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Lst>
  <p:sldIdLst>
    <p:sldId id="256" r:id="rId3"/>
    <p:sldId id="257" r:id="rId4"/>
    <p:sldId id="258" r:id="rId5"/>
    <p:sldId id="259" r:id="rId6"/>
    <p:sldId id="263" r:id="rId7"/>
    <p:sldId id="264" r:id="rId8"/>
    <p:sldId id="265" r:id="rId9"/>
    <p:sldId id="266" r:id="rId10"/>
    <p:sldId id="260" r:id="rId11"/>
    <p:sldId id="267" r:id="rId12"/>
    <p:sldId id="268" r:id="rId13"/>
    <p:sldId id="269" r:id="rId14"/>
    <p:sldId id="270" r:id="rId15"/>
    <p:sldId id="271" r:id="rId16"/>
    <p:sldId id="261" r:id="rId17"/>
    <p:sldId id="272" r:id="rId18"/>
    <p:sldId id="273" r:id="rId19"/>
    <p:sldId id="274" r:id="rId20"/>
    <p:sldId id="275" r:id="rId21"/>
    <p:sldId id="262" r:id="rId22"/>
    <p:sldId id="276" r:id="rId23"/>
    <p:sldId id="277" r:id="rId24"/>
    <p:sldId id="278" r:id="rId25"/>
    <p:sldId id="279" r:id="rId26"/>
    <p:sldId id="280" r:id="rId27"/>
    <p:sldId id="281" r:id="rId28"/>
  </p:sldIdLst>
  <p:sldSz cx="9144000" cy="5143500" type="screen16x9"/>
  <p:notesSz cx="6858000" cy="9144000"/>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46C0A"/>
    <a:srgbClr val="0070C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p:scale>
          <a:sx n="66" d="100"/>
          <a:sy n="66" d="100"/>
        </p:scale>
        <p:origin x="-450" y="-1776"/>
      </p:cViewPr>
      <p:guideLst>
        <p:guide orient="horz" pos="1620"/>
        <p:guide pos="2880"/>
      </p:guideLst>
    </p:cSldViewPr>
  </p:slid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2703778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a:xfrm>
            <a:off x="628650" y="273844"/>
            <a:ext cx="7886700" cy="994172"/>
          </a:xfrm>
          <a:prstGeom prst="rect">
            <a:avLst/>
          </a:prstGeom>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1369219"/>
            <a:ext cx="7886700" cy="3263504"/>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a:xfrm>
            <a:off x="628650" y="4767263"/>
            <a:ext cx="2057400" cy="273844"/>
          </a:xfrm>
          <a:prstGeom prst="rect">
            <a:avLst/>
          </a:prstGeom>
        </p:spPr>
        <p:txBody>
          <a:bodyPr/>
          <a:lstStyle/>
          <a:p>
            <a:fld id="{A153DEC7-494B-49AA-BE42-76494E34C54C}" type="datetimeFigureOut">
              <a:rPr lang="zh-CN" altLang="en-US" smtClean="0"/>
              <a:t>2019/6/17</a:t>
            </a:fld>
            <a:endParaRPr lang="zh-CN" altLang="en-US"/>
          </a:p>
        </p:txBody>
      </p:sp>
      <p:sp>
        <p:nvSpPr>
          <p:cNvPr id="5" name="Footer Placeholder 4"/>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6" name="Slide Number Placeholder 5"/>
          <p:cNvSpPr>
            <a:spLocks noGrp="1"/>
          </p:cNvSpPr>
          <p:nvPr>
            <p:ph type="sldNum" sz="quarter" idx="12"/>
          </p:nvPr>
        </p:nvSpPr>
        <p:spPr>
          <a:xfrm>
            <a:off x="6457950" y="4767263"/>
            <a:ext cx="2057400" cy="273844"/>
          </a:xfrm>
          <a:prstGeom prst="rect">
            <a:avLst/>
          </a:prstGeom>
        </p:spPr>
        <p:txBody>
          <a:bodyPr/>
          <a:lstStyle/>
          <a:p>
            <a:fld id="{1D3CBB3E-C529-4C9A-9B93-668F0A713FC4}" type="slidenum">
              <a:rPr lang="zh-CN" altLang="en-US" smtClean="0"/>
              <a:t>‹#›</a:t>
            </a:fld>
            <a:endParaRPr lang="zh-CN" altLang="en-US"/>
          </a:p>
        </p:txBody>
      </p:sp>
    </p:spTree>
    <p:extLst>
      <p:ext uri="{BB962C8B-B14F-4D97-AF65-F5344CB8AC3E}">
        <p14:creationId xmlns:p14="http://schemas.microsoft.com/office/powerpoint/2010/main" val="42815231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a:prstGeom prst="rect">
            <a:avLst/>
          </a:prstGeo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a:xfrm>
            <a:off x="628650" y="4767263"/>
            <a:ext cx="2057400" cy="273844"/>
          </a:xfrm>
          <a:prstGeom prst="rect">
            <a:avLst/>
          </a:prstGeom>
        </p:spPr>
        <p:txBody>
          <a:bodyPr/>
          <a:lstStyle/>
          <a:p>
            <a:fld id="{A153DEC7-494B-49AA-BE42-76494E34C54C}" type="datetimeFigureOut">
              <a:rPr lang="zh-CN" altLang="en-US" smtClean="0"/>
              <a:t>2019/6/17</a:t>
            </a:fld>
            <a:endParaRPr lang="zh-CN" altLang="en-US"/>
          </a:p>
        </p:txBody>
      </p:sp>
      <p:sp>
        <p:nvSpPr>
          <p:cNvPr id="5" name="Footer Placeholder 4"/>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6" name="Slide Number Placeholder 5"/>
          <p:cNvSpPr>
            <a:spLocks noGrp="1"/>
          </p:cNvSpPr>
          <p:nvPr>
            <p:ph type="sldNum" sz="quarter" idx="12"/>
          </p:nvPr>
        </p:nvSpPr>
        <p:spPr>
          <a:xfrm>
            <a:off x="6457950" y="4767263"/>
            <a:ext cx="2057400" cy="273844"/>
          </a:xfrm>
          <a:prstGeom prst="rect">
            <a:avLst/>
          </a:prstGeom>
        </p:spPr>
        <p:txBody>
          <a:bodyPr/>
          <a:lstStyle/>
          <a:p>
            <a:fld id="{1D3CBB3E-C529-4C9A-9B93-668F0A713FC4}" type="slidenum">
              <a:rPr lang="zh-CN" altLang="en-US" smtClean="0"/>
              <a:t>‹#›</a:t>
            </a:fld>
            <a:endParaRPr lang="zh-CN" altLang="en-US"/>
          </a:p>
        </p:txBody>
      </p:sp>
    </p:spTree>
    <p:extLst>
      <p:ext uri="{BB962C8B-B14F-4D97-AF65-F5344CB8AC3E}">
        <p14:creationId xmlns:p14="http://schemas.microsoft.com/office/powerpoint/2010/main" val="428499876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2019/6/17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0541178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2019/6/17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1137966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2019/6/17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091133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2019/6/17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042950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2019/6/17</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2701960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2019/6/17</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3257837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2019/6/17</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1422033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2019/6/17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002830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a:xfrm>
            <a:off x="628650" y="273844"/>
            <a:ext cx="7886700" cy="994172"/>
          </a:xfrm>
          <a:prstGeom prst="rect">
            <a:avLst/>
          </a:prstGeom>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a:xfrm>
            <a:off x="628650" y="1369219"/>
            <a:ext cx="7886700" cy="3263504"/>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a:xfrm>
            <a:off x="628650" y="4767263"/>
            <a:ext cx="2057400" cy="273844"/>
          </a:xfrm>
          <a:prstGeom prst="rect">
            <a:avLst/>
          </a:prstGeom>
        </p:spPr>
        <p:txBody>
          <a:bodyPr/>
          <a:lstStyle/>
          <a:p>
            <a:fld id="{A153DEC7-494B-49AA-BE42-76494E34C54C}" type="datetimeFigureOut">
              <a:rPr lang="zh-CN" altLang="en-US" smtClean="0"/>
              <a:t>2019/6/17</a:t>
            </a:fld>
            <a:endParaRPr lang="zh-CN" altLang="en-US"/>
          </a:p>
        </p:txBody>
      </p:sp>
      <p:sp>
        <p:nvSpPr>
          <p:cNvPr id="5" name="Footer Placeholder 4"/>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6" name="Slide Number Placeholder 5"/>
          <p:cNvSpPr>
            <a:spLocks noGrp="1"/>
          </p:cNvSpPr>
          <p:nvPr>
            <p:ph type="sldNum" sz="quarter" idx="12"/>
          </p:nvPr>
        </p:nvSpPr>
        <p:spPr>
          <a:xfrm>
            <a:off x="6457950" y="4767263"/>
            <a:ext cx="2057400" cy="273844"/>
          </a:xfrm>
          <a:prstGeom prst="rect">
            <a:avLst/>
          </a:prstGeom>
        </p:spPr>
        <p:txBody>
          <a:bodyPr/>
          <a:lstStyle/>
          <a:p>
            <a:fld id="{1D3CBB3E-C529-4C9A-9B93-668F0A713FC4}" type="slidenum">
              <a:rPr lang="zh-CN" altLang="en-US" smtClean="0"/>
              <a:t>‹#›</a:t>
            </a:fld>
            <a:endParaRPr lang="zh-CN" altLang="en-US"/>
          </a:p>
        </p:txBody>
      </p:sp>
    </p:spTree>
    <p:extLst>
      <p:ext uri="{BB962C8B-B14F-4D97-AF65-F5344CB8AC3E}">
        <p14:creationId xmlns:p14="http://schemas.microsoft.com/office/powerpoint/2010/main" val="389130050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2019/6/17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080085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2019/6/17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3997760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2019/6/17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211069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a:prstGeom prst="rect">
            <a:avLst/>
          </a:prstGeo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8"/>
            <a:ext cx="7886700" cy="1125140"/>
          </a:xfrm>
          <a:prstGeom prst="rect">
            <a:avLst/>
          </a:prstGeo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a:xfrm>
            <a:off x="628650" y="4767263"/>
            <a:ext cx="2057400" cy="273844"/>
          </a:xfrm>
          <a:prstGeom prst="rect">
            <a:avLst/>
          </a:prstGeom>
        </p:spPr>
        <p:txBody>
          <a:bodyPr/>
          <a:lstStyle/>
          <a:p>
            <a:fld id="{A153DEC7-494B-49AA-BE42-76494E34C54C}" type="datetimeFigureOut">
              <a:rPr lang="zh-CN" altLang="en-US" smtClean="0"/>
              <a:t>2019/6/17</a:t>
            </a:fld>
            <a:endParaRPr lang="zh-CN" altLang="en-US"/>
          </a:p>
        </p:txBody>
      </p:sp>
      <p:sp>
        <p:nvSpPr>
          <p:cNvPr id="5" name="Footer Placeholder 4"/>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6" name="Slide Number Placeholder 5"/>
          <p:cNvSpPr>
            <a:spLocks noGrp="1"/>
          </p:cNvSpPr>
          <p:nvPr>
            <p:ph type="sldNum" sz="quarter" idx="12"/>
          </p:nvPr>
        </p:nvSpPr>
        <p:spPr>
          <a:xfrm>
            <a:off x="6457950" y="4767263"/>
            <a:ext cx="2057400" cy="273844"/>
          </a:xfrm>
          <a:prstGeom prst="rect">
            <a:avLst/>
          </a:prstGeom>
        </p:spPr>
        <p:txBody>
          <a:bodyPr/>
          <a:lstStyle/>
          <a:p>
            <a:fld id="{1D3CBB3E-C529-4C9A-9B93-668F0A713FC4}" type="slidenum">
              <a:rPr lang="zh-CN" altLang="en-US" smtClean="0"/>
              <a:t>‹#›</a:t>
            </a:fld>
            <a:endParaRPr lang="zh-CN" altLang="en-US"/>
          </a:p>
        </p:txBody>
      </p:sp>
    </p:spTree>
    <p:extLst>
      <p:ext uri="{BB962C8B-B14F-4D97-AF65-F5344CB8AC3E}">
        <p14:creationId xmlns:p14="http://schemas.microsoft.com/office/powerpoint/2010/main" val="258444795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a:xfrm>
            <a:off x="628650" y="273844"/>
            <a:ext cx="7886700" cy="994172"/>
          </a:xfrm>
          <a:prstGeom prst="rect">
            <a:avLst/>
          </a:prstGeom>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a:xfrm>
            <a:off x="628650" y="4767263"/>
            <a:ext cx="2057400" cy="273844"/>
          </a:xfrm>
          <a:prstGeom prst="rect">
            <a:avLst/>
          </a:prstGeom>
        </p:spPr>
        <p:txBody>
          <a:bodyPr/>
          <a:lstStyle/>
          <a:p>
            <a:fld id="{A153DEC7-494B-49AA-BE42-76494E34C54C}" type="datetimeFigureOut">
              <a:rPr lang="zh-CN" altLang="en-US" smtClean="0"/>
              <a:t>2019/6/17</a:t>
            </a:fld>
            <a:endParaRPr lang="zh-CN" altLang="en-US"/>
          </a:p>
        </p:txBody>
      </p:sp>
      <p:sp>
        <p:nvSpPr>
          <p:cNvPr id="6" name="Footer Placeholder 5"/>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7" name="Slide Number Placeholder 6"/>
          <p:cNvSpPr>
            <a:spLocks noGrp="1"/>
          </p:cNvSpPr>
          <p:nvPr>
            <p:ph type="sldNum" sz="quarter" idx="12"/>
          </p:nvPr>
        </p:nvSpPr>
        <p:spPr>
          <a:xfrm>
            <a:off x="6457950" y="4767263"/>
            <a:ext cx="2057400" cy="273844"/>
          </a:xfrm>
          <a:prstGeom prst="rect">
            <a:avLst/>
          </a:prstGeom>
        </p:spPr>
        <p:txBody>
          <a:bodyPr/>
          <a:lstStyle/>
          <a:p>
            <a:fld id="{1D3CBB3E-C529-4C9A-9B93-668F0A713FC4}" type="slidenum">
              <a:rPr lang="zh-CN" altLang="en-US" smtClean="0"/>
              <a:t>‹#›</a:t>
            </a:fld>
            <a:endParaRPr lang="zh-CN" altLang="en-US"/>
          </a:p>
        </p:txBody>
      </p:sp>
    </p:spTree>
    <p:extLst>
      <p:ext uri="{BB962C8B-B14F-4D97-AF65-F5344CB8AC3E}">
        <p14:creationId xmlns:p14="http://schemas.microsoft.com/office/powerpoint/2010/main" val="3752920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a:prstGeom prst="rect">
            <a:avLst/>
          </a:prstGeo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a:prstGeom prst="rect">
            <a:avLst/>
          </a:prstGeo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1878806"/>
            <a:ext cx="3868340" cy="2763441"/>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872"/>
            <a:ext cx="3887391" cy="617934"/>
          </a:xfrm>
          <a:prstGeom prst="rect">
            <a:avLst/>
          </a:prstGeo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0" y="1878806"/>
            <a:ext cx="3887391" cy="2763441"/>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a:xfrm>
            <a:off x="628650" y="4767263"/>
            <a:ext cx="2057400" cy="273844"/>
          </a:xfrm>
          <a:prstGeom prst="rect">
            <a:avLst/>
          </a:prstGeom>
        </p:spPr>
        <p:txBody>
          <a:bodyPr/>
          <a:lstStyle/>
          <a:p>
            <a:fld id="{A153DEC7-494B-49AA-BE42-76494E34C54C}" type="datetimeFigureOut">
              <a:rPr lang="zh-CN" altLang="en-US" smtClean="0"/>
              <a:t>2019/6/17</a:t>
            </a:fld>
            <a:endParaRPr lang="zh-CN" altLang="en-US"/>
          </a:p>
        </p:txBody>
      </p:sp>
      <p:sp>
        <p:nvSpPr>
          <p:cNvPr id="8" name="Footer Placeholder 7"/>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9" name="Slide Number Placeholder 8"/>
          <p:cNvSpPr>
            <a:spLocks noGrp="1"/>
          </p:cNvSpPr>
          <p:nvPr>
            <p:ph type="sldNum" sz="quarter" idx="12"/>
          </p:nvPr>
        </p:nvSpPr>
        <p:spPr>
          <a:xfrm>
            <a:off x="6457950" y="4767263"/>
            <a:ext cx="2057400" cy="273844"/>
          </a:xfrm>
          <a:prstGeom prst="rect">
            <a:avLst/>
          </a:prstGeom>
        </p:spPr>
        <p:txBody>
          <a:bodyPr/>
          <a:lstStyle/>
          <a:p>
            <a:fld id="{1D3CBB3E-C529-4C9A-9B93-668F0A713FC4}" type="slidenum">
              <a:rPr lang="zh-CN" altLang="en-US" smtClean="0"/>
              <a:t>‹#›</a:t>
            </a:fld>
            <a:endParaRPr lang="zh-CN" altLang="en-US"/>
          </a:p>
        </p:txBody>
      </p:sp>
      <p:sp>
        <p:nvSpPr>
          <p:cNvPr id="11" name="矩形 10"/>
          <p:cNvSpPr/>
          <p:nvPr userDrawn="1"/>
        </p:nvSpPr>
        <p:spPr>
          <a:xfrm>
            <a:off x="7120542" y="4760168"/>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模板下载：</a:t>
            </a:r>
            <a:r>
              <a:rPr kumimoji="0" lang="en-US" altLang="zh-CN" sz="100" b="0" i="0" u="none" strike="noStrike" kern="0" cap="none" spc="0" normalizeH="0" baseline="0" noProof="0" dirty="0" smtClean="0">
                <a:ln>
                  <a:noFill/>
                </a:ln>
                <a:solidFill>
                  <a:prstClr val="white"/>
                </a:solidFill>
                <a:effectLst/>
                <a:uLnTx/>
                <a:uFillTx/>
              </a:rPr>
              <a:t>www.1ppt.com/moban/     </a:t>
            </a:r>
            <a:r>
              <a:rPr kumimoji="0" lang="zh-CN" altLang="en-US" sz="100" b="0" i="0" u="none" strike="noStrike" kern="0" cap="none" spc="0" normalizeH="0" baseline="0" noProof="0" dirty="0" smtClean="0">
                <a:ln>
                  <a:noFill/>
                </a:ln>
                <a:solidFill>
                  <a:prstClr val="white"/>
                </a:solidFill>
                <a:effectLst/>
                <a:uLnTx/>
                <a:uFillTx/>
              </a:rPr>
              <a:t>行业</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节日</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www.1ppt.com/jieri/           PPT</a:t>
            </a:r>
            <a:r>
              <a:rPr kumimoji="0" lang="zh-CN" altLang="en-US" sz="100" b="0" i="0" u="none" strike="noStrike" kern="0" cap="none" spc="0" normalizeH="0" baseline="0" noProof="0" dirty="0" smtClean="0">
                <a:ln>
                  <a:noFill/>
                </a:ln>
                <a:solidFill>
                  <a:prstClr val="white"/>
                </a:solidFill>
                <a:effectLst/>
                <a:uLnTx/>
                <a:uFillTx/>
              </a:rPr>
              <a:t>素材下载：</a:t>
            </a:r>
            <a:r>
              <a:rPr kumimoji="0" lang="en-US" altLang="zh-CN" sz="100" b="0" i="0" u="none" strike="noStrike" kern="0" cap="none" spc="0" normalizeH="0" baseline="0" noProof="0" dirty="0" smtClean="0">
                <a:ln>
                  <a:noFill/>
                </a:ln>
                <a:solidFill>
                  <a:prstClr val="white"/>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背景图片：</a:t>
            </a:r>
            <a:r>
              <a:rPr kumimoji="0" lang="en-US" altLang="zh-CN" sz="100" b="0" i="0" u="none" strike="noStrike" kern="0" cap="none" spc="0" normalizeH="0" baseline="0" noProof="0" dirty="0" smtClean="0">
                <a:ln>
                  <a:noFill/>
                </a:ln>
                <a:solidFill>
                  <a:prstClr val="white"/>
                </a:solidFill>
                <a:effectLst/>
                <a:uLnTx/>
                <a:uFillTx/>
              </a:rPr>
              <a:t>www.1ppt.com/beijing/      PPT</a:t>
            </a:r>
            <a:r>
              <a:rPr kumimoji="0" lang="zh-CN" altLang="en-US" sz="100" b="0" i="0" u="none" strike="noStrike" kern="0" cap="none" spc="0" normalizeH="0" baseline="0" noProof="0" dirty="0" smtClean="0">
                <a:ln>
                  <a:noFill/>
                </a:ln>
                <a:solidFill>
                  <a:prstClr val="white"/>
                </a:solidFill>
                <a:effectLst/>
                <a:uLnTx/>
                <a:uFillTx/>
              </a:rPr>
              <a:t>图表下载：</a:t>
            </a:r>
            <a:r>
              <a:rPr kumimoji="0" lang="en-US" altLang="zh-CN" sz="100" b="0" i="0" u="none" strike="noStrike" kern="0" cap="none" spc="0" normalizeH="0" baseline="0" noProof="0" dirty="0" smtClean="0">
                <a:ln>
                  <a:noFill/>
                </a:ln>
                <a:solidFill>
                  <a:prstClr val="white"/>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优秀</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下载：</a:t>
            </a:r>
            <a:r>
              <a:rPr kumimoji="0" lang="en-US" altLang="zh-CN" sz="100" b="0" i="0" u="none" strike="noStrike" kern="0" cap="none" spc="0" normalizeH="0" baseline="0" noProof="0" dirty="0" smtClean="0">
                <a:ln>
                  <a:noFill/>
                </a:ln>
                <a:solidFill>
                  <a:prstClr val="white"/>
                </a:solidFill>
                <a:effectLst/>
                <a:uLnTx/>
                <a:uFillTx/>
              </a:rPr>
              <a:t>www.1ppt.com/xiazai/        PPT</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Word</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www.1ppt.com/word/              Excel</a:t>
            </a:r>
            <a:r>
              <a:rPr kumimoji="0" lang="zh-CN" altLang="en-US" sz="100" b="0" i="0" u="none" strike="noStrike" kern="0" cap="none" spc="0" normalizeH="0" baseline="0" noProof="0" dirty="0" smtClean="0">
                <a:ln>
                  <a:noFill/>
                </a:ln>
                <a:solidFill>
                  <a:prstClr val="white"/>
                </a:solidFill>
                <a:effectLst/>
                <a:uLnTx/>
                <a:uFillTx/>
              </a:rPr>
              <a:t>教程：</a:t>
            </a:r>
            <a:r>
              <a:rPr kumimoji="0" lang="en-US" altLang="zh-CN" sz="100" b="0" i="0" u="none" strike="noStrike" kern="0" cap="none" spc="0" normalizeH="0" baseline="0" noProof="0" dirty="0" smtClean="0">
                <a:ln>
                  <a:noFill/>
                </a:ln>
                <a:solidFill>
                  <a:prstClr val="white"/>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资料下载：</a:t>
            </a:r>
            <a:r>
              <a:rPr kumimoji="0" lang="en-US" altLang="zh-CN" sz="100" b="0" i="0" u="none" strike="noStrike" kern="0" cap="none" spc="0" normalizeH="0" baseline="0" noProof="0" dirty="0" smtClean="0">
                <a:ln>
                  <a:noFill/>
                </a:ln>
                <a:solidFill>
                  <a:prstClr val="white"/>
                </a:solidFill>
                <a:effectLst/>
                <a:uLnTx/>
                <a:uFillTx/>
              </a:rPr>
              <a:t>www.1ppt.com/ziliao/                PPT</a:t>
            </a:r>
            <a:r>
              <a:rPr kumimoji="0" lang="zh-CN" altLang="en-US" sz="100" b="0" i="0" u="none" strike="noStrike" kern="0" cap="none" spc="0" normalizeH="0" baseline="0" noProof="0" dirty="0" smtClean="0">
                <a:ln>
                  <a:noFill/>
                </a:ln>
                <a:solidFill>
                  <a:prstClr val="white"/>
                </a:solidFill>
                <a:effectLst/>
                <a:uLnTx/>
                <a:uFillTx/>
              </a:rPr>
              <a:t>课件下载：</a:t>
            </a:r>
            <a:r>
              <a:rPr kumimoji="0" lang="en-US" altLang="zh-CN" sz="100" b="0" i="0" u="none" strike="noStrike" kern="0" cap="none" spc="0" normalizeH="0" baseline="0" noProof="0" dirty="0" smtClean="0">
                <a:ln>
                  <a:noFill/>
                </a:ln>
                <a:solidFill>
                  <a:prstClr val="white"/>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范文下载：</a:t>
            </a:r>
            <a:r>
              <a:rPr kumimoji="0" lang="en-US" altLang="zh-CN" sz="100" b="0" i="0" u="none" strike="noStrike" kern="0" cap="none" spc="0" normalizeH="0" baseline="0" noProof="0" dirty="0" smtClean="0">
                <a:ln>
                  <a:noFill/>
                </a:ln>
                <a:solidFill>
                  <a:prstClr val="white"/>
                </a:solidFill>
                <a:effectLst/>
                <a:uLnTx/>
                <a:uFillTx/>
              </a:rPr>
              <a:t>www.1ppt.com/fanwen/             </a:t>
            </a:r>
            <a:r>
              <a:rPr kumimoji="0" lang="zh-CN" altLang="en-US" sz="100" b="0" i="0" u="none" strike="noStrike" kern="0" cap="none" spc="0" normalizeH="0" baseline="0" noProof="0" dirty="0" smtClean="0">
                <a:ln>
                  <a:noFill/>
                </a:ln>
                <a:solidFill>
                  <a:prstClr val="white"/>
                </a:solidFill>
                <a:effectLst/>
                <a:uLnTx/>
                <a:uFillTx/>
              </a:rPr>
              <a:t>试卷下载：</a:t>
            </a:r>
            <a:r>
              <a:rPr kumimoji="0" lang="en-US" altLang="zh-CN" sz="100" b="0" i="0" u="none" strike="noStrike" kern="0" cap="none" spc="0" normalizeH="0" baseline="0" noProof="0" dirty="0" smtClean="0">
                <a:ln>
                  <a:noFill/>
                </a:ln>
                <a:solidFill>
                  <a:prstClr val="white"/>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教案下载：</a:t>
            </a:r>
            <a:r>
              <a:rPr kumimoji="0" lang="en-US" altLang="zh-CN" sz="100" b="0" i="0" u="none" strike="noStrike" kern="0" cap="none" spc="0" normalizeH="0" baseline="0" noProof="0" dirty="0" smtClean="0">
                <a:ln>
                  <a:noFill/>
                </a:ln>
                <a:solidFill>
                  <a:prstClr val="white"/>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字体下载：</a:t>
            </a:r>
            <a:r>
              <a:rPr kumimoji="0" lang="en-US" altLang="zh-CN" sz="100" b="0" i="0" u="none" strike="noStrike" kern="0" cap="none" spc="0" normalizeH="0" baseline="0" noProof="0" dirty="0" smtClean="0">
                <a:ln>
                  <a:noFill/>
                </a:ln>
                <a:solidFill>
                  <a:prstClr val="white"/>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 </a:t>
            </a:r>
            <a:endParaRPr kumimoji="0" lang="zh-CN" altLang="en-US" sz="100" b="0" i="0" u="none" strike="noStrike" kern="0" cap="none" spc="0" normalizeH="0" baseline="0" noProof="0" dirty="0" smtClean="0">
              <a:ln>
                <a:noFill/>
              </a:ln>
              <a:solidFill>
                <a:prstClr val="white"/>
              </a:solidFill>
              <a:effectLst/>
              <a:uLnTx/>
              <a:uFillTx/>
            </a:endParaRPr>
          </a:p>
        </p:txBody>
      </p:sp>
    </p:spTree>
    <p:extLst>
      <p:ext uri="{BB962C8B-B14F-4D97-AF65-F5344CB8AC3E}">
        <p14:creationId xmlns:p14="http://schemas.microsoft.com/office/powerpoint/2010/main" val="17742734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a:xfrm>
            <a:off x="628650" y="273844"/>
            <a:ext cx="7886700" cy="994172"/>
          </a:xfrm>
          <a:prstGeom prst="rect">
            <a:avLst/>
          </a:prstGeom>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a:xfrm>
            <a:off x="628650" y="4767263"/>
            <a:ext cx="2057400" cy="273844"/>
          </a:xfrm>
          <a:prstGeom prst="rect">
            <a:avLst/>
          </a:prstGeom>
        </p:spPr>
        <p:txBody>
          <a:bodyPr/>
          <a:lstStyle/>
          <a:p>
            <a:fld id="{A153DEC7-494B-49AA-BE42-76494E34C54C}" type="datetimeFigureOut">
              <a:rPr lang="zh-CN" altLang="en-US" smtClean="0"/>
              <a:t>2019/6/17</a:t>
            </a:fld>
            <a:endParaRPr lang="zh-CN" altLang="en-US"/>
          </a:p>
        </p:txBody>
      </p:sp>
      <p:sp>
        <p:nvSpPr>
          <p:cNvPr id="4" name="Footer Placeholder 3"/>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5" name="Slide Number Placeholder 4"/>
          <p:cNvSpPr>
            <a:spLocks noGrp="1"/>
          </p:cNvSpPr>
          <p:nvPr>
            <p:ph type="sldNum" sz="quarter" idx="12"/>
          </p:nvPr>
        </p:nvSpPr>
        <p:spPr>
          <a:xfrm>
            <a:off x="6457950" y="4767263"/>
            <a:ext cx="2057400" cy="273844"/>
          </a:xfrm>
          <a:prstGeom prst="rect">
            <a:avLst/>
          </a:prstGeom>
        </p:spPr>
        <p:txBody>
          <a:bodyPr/>
          <a:lstStyle/>
          <a:p>
            <a:fld id="{1D3CBB3E-C529-4C9A-9B93-668F0A713FC4}" type="slidenum">
              <a:rPr lang="zh-CN" altLang="en-US" smtClean="0"/>
              <a:t>‹#›</a:t>
            </a:fld>
            <a:endParaRPr lang="zh-CN" altLang="en-US"/>
          </a:p>
        </p:txBody>
      </p:sp>
    </p:spTree>
    <p:extLst>
      <p:ext uri="{BB962C8B-B14F-4D97-AF65-F5344CB8AC3E}">
        <p14:creationId xmlns:p14="http://schemas.microsoft.com/office/powerpoint/2010/main" val="5280092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28650" y="4767263"/>
            <a:ext cx="2057400" cy="273844"/>
          </a:xfrm>
          <a:prstGeom prst="rect">
            <a:avLst/>
          </a:prstGeom>
        </p:spPr>
        <p:txBody>
          <a:bodyPr/>
          <a:lstStyle/>
          <a:p>
            <a:fld id="{A153DEC7-494B-49AA-BE42-76494E34C54C}" type="datetimeFigureOut">
              <a:rPr lang="zh-CN" altLang="en-US" smtClean="0"/>
              <a:t>2019/6/17</a:t>
            </a:fld>
            <a:endParaRPr lang="zh-CN" altLang="en-US"/>
          </a:p>
        </p:txBody>
      </p:sp>
      <p:sp>
        <p:nvSpPr>
          <p:cNvPr id="3" name="Footer Placeholder 2"/>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4" name="Slide Number Placeholder 3"/>
          <p:cNvSpPr>
            <a:spLocks noGrp="1"/>
          </p:cNvSpPr>
          <p:nvPr>
            <p:ph type="sldNum" sz="quarter" idx="12"/>
          </p:nvPr>
        </p:nvSpPr>
        <p:spPr>
          <a:xfrm>
            <a:off x="6457950" y="4767263"/>
            <a:ext cx="2057400" cy="273844"/>
          </a:xfrm>
          <a:prstGeom prst="rect">
            <a:avLst/>
          </a:prstGeom>
        </p:spPr>
        <p:txBody>
          <a:bodyPr/>
          <a:lstStyle/>
          <a:p>
            <a:fld id="{1D3CBB3E-C529-4C9A-9B93-668F0A713FC4}" type="slidenum">
              <a:rPr lang="zh-CN" altLang="en-US" smtClean="0"/>
              <a:t>‹#›</a:t>
            </a:fld>
            <a:endParaRPr lang="zh-CN" altLang="en-US"/>
          </a:p>
        </p:txBody>
      </p:sp>
    </p:spTree>
    <p:extLst>
      <p:ext uri="{BB962C8B-B14F-4D97-AF65-F5344CB8AC3E}">
        <p14:creationId xmlns:p14="http://schemas.microsoft.com/office/powerpoint/2010/main" val="22153570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a:prstGeom prst="rect">
            <a:avLst/>
          </a:prstGeo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a:prstGeom prst="rect">
            <a:avLst/>
          </a:prstGeo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a:prstGeom prst="rect">
            <a:avLst/>
          </a:prstGeo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a:xfrm>
            <a:off x="628650" y="4767263"/>
            <a:ext cx="2057400" cy="273844"/>
          </a:xfrm>
          <a:prstGeom prst="rect">
            <a:avLst/>
          </a:prstGeom>
        </p:spPr>
        <p:txBody>
          <a:bodyPr/>
          <a:lstStyle/>
          <a:p>
            <a:fld id="{A153DEC7-494B-49AA-BE42-76494E34C54C}" type="datetimeFigureOut">
              <a:rPr lang="zh-CN" altLang="en-US" smtClean="0"/>
              <a:t>2019/6/17</a:t>
            </a:fld>
            <a:endParaRPr lang="zh-CN" altLang="en-US"/>
          </a:p>
        </p:txBody>
      </p:sp>
      <p:sp>
        <p:nvSpPr>
          <p:cNvPr id="6" name="Footer Placeholder 5"/>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7" name="Slide Number Placeholder 6"/>
          <p:cNvSpPr>
            <a:spLocks noGrp="1"/>
          </p:cNvSpPr>
          <p:nvPr>
            <p:ph type="sldNum" sz="quarter" idx="12"/>
          </p:nvPr>
        </p:nvSpPr>
        <p:spPr>
          <a:xfrm>
            <a:off x="6457950" y="4767263"/>
            <a:ext cx="2057400" cy="273844"/>
          </a:xfrm>
          <a:prstGeom prst="rect">
            <a:avLst/>
          </a:prstGeom>
        </p:spPr>
        <p:txBody>
          <a:bodyPr/>
          <a:lstStyle/>
          <a:p>
            <a:fld id="{1D3CBB3E-C529-4C9A-9B93-668F0A713FC4}" type="slidenum">
              <a:rPr lang="zh-CN" altLang="en-US" smtClean="0"/>
              <a:t>‹#›</a:t>
            </a:fld>
            <a:endParaRPr lang="zh-CN" altLang="en-US"/>
          </a:p>
        </p:txBody>
      </p:sp>
    </p:spTree>
    <p:extLst>
      <p:ext uri="{BB962C8B-B14F-4D97-AF65-F5344CB8AC3E}">
        <p14:creationId xmlns:p14="http://schemas.microsoft.com/office/powerpoint/2010/main" val="33360346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a:prstGeom prst="rect">
            <a:avLst/>
          </a:prstGeo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a:prstGeom prst="rect">
            <a:avLst/>
          </a:prstGeo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0"/>
            <a:ext cx="2949178" cy="2858691"/>
          </a:xfrm>
          <a:prstGeom prst="rect">
            <a:avLst/>
          </a:prstGeo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a:xfrm>
            <a:off x="628650" y="4767263"/>
            <a:ext cx="2057400" cy="273844"/>
          </a:xfrm>
          <a:prstGeom prst="rect">
            <a:avLst/>
          </a:prstGeom>
        </p:spPr>
        <p:txBody>
          <a:bodyPr/>
          <a:lstStyle/>
          <a:p>
            <a:fld id="{A153DEC7-494B-49AA-BE42-76494E34C54C}" type="datetimeFigureOut">
              <a:rPr lang="zh-CN" altLang="en-US" smtClean="0"/>
              <a:t>2019/6/17</a:t>
            </a:fld>
            <a:endParaRPr lang="zh-CN" altLang="en-US"/>
          </a:p>
        </p:txBody>
      </p:sp>
      <p:sp>
        <p:nvSpPr>
          <p:cNvPr id="6" name="Footer Placeholder 5"/>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7" name="Slide Number Placeholder 6"/>
          <p:cNvSpPr>
            <a:spLocks noGrp="1"/>
          </p:cNvSpPr>
          <p:nvPr>
            <p:ph type="sldNum" sz="quarter" idx="12"/>
          </p:nvPr>
        </p:nvSpPr>
        <p:spPr>
          <a:xfrm>
            <a:off x="6457950" y="4767263"/>
            <a:ext cx="2057400" cy="273844"/>
          </a:xfrm>
          <a:prstGeom prst="rect">
            <a:avLst/>
          </a:prstGeom>
        </p:spPr>
        <p:txBody>
          <a:bodyPr/>
          <a:lstStyle/>
          <a:p>
            <a:fld id="{1D3CBB3E-C529-4C9A-9B93-668F0A713FC4}" type="slidenum">
              <a:rPr lang="zh-CN" altLang="en-US" smtClean="0"/>
              <a:t>‹#›</a:t>
            </a:fld>
            <a:endParaRPr lang="zh-CN" altLang="en-US"/>
          </a:p>
        </p:txBody>
      </p:sp>
    </p:spTree>
    <p:extLst>
      <p:ext uri="{BB962C8B-B14F-4D97-AF65-F5344CB8AC3E}">
        <p14:creationId xmlns:p14="http://schemas.microsoft.com/office/powerpoint/2010/main" val="379288455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pattFill prst="wave">
          <a:fgClr>
            <a:schemeClr val="bg2"/>
          </a:fgClr>
          <a:bgClr>
            <a:schemeClr val="bg1"/>
          </a:bgClr>
        </a:patt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18332277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2019/6/17</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811889972"/>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3" Type="http://schemas.openxmlformats.org/officeDocument/2006/relationships/tags" Target="../tags/tag112.xml"/><Relationship Id="rId18" Type="http://schemas.openxmlformats.org/officeDocument/2006/relationships/tags" Target="../tags/tag117.xml"/><Relationship Id="rId26" Type="http://schemas.openxmlformats.org/officeDocument/2006/relationships/tags" Target="../tags/tag125.xml"/><Relationship Id="rId39" Type="http://schemas.openxmlformats.org/officeDocument/2006/relationships/tags" Target="../tags/tag138.xml"/><Relationship Id="rId3" Type="http://schemas.openxmlformats.org/officeDocument/2006/relationships/tags" Target="../tags/tag102.xml"/><Relationship Id="rId21" Type="http://schemas.openxmlformats.org/officeDocument/2006/relationships/tags" Target="../tags/tag120.xml"/><Relationship Id="rId34" Type="http://schemas.openxmlformats.org/officeDocument/2006/relationships/tags" Target="../tags/tag133.xml"/><Relationship Id="rId42" Type="http://schemas.openxmlformats.org/officeDocument/2006/relationships/tags" Target="../tags/tag141.xml"/><Relationship Id="rId47" Type="http://schemas.openxmlformats.org/officeDocument/2006/relationships/tags" Target="../tags/tag146.xml"/><Relationship Id="rId50" Type="http://schemas.openxmlformats.org/officeDocument/2006/relationships/slideLayout" Target="../slideLayouts/slideLayout2.xml"/><Relationship Id="rId7" Type="http://schemas.openxmlformats.org/officeDocument/2006/relationships/tags" Target="../tags/tag106.xml"/><Relationship Id="rId12" Type="http://schemas.openxmlformats.org/officeDocument/2006/relationships/tags" Target="../tags/tag111.xml"/><Relationship Id="rId17" Type="http://schemas.openxmlformats.org/officeDocument/2006/relationships/tags" Target="../tags/tag116.xml"/><Relationship Id="rId25" Type="http://schemas.openxmlformats.org/officeDocument/2006/relationships/tags" Target="../tags/tag124.xml"/><Relationship Id="rId33" Type="http://schemas.openxmlformats.org/officeDocument/2006/relationships/tags" Target="../tags/tag132.xml"/><Relationship Id="rId38" Type="http://schemas.openxmlformats.org/officeDocument/2006/relationships/tags" Target="../tags/tag137.xml"/><Relationship Id="rId46" Type="http://schemas.openxmlformats.org/officeDocument/2006/relationships/tags" Target="../tags/tag145.xml"/><Relationship Id="rId2" Type="http://schemas.openxmlformats.org/officeDocument/2006/relationships/tags" Target="../tags/tag101.xml"/><Relationship Id="rId16" Type="http://schemas.openxmlformats.org/officeDocument/2006/relationships/tags" Target="../tags/tag115.xml"/><Relationship Id="rId20" Type="http://schemas.openxmlformats.org/officeDocument/2006/relationships/tags" Target="../tags/tag119.xml"/><Relationship Id="rId29" Type="http://schemas.openxmlformats.org/officeDocument/2006/relationships/tags" Target="../tags/tag128.xml"/><Relationship Id="rId41" Type="http://schemas.openxmlformats.org/officeDocument/2006/relationships/tags" Target="../tags/tag140.xml"/><Relationship Id="rId1" Type="http://schemas.openxmlformats.org/officeDocument/2006/relationships/tags" Target="../tags/tag100.xml"/><Relationship Id="rId6" Type="http://schemas.openxmlformats.org/officeDocument/2006/relationships/tags" Target="../tags/tag105.xml"/><Relationship Id="rId11" Type="http://schemas.openxmlformats.org/officeDocument/2006/relationships/tags" Target="../tags/tag110.xml"/><Relationship Id="rId24" Type="http://schemas.openxmlformats.org/officeDocument/2006/relationships/tags" Target="../tags/tag123.xml"/><Relationship Id="rId32" Type="http://schemas.openxmlformats.org/officeDocument/2006/relationships/tags" Target="../tags/tag131.xml"/><Relationship Id="rId37" Type="http://schemas.openxmlformats.org/officeDocument/2006/relationships/tags" Target="../tags/tag136.xml"/><Relationship Id="rId40" Type="http://schemas.openxmlformats.org/officeDocument/2006/relationships/tags" Target="../tags/tag139.xml"/><Relationship Id="rId45" Type="http://schemas.openxmlformats.org/officeDocument/2006/relationships/tags" Target="../tags/tag144.xml"/><Relationship Id="rId5" Type="http://schemas.openxmlformats.org/officeDocument/2006/relationships/tags" Target="../tags/tag104.xml"/><Relationship Id="rId15" Type="http://schemas.openxmlformats.org/officeDocument/2006/relationships/tags" Target="../tags/tag114.xml"/><Relationship Id="rId23" Type="http://schemas.openxmlformats.org/officeDocument/2006/relationships/tags" Target="../tags/tag122.xml"/><Relationship Id="rId28" Type="http://schemas.openxmlformats.org/officeDocument/2006/relationships/tags" Target="../tags/tag127.xml"/><Relationship Id="rId36" Type="http://schemas.openxmlformats.org/officeDocument/2006/relationships/tags" Target="../tags/tag135.xml"/><Relationship Id="rId49" Type="http://schemas.openxmlformats.org/officeDocument/2006/relationships/tags" Target="../tags/tag148.xml"/><Relationship Id="rId10" Type="http://schemas.openxmlformats.org/officeDocument/2006/relationships/tags" Target="../tags/tag109.xml"/><Relationship Id="rId19" Type="http://schemas.openxmlformats.org/officeDocument/2006/relationships/tags" Target="../tags/tag118.xml"/><Relationship Id="rId31" Type="http://schemas.openxmlformats.org/officeDocument/2006/relationships/tags" Target="../tags/tag130.xml"/><Relationship Id="rId44" Type="http://schemas.openxmlformats.org/officeDocument/2006/relationships/tags" Target="../tags/tag143.xml"/><Relationship Id="rId52" Type="http://schemas.openxmlformats.org/officeDocument/2006/relationships/image" Target="../media/image2.png"/><Relationship Id="rId4" Type="http://schemas.openxmlformats.org/officeDocument/2006/relationships/tags" Target="../tags/tag103.xml"/><Relationship Id="rId9" Type="http://schemas.openxmlformats.org/officeDocument/2006/relationships/tags" Target="../tags/tag108.xml"/><Relationship Id="rId14" Type="http://schemas.openxmlformats.org/officeDocument/2006/relationships/tags" Target="../tags/tag113.xml"/><Relationship Id="rId22" Type="http://schemas.openxmlformats.org/officeDocument/2006/relationships/tags" Target="../tags/tag121.xml"/><Relationship Id="rId27" Type="http://schemas.openxmlformats.org/officeDocument/2006/relationships/tags" Target="../tags/tag126.xml"/><Relationship Id="rId30" Type="http://schemas.openxmlformats.org/officeDocument/2006/relationships/tags" Target="../tags/tag129.xml"/><Relationship Id="rId35" Type="http://schemas.openxmlformats.org/officeDocument/2006/relationships/tags" Target="../tags/tag134.xml"/><Relationship Id="rId43" Type="http://schemas.openxmlformats.org/officeDocument/2006/relationships/tags" Target="../tags/tag142.xml"/><Relationship Id="rId48" Type="http://schemas.openxmlformats.org/officeDocument/2006/relationships/tags" Target="../tags/tag147.xml"/><Relationship Id="rId8" Type="http://schemas.openxmlformats.org/officeDocument/2006/relationships/tags" Target="../tags/tag107.xml"/><Relationship Id="rId51" Type="http://schemas.openxmlformats.org/officeDocument/2006/relationships/image" Target="../media/image1.png"/></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5" Type="http://schemas.microsoft.com/office/2007/relationships/hdphoto" Target="../media/hdphoto1.wdp"/><Relationship Id="rId4" Type="http://schemas.openxmlformats.org/officeDocument/2006/relationships/image" Target="../media/image12.png"/></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7" Type="http://schemas.microsoft.com/office/2007/relationships/hdphoto" Target="../media/hdphoto3.wdp"/><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14.png"/><Relationship Id="rId5" Type="http://schemas.microsoft.com/office/2007/relationships/hdphoto" Target="../media/hdphoto2.wdp"/><Relationship Id="rId4" Type="http://schemas.openxmlformats.org/officeDocument/2006/relationships/image" Target="../media/image13.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jpe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jpeg"/></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image" Target="../media/image16.jpeg"/><Relationship Id="rId4" Type="http://schemas.openxmlformats.org/officeDocument/2006/relationships/image" Target="../media/image15.jpeg"/></Relationships>
</file>

<file path=ppt/slides/_rels/slide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7.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9.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8.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3" Type="http://schemas.openxmlformats.org/officeDocument/2006/relationships/tags" Target="../tags/tag13.xml"/><Relationship Id="rId18" Type="http://schemas.openxmlformats.org/officeDocument/2006/relationships/tags" Target="../tags/tag18.xml"/><Relationship Id="rId26" Type="http://schemas.openxmlformats.org/officeDocument/2006/relationships/tags" Target="../tags/tag26.xml"/><Relationship Id="rId39" Type="http://schemas.openxmlformats.org/officeDocument/2006/relationships/tags" Target="../tags/tag39.xml"/><Relationship Id="rId21" Type="http://schemas.openxmlformats.org/officeDocument/2006/relationships/tags" Target="../tags/tag21.xml"/><Relationship Id="rId34" Type="http://schemas.openxmlformats.org/officeDocument/2006/relationships/tags" Target="../tags/tag34.xml"/><Relationship Id="rId42" Type="http://schemas.openxmlformats.org/officeDocument/2006/relationships/tags" Target="../tags/tag42.xml"/><Relationship Id="rId47" Type="http://schemas.openxmlformats.org/officeDocument/2006/relationships/tags" Target="../tags/tag47.xml"/><Relationship Id="rId50" Type="http://schemas.openxmlformats.org/officeDocument/2006/relationships/tags" Target="../tags/tag50.xml"/><Relationship Id="rId55" Type="http://schemas.openxmlformats.org/officeDocument/2006/relationships/tags" Target="../tags/tag55.xml"/><Relationship Id="rId63" Type="http://schemas.openxmlformats.org/officeDocument/2006/relationships/tags" Target="../tags/tag63.xml"/><Relationship Id="rId68" Type="http://schemas.openxmlformats.org/officeDocument/2006/relationships/tags" Target="../tags/tag68.xml"/><Relationship Id="rId76" Type="http://schemas.openxmlformats.org/officeDocument/2006/relationships/tags" Target="../tags/tag76.xml"/><Relationship Id="rId84" Type="http://schemas.openxmlformats.org/officeDocument/2006/relationships/image" Target="../media/image2.png"/><Relationship Id="rId7" Type="http://schemas.openxmlformats.org/officeDocument/2006/relationships/tags" Target="../tags/tag7.xml"/><Relationship Id="rId71" Type="http://schemas.openxmlformats.org/officeDocument/2006/relationships/tags" Target="../tags/tag71.xml"/><Relationship Id="rId2" Type="http://schemas.openxmlformats.org/officeDocument/2006/relationships/tags" Target="../tags/tag2.xml"/><Relationship Id="rId16" Type="http://schemas.openxmlformats.org/officeDocument/2006/relationships/tags" Target="../tags/tag16.xml"/><Relationship Id="rId29" Type="http://schemas.openxmlformats.org/officeDocument/2006/relationships/tags" Target="../tags/tag29.xml"/><Relationship Id="rId11" Type="http://schemas.openxmlformats.org/officeDocument/2006/relationships/tags" Target="../tags/tag11.xml"/><Relationship Id="rId24" Type="http://schemas.openxmlformats.org/officeDocument/2006/relationships/tags" Target="../tags/tag24.xml"/><Relationship Id="rId32" Type="http://schemas.openxmlformats.org/officeDocument/2006/relationships/tags" Target="../tags/tag32.xml"/><Relationship Id="rId37" Type="http://schemas.openxmlformats.org/officeDocument/2006/relationships/tags" Target="../tags/tag37.xml"/><Relationship Id="rId40" Type="http://schemas.openxmlformats.org/officeDocument/2006/relationships/tags" Target="../tags/tag40.xml"/><Relationship Id="rId45" Type="http://schemas.openxmlformats.org/officeDocument/2006/relationships/tags" Target="../tags/tag45.xml"/><Relationship Id="rId53" Type="http://schemas.openxmlformats.org/officeDocument/2006/relationships/tags" Target="../tags/tag53.xml"/><Relationship Id="rId58" Type="http://schemas.openxmlformats.org/officeDocument/2006/relationships/tags" Target="../tags/tag58.xml"/><Relationship Id="rId66" Type="http://schemas.openxmlformats.org/officeDocument/2006/relationships/tags" Target="../tags/tag66.xml"/><Relationship Id="rId74" Type="http://schemas.openxmlformats.org/officeDocument/2006/relationships/tags" Target="../tags/tag74.xml"/><Relationship Id="rId79" Type="http://schemas.openxmlformats.org/officeDocument/2006/relationships/tags" Target="../tags/tag79.xml"/><Relationship Id="rId5" Type="http://schemas.openxmlformats.org/officeDocument/2006/relationships/tags" Target="../tags/tag5.xml"/><Relationship Id="rId61" Type="http://schemas.openxmlformats.org/officeDocument/2006/relationships/tags" Target="../tags/tag61.xml"/><Relationship Id="rId82" Type="http://schemas.openxmlformats.org/officeDocument/2006/relationships/slideLayout" Target="../slideLayouts/slideLayout2.xml"/><Relationship Id="rId10" Type="http://schemas.openxmlformats.org/officeDocument/2006/relationships/tags" Target="../tags/tag10.xml"/><Relationship Id="rId19" Type="http://schemas.openxmlformats.org/officeDocument/2006/relationships/tags" Target="../tags/tag19.xml"/><Relationship Id="rId31" Type="http://schemas.openxmlformats.org/officeDocument/2006/relationships/tags" Target="../tags/tag31.xml"/><Relationship Id="rId44" Type="http://schemas.openxmlformats.org/officeDocument/2006/relationships/tags" Target="../tags/tag44.xml"/><Relationship Id="rId52" Type="http://schemas.openxmlformats.org/officeDocument/2006/relationships/tags" Target="../tags/tag52.xml"/><Relationship Id="rId60" Type="http://schemas.openxmlformats.org/officeDocument/2006/relationships/tags" Target="../tags/tag60.xml"/><Relationship Id="rId65" Type="http://schemas.openxmlformats.org/officeDocument/2006/relationships/tags" Target="../tags/tag65.xml"/><Relationship Id="rId73" Type="http://schemas.openxmlformats.org/officeDocument/2006/relationships/tags" Target="../tags/tag73.xml"/><Relationship Id="rId78" Type="http://schemas.openxmlformats.org/officeDocument/2006/relationships/tags" Target="../tags/tag78.xml"/><Relationship Id="rId81" Type="http://schemas.openxmlformats.org/officeDocument/2006/relationships/tags" Target="../tags/tag81.xml"/><Relationship Id="rId4" Type="http://schemas.openxmlformats.org/officeDocument/2006/relationships/tags" Target="../tags/tag4.xml"/><Relationship Id="rId9" Type="http://schemas.openxmlformats.org/officeDocument/2006/relationships/tags" Target="../tags/tag9.xml"/><Relationship Id="rId14" Type="http://schemas.openxmlformats.org/officeDocument/2006/relationships/tags" Target="../tags/tag14.xml"/><Relationship Id="rId22" Type="http://schemas.openxmlformats.org/officeDocument/2006/relationships/tags" Target="../tags/tag22.xml"/><Relationship Id="rId27" Type="http://schemas.openxmlformats.org/officeDocument/2006/relationships/tags" Target="../tags/tag27.xml"/><Relationship Id="rId30" Type="http://schemas.openxmlformats.org/officeDocument/2006/relationships/tags" Target="../tags/tag30.xml"/><Relationship Id="rId35" Type="http://schemas.openxmlformats.org/officeDocument/2006/relationships/tags" Target="../tags/tag35.xml"/><Relationship Id="rId43" Type="http://schemas.openxmlformats.org/officeDocument/2006/relationships/tags" Target="../tags/tag43.xml"/><Relationship Id="rId48" Type="http://schemas.openxmlformats.org/officeDocument/2006/relationships/tags" Target="../tags/tag48.xml"/><Relationship Id="rId56" Type="http://schemas.openxmlformats.org/officeDocument/2006/relationships/tags" Target="../tags/tag56.xml"/><Relationship Id="rId64" Type="http://schemas.openxmlformats.org/officeDocument/2006/relationships/tags" Target="../tags/tag64.xml"/><Relationship Id="rId69" Type="http://schemas.openxmlformats.org/officeDocument/2006/relationships/tags" Target="../tags/tag69.xml"/><Relationship Id="rId77" Type="http://schemas.openxmlformats.org/officeDocument/2006/relationships/tags" Target="../tags/tag77.xml"/><Relationship Id="rId8" Type="http://schemas.openxmlformats.org/officeDocument/2006/relationships/tags" Target="../tags/tag8.xml"/><Relationship Id="rId51" Type="http://schemas.openxmlformats.org/officeDocument/2006/relationships/tags" Target="../tags/tag51.xml"/><Relationship Id="rId72" Type="http://schemas.openxmlformats.org/officeDocument/2006/relationships/tags" Target="../tags/tag72.xml"/><Relationship Id="rId80" Type="http://schemas.openxmlformats.org/officeDocument/2006/relationships/tags" Target="../tags/tag80.xml"/><Relationship Id="rId3" Type="http://schemas.openxmlformats.org/officeDocument/2006/relationships/tags" Target="../tags/tag3.xml"/><Relationship Id="rId12" Type="http://schemas.openxmlformats.org/officeDocument/2006/relationships/tags" Target="../tags/tag12.xml"/><Relationship Id="rId17" Type="http://schemas.openxmlformats.org/officeDocument/2006/relationships/tags" Target="../tags/tag17.xml"/><Relationship Id="rId25" Type="http://schemas.openxmlformats.org/officeDocument/2006/relationships/tags" Target="../tags/tag25.xml"/><Relationship Id="rId33" Type="http://schemas.openxmlformats.org/officeDocument/2006/relationships/tags" Target="../tags/tag33.xml"/><Relationship Id="rId38" Type="http://schemas.openxmlformats.org/officeDocument/2006/relationships/tags" Target="../tags/tag38.xml"/><Relationship Id="rId46" Type="http://schemas.openxmlformats.org/officeDocument/2006/relationships/tags" Target="../tags/tag46.xml"/><Relationship Id="rId59" Type="http://schemas.openxmlformats.org/officeDocument/2006/relationships/tags" Target="../tags/tag59.xml"/><Relationship Id="rId67" Type="http://schemas.openxmlformats.org/officeDocument/2006/relationships/tags" Target="../tags/tag67.xml"/><Relationship Id="rId20" Type="http://schemas.openxmlformats.org/officeDocument/2006/relationships/tags" Target="../tags/tag20.xml"/><Relationship Id="rId41" Type="http://schemas.openxmlformats.org/officeDocument/2006/relationships/tags" Target="../tags/tag41.xml"/><Relationship Id="rId54" Type="http://schemas.openxmlformats.org/officeDocument/2006/relationships/tags" Target="../tags/tag54.xml"/><Relationship Id="rId62" Type="http://schemas.openxmlformats.org/officeDocument/2006/relationships/tags" Target="../tags/tag62.xml"/><Relationship Id="rId70" Type="http://schemas.openxmlformats.org/officeDocument/2006/relationships/tags" Target="../tags/tag70.xml"/><Relationship Id="rId75" Type="http://schemas.openxmlformats.org/officeDocument/2006/relationships/tags" Target="../tags/tag75.xml"/><Relationship Id="rId83" Type="http://schemas.openxmlformats.org/officeDocument/2006/relationships/image" Target="../media/image1.png"/><Relationship Id="rId1" Type="http://schemas.openxmlformats.org/officeDocument/2006/relationships/tags" Target="../tags/tag1.xml"/><Relationship Id="rId6" Type="http://schemas.openxmlformats.org/officeDocument/2006/relationships/tags" Target="../tags/tag6.xml"/><Relationship Id="rId15" Type="http://schemas.openxmlformats.org/officeDocument/2006/relationships/tags" Target="../tags/tag15.xml"/><Relationship Id="rId23" Type="http://schemas.openxmlformats.org/officeDocument/2006/relationships/tags" Target="../tags/tag23.xml"/><Relationship Id="rId28" Type="http://schemas.openxmlformats.org/officeDocument/2006/relationships/tags" Target="../tags/tag28.xml"/><Relationship Id="rId36" Type="http://schemas.openxmlformats.org/officeDocument/2006/relationships/tags" Target="../tags/tag36.xml"/><Relationship Id="rId49" Type="http://schemas.openxmlformats.org/officeDocument/2006/relationships/tags" Target="../tags/tag49.xml"/><Relationship Id="rId57" Type="http://schemas.openxmlformats.org/officeDocument/2006/relationships/tags" Target="../tags/tag57.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tags" Target="../tags/tag89.xml"/><Relationship Id="rId13" Type="http://schemas.openxmlformats.org/officeDocument/2006/relationships/tags" Target="../tags/tag94.xml"/><Relationship Id="rId18" Type="http://schemas.openxmlformats.org/officeDocument/2006/relationships/tags" Target="../tags/tag99.xml"/><Relationship Id="rId3" Type="http://schemas.openxmlformats.org/officeDocument/2006/relationships/tags" Target="../tags/tag84.xml"/><Relationship Id="rId21" Type="http://schemas.openxmlformats.org/officeDocument/2006/relationships/image" Target="../media/image2.png"/><Relationship Id="rId7" Type="http://schemas.openxmlformats.org/officeDocument/2006/relationships/tags" Target="../tags/tag88.xml"/><Relationship Id="rId12" Type="http://schemas.openxmlformats.org/officeDocument/2006/relationships/tags" Target="../tags/tag93.xml"/><Relationship Id="rId17" Type="http://schemas.openxmlformats.org/officeDocument/2006/relationships/tags" Target="../tags/tag98.xml"/><Relationship Id="rId2" Type="http://schemas.openxmlformats.org/officeDocument/2006/relationships/tags" Target="../tags/tag83.xml"/><Relationship Id="rId16" Type="http://schemas.openxmlformats.org/officeDocument/2006/relationships/tags" Target="../tags/tag97.xml"/><Relationship Id="rId20" Type="http://schemas.openxmlformats.org/officeDocument/2006/relationships/image" Target="../media/image1.png"/><Relationship Id="rId1" Type="http://schemas.openxmlformats.org/officeDocument/2006/relationships/tags" Target="../tags/tag82.xml"/><Relationship Id="rId6" Type="http://schemas.openxmlformats.org/officeDocument/2006/relationships/tags" Target="../tags/tag87.xml"/><Relationship Id="rId11" Type="http://schemas.openxmlformats.org/officeDocument/2006/relationships/tags" Target="../tags/tag92.xml"/><Relationship Id="rId5" Type="http://schemas.openxmlformats.org/officeDocument/2006/relationships/tags" Target="../tags/tag86.xml"/><Relationship Id="rId15" Type="http://schemas.openxmlformats.org/officeDocument/2006/relationships/tags" Target="../tags/tag96.xml"/><Relationship Id="rId23" Type="http://schemas.openxmlformats.org/officeDocument/2006/relationships/image" Target="../media/image10.png"/><Relationship Id="rId10" Type="http://schemas.openxmlformats.org/officeDocument/2006/relationships/tags" Target="../tags/tag91.xml"/><Relationship Id="rId19" Type="http://schemas.openxmlformats.org/officeDocument/2006/relationships/slideLayout" Target="../slideLayouts/slideLayout2.xml"/><Relationship Id="rId4" Type="http://schemas.openxmlformats.org/officeDocument/2006/relationships/tags" Target="../tags/tag85.xml"/><Relationship Id="rId9" Type="http://schemas.openxmlformats.org/officeDocument/2006/relationships/tags" Target="../tags/tag90.xml"/><Relationship Id="rId14" Type="http://schemas.openxmlformats.org/officeDocument/2006/relationships/tags" Target="../tags/tag95.xml"/><Relationship Id="rId22" Type="http://schemas.openxmlformats.org/officeDocument/2006/relationships/image" Target="../media/image9.png"/></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C:\Users\jsj\Desktop\素材cnn sccnn.com_2014111795930119rx61_04 [转换].png"/>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a:fillRect/>
          </a:stretch>
        </p:blipFill>
        <p:spPr bwMode="auto">
          <a:xfrm>
            <a:off x="4139952" y="0"/>
            <a:ext cx="5004048" cy="3571102"/>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descr="C:\Users\jsj\Desktop\素材cnn sccnn.com_2014111795930119rx61_04 [转换].png"/>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r="-8270"/>
          <a:stretch>
            <a:fillRect/>
          </a:stretch>
        </p:blipFill>
        <p:spPr bwMode="auto">
          <a:xfrm>
            <a:off x="0" y="2571750"/>
            <a:ext cx="2498024" cy="2571750"/>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7"/>
          <p:cNvSpPr txBox="1"/>
          <p:nvPr/>
        </p:nvSpPr>
        <p:spPr>
          <a:xfrm>
            <a:off x="792088" y="2067694"/>
            <a:ext cx="5652120" cy="707886"/>
          </a:xfrm>
          <a:prstGeom prst="rect">
            <a:avLst/>
          </a:prstGeom>
          <a:noFill/>
        </p:spPr>
        <p:txBody>
          <a:bodyPr wrap="square" rtlCol="0">
            <a:spAutoFit/>
          </a:bodyPr>
          <a:lstStyle/>
          <a:p>
            <a:pPr algn="just"/>
            <a:r>
              <a:rPr lang="zh-CN" altLang="en-US" sz="4000" b="1" spc="300" dirty="0" smtClean="0">
                <a:solidFill>
                  <a:schemeClr val="bg1">
                    <a:lumMod val="50000"/>
                  </a:schemeClr>
                </a:solidFill>
                <a:latin typeface="微软雅黑" panose="020B0503020204020204" pitchFamily="34" charset="-122"/>
                <a:ea typeface="微软雅黑" panose="020B0503020204020204" pitchFamily="34" charset="-122"/>
              </a:rPr>
              <a:t>创意简约商务通用</a:t>
            </a:r>
            <a:r>
              <a:rPr lang="en-US" altLang="zh-CN" sz="4000" b="1" spc="300" dirty="0" smtClean="0">
                <a:solidFill>
                  <a:schemeClr val="bg1">
                    <a:lumMod val="50000"/>
                  </a:schemeClr>
                </a:solidFill>
                <a:latin typeface="微软雅黑" panose="020B0503020204020204" pitchFamily="34" charset="-122"/>
                <a:ea typeface="微软雅黑" panose="020B0503020204020204" pitchFamily="34" charset="-122"/>
              </a:rPr>
              <a:t>PPT</a:t>
            </a:r>
            <a:endParaRPr lang="zh-CN" altLang="en-US" sz="4000" b="1" spc="3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7" name="矩形 6"/>
          <p:cNvSpPr/>
          <p:nvPr/>
        </p:nvSpPr>
        <p:spPr>
          <a:xfrm>
            <a:off x="1927448" y="2953276"/>
            <a:ext cx="4147290" cy="338554"/>
          </a:xfrm>
          <a:prstGeom prst="rect">
            <a:avLst/>
          </a:prstGeom>
        </p:spPr>
        <p:txBody>
          <a:bodyPr wrap="none">
            <a:spAutoFit/>
          </a:bodyPr>
          <a:lstStyle/>
          <a:p>
            <a:pPr algn="ctr"/>
            <a:r>
              <a:rPr lang="zh-CN" altLang="en-US" sz="1600" b="1" dirty="0">
                <a:solidFill>
                  <a:schemeClr val="bg1">
                    <a:lumMod val="50000"/>
                  </a:schemeClr>
                </a:solidFill>
                <a:latin typeface="微软雅黑" panose="020B0503020204020204" pitchFamily="34" charset="-122"/>
                <a:ea typeface="微软雅黑" panose="020B0503020204020204" pitchFamily="34" charset="-122"/>
              </a:rPr>
              <a:t> </a:t>
            </a:r>
            <a:r>
              <a:rPr lang="en-US" altLang="zh-CN" sz="1600" b="1" dirty="0" smtClean="0">
                <a:solidFill>
                  <a:schemeClr val="bg1">
                    <a:lumMod val="50000"/>
                  </a:schemeClr>
                </a:solidFill>
                <a:latin typeface="微软雅黑" panose="020B0503020204020204" pitchFamily="34" charset="-122"/>
                <a:ea typeface="微软雅黑" panose="020B0503020204020204" pitchFamily="34" charset="-122"/>
              </a:rPr>
              <a:t>20XX</a:t>
            </a:r>
            <a:r>
              <a:rPr lang="zh-CN" altLang="en-US" sz="1600" b="1" dirty="0" smtClean="0">
                <a:solidFill>
                  <a:schemeClr val="bg1">
                    <a:lumMod val="50000"/>
                  </a:schemeClr>
                </a:solidFill>
                <a:latin typeface="微软雅黑" panose="020B0503020204020204" pitchFamily="34" charset="-122"/>
                <a:ea typeface="微软雅黑" panose="020B0503020204020204" pitchFamily="34" charset="-122"/>
              </a:rPr>
              <a:t>商</a:t>
            </a:r>
            <a:r>
              <a:rPr lang="zh-CN" altLang="en-US" sz="1600" b="1" dirty="0" smtClean="0">
                <a:solidFill>
                  <a:schemeClr val="bg1">
                    <a:lumMod val="50000"/>
                  </a:schemeClr>
                </a:solidFill>
                <a:latin typeface="微软雅黑" panose="020B0503020204020204" pitchFamily="34" charset="-122"/>
                <a:ea typeface="微软雅黑" panose="020B0503020204020204" pitchFamily="34" charset="-122"/>
              </a:rPr>
              <a:t>务模版 可</a:t>
            </a:r>
            <a:r>
              <a:rPr lang="zh-CN" altLang="en-US" sz="1600" b="1" dirty="0">
                <a:solidFill>
                  <a:schemeClr val="bg1">
                    <a:lumMod val="50000"/>
                  </a:schemeClr>
                </a:solidFill>
                <a:latin typeface="微软雅黑" panose="020B0503020204020204" pitchFamily="34" charset="-122"/>
                <a:ea typeface="微软雅黑" panose="020B0503020204020204" pitchFamily="34" charset="-122"/>
              </a:rPr>
              <a:t>随意修改 颜色</a:t>
            </a:r>
            <a:r>
              <a:rPr lang="en-US" altLang="zh-CN" sz="1600" b="1" dirty="0">
                <a:solidFill>
                  <a:schemeClr val="bg1">
                    <a:lumMod val="50000"/>
                  </a:schemeClr>
                </a:solidFill>
                <a:latin typeface="微软雅黑" panose="020B0503020204020204" pitchFamily="34" charset="-122"/>
                <a:ea typeface="微软雅黑" panose="020B0503020204020204" pitchFamily="34" charset="-122"/>
              </a:rPr>
              <a:t>/</a:t>
            </a:r>
            <a:r>
              <a:rPr lang="zh-CN" altLang="en-US" sz="1600" b="1" dirty="0">
                <a:solidFill>
                  <a:schemeClr val="bg1">
                    <a:lumMod val="50000"/>
                  </a:schemeClr>
                </a:solidFill>
                <a:latin typeface="微软雅黑" panose="020B0503020204020204" pitchFamily="34" charset="-122"/>
                <a:ea typeface="微软雅黑" panose="020B0503020204020204" pitchFamily="34" charset="-122"/>
              </a:rPr>
              <a:t>动画</a:t>
            </a:r>
            <a:r>
              <a:rPr lang="en-US" altLang="zh-CN" sz="1600" b="1" dirty="0">
                <a:solidFill>
                  <a:schemeClr val="bg1">
                    <a:lumMod val="50000"/>
                  </a:schemeClr>
                </a:solidFill>
                <a:latin typeface="微软雅黑" panose="020B0503020204020204" pitchFamily="34" charset="-122"/>
                <a:ea typeface="微软雅黑" panose="020B0503020204020204" pitchFamily="34" charset="-122"/>
              </a:rPr>
              <a:t>/</a:t>
            </a:r>
            <a:r>
              <a:rPr lang="zh-CN" altLang="en-US" sz="1600" b="1" dirty="0" smtClean="0">
                <a:solidFill>
                  <a:schemeClr val="bg1">
                    <a:lumMod val="50000"/>
                  </a:schemeClr>
                </a:solidFill>
                <a:latin typeface="微软雅黑" panose="020B0503020204020204" pitchFamily="34" charset="-122"/>
                <a:ea typeface="微软雅黑" panose="020B0503020204020204" pitchFamily="34" charset="-122"/>
              </a:rPr>
              <a:t>文字</a:t>
            </a:r>
            <a:endParaRPr lang="zh-CN" altLang="en-US" sz="1600" b="1" dirty="0">
              <a:solidFill>
                <a:schemeClr val="bg1">
                  <a:lumMod val="50000"/>
                </a:schemeClr>
              </a:solidFill>
              <a:latin typeface="微软雅黑" panose="020B0503020204020204" pitchFamily="34" charset="-122"/>
              <a:ea typeface="微软雅黑" panose="020B0503020204020204" pitchFamily="34" charset="-122"/>
            </a:endParaRPr>
          </a:p>
        </p:txBody>
      </p:sp>
      <p:cxnSp>
        <p:nvCxnSpPr>
          <p:cNvPr id="8" name="直接连接符 7"/>
          <p:cNvCxnSpPr/>
          <p:nvPr/>
        </p:nvCxnSpPr>
        <p:spPr>
          <a:xfrm>
            <a:off x="971600" y="2828424"/>
            <a:ext cx="5446854"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07680797"/>
      </p:ext>
    </p:extLst>
  </p:cSld>
  <p:clrMapOvr>
    <a:masterClrMapping/>
  </p:clrMapOvr>
  <mc:AlternateContent xmlns:mc="http://schemas.openxmlformats.org/markup-compatibility/2006" xmlns:p14="http://schemas.microsoft.com/office/powerpoint/2010/main">
    <mc:Choice Requires="p14">
      <p:transition spd="slow" p14:dur="4000" advTm="0">
        <p14:vortex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1000"/>
                                        <p:tgtEl>
                                          <p:spTgt spid="5"/>
                                        </p:tgtEl>
                                      </p:cBhvr>
                                    </p:animEffect>
                                    <p:anim calcmode="lin" valueType="num">
                                      <p:cBhvr>
                                        <p:cTn id="14" dur="1000" fill="hold"/>
                                        <p:tgtEl>
                                          <p:spTgt spid="5"/>
                                        </p:tgtEl>
                                        <p:attrNameLst>
                                          <p:attrName>ppt_x</p:attrName>
                                        </p:attrNameLst>
                                      </p:cBhvr>
                                      <p:tavLst>
                                        <p:tav tm="0">
                                          <p:val>
                                            <p:strVal val="#ppt_x"/>
                                          </p:val>
                                        </p:tav>
                                        <p:tav tm="100000">
                                          <p:val>
                                            <p:strVal val="#ppt_x"/>
                                          </p:val>
                                        </p:tav>
                                      </p:tavLst>
                                    </p:anim>
                                    <p:anim calcmode="lin" valueType="num">
                                      <p:cBhvr>
                                        <p:cTn id="15"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2" presetClass="entr" presetSubtype="4" fill="hold" nodeType="click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wipe(down)">
                                      <p:cBhvr>
                                        <p:cTn id="20" dur="500"/>
                                        <p:tgtEl>
                                          <p:spTgt spid="8"/>
                                        </p:tgtEl>
                                      </p:cBhvr>
                                    </p:animEffect>
                                  </p:childTnLst>
                                </p:cTn>
                              </p:par>
                              <p:par>
                                <p:cTn id="21" presetID="2" presetClass="entr" presetSubtype="2" fill="hold" grpId="0" nodeType="withEffect">
                                  <p:stCondLst>
                                    <p:cond delay="0"/>
                                  </p:stCondLst>
                                  <p:iterate type="lt">
                                    <p:tmPct val="10000"/>
                                  </p:iterate>
                                  <p:childTnLst>
                                    <p:set>
                                      <p:cBhvr>
                                        <p:cTn id="22" dur="1" fill="hold">
                                          <p:stCondLst>
                                            <p:cond delay="0"/>
                                          </p:stCondLst>
                                        </p:cTn>
                                        <p:tgtEl>
                                          <p:spTgt spid="6"/>
                                        </p:tgtEl>
                                        <p:attrNameLst>
                                          <p:attrName>style.visibility</p:attrName>
                                        </p:attrNameLst>
                                      </p:cBhvr>
                                      <p:to>
                                        <p:strVal val="visible"/>
                                      </p:to>
                                    </p:set>
                                    <p:anim calcmode="lin" valueType="num">
                                      <p:cBhvr additive="base">
                                        <p:cTn id="23" dur="500" fill="hold"/>
                                        <p:tgtEl>
                                          <p:spTgt spid="6"/>
                                        </p:tgtEl>
                                        <p:attrNameLst>
                                          <p:attrName>ppt_x</p:attrName>
                                        </p:attrNameLst>
                                      </p:cBhvr>
                                      <p:tavLst>
                                        <p:tav tm="0">
                                          <p:val>
                                            <p:strVal val="1+#ppt_w/2"/>
                                          </p:val>
                                        </p:tav>
                                        <p:tav tm="100000">
                                          <p:val>
                                            <p:strVal val="#ppt_x"/>
                                          </p:val>
                                        </p:tav>
                                      </p:tavLst>
                                    </p:anim>
                                    <p:anim calcmode="lin" valueType="num">
                                      <p:cBhvr additive="base">
                                        <p:cTn id="24" dur="500" fill="hold"/>
                                        <p:tgtEl>
                                          <p:spTgt spid="6"/>
                                        </p:tgtEl>
                                        <p:attrNameLst>
                                          <p:attrName>ppt_y</p:attrName>
                                        </p:attrNameLst>
                                      </p:cBhvr>
                                      <p:tavLst>
                                        <p:tav tm="0">
                                          <p:val>
                                            <p:strVal val="#ppt_y"/>
                                          </p:val>
                                        </p:tav>
                                        <p:tav tm="100000">
                                          <p:val>
                                            <p:strVal val="#ppt_y"/>
                                          </p:val>
                                        </p:tav>
                                      </p:tavLst>
                                    </p:anim>
                                  </p:childTnLst>
                                </p:cTn>
                              </p:par>
                            </p:childTnLst>
                          </p:cTn>
                        </p:par>
                        <p:par>
                          <p:cTn id="25" fill="hold">
                            <p:stCondLst>
                              <p:cond delay="1000"/>
                            </p:stCondLst>
                            <p:childTnLst>
                              <p:par>
                                <p:cTn id="26" presetID="42" presetClass="entr" presetSubtype="0" fill="hold" grpId="0" nodeType="afterEffect">
                                  <p:stCondLst>
                                    <p:cond delay="0"/>
                                  </p:stCondLst>
                                  <p:childTnLst>
                                    <p:set>
                                      <p:cBhvr>
                                        <p:cTn id="27" dur="1" fill="hold">
                                          <p:stCondLst>
                                            <p:cond delay="0"/>
                                          </p:stCondLst>
                                        </p:cTn>
                                        <p:tgtEl>
                                          <p:spTgt spid="7"/>
                                        </p:tgtEl>
                                        <p:attrNameLst>
                                          <p:attrName>style.visibility</p:attrName>
                                        </p:attrNameLst>
                                      </p:cBhvr>
                                      <p:to>
                                        <p:strVal val="visible"/>
                                      </p:to>
                                    </p:set>
                                    <p:animEffect transition="in" filter="fade">
                                      <p:cBhvr>
                                        <p:cTn id="28" dur="1000"/>
                                        <p:tgtEl>
                                          <p:spTgt spid="7"/>
                                        </p:tgtEl>
                                      </p:cBhvr>
                                    </p:animEffect>
                                    <p:anim calcmode="lin" valueType="num">
                                      <p:cBhvr>
                                        <p:cTn id="29" dur="1000" fill="hold"/>
                                        <p:tgtEl>
                                          <p:spTgt spid="7"/>
                                        </p:tgtEl>
                                        <p:attrNameLst>
                                          <p:attrName>ppt_x</p:attrName>
                                        </p:attrNameLst>
                                      </p:cBhvr>
                                      <p:tavLst>
                                        <p:tav tm="0">
                                          <p:val>
                                            <p:strVal val="#ppt_x"/>
                                          </p:val>
                                        </p:tav>
                                        <p:tav tm="100000">
                                          <p:val>
                                            <p:strVal val="#ppt_x"/>
                                          </p:val>
                                        </p:tav>
                                      </p:tavLst>
                                    </p:anim>
                                    <p:anim calcmode="lin" valueType="num">
                                      <p:cBhvr>
                                        <p:cTn id="30"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C:\Users\jsj\Desktop\素材cnn sccnn.com_2014111795930119rx61_04 [转换].png"/>
          <p:cNvPicPr>
            <a:picLocks noChangeAspect="1" noChangeArrowheads="1"/>
          </p:cNvPicPr>
          <p:nvPr/>
        </p:nvPicPr>
        <p:blipFill rotWithShape="1">
          <a:blip r:embed="rId51" cstate="screen">
            <a:extLst>
              <a:ext uri="{28A0092B-C50C-407E-A947-70E740481C1C}">
                <a14:useLocalDpi xmlns:a14="http://schemas.microsoft.com/office/drawing/2010/main"/>
              </a:ext>
            </a:extLst>
          </a:blip>
          <a:srcRect/>
          <a:stretch>
            <a:fillRect/>
          </a:stretch>
        </p:blipFill>
        <p:spPr bwMode="auto">
          <a:xfrm>
            <a:off x="4139952" y="0"/>
            <a:ext cx="5004048" cy="3571102"/>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descr="C:\Users\jsj\Desktop\素材cnn sccnn.com_2014111795930119rx61_04 [转换].png"/>
          <p:cNvPicPr>
            <a:picLocks noChangeAspect="1" noChangeArrowheads="1"/>
          </p:cNvPicPr>
          <p:nvPr/>
        </p:nvPicPr>
        <p:blipFill rotWithShape="1">
          <a:blip r:embed="rId52" cstate="screen">
            <a:extLst>
              <a:ext uri="{28A0092B-C50C-407E-A947-70E740481C1C}">
                <a14:useLocalDpi xmlns:a14="http://schemas.microsoft.com/office/drawing/2010/main"/>
              </a:ext>
            </a:extLst>
          </a:blip>
          <a:srcRect r="-8270"/>
          <a:stretch>
            <a:fillRect/>
          </a:stretch>
        </p:blipFill>
        <p:spPr bwMode="auto">
          <a:xfrm>
            <a:off x="0" y="2571750"/>
            <a:ext cx="2498024" cy="2571750"/>
          </a:xfrm>
          <a:prstGeom prst="rect">
            <a:avLst/>
          </a:prstGeom>
          <a:noFill/>
          <a:extLst>
            <a:ext uri="{909E8E84-426E-40DD-AFC4-6F175D3DCCD1}">
              <a14:hiddenFill xmlns:a14="http://schemas.microsoft.com/office/drawing/2010/main">
                <a:solidFill>
                  <a:srgbClr val="FFFFFF"/>
                </a:solidFill>
              </a14:hiddenFill>
            </a:ext>
          </a:extLst>
        </p:spPr>
      </p:pic>
      <p:sp useBgFill="1">
        <p:nvSpPr>
          <p:cNvPr id="6" name="矩形 5"/>
          <p:cNvSpPr/>
          <p:nvPr/>
        </p:nvSpPr>
        <p:spPr>
          <a:xfrm>
            <a:off x="0" y="476972"/>
            <a:ext cx="9144000" cy="432702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0" y="476972"/>
            <a:ext cx="9144000" cy="78554"/>
          </a:xfrm>
          <a:prstGeom prst="rect">
            <a:avLst/>
          </a:prstGeom>
          <a:solidFill>
            <a:srgbClr val="E46C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TextBox 10"/>
          <p:cNvSpPr txBox="1"/>
          <p:nvPr/>
        </p:nvSpPr>
        <p:spPr>
          <a:xfrm>
            <a:off x="251520" y="62858"/>
            <a:ext cx="1954381" cy="400110"/>
          </a:xfrm>
          <a:prstGeom prst="rect">
            <a:avLst/>
          </a:prstGeom>
          <a:noFill/>
        </p:spPr>
        <p:txBody>
          <a:bodyPr wrap="none" rtlCol="0">
            <a:spAutoFit/>
          </a:bodyPr>
          <a:lstStyle/>
          <a:p>
            <a:r>
              <a:rPr lang="zh-CN" altLang="en-US" sz="2000" b="1" spc="300" dirty="0" smtClean="0">
                <a:solidFill>
                  <a:schemeClr val="tx1">
                    <a:lumMod val="85000"/>
                    <a:lumOff val="15000"/>
                  </a:schemeClr>
                </a:solidFill>
                <a:latin typeface="微软雅黑" panose="020B0503020204020204" pitchFamily="34" charset="-122"/>
                <a:ea typeface="微软雅黑" panose="020B0503020204020204" pitchFamily="34" charset="-122"/>
              </a:rPr>
              <a:t>单击添加标题</a:t>
            </a:r>
            <a:endParaRPr lang="zh-CN" altLang="en-US" sz="2000" b="1" spc="3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9" name="MH_Other_1"/>
          <p:cNvSpPr/>
          <p:nvPr>
            <p:custDataLst>
              <p:tags r:id="rId1"/>
            </p:custDataLst>
          </p:nvPr>
        </p:nvSpPr>
        <p:spPr>
          <a:xfrm>
            <a:off x="4487863" y="1165586"/>
            <a:ext cx="1284287" cy="3466522"/>
          </a:xfrm>
          <a:custGeom>
            <a:avLst/>
            <a:gdLst>
              <a:gd name="connsiteX0" fmla="*/ 242455 w 1502447"/>
              <a:gd name="connsiteY0" fmla="*/ 0 h 4463446"/>
              <a:gd name="connsiteX1" fmla="*/ 484909 w 1502447"/>
              <a:gd name="connsiteY1" fmla="*/ 519546 h 4463446"/>
              <a:gd name="connsiteX2" fmla="*/ 363682 w 1502447"/>
              <a:gd name="connsiteY2" fmla="*/ 519546 h 4463446"/>
              <a:gd name="connsiteX3" fmla="*/ 363682 w 1502447"/>
              <a:gd name="connsiteY3" fmla="*/ 1837719 h 4463446"/>
              <a:gd name="connsiteX4" fmla="*/ 1373845 w 1502447"/>
              <a:gd name="connsiteY4" fmla="*/ 1837719 h 4463446"/>
              <a:gd name="connsiteX5" fmla="*/ 1373845 w 1502447"/>
              <a:gd name="connsiteY5" fmla="*/ 1838928 h 4463446"/>
              <a:gd name="connsiteX6" fmla="*/ 1378610 w 1502447"/>
              <a:gd name="connsiteY6" fmla="*/ 1837781 h 4463446"/>
              <a:gd name="connsiteX7" fmla="*/ 1443150 w 1502447"/>
              <a:gd name="connsiteY7" fmla="*/ 1857630 h 4463446"/>
              <a:gd name="connsiteX8" fmla="*/ 1502182 w 1502447"/>
              <a:gd name="connsiteY8" fmla="*/ 1973732 h 4463446"/>
              <a:gd name="connsiteX9" fmla="*/ 1500846 w 1502447"/>
              <a:gd name="connsiteY9" fmla="*/ 1973646 h 4463446"/>
              <a:gd name="connsiteX10" fmla="*/ 1500846 w 1502447"/>
              <a:gd name="connsiteY10" fmla="*/ 4463446 h 4463446"/>
              <a:gd name="connsiteX11" fmla="*/ 1246846 w 1502447"/>
              <a:gd name="connsiteY11" fmla="*/ 4463446 h 4463446"/>
              <a:gd name="connsiteX12" fmla="*/ 1246846 w 1502447"/>
              <a:gd name="connsiteY12" fmla="*/ 2093320 h 4463446"/>
              <a:gd name="connsiteX13" fmla="*/ 243256 w 1502447"/>
              <a:gd name="connsiteY13" fmla="*/ 2093320 h 4463446"/>
              <a:gd name="connsiteX14" fmla="*/ 243256 w 1502447"/>
              <a:gd name="connsiteY14" fmla="*/ 2091375 h 4463446"/>
              <a:gd name="connsiteX15" fmla="*/ 231327 w 1502447"/>
              <a:gd name="connsiteY15" fmla="*/ 2091983 h 4463446"/>
              <a:gd name="connsiteX16" fmla="*/ 122858 w 1502447"/>
              <a:gd name="connsiteY16" fmla="*/ 1950478 h 4463446"/>
              <a:gd name="connsiteX17" fmla="*/ 124618 w 1502447"/>
              <a:gd name="connsiteY17" fmla="*/ 1945055 h 4463446"/>
              <a:gd name="connsiteX18" fmla="*/ 121227 w 1502447"/>
              <a:gd name="connsiteY18" fmla="*/ 1945055 h 4463446"/>
              <a:gd name="connsiteX19" fmla="*/ 121227 w 1502447"/>
              <a:gd name="connsiteY19" fmla="*/ 519546 h 4463446"/>
              <a:gd name="connsiteX20" fmla="*/ 0 w 1502447"/>
              <a:gd name="connsiteY20" fmla="*/ 519546 h 44634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502447" h="4463446">
                <a:moveTo>
                  <a:pt x="242455" y="0"/>
                </a:moveTo>
                <a:lnTo>
                  <a:pt x="484909" y="519546"/>
                </a:lnTo>
                <a:lnTo>
                  <a:pt x="363682" y="519546"/>
                </a:lnTo>
                <a:lnTo>
                  <a:pt x="363682" y="1837719"/>
                </a:lnTo>
                <a:lnTo>
                  <a:pt x="1373845" y="1837719"/>
                </a:lnTo>
                <a:lnTo>
                  <a:pt x="1373845" y="1838928"/>
                </a:lnTo>
                <a:lnTo>
                  <a:pt x="1378610" y="1837781"/>
                </a:lnTo>
                <a:cubicBezTo>
                  <a:pt x="1401122" y="1838479"/>
                  <a:pt x="1423449" y="1845121"/>
                  <a:pt x="1443150" y="1857630"/>
                </a:cubicBezTo>
                <a:cubicBezTo>
                  <a:pt x="1482552" y="1882648"/>
                  <a:pt x="1505182" y="1927156"/>
                  <a:pt x="1502182" y="1973732"/>
                </a:cubicBezTo>
                <a:lnTo>
                  <a:pt x="1500846" y="1973646"/>
                </a:lnTo>
                <a:lnTo>
                  <a:pt x="1500846" y="4463446"/>
                </a:lnTo>
                <a:lnTo>
                  <a:pt x="1246846" y="4463446"/>
                </a:lnTo>
                <a:lnTo>
                  <a:pt x="1246846" y="2093320"/>
                </a:lnTo>
                <a:lnTo>
                  <a:pt x="243256" y="2093320"/>
                </a:lnTo>
                <a:lnTo>
                  <a:pt x="243256" y="2091375"/>
                </a:lnTo>
                <a:lnTo>
                  <a:pt x="231327" y="2091983"/>
                </a:lnTo>
                <a:cubicBezTo>
                  <a:pt x="162805" y="2081990"/>
                  <a:pt x="114707" y="2019243"/>
                  <a:pt x="122858" y="1950478"/>
                </a:cubicBezTo>
                <a:lnTo>
                  <a:pt x="124618" y="1945055"/>
                </a:lnTo>
                <a:lnTo>
                  <a:pt x="121227" y="1945055"/>
                </a:lnTo>
                <a:lnTo>
                  <a:pt x="121227" y="519546"/>
                </a:lnTo>
                <a:lnTo>
                  <a:pt x="0" y="519546"/>
                </a:lnTo>
                <a:close/>
              </a:path>
            </a:pathLst>
          </a:custGeom>
          <a:solidFill>
            <a:srgbClr val="0070C0"/>
          </a:solidFill>
          <a:ln>
            <a:noFill/>
          </a:ln>
        </p:spPr>
        <p:txBody>
          <a:bodyPr lIns="68580" tIns="34290" rIns="68580" bIns="34290"/>
          <a:lstStyle/>
          <a:p>
            <a:endParaRPr lang="zh-CN" altLang="en-US" kern="0">
              <a:solidFill>
                <a:prstClr val="black"/>
              </a:solidFill>
              <a:latin typeface="Calibri" panose="020F0502020204030204"/>
              <a:ea typeface="宋体" panose="02010600030101010101" pitchFamily="2" charset="-122"/>
            </a:endParaRPr>
          </a:p>
        </p:txBody>
      </p:sp>
      <p:sp>
        <p:nvSpPr>
          <p:cNvPr id="10" name="MH_Other_2"/>
          <p:cNvSpPr/>
          <p:nvPr>
            <p:custDataLst>
              <p:tags r:id="rId2"/>
            </p:custDataLst>
          </p:nvPr>
        </p:nvSpPr>
        <p:spPr>
          <a:xfrm>
            <a:off x="3390900" y="1669256"/>
            <a:ext cx="1284288" cy="2962852"/>
          </a:xfrm>
          <a:custGeom>
            <a:avLst/>
            <a:gdLst>
              <a:gd name="connsiteX0" fmla="*/ 242455 w 1502447"/>
              <a:gd name="connsiteY0" fmla="*/ 0 h 3815746"/>
              <a:gd name="connsiteX1" fmla="*/ 484909 w 1502447"/>
              <a:gd name="connsiteY1" fmla="*/ 519546 h 3815746"/>
              <a:gd name="connsiteX2" fmla="*/ 363682 w 1502447"/>
              <a:gd name="connsiteY2" fmla="*/ 519546 h 3815746"/>
              <a:gd name="connsiteX3" fmla="*/ 363682 w 1502447"/>
              <a:gd name="connsiteY3" fmla="*/ 1837719 h 3815746"/>
              <a:gd name="connsiteX4" fmla="*/ 1373845 w 1502447"/>
              <a:gd name="connsiteY4" fmla="*/ 1837719 h 3815746"/>
              <a:gd name="connsiteX5" fmla="*/ 1373845 w 1502447"/>
              <a:gd name="connsiteY5" fmla="*/ 1838928 h 3815746"/>
              <a:gd name="connsiteX6" fmla="*/ 1378610 w 1502447"/>
              <a:gd name="connsiteY6" fmla="*/ 1837781 h 3815746"/>
              <a:gd name="connsiteX7" fmla="*/ 1443150 w 1502447"/>
              <a:gd name="connsiteY7" fmla="*/ 1857630 h 3815746"/>
              <a:gd name="connsiteX8" fmla="*/ 1502182 w 1502447"/>
              <a:gd name="connsiteY8" fmla="*/ 1973732 h 3815746"/>
              <a:gd name="connsiteX9" fmla="*/ 1500846 w 1502447"/>
              <a:gd name="connsiteY9" fmla="*/ 1973646 h 3815746"/>
              <a:gd name="connsiteX10" fmla="*/ 1500846 w 1502447"/>
              <a:gd name="connsiteY10" fmla="*/ 3815746 h 3815746"/>
              <a:gd name="connsiteX11" fmla="*/ 1246846 w 1502447"/>
              <a:gd name="connsiteY11" fmla="*/ 3815746 h 3815746"/>
              <a:gd name="connsiteX12" fmla="*/ 1246846 w 1502447"/>
              <a:gd name="connsiteY12" fmla="*/ 2093320 h 3815746"/>
              <a:gd name="connsiteX13" fmla="*/ 243256 w 1502447"/>
              <a:gd name="connsiteY13" fmla="*/ 2093320 h 3815746"/>
              <a:gd name="connsiteX14" fmla="*/ 243256 w 1502447"/>
              <a:gd name="connsiteY14" fmla="*/ 2091375 h 3815746"/>
              <a:gd name="connsiteX15" fmla="*/ 231327 w 1502447"/>
              <a:gd name="connsiteY15" fmla="*/ 2091983 h 3815746"/>
              <a:gd name="connsiteX16" fmla="*/ 122858 w 1502447"/>
              <a:gd name="connsiteY16" fmla="*/ 1950478 h 3815746"/>
              <a:gd name="connsiteX17" fmla="*/ 124618 w 1502447"/>
              <a:gd name="connsiteY17" fmla="*/ 1945055 h 3815746"/>
              <a:gd name="connsiteX18" fmla="*/ 121227 w 1502447"/>
              <a:gd name="connsiteY18" fmla="*/ 1945055 h 3815746"/>
              <a:gd name="connsiteX19" fmla="*/ 121227 w 1502447"/>
              <a:gd name="connsiteY19" fmla="*/ 519546 h 3815746"/>
              <a:gd name="connsiteX20" fmla="*/ 0 w 1502447"/>
              <a:gd name="connsiteY20" fmla="*/ 519546 h 38157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502447" h="3815746">
                <a:moveTo>
                  <a:pt x="242455" y="0"/>
                </a:moveTo>
                <a:lnTo>
                  <a:pt x="484909" y="519546"/>
                </a:lnTo>
                <a:lnTo>
                  <a:pt x="363682" y="519546"/>
                </a:lnTo>
                <a:lnTo>
                  <a:pt x="363682" y="1837719"/>
                </a:lnTo>
                <a:lnTo>
                  <a:pt x="1373845" y="1837719"/>
                </a:lnTo>
                <a:lnTo>
                  <a:pt x="1373845" y="1838928"/>
                </a:lnTo>
                <a:lnTo>
                  <a:pt x="1378610" y="1837781"/>
                </a:lnTo>
                <a:cubicBezTo>
                  <a:pt x="1401122" y="1838479"/>
                  <a:pt x="1423449" y="1845121"/>
                  <a:pt x="1443150" y="1857630"/>
                </a:cubicBezTo>
                <a:cubicBezTo>
                  <a:pt x="1482552" y="1882648"/>
                  <a:pt x="1505182" y="1927156"/>
                  <a:pt x="1502182" y="1973732"/>
                </a:cubicBezTo>
                <a:lnTo>
                  <a:pt x="1500846" y="1973646"/>
                </a:lnTo>
                <a:lnTo>
                  <a:pt x="1500846" y="3815746"/>
                </a:lnTo>
                <a:lnTo>
                  <a:pt x="1246846" y="3815746"/>
                </a:lnTo>
                <a:lnTo>
                  <a:pt x="1246846" y="2093320"/>
                </a:lnTo>
                <a:lnTo>
                  <a:pt x="243256" y="2093320"/>
                </a:lnTo>
                <a:lnTo>
                  <a:pt x="243256" y="2091375"/>
                </a:lnTo>
                <a:lnTo>
                  <a:pt x="231327" y="2091983"/>
                </a:lnTo>
                <a:cubicBezTo>
                  <a:pt x="162805" y="2081990"/>
                  <a:pt x="114707" y="2019243"/>
                  <a:pt x="122858" y="1950478"/>
                </a:cubicBezTo>
                <a:lnTo>
                  <a:pt x="124618" y="1945055"/>
                </a:lnTo>
                <a:lnTo>
                  <a:pt x="121227" y="1945055"/>
                </a:lnTo>
                <a:lnTo>
                  <a:pt x="121227" y="519546"/>
                </a:lnTo>
                <a:lnTo>
                  <a:pt x="0" y="519546"/>
                </a:lnTo>
                <a:close/>
              </a:path>
            </a:pathLst>
          </a:custGeom>
          <a:solidFill>
            <a:srgbClr val="0070C0"/>
          </a:solidFill>
          <a:ln>
            <a:noFill/>
          </a:ln>
        </p:spPr>
        <p:txBody>
          <a:bodyPr lIns="68580" tIns="34290" rIns="68580" bIns="34290"/>
          <a:lstStyle/>
          <a:p>
            <a:endParaRPr lang="zh-CN" altLang="en-US" kern="0">
              <a:solidFill>
                <a:prstClr val="black"/>
              </a:solidFill>
              <a:latin typeface="Calibri" panose="020F0502020204030204"/>
              <a:ea typeface="宋体" panose="02010600030101010101" pitchFamily="2" charset="-122"/>
            </a:endParaRPr>
          </a:p>
        </p:txBody>
      </p:sp>
      <p:sp>
        <p:nvSpPr>
          <p:cNvPr id="11" name="MH_Other_3"/>
          <p:cNvSpPr/>
          <p:nvPr>
            <p:custDataLst>
              <p:tags r:id="rId3"/>
            </p:custDataLst>
          </p:nvPr>
        </p:nvSpPr>
        <p:spPr>
          <a:xfrm>
            <a:off x="2293938" y="2171484"/>
            <a:ext cx="1282700" cy="2460625"/>
          </a:xfrm>
          <a:custGeom>
            <a:avLst/>
            <a:gdLst>
              <a:gd name="connsiteX0" fmla="*/ 242455 w 1502447"/>
              <a:gd name="connsiteY0" fmla="*/ 0 h 3168045"/>
              <a:gd name="connsiteX1" fmla="*/ 484909 w 1502447"/>
              <a:gd name="connsiteY1" fmla="*/ 519546 h 3168045"/>
              <a:gd name="connsiteX2" fmla="*/ 363682 w 1502447"/>
              <a:gd name="connsiteY2" fmla="*/ 519546 h 3168045"/>
              <a:gd name="connsiteX3" fmla="*/ 363682 w 1502447"/>
              <a:gd name="connsiteY3" fmla="*/ 1837719 h 3168045"/>
              <a:gd name="connsiteX4" fmla="*/ 1373845 w 1502447"/>
              <a:gd name="connsiteY4" fmla="*/ 1837719 h 3168045"/>
              <a:gd name="connsiteX5" fmla="*/ 1373845 w 1502447"/>
              <a:gd name="connsiteY5" fmla="*/ 1838928 h 3168045"/>
              <a:gd name="connsiteX6" fmla="*/ 1378610 w 1502447"/>
              <a:gd name="connsiteY6" fmla="*/ 1837781 h 3168045"/>
              <a:gd name="connsiteX7" fmla="*/ 1443150 w 1502447"/>
              <a:gd name="connsiteY7" fmla="*/ 1857630 h 3168045"/>
              <a:gd name="connsiteX8" fmla="*/ 1502182 w 1502447"/>
              <a:gd name="connsiteY8" fmla="*/ 1973732 h 3168045"/>
              <a:gd name="connsiteX9" fmla="*/ 1500846 w 1502447"/>
              <a:gd name="connsiteY9" fmla="*/ 1973646 h 3168045"/>
              <a:gd name="connsiteX10" fmla="*/ 1500846 w 1502447"/>
              <a:gd name="connsiteY10" fmla="*/ 3168045 h 3168045"/>
              <a:gd name="connsiteX11" fmla="*/ 1246846 w 1502447"/>
              <a:gd name="connsiteY11" fmla="*/ 3168045 h 3168045"/>
              <a:gd name="connsiteX12" fmla="*/ 1246846 w 1502447"/>
              <a:gd name="connsiteY12" fmla="*/ 2093320 h 3168045"/>
              <a:gd name="connsiteX13" fmla="*/ 243256 w 1502447"/>
              <a:gd name="connsiteY13" fmla="*/ 2093320 h 3168045"/>
              <a:gd name="connsiteX14" fmla="*/ 243256 w 1502447"/>
              <a:gd name="connsiteY14" fmla="*/ 2091375 h 3168045"/>
              <a:gd name="connsiteX15" fmla="*/ 231327 w 1502447"/>
              <a:gd name="connsiteY15" fmla="*/ 2091983 h 3168045"/>
              <a:gd name="connsiteX16" fmla="*/ 122858 w 1502447"/>
              <a:gd name="connsiteY16" fmla="*/ 1950478 h 3168045"/>
              <a:gd name="connsiteX17" fmla="*/ 124618 w 1502447"/>
              <a:gd name="connsiteY17" fmla="*/ 1945055 h 3168045"/>
              <a:gd name="connsiteX18" fmla="*/ 121227 w 1502447"/>
              <a:gd name="connsiteY18" fmla="*/ 1945055 h 3168045"/>
              <a:gd name="connsiteX19" fmla="*/ 121227 w 1502447"/>
              <a:gd name="connsiteY19" fmla="*/ 519546 h 3168045"/>
              <a:gd name="connsiteX20" fmla="*/ 0 w 1502447"/>
              <a:gd name="connsiteY20" fmla="*/ 519546 h 31680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502447" h="3168045">
                <a:moveTo>
                  <a:pt x="242455" y="0"/>
                </a:moveTo>
                <a:lnTo>
                  <a:pt x="484909" y="519546"/>
                </a:lnTo>
                <a:lnTo>
                  <a:pt x="363682" y="519546"/>
                </a:lnTo>
                <a:lnTo>
                  <a:pt x="363682" y="1837719"/>
                </a:lnTo>
                <a:lnTo>
                  <a:pt x="1373845" y="1837719"/>
                </a:lnTo>
                <a:lnTo>
                  <a:pt x="1373845" y="1838928"/>
                </a:lnTo>
                <a:lnTo>
                  <a:pt x="1378610" y="1837781"/>
                </a:lnTo>
                <a:cubicBezTo>
                  <a:pt x="1401122" y="1838479"/>
                  <a:pt x="1423449" y="1845121"/>
                  <a:pt x="1443150" y="1857630"/>
                </a:cubicBezTo>
                <a:cubicBezTo>
                  <a:pt x="1482552" y="1882648"/>
                  <a:pt x="1505182" y="1927156"/>
                  <a:pt x="1502182" y="1973732"/>
                </a:cubicBezTo>
                <a:lnTo>
                  <a:pt x="1500846" y="1973646"/>
                </a:lnTo>
                <a:lnTo>
                  <a:pt x="1500846" y="3168045"/>
                </a:lnTo>
                <a:lnTo>
                  <a:pt x="1246846" y="3168045"/>
                </a:lnTo>
                <a:lnTo>
                  <a:pt x="1246846" y="2093320"/>
                </a:lnTo>
                <a:lnTo>
                  <a:pt x="243256" y="2093320"/>
                </a:lnTo>
                <a:lnTo>
                  <a:pt x="243256" y="2091375"/>
                </a:lnTo>
                <a:lnTo>
                  <a:pt x="231327" y="2091983"/>
                </a:lnTo>
                <a:cubicBezTo>
                  <a:pt x="162805" y="2081990"/>
                  <a:pt x="114707" y="2019243"/>
                  <a:pt x="122858" y="1950478"/>
                </a:cubicBezTo>
                <a:lnTo>
                  <a:pt x="124618" y="1945055"/>
                </a:lnTo>
                <a:lnTo>
                  <a:pt x="121227" y="1945055"/>
                </a:lnTo>
                <a:lnTo>
                  <a:pt x="121227" y="519546"/>
                </a:lnTo>
                <a:lnTo>
                  <a:pt x="0" y="519546"/>
                </a:lnTo>
                <a:close/>
              </a:path>
            </a:pathLst>
          </a:custGeom>
          <a:solidFill>
            <a:srgbClr val="0070C0"/>
          </a:solidFill>
          <a:ln>
            <a:noFill/>
          </a:ln>
        </p:spPr>
        <p:txBody>
          <a:bodyPr lIns="68580" tIns="34290" rIns="68580" bIns="34290"/>
          <a:lstStyle/>
          <a:p>
            <a:endParaRPr lang="zh-CN" altLang="en-US" kern="0">
              <a:solidFill>
                <a:prstClr val="black"/>
              </a:solidFill>
              <a:latin typeface="Calibri" panose="020F0502020204030204"/>
              <a:ea typeface="宋体" panose="02010600030101010101" pitchFamily="2" charset="-122"/>
            </a:endParaRPr>
          </a:p>
        </p:txBody>
      </p:sp>
      <p:sp>
        <p:nvSpPr>
          <p:cNvPr id="12" name="MH_Other_4"/>
          <p:cNvSpPr/>
          <p:nvPr>
            <p:custDataLst>
              <p:tags r:id="rId4"/>
            </p:custDataLst>
          </p:nvPr>
        </p:nvSpPr>
        <p:spPr>
          <a:xfrm>
            <a:off x="1196975" y="2702574"/>
            <a:ext cx="1282700" cy="1956954"/>
          </a:xfrm>
          <a:custGeom>
            <a:avLst/>
            <a:gdLst>
              <a:gd name="connsiteX0" fmla="*/ 242455 w 1502447"/>
              <a:gd name="connsiteY0" fmla="*/ 0 h 2520345"/>
              <a:gd name="connsiteX1" fmla="*/ 484909 w 1502447"/>
              <a:gd name="connsiteY1" fmla="*/ 519546 h 2520345"/>
              <a:gd name="connsiteX2" fmla="*/ 363682 w 1502447"/>
              <a:gd name="connsiteY2" fmla="*/ 519546 h 2520345"/>
              <a:gd name="connsiteX3" fmla="*/ 363682 w 1502447"/>
              <a:gd name="connsiteY3" fmla="*/ 1837719 h 2520345"/>
              <a:gd name="connsiteX4" fmla="*/ 1373845 w 1502447"/>
              <a:gd name="connsiteY4" fmla="*/ 1837719 h 2520345"/>
              <a:gd name="connsiteX5" fmla="*/ 1373845 w 1502447"/>
              <a:gd name="connsiteY5" fmla="*/ 1838928 h 2520345"/>
              <a:gd name="connsiteX6" fmla="*/ 1378610 w 1502447"/>
              <a:gd name="connsiteY6" fmla="*/ 1837781 h 2520345"/>
              <a:gd name="connsiteX7" fmla="*/ 1443150 w 1502447"/>
              <a:gd name="connsiteY7" fmla="*/ 1857630 h 2520345"/>
              <a:gd name="connsiteX8" fmla="*/ 1502182 w 1502447"/>
              <a:gd name="connsiteY8" fmla="*/ 1973732 h 2520345"/>
              <a:gd name="connsiteX9" fmla="*/ 1500846 w 1502447"/>
              <a:gd name="connsiteY9" fmla="*/ 1973646 h 2520345"/>
              <a:gd name="connsiteX10" fmla="*/ 1500846 w 1502447"/>
              <a:gd name="connsiteY10" fmla="*/ 2520345 h 2520345"/>
              <a:gd name="connsiteX11" fmla="*/ 1246846 w 1502447"/>
              <a:gd name="connsiteY11" fmla="*/ 2520345 h 2520345"/>
              <a:gd name="connsiteX12" fmla="*/ 1246846 w 1502447"/>
              <a:gd name="connsiteY12" fmla="*/ 2093320 h 2520345"/>
              <a:gd name="connsiteX13" fmla="*/ 243256 w 1502447"/>
              <a:gd name="connsiteY13" fmla="*/ 2093320 h 2520345"/>
              <a:gd name="connsiteX14" fmla="*/ 243256 w 1502447"/>
              <a:gd name="connsiteY14" fmla="*/ 2091375 h 2520345"/>
              <a:gd name="connsiteX15" fmla="*/ 231327 w 1502447"/>
              <a:gd name="connsiteY15" fmla="*/ 2091983 h 2520345"/>
              <a:gd name="connsiteX16" fmla="*/ 122858 w 1502447"/>
              <a:gd name="connsiteY16" fmla="*/ 1950478 h 2520345"/>
              <a:gd name="connsiteX17" fmla="*/ 124618 w 1502447"/>
              <a:gd name="connsiteY17" fmla="*/ 1945055 h 2520345"/>
              <a:gd name="connsiteX18" fmla="*/ 121227 w 1502447"/>
              <a:gd name="connsiteY18" fmla="*/ 1945055 h 2520345"/>
              <a:gd name="connsiteX19" fmla="*/ 121227 w 1502447"/>
              <a:gd name="connsiteY19" fmla="*/ 519546 h 2520345"/>
              <a:gd name="connsiteX20" fmla="*/ 0 w 1502447"/>
              <a:gd name="connsiteY20" fmla="*/ 519546 h 25203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502447" h="2520345">
                <a:moveTo>
                  <a:pt x="242455" y="0"/>
                </a:moveTo>
                <a:lnTo>
                  <a:pt x="484909" y="519546"/>
                </a:lnTo>
                <a:lnTo>
                  <a:pt x="363682" y="519546"/>
                </a:lnTo>
                <a:lnTo>
                  <a:pt x="363682" y="1837719"/>
                </a:lnTo>
                <a:lnTo>
                  <a:pt x="1373845" y="1837719"/>
                </a:lnTo>
                <a:lnTo>
                  <a:pt x="1373845" y="1838928"/>
                </a:lnTo>
                <a:lnTo>
                  <a:pt x="1378610" y="1837781"/>
                </a:lnTo>
                <a:cubicBezTo>
                  <a:pt x="1401122" y="1838479"/>
                  <a:pt x="1423449" y="1845121"/>
                  <a:pt x="1443150" y="1857630"/>
                </a:cubicBezTo>
                <a:cubicBezTo>
                  <a:pt x="1482552" y="1882648"/>
                  <a:pt x="1505182" y="1927156"/>
                  <a:pt x="1502182" y="1973732"/>
                </a:cubicBezTo>
                <a:lnTo>
                  <a:pt x="1500846" y="1973646"/>
                </a:lnTo>
                <a:lnTo>
                  <a:pt x="1500846" y="2520345"/>
                </a:lnTo>
                <a:lnTo>
                  <a:pt x="1246846" y="2520345"/>
                </a:lnTo>
                <a:lnTo>
                  <a:pt x="1246846" y="2093320"/>
                </a:lnTo>
                <a:lnTo>
                  <a:pt x="243256" y="2093320"/>
                </a:lnTo>
                <a:lnTo>
                  <a:pt x="243256" y="2091375"/>
                </a:lnTo>
                <a:lnTo>
                  <a:pt x="231327" y="2091983"/>
                </a:lnTo>
                <a:cubicBezTo>
                  <a:pt x="162805" y="2081990"/>
                  <a:pt x="114707" y="2019243"/>
                  <a:pt x="122858" y="1950478"/>
                </a:cubicBezTo>
                <a:lnTo>
                  <a:pt x="124618" y="1945055"/>
                </a:lnTo>
                <a:lnTo>
                  <a:pt x="121227" y="1945055"/>
                </a:lnTo>
                <a:lnTo>
                  <a:pt x="121227" y="519546"/>
                </a:lnTo>
                <a:lnTo>
                  <a:pt x="0" y="519546"/>
                </a:lnTo>
                <a:close/>
              </a:path>
            </a:pathLst>
          </a:custGeom>
          <a:solidFill>
            <a:srgbClr val="0070C0"/>
          </a:solidFill>
          <a:ln>
            <a:noFill/>
          </a:ln>
        </p:spPr>
        <p:txBody>
          <a:bodyPr lIns="68580" tIns="34290" rIns="68580" bIns="34290"/>
          <a:lstStyle/>
          <a:p>
            <a:endParaRPr lang="zh-CN" altLang="en-US" kern="0">
              <a:solidFill>
                <a:prstClr val="black"/>
              </a:solidFill>
              <a:latin typeface="Calibri" panose="020F0502020204030204"/>
              <a:ea typeface="宋体" panose="02010600030101010101" pitchFamily="2" charset="-122"/>
            </a:endParaRPr>
          </a:p>
        </p:txBody>
      </p:sp>
      <p:sp>
        <p:nvSpPr>
          <p:cNvPr id="13" name="MH_Other_5"/>
          <p:cNvSpPr/>
          <p:nvPr>
            <p:custDataLst>
              <p:tags r:id="rId5"/>
            </p:custDataLst>
          </p:nvPr>
        </p:nvSpPr>
        <p:spPr>
          <a:xfrm>
            <a:off x="5584825" y="663359"/>
            <a:ext cx="1284288" cy="3968750"/>
          </a:xfrm>
          <a:custGeom>
            <a:avLst/>
            <a:gdLst>
              <a:gd name="connsiteX0" fmla="*/ 242455 w 1502447"/>
              <a:gd name="connsiteY0" fmla="*/ 0 h 5111146"/>
              <a:gd name="connsiteX1" fmla="*/ 484909 w 1502447"/>
              <a:gd name="connsiteY1" fmla="*/ 519546 h 5111146"/>
              <a:gd name="connsiteX2" fmla="*/ 363682 w 1502447"/>
              <a:gd name="connsiteY2" fmla="*/ 519546 h 5111146"/>
              <a:gd name="connsiteX3" fmla="*/ 363682 w 1502447"/>
              <a:gd name="connsiteY3" fmla="*/ 1837719 h 5111146"/>
              <a:gd name="connsiteX4" fmla="*/ 1373845 w 1502447"/>
              <a:gd name="connsiteY4" fmla="*/ 1837719 h 5111146"/>
              <a:gd name="connsiteX5" fmla="*/ 1373845 w 1502447"/>
              <a:gd name="connsiteY5" fmla="*/ 1838928 h 5111146"/>
              <a:gd name="connsiteX6" fmla="*/ 1378610 w 1502447"/>
              <a:gd name="connsiteY6" fmla="*/ 1837781 h 5111146"/>
              <a:gd name="connsiteX7" fmla="*/ 1443150 w 1502447"/>
              <a:gd name="connsiteY7" fmla="*/ 1857630 h 5111146"/>
              <a:gd name="connsiteX8" fmla="*/ 1502182 w 1502447"/>
              <a:gd name="connsiteY8" fmla="*/ 1973732 h 5111146"/>
              <a:gd name="connsiteX9" fmla="*/ 1500846 w 1502447"/>
              <a:gd name="connsiteY9" fmla="*/ 1973646 h 5111146"/>
              <a:gd name="connsiteX10" fmla="*/ 1500846 w 1502447"/>
              <a:gd name="connsiteY10" fmla="*/ 4528702 h 5111146"/>
              <a:gd name="connsiteX11" fmla="*/ 1502447 w 1502447"/>
              <a:gd name="connsiteY11" fmla="*/ 4528702 h 5111146"/>
              <a:gd name="connsiteX12" fmla="*/ 1502447 w 1502447"/>
              <a:gd name="connsiteY12" fmla="*/ 5111146 h 5111146"/>
              <a:gd name="connsiteX13" fmla="*/ 1246847 w 1502447"/>
              <a:gd name="connsiteY13" fmla="*/ 5111146 h 5111146"/>
              <a:gd name="connsiteX14" fmla="*/ 1246847 w 1502447"/>
              <a:gd name="connsiteY14" fmla="*/ 4809520 h 5111146"/>
              <a:gd name="connsiteX15" fmla="*/ 1246846 w 1502447"/>
              <a:gd name="connsiteY15" fmla="*/ 4809520 h 5111146"/>
              <a:gd name="connsiteX16" fmla="*/ 1246846 w 1502447"/>
              <a:gd name="connsiteY16" fmla="*/ 2093320 h 5111146"/>
              <a:gd name="connsiteX17" fmla="*/ 243256 w 1502447"/>
              <a:gd name="connsiteY17" fmla="*/ 2093320 h 5111146"/>
              <a:gd name="connsiteX18" fmla="*/ 243256 w 1502447"/>
              <a:gd name="connsiteY18" fmla="*/ 2091375 h 5111146"/>
              <a:gd name="connsiteX19" fmla="*/ 231327 w 1502447"/>
              <a:gd name="connsiteY19" fmla="*/ 2091983 h 5111146"/>
              <a:gd name="connsiteX20" fmla="*/ 122858 w 1502447"/>
              <a:gd name="connsiteY20" fmla="*/ 1950478 h 5111146"/>
              <a:gd name="connsiteX21" fmla="*/ 124618 w 1502447"/>
              <a:gd name="connsiteY21" fmla="*/ 1945055 h 5111146"/>
              <a:gd name="connsiteX22" fmla="*/ 121227 w 1502447"/>
              <a:gd name="connsiteY22" fmla="*/ 1945055 h 5111146"/>
              <a:gd name="connsiteX23" fmla="*/ 121227 w 1502447"/>
              <a:gd name="connsiteY23" fmla="*/ 519546 h 5111146"/>
              <a:gd name="connsiteX24" fmla="*/ 0 w 1502447"/>
              <a:gd name="connsiteY24" fmla="*/ 519546 h 51111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1502447" h="5111146">
                <a:moveTo>
                  <a:pt x="242455" y="0"/>
                </a:moveTo>
                <a:lnTo>
                  <a:pt x="484909" y="519546"/>
                </a:lnTo>
                <a:lnTo>
                  <a:pt x="363682" y="519546"/>
                </a:lnTo>
                <a:lnTo>
                  <a:pt x="363682" y="1837719"/>
                </a:lnTo>
                <a:lnTo>
                  <a:pt x="1373845" y="1837719"/>
                </a:lnTo>
                <a:lnTo>
                  <a:pt x="1373845" y="1838928"/>
                </a:lnTo>
                <a:lnTo>
                  <a:pt x="1378610" y="1837781"/>
                </a:lnTo>
                <a:cubicBezTo>
                  <a:pt x="1401122" y="1838479"/>
                  <a:pt x="1423449" y="1845121"/>
                  <a:pt x="1443150" y="1857630"/>
                </a:cubicBezTo>
                <a:cubicBezTo>
                  <a:pt x="1482552" y="1882648"/>
                  <a:pt x="1505182" y="1927156"/>
                  <a:pt x="1502182" y="1973732"/>
                </a:cubicBezTo>
                <a:lnTo>
                  <a:pt x="1500846" y="1973646"/>
                </a:lnTo>
                <a:lnTo>
                  <a:pt x="1500846" y="4528702"/>
                </a:lnTo>
                <a:lnTo>
                  <a:pt x="1502447" y="4528702"/>
                </a:lnTo>
                <a:lnTo>
                  <a:pt x="1502447" y="5111146"/>
                </a:lnTo>
                <a:lnTo>
                  <a:pt x="1246847" y="5111146"/>
                </a:lnTo>
                <a:lnTo>
                  <a:pt x="1246847" y="4809520"/>
                </a:lnTo>
                <a:lnTo>
                  <a:pt x="1246846" y="4809520"/>
                </a:lnTo>
                <a:lnTo>
                  <a:pt x="1246846" y="2093320"/>
                </a:lnTo>
                <a:lnTo>
                  <a:pt x="243256" y="2093320"/>
                </a:lnTo>
                <a:lnTo>
                  <a:pt x="243256" y="2091375"/>
                </a:lnTo>
                <a:lnTo>
                  <a:pt x="231327" y="2091983"/>
                </a:lnTo>
                <a:cubicBezTo>
                  <a:pt x="162805" y="2081990"/>
                  <a:pt x="114707" y="2019243"/>
                  <a:pt x="122858" y="1950478"/>
                </a:cubicBezTo>
                <a:lnTo>
                  <a:pt x="124618" y="1945055"/>
                </a:lnTo>
                <a:lnTo>
                  <a:pt x="121227" y="1945055"/>
                </a:lnTo>
                <a:lnTo>
                  <a:pt x="121227" y="519546"/>
                </a:lnTo>
                <a:lnTo>
                  <a:pt x="0" y="519546"/>
                </a:lnTo>
                <a:close/>
              </a:path>
            </a:pathLst>
          </a:custGeom>
          <a:solidFill>
            <a:srgbClr val="E46C0A"/>
          </a:solidFill>
          <a:ln>
            <a:noFill/>
          </a:ln>
        </p:spPr>
        <p:txBody>
          <a:bodyPr lIns="68580" tIns="34290" rIns="68580" bIns="34290"/>
          <a:lstStyle/>
          <a:p>
            <a:endParaRPr lang="zh-CN" altLang="en-US" kern="0">
              <a:solidFill>
                <a:prstClr val="black"/>
              </a:solidFill>
              <a:latin typeface="Calibri" panose="020F0502020204030204"/>
              <a:ea typeface="宋体" panose="02010600030101010101" pitchFamily="2" charset="-122"/>
            </a:endParaRPr>
          </a:p>
        </p:txBody>
      </p:sp>
      <p:sp>
        <p:nvSpPr>
          <p:cNvPr id="14" name="MH_Other_7"/>
          <p:cNvSpPr txBox="1"/>
          <p:nvPr>
            <p:custDataLst>
              <p:tags r:id="rId6"/>
            </p:custDataLst>
          </p:nvPr>
        </p:nvSpPr>
        <p:spPr>
          <a:xfrm>
            <a:off x="5995784" y="1622691"/>
            <a:ext cx="498855" cy="507831"/>
          </a:xfrm>
          <a:prstGeom prst="rect">
            <a:avLst/>
          </a:prstGeom>
          <a:noFill/>
          <a:effectLst>
            <a:outerShdw blurRad="139700" dist="114300" dir="2700000" algn="tl" rotWithShape="0">
              <a:prstClr val="black">
                <a:alpha val="29000"/>
              </a:prstClr>
            </a:outerShdw>
          </a:effectLst>
        </p:spPr>
        <p:txBody>
          <a:bodyPr wrap="none">
            <a:spAutoFit/>
          </a:bodyPr>
          <a:lstStyle>
            <a:defPPr>
              <a:defRPr lang="zh-CN"/>
            </a:defPPr>
            <a:lvl1pPr>
              <a:defRPr sz="5400">
                <a:solidFill>
                  <a:schemeClr val="bg1"/>
                </a:solidFill>
                <a:effectLst>
                  <a:innerShdw blurRad="63500" dist="50800" dir="13500000">
                    <a:prstClr val="black">
                      <a:alpha val="50000"/>
                    </a:prstClr>
                  </a:innerShdw>
                </a:effectLst>
                <a:latin typeface="方正正中黑简体" panose="02000000000000000000" pitchFamily="2" charset="-122"/>
                <a:ea typeface="方正正中黑简体" panose="02000000000000000000" pitchFamily="2" charset="-122"/>
              </a:defRPr>
            </a:lvl1pPr>
          </a:lstStyle>
          <a:p>
            <a:pPr eaLnBrk="1" fontAlgn="auto" hangingPunct="1">
              <a:spcBef>
                <a:spcPts val="0"/>
              </a:spcBef>
              <a:spcAft>
                <a:spcPts val="0"/>
              </a:spcAft>
              <a:defRPr/>
            </a:pPr>
            <a:r>
              <a:rPr lang="en-US" altLang="zh-CN" sz="2700" dirty="0">
                <a:solidFill>
                  <a:srgbClr val="E46C0A"/>
                </a:solidFill>
                <a:effectLst/>
                <a:ea typeface="时尚中黑简体" panose="01010104010101010101" pitchFamily="2" charset="-122"/>
              </a:rPr>
              <a:t>01</a:t>
            </a:r>
            <a:endParaRPr lang="zh-CN" altLang="en-US" sz="2700" dirty="0">
              <a:solidFill>
                <a:srgbClr val="E46C0A"/>
              </a:solidFill>
              <a:effectLst/>
              <a:ea typeface="时尚中黑简体" panose="01010104010101010101" pitchFamily="2" charset="-122"/>
            </a:endParaRPr>
          </a:p>
        </p:txBody>
      </p:sp>
      <p:sp>
        <p:nvSpPr>
          <p:cNvPr id="15" name="MH_Other_8"/>
          <p:cNvSpPr txBox="1"/>
          <p:nvPr>
            <p:custDataLst>
              <p:tags r:id="rId7"/>
            </p:custDataLst>
          </p:nvPr>
        </p:nvSpPr>
        <p:spPr>
          <a:xfrm>
            <a:off x="4873941" y="2158837"/>
            <a:ext cx="546945" cy="461665"/>
          </a:xfrm>
          <a:prstGeom prst="rect">
            <a:avLst/>
          </a:prstGeom>
          <a:noFill/>
          <a:effectLst>
            <a:outerShdw blurRad="139700" dist="114300" dir="2700000" algn="tl" rotWithShape="0">
              <a:prstClr val="black">
                <a:alpha val="29000"/>
              </a:prstClr>
            </a:outerShdw>
          </a:effectLst>
        </p:spPr>
        <p:txBody>
          <a:bodyPr wrap="none">
            <a:spAutoFit/>
          </a:bodyPr>
          <a:lstStyle>
            <a:defPPr>
              <a:defRPr lang="zh-CN"/>
            </a:defPPr>
            <a:lvl1pPr>
              <a:defRPr sz="3600">
                <a:solidFill>
                  <a:srgbClr val="71E600"/>
                </a:solidFill>
                <a:effectLst>
                  <a:innerShdw blurRad="63500" dist="50800" dir="13500000">
                    <a:prstClr val="black">
                      <a:alpha val="50000"/>
                    </a:prstClr>
                  </a:innerShdw>
                </a:effectLst>
                <a:latin typeface="方正正中黑简体" panose="02000000000000000000" pitchFamily="2" charset="-122"/>
                <a:ea typeface="方正正中黑简体" panose="02000000000000000000" pitchFamily="2" charset="-122"/>
              </a:defRPr>
            </a:lvl1pPr>
          </a:lstStyle>
          <a:p>
            <a:pPr>
              <a:defRPr/>
            </a:pPr>
            <a:r>
              <a:rPr lang="en-US" altLang="zh-CN" sz="2400" dirty="0">
                <a:solidFill>
                  <a:srgbClr val="0070C0"/>
                </a:solidFill>
                <a:effectLst/>
                <a:latin typeface="微软雅黑" panose="020B0503020204020204" pitchFamily="34" charset="-122"/>
                <a:ea typeface="微软雅黑" panose="020B0503020204020204" pitchFamily="34" charset="-122"/>
              </a:rPr>
              <a:t>02</a:t>
            </a:r>
            <a:endParaRPr lang="zh-CN" altLang="en-US" sz="2400" dirty="0">
              <a:solidFill>
                <a:srgbClr val="0070C0"/>
              </a:solidFill>
              <a:effectLst/>
              <a:latin typeface="微软雅黑" panose="020B0503020204020204" pitchFamily="34" charset="-122"/>
              <a:ea typeface="微软雅黑" panose="020B0503020204020204" pitchFamily="34" charset="-122"/>
            </a:endParaRPr>
          </a:p>
        </p:txBody>
      </p:sp>
      <p:sp>
        <p:nvSpPr>
          <p:cNvPr id="16" name="MH_Other_9"/>
          <p:cNvSpPr txBox="1"/>
          <p:nvPr>
            <p:custDataLst>
              <p:tags r:id="rId8"/>
            </p:custDataLst>
          </p:nvPr>
        </p:nvSpPr>
        <p:spPr>
          <a:xfrm>
            <a:off x="3773454" y="2655693"/>
            <a:ext cx="546945" cy="461665"/>
          </a:xfrm>
          <a:prstGeom prst="rect">
            <a:avLst/>
          </a:prstGeom>
          <a:noFill/>
          <a:effectLst>
            <a:outerShdw blurRad="139700" dist="114300" dir="2700000" algn="tl" rotWithShape="0">
              <a:prstClr val="black">
                <a:alpha val="29000"/>
              </a:prstClr>
            </a:outerShdw>
          </a:effectLst>
        </p:spPr>
        <p:txBody>
          <a:bodyPr wrap="none">
            <a:spAutoFit/>
          </a:bodyPr>
          <a:lstStyle>
            <a:defPPr>
              <a:defRPr lang="zh-CN"/>
            </a:defPPr>
            <a:lvl1pPr>
              <a:defRPr sz="3600">
                <a:solidFill>
                  <a:srgbClr val="71E600"/>
                </a:solidFill>
                <a:effectLst>
                  <a:innerShdw blurRad="63500" dist="50800" dir="13500000">
                    <a:prstClr val="black">
                      <a:alpha val="50000"/>
                    </a:prstClr>
                  </a:innerShdw>
                </a:effectLst>
                <a:latin typeface="方正正中黑简体" panose="02000000000000000000" pitchFamily="2" charset="-122"/>
                <a:ea typeface="方正正中黑简体" panose="02000000000000000000" pitchFamily="2" charset="-122"/>
              </a:defRPr>
            </a:lvl1pPr>
          </a:lstStyle>
          <a:p>
            <a:pPr fontAlgn="auto">
              <a:spcBef>
                <a:spcPts val="0"/>
              </a:spcBef>
              <a:spcAft>
                <a:spcPts val="0"/>
              </a:spcAft>
              <a:defRPr/>
            </a:pPr>
            <a:r>
              <a:rPr lang="en-US" altLang="zh-CN" sz="2400" dirty="0">
                <a:solidFill>
                  <a:srgbClr val="0070C0"/>
                </a:solidFill>
                <a:effectLst/>
                <a:latin typeface="微软雅黑" panose="020B0503020204020204" pitchFamily="34" charset="-122"/>
                <a:ea typeface="微软雅黑" panose="020B0503020204020204" pitchFamily="34" charset="-122"/>
              </a:rPr>
              <a:t>03</a:t>
            </a:r>
            <a:endParaRPr lang="zh-CN" altLang="en-US" sz="2400" dirty="0">
              <a:solidFill>
                <a:srgbClr val="0070C0"/>
              </a:solidFill>
              <a:effectLst/>
              <a:latin typeface="微软雅黑" panose="020B0503020204020204" pitchFamily="34" charset="-122"/>
              <a:ea typeface="微软雅黑" panose="020B0503020204020204" pitchFamily="34" charset="-122"/>
            </a:endParaRPr>
          </a:p>
        </p:txBody>
      </p:sp>
      <p:sp>
        <p:nvSpPr>
          <p:cNvPr id="17" name="MH_Other_10"/>
          <p:cNvSpPr txBox="1"/>
          <p:nvPr>
            <p:custDataLst>
              <p:tags r:id="rId9"/>
            </p:custDataLst>
          </p:nvPr>
        </p:nvSpPr>
        <p:spPr>
          <a:xfrm>
            <a:off x="2698293" y="3159963"/>
            <a:ext cx="546945" cy="461665"/>
          </a:xfrm>
          <a:prstGeom prst="rect">
            <a:avLst/>
          </a:prstGeom>
          <a:noFill/>
          <a:effectLst>
            <a:outerShdw blurRad="139700" dist="114300" dir="2700000" algn="tl" rotWithShape="0">
              <a:prstClr val="black">
                <a:alpha val="29000"/>
              </a:prstClr>
            </a:outerShdw>
          </a:effectLst>
        </p:spPr>
        <p:txBody>
          <a:bodyPr wrap="none">
            <a:spAutoFit/>
          </a:bodyPr>
          <a:lstStyle>
            <a:defPPr>
              <a:defRPr lang="zh-CN"/>
            </a:defPPr>
            <a:lvl1pPr>
              <a:defRPr sz="3600">
                <a:solidFill>
                  <a:srgbClr val="71E600"/>
                </a:solidFill>
                <a:effectLst>
                  <a:innerShdw blurRad="63500" dist="50800" dir="13500000">
                    <a:prstClr val="black">
                      <a:alpha val="50000"/>
                    </a:prstClr>
                  </a:innerShdw>
                </a:effectLst>
                <a:latin typeface="方正正中黑简体" panose="02000000000000000000" pitchFamily="2" charset="-122"/>
                <a:ea typeface="方正正中黑简体" panose="02000000000000000000" pitchFamily="2" charset="-122"/>
              </a:defRPr>
            </a:lvl1pPr>
          </a:lstStyle>
          <a:p>
            <a:pPr fontAlgn="auto">
              <a:spcBef>
                <a:spcPts val="0"/>
              </a:spcBef>
              <a:spcAft>
                <a:spcPts val="0"/>
              </a:spcAft>
              <a:defRPr/>
            </a:pPr>
            <a:r>
              <a:rPr lang="en-US" altLang="zh-CN" sz="2400" dirty="0">
                <a:solidFill>
                  <a:srgbClr val="0070C0"/>
                </a:solidFill>
                <a:effectLst/>
                <a:latin typeface="微软雅黑" panose="020B0503020204020204" pitchFamily="34" charset="-122"/>
                <a:ea typeface="微软雅黑" panose="020B0503020204020204" pitchFamily="34" charset="-122"/>
              </a:rPr>
              <a:t>04</a:t>
            </a:r>
            <a:endParaRPr lang="zh-CN" altLang="en-US" sz="2400" dirty="0">
              <a:solidFill>
                <a:srgbClr val="0070C0"/>
              </a:solidFill>
              <a:effectLst/>
              <a:latin typeface="微软雅黑" panose="020B0503020204020204" pitchFamily="34" charset="-122"/>
              <a:ea typeface="微软雅黑" panose="020B0503020204020204" pitchFamily="34" charset="-122"/>
            </a:endParaRPr>
          </a:p>
        </p:txBody>
      </p:sp>
      <p:sp>
        <p:nvSpPr>
          <p:cNvPr id="18" name="MH_Other_11"/>
          <p:cNvSpPr txBox="1"/>
          <p:nvPr>
            <p:custDataLst>
              <p:tags r:id="rId10"/>
            </p:custDataLst>
          </p:nvPr>
        </p:nvSpPr>
        <p:spPr>
          <a:xfrm>
            <a:off x="1613565" y="3674447"/>
            <a:ext cx="546945" cy="461665"/>
          </a:xfrm>
          <a:prstGeom prst="rect">
            <a:avLst/>
          </a:prstGeom>
          <a:noFill/>
          <a:effectLst>
            <a:outerShdw blurRad="139700" dist="114300" dir="2700000" algn="tl" rotWithShape="0">
              <a:prstClr val="black">
                <a:alpha val="29000"/>
              </a:prstClr>
            </a:outerShdw>
          </a:effectLst>
        </p:spPr>
        <p:txBody>
          <a:bodyPr wrap="none">
            <a:spAutoFit/>
          </a:bodyPr>
          <a:lstStyle>
            <a:defPPr>
              <a:defRPr lang="zh-CN"/>
            </a:defPPr>
            <a:lvl1pPr>
              <a:defRPr sz="3600">
                <a:solidFill>
                  <a:srgbClr val="71E600"/>
                </a:solidFill>
                <a:effectLst>
                  <a:innerShdw blurRad="63500" dist="50800" dir="13500000">
                    <a:prstClr val="black">
                      <a:alpha val="50000"/>
                    </a:prstClr>
                  </a:innerShdw>
                </a:effectLst>
                <a:latin typeface="方正正中黑简体" panose="02000000000000000000" pitchFamily="2" charset="-122"/>
                <a:ea typeface="方正正中黑简体" panose="02000000000000000000" pitchFamily="2" charset="-122"/>
              </a:defRPr>
            </a:lvl1pPr>
          </a:lstStyle>
          <a:p>
            <a:pPr fontAlgn="auto">
              <a:spcBef>
                <a:spcPts val="0"/>
              </a:spcBef>
              <a:spcAft>
                <a:spcPts val="0"/>
              </a:spcAft>
              <a:defRPr/>
            </a:pPr>
            <a:r>
              <a:rPr lang="en-US" altLang="zh-CN" sz="2400" dirty="0">
                <a:solidFill>
                  <a:srgbClr val="0070C0"/>
                </a:solidFill>
                <a:effectLst/>
                <a:latin typeface="微软雅黑" panose="020B0503020204020204" pitchFamily="34" charset="-122"/>
                <a:ea typeface="微软雅黑" panose="020B0503020204020204" pitchFamily="34" charset="-122"/>
              </a:rPr>
              <a:t>05</a:t>
            </a:r>
            <a:endParaRPr lang="zh-CN" altLang="en-US" sz="2400" dirty="0">
              <a:solidFill>
                <a:srgbClr val="0070C0"/>
              </a:solidFill>
              <a:effectLst/>
              <a:latin typeface="微软雅黑" panose="020B0503020204020204" pitchFamily="34" charset="-122"/>
              <a:ea typeface="微软雅黑" panose="020B0503020204020204" pitchFamily="34" charset="-122"/>
            </a:endParaRPr>
          </a:p>
        </p:txBody>
      </p:sp>
      <p:sp>
        <p:nvSpPr>
          <p:cNvPr id="19" name="MH_SubTitle_1"/>
          <p:cNvSpPr txBox="1"/>
          <p:nvPr>
            <p:custDataLst>
              <p:tags r:id="rId11"/>
            </p:custDataLst>
          </p:nvPr>
        </p:nvSpPr>
        <p:spPr>
          <a:xfrm>
            <a:off x="5943600" y="1061677"/>
            <a:ext cx="917575" cy="587374"/>
          </a:xfrm>
          <a:prstGeom prst="rect">
            <a:avLst/>
          </a:prstGeom>
          <a:noFill/>
          <a:effectLst>
            <a:outerShdw blurRad="330200" dist="165100" dir="2700000" algn="tl" rotWithShape="0">
              <a:prstClr val="black">
                <a:alpha val="40000"/>
              </a:prstClr>
            </a:outerShdw>
          </a:effectLst>
        </p:spPr>
        <p:txBody>
          <a:bodyPr>
            <a:normAutofit lnSpcReduction="10000"/>
          </a:bodyPr>
          <a:lstStyle>
            <a:defPPr>
              <a:defRPr lang="zh-CN"/>
            </a:defPPr>
            <a:lvl1pPr>
              <a:defRPr sz="1600">
                <a:solidFill>
                  <a:schemeClr val="tx1">
                    <a:lumMod val="75000"/>
                    <a:lumOff val="25000"/>
                  </a:schemeClr>
                </a:solidFill>
                <a:latin typeface="微软雅黑" panose="020B0503020204020204" pitchFamily="34" charset="-122"/>
                <a:ea typeface="微软雅黑" panose="020B0503020204020204" pitchFamily="34" charset="-122"/>
              </a:defRPr>
            </a:lvl1pPr>
          </a:lstStyle>
          <a:p>
            <a:pPr algn="ctr" eaLnBrk="1" fontAlgn="auto" hangingPunct="1">
              <a:spcBef>
                <a:spcPts val="0"/>
              </a:spcBef>
              <a:spcAft>
                <a:spcPts val="0"/>
              </a:spcAft>
              <a:defRPr/>
            </a:pPr>
            <a:r>
              <a:rPr lang="zh-CN" altLang="en-US" sz="1200" kern="0" dirty="0">
                <a:solidFill>
                  <a:schemeClr val="tx1">
                    <a:lumMod val="65000"/>
                    <a:lumOff val="35000"/>
                  </a:schemeClr>
                </a:solidFill>
              </a:rPr>
              <a:t>添加文字</a:t>
            </a:r>
            <a:endParaRPr lang="en-US" altLang="zh-CN" sz="1200" kern="0" dirty="0">
              <a:solidFill>
                <a:schemeClr val="tx1">
                  <a:lumMod val="65000"/>
                  <a:lumOff val="35000"/>
                </a:schemeClr>
              </a:solidFill>
            </a:endParaRPr>
          </a:p>
          <a:p>
            <a:pPr algn="ctr" eaLnBrk="1" fontAlgn="auto" hangingPunct="1">
              <a:spcBef>
                <a:spcPts val="0"/>
              </a:spcBef>
              <a:spcAft>
                <a:spcPts val="0"/>
              </a:spcAft>
              <a:defRPr/>
            </a:pPr>
            <a:r>
              <a:rPr lang="zh-CN" altLang="en-US" sz="1200" kern="0" dirty="0">
                <a:solidFill>
                  <a:schemeClr val="tx1">
                    <a:lumMod val="65000"/>
                    <a:lumOff val="35000"/>
                  </a:schemeClr>
                </a:solidFill>
              </a:rPr>
              <a:t>添加文字</a:t>
            </a:r>
          </a:p>
          <a:p>
            <a:pPr algn="ctr" eaLnBrk="1" fontAlgn="auto" hangingPunct="1">
              <a:spcBef>
                <a:spcPts val="0"/>
              </a:spcBef>
              <a:spcAft>
                <a:spcPts val="0"/>
              </a:spcAft>
              <a:defRPr/>
            </a:pPr>
            <a:r>
              <a:rPr lang="zh-CN" altLang="en-US" sz="1200" kern="0" dirty="0">
                <a:solidFill>
                  <a:schemeClr val="tx1">
                    <a:lumMod val="65000"/>
                    <a:lumOff val="35000"/>
                  </a:schemeClr>
                </a:solidFill>
              </a:rPr>
              <a:t>添加文字</a:t>
            </a:r>
          </a:p>
        </p:txBody>
      </p:sp>
      <p:sp>
        <p:nvSpPr>
          <p:cNvPr id="20" name="MH_SubTitle_2"/>
          <p:cNvSpPr txBox="1"/>
          <p:nvPr>
            <p:custDataLst>
              <p:tags r:id="rId12"/>
            </p:custDataLst>
          </p:nvPr>
        </p:nvSpPr>
        <p:spPr>
          <a:xfrm>
            <a:off x="4795838" y="1608643"/>
            <a:ext cx="917575" cy="587375"/>
          </a:xfrm>
          <a:prstGeom prst="rect">
            <a:avLst/>
          </a:prstGeom>
          <a:noFill/>
          <a:effectLst>
            <a:outerShdw blurRad="330200" dist="165100" dir="2700000" algn="tl" rotWithShape="0">
              <a:prstClr val="black">
                <a:alpha val="40000"/>
              </a:prstClr>
            </a:outerShdw>
          </a:effectLst>
        </p:spPr>
        <p:txBody>
          <a:bodyPr>
            <a:normAutofit lnSpcReduction="10000"/>
          </a:bodyPr>
          <a:lstStyle>
            <a:defPPr>
              <a:defRPr lang="zh-CN"/>
            </a:defPPr>
            <a:lvl1pPr>
              <a:defRPr sz="1600">
                <a:solidFill>
                  <a:schemeClr val="tx1">
                    <a:lumMod val="75000"/>
                    <a:lumOff val="25000"/>
                  </a:schemeClr>
                </a:solidFill>
                <a:latin typeface="微软雅黑" panose="020B0503020204020204" pitchFamily="34" charset="-122"/>
                <a:ea typeface="微软雅黑" panose="020B0503020204020204" pitchFamily="34" charset="-122"/>
              </a:defRPr>
            </a:lvl1pPr>
          </a:lstStyle>
          <a:p>
            <a:pPr algn="ctr" eaLnBrk="1" fontAlgn="auto" hangingPunct="1">
              <a:spcBef>
                <a:spcPts val="0"/>
              </a:spcBef>
              <a:spcAft>
                <a:spcPts val="0"/>
              </a:spcAft>
              <a:defRPr/>
            </a:pPr>
            <a:r>
              <a:rPr lang="zh-CN" altLang="en-US" sz="1200" kern="0" dirty="0">
                <a:solidFill>
                  <a:schemeClr val="tx1">
                    <a:lumMod val="65000"/>
                    <a:lumOff val="35000"/>
                  </a:schemeClr>
                </a:solidFill>
              </a:rPr>
              <a:t>添加文字</a:t>
            </a:r>
            <a:endParaRPr lang="en-US" altLang="zh-CN" sz="1200" kern="0" dirty="0">
              <a:solidFill>
                <a:schemeClr val="tx1">
                  <a:lumMod val="65000"/>
                  <a:lumOff val="35000"/>
                </a:schemeClr>
              </a:solidFill>
            </a:endParaRPr>
          </a:p>
          <a:p>
            <a:pPr algn="ctr" eaLnBrk="1" fontAlgn="auto" hangingPunct="1">
              <a:spcBef>
                <a:spcPts val="0"/>
              </a:spcBef>
              <a:spcAft>
                <a:spcPts val="0"/>
              </a:spcAft>
              <a:defRPr/>
            </a:pPr>
            <a:r>
              <a:rPr lang="zh-CN" altLang="en-US" sz="1200" kern="0" dirty="0">
                <a:solidFill>
                  <a:schemeClr val="tx1">
                    <a:lumMod val="65000"/>
                    <a:lumOff val="35000"/>
                  </a:schemeClr>
                </a:solidFill>
              </a:rPr>
              <a:t>添加文字</a:t>
            </a:r>
          </a:p>
          <a:p>
            <a:pPr algn="ctr" eaLnBrk="1" fontAlgn="auto" hangingPunct="1">
              <a:spcBef>
                <a:spcPts val="0"/>
              </a:spcBef>
              <a:spcAft>
                <a:spcPts val="0"/>
              </a:spcAft>
              <a:defRPr/>
            </a:pPr>
            <a:r>
              <a:rPr lang="zh-CN" altLang="en-US" sz="1200" kern="0" dirty="0">
                <a:solidFill>
                  <a:schemeClr val="tx1">
                    <a:lumMod val="65000"/>
                    <a:lumOff val="35000"/>
                  </a:schemeClr>
                </a:solidFill>
              </a:rPr>
              <a:t>添加文字</a:t>
            </a:r>
          </a:p>
        </p:txBody>
      </p:sp>
      <p:sp>
        <p:nvSpPr>
          <p:cNvPr id="21" name="MH_SubTitle_3"/>
          <p:cNvSpPr txBox="1"/>
          <p:nvPr>
            <p:custDataLst>
              <p:tags r:id="rId13"/>
            </p:custDataLst>
          </p:nvPr>
        </p:nvSpPr>
        <p:spPr>
          <a:xfrm>
            <a:off x="3690938" y="2129632"/>
            <a:ext cx="917575" cy="587374"/>
          </a:xfrm>
          <a:prstGeom prst="rect">
            <a:avLst/>
          </a:prstGeom>
          <a:noFill/>
          <a:effectLst>
            <a:outerShdw blurRad="330200" dist="165100" dir="2700000" algn="tl" rotWithShape="0">
              <a:prstClr val="black">
                <a:alpha val="40000"/>
              </a:prstClr>
            </a:outerShdw>
          </a:effectLst>
        </p:spPr>
        <p:txBody>
          <a:bodyPr>
            <a:normAutofit lnSpcReduction="10000"/>
          </a:bodyPr>
          <a:lstStyle>
            <a:defPPr>
              <a:defRPr lang="zh-CN"/>
            </a:defPPr>
            <a:lvl1pPr>
              <a:defRPr sz="1600">
                <a:solidFill>
                  <a:schemeClr val="tx1">
                    <a:lumMod val="75000"/>
                    <a:lumOff val="25000"/>
                  </a:schemeClr>
                </a:solidFill>
                <a:latin typeface="微软雅黑" panose="020B0503020204020204" pitchFamily="34" charset="-122"/>
                <a:ea typeface="微软雅黑" panose="020B0503020204020204" pitchFamily="34" charset="-122"/>
              </a:defRPr>
            </a:lvl1pPr>
          </a:lstStyle>
          <a:p>
            <a:pPr algn="ctr" eaLnBrk="1" fontAlgn="auto" hangingPunct="1">
              <a:spcBef>
                <a:spcPts val="0"/>
              </a:spcBef>
              <a:spcAft>
                <a:spcPts val="0"/>
              </a:spcAft>
              <a:defRPr/>
            </a:pPr>
            <a:r>
              <a:rPr lang="zh-CN" altLang="en-US" sz="1200" kern="0" dirty="0">
                <a:solidFill>
                  <a:schemeClr val="tx1">
                    <a:lumMod val="65000"/>
                    <a:lumOff val="35000"/>
                  </a:schemeClr>
                </a:solidFill>
              </a:rPr>
              <a:t>添加文字</a:t>
            </a:r>
            <a:endParaRPr lang="en-US" altLang="zh-CN" sz="1200" kern="0" dirty="0">
              <a:solidFill>
                <a:schemeClr val="tx1">
                  <a:lumMod val="65000"/>
                  <a:lumOff val="35000"/>
                </a:schemeClr>
              </a:solidFill>
            </a:endParaRPr>
          </a:p>
          <a:p>
            <a:pPr algn="ctr" eaLnBrk="1" fontAlgn="auto" hangingPunct="1">
              <a:spcBef>
                <a:spcPts val="0"/>
              </a:spcBef>
              <a:spcAft>
                <a:spcPts val="0"/>
              </a:spcAft>
              <a:defRPr/>
            </a:pPr>
            <a:r>
              <a:rPr lang="zh-CN" altLang="en-US" sz="1200" kern="0" dirty="0">
                <a:solidFill>
                  <a:schemeClr val="tx1">
                    <a:lumMod val="65000"/>
                    <a:lumOff val="35000"/>
                  </a:schemeClr>
                </a:solidFill>
              </a:rPr>
              <a:t>添加文字</a:t>
            </a:r>
          </a:p>
          <a:p>
            <a:pPr algn="ctr" eaLnBrk="1" fontAlgn="auto" hangingPunct="1">
              <a:spcBef>
                <a:spcPts val="0"/>
              </a:spcBef>
              <a:spcAft>
                <a:spcPts val="0"/>
              </a:spcAft>
              <a:defRPr/>
            </a:pPr>
            <a:r>
              <a:rPr lang="zh-CN" altLang="en-US" sz="1200" kern="0" dirty="0">
                <a:solidFill>
                  <a:schemeClr val="tx1">
                    <a:lumMod val="65000"/>
                    <a:lumOff val="35000"/>
                  </a:schemeClr>
                </a:solidFill>
              </a:rPr>
              <a:t>添加文字</a:t>
            </a:r>
          </a:p>
        </p:txBody>
      </p:sp>
      <p:sp>
        <p:nvSpPr>
          <p:cNvPr id="22" name="MH_SubTitle_4"/>
          <p:cNvSpPr txBox="1"/>
          <p:nvPr>
            <p:custDataLst>
              <p:tags r:id="rId14"/>
            </p:custDataLst>
          </p:nvPr>
        </p:nvSpPr>
        <p:spPr>
          <a:xfrm>
            <a:off x="2640013" y="2572688"/>
            <a:ext cx="915987" cy="587375"/>
          </a:xfrm>
          <a:prstGeom prst="rect">
            <a:avLst/>
          </a:prstGeom>
          <a:noFill/>
          <a:effectLst>
            <a:outerShdw blurRad="330200" dist="165100" dir="2700000" algn="tl" rotWithShape="0">
              <a:prstClr val="black">
                <a:alpha val="40000"/>
              </a:prstClr>
            </a:outerShdw>
          </a:effectLst>
        </p:spPr>
        <p:txBody>
          <a:bodyPr>
            <a:normAutofit lnSpcReduction="10000"/>
          </a:bodyPr>
          <a:lstStyle>
            <a:defPPr>
              <a:defRPr lang="zh-CN"/>
            </a:defPPr>
            <a:lvl1pPr>
              <a:defRPr sz="1600">
                <a:solidFill>
                  <a:schemeClr val="tx1">
                    <a:lumMod val="75000"/>
                    <a:lumOff val="25000"/>
                  </a:schemeClr>
                </a:solidFill>
                <a:latin typeface="微软雅黑" panose="020B0503020204020204" pitchFamily="34" charset="-122"/>
                <a:ea typeface="微软雅黑" panose="020B0503020204020204" pitchFamily="34" charset="-122"/>
              </a:defRPr>
            </a:lvl1pPr>
          </a:lstStyle>
          <a:p>
            <a:pPr algn="ctr" eaLnBrk="1" fontAlgn="auto" hangingPunct="1">
              <a:spcBef>
                <a:spcPts val="0"/>
              </a:spcBef>
              <a:spcAft>
                <a:spcPts val="0"/>
              </a:spcAft>
              <a:defRPr/>
            </a:pPr>
            <a:r>
              <a:rPr lang="zh-CN" altLang="en-US" sz="1200" kern="0" dirty="0">
                <a:solidFill>
                  <a:schemeClr val="tx1">
                    <a:lumMod val="65000"/>
                    <a:lumOff val="35000"/>
                  </a:schemeClr>
                </a:solidFill>
              </a:rPr>
              <a:t>添加文字</a:t>
            </a:r>
            <a:endParaRPr lang="en-US" altLang="zh-CN" sz="1200" kern="0" dirty="0">
              <a:solidFill>
                <a:schemeClr val="tx1">
                  <a:lumMod val="65000"/>
                  <a:lumOff val="35000"/>
                </a:schemeClr>
              </a:solidFill>
            </a:endParaRPr>
          </a:p>
          <a:p>
            <a:pPr algn="ctr" eaLnBrk="1" fontAlgn="auto" hangingPunct="1">
              <a:spcBef>
                <a:spcPts val="0"/>
              </a:spcBef>
              <a:spcAft>
                <a:spcPts val="0"/>
              </a:spcAft>
              <a:defRPr/>
            </a:pPr>
            <a:r>
              <a:rPr lang="zh-CN" altLang="en-US" sz="1200" kern="0" dirty="0">
                <a:solidFill>
                  <a:schemeClr val="tx1">
                    <a:lumMod val="65000"/>
                    <a:lumOff val="35000"/>
                  </a:schemeClr>
                </a:solidFill>
              </a:rPr>
              <a:t>添加文字</a:t>
            </a:r>
          </a:p>
          <a:p>
            <a:pPr algn="ctr" eaLnBrk="1" fontAlgn="auto" hangingPunct="1">
              <a:spcBef>
                <a:spcPts val="0"/>
              </a:spcBef>
              <a:spcAft>
                <a:spcPts val="0"/>
              </a:spcAft>
              <a:defRPr/>
            </a:pPr>
            <a:r>
              <a:rPr lang="zh-CN" altLang="en-US" sz="1200" kern="0" dirty="0">
                <a:solidFill>
                  <a:schemeClr val="tx1">
                    <a:lumMod val="65000"/>
                    <a:lumOff val="35000"/>
                  </a:schemeClr>
                </a:solidFill>
              </a:rPr>
              <a:t>添加文字</a:t>
            </a:r>
          </a:p>
        </p:txBody>
      </p:sp>
      <p:sp>
        <p:nvSpPr>
          <p:cNvPr id="23" name="MH_SubTitle_5"/>
          <p:cNvSpPr txBox="1"/>
          <p:nvPr>
            <p:custDataLst>
              <p:tags r:id="rId15"/>
            </p:custDataLst>
          </p:nvPr>
        </p:nvSpPr>
        <p:spPr>
          <a:xfrm>
            <a:off x="1546225" y="3108109"/>
            <a:ext cx="917575" cy="587374"/>
          </a:xfrm>
          <a:prstGeom prst="rect">
            <a:avLst/>
          </a:prstGeom>
          <a:noFill/>
          <a:effectLst>
            <a:outerShdw blurRad="330200" dist="165100" dir="2700000" algn="tl" rotWithShape="0">
              <a:prstClr val="black">
                <a:alpha val="40000"/>
              </a:prstClr>
            </a:outerShdw>
          </a:effectLst>
        </p:spPr>
        <p:txBody>
          <a:bodyPr>
            <a:normAutofit lnSpcReduction="10000"/>
          </a:bodyPr>
          <a:lstStyle>
            <a:defPPr>
              <a:defRPr lang="zh-CN"/>
            </a:defPPr>
            <a:lvl1pPr>
              <a:defRPr sz="1600">
                <a:solidFill>
                  <a:schemeClr val="tx1">
                    <a:lumMod val="75000"/>
                    <a:lumOff val="25000"/>
                  </a:schemeClr>
                </a:solidFill>
                <a:latin typeface="微软雅黑" panose="020B0503020204020204" pitchFamily="34" charset="-122"/>
                <a:ea typeface="微软雅黑" panose="020B0503020204020204" pitchFamily="34" charset="-122"/>
              </a:defRPr>
            </a:lvl1pPr>
          </a:lstStyle>
          <a:p>
            <a:pPr algn="ctr" eaLnBrk="1" fontAlgn="auto" hangingPunct="1">
              <a:spcBef>
                <a:spcPts val="0"/>
              </a:spcBef>
              <a:spcAft>
                <a:spcPts val="0"/>
              </a:spcAft>
              <a:defRPr/>
            </a:pPr>
            <a:r>
              <a:rPr lang="zh-CN" altLang="en-US" sz="1200" kern="0" dirty="0">
                <a:solidFill>
                  <a:schemeClr val="tx1">
                    <a:lumMod val="65000"/>
                    <a:lumOff val="35000"/>
                  </a:schemeClr>
                </a:solidFill>
              </a:rPr>
              <a:t>添加文字</a:t>
            </a:r>
            <a:endParaRPr lang="en-US" altLang="zh-CN" sz="1200" kern="0" dirty="0">
              <a:solidFill>
                <a:schemeClr val="tx1">
                  <a:lumMod val="65000"/>
                  <a:lumOff val="35000"/>
                </a:schemeClr>
              </a:solidFill>
            </a:endParaRPr>
          </a:p>
          <a:p>
            <a:pPr algn="ctr" eaLnBrk="1" fontAlgn="auto" hangingPunct="1">
              <a:spcBef>
                <a:spcPts val="0"/>
              </a:spcBef>
              <a:spcAft>
                <a:spcPts val="0"/>
              </a:spcAft>
              <a:defRPr/>
            </a:pPr>
            <a:r>
              <a:rPr lang="zh-CN" altLang="en-US" sz="1200" kern="0" dirty="0">
                <a:solidFill>
                  <a:schemeClr val="tx1">
                    <a:lumMod val="65000"/>
                    <a:lumOff val="35000"/>
                  </a:schemeClr>
                </a:solidFill>
              </a:rPr>
              <a:t>添加文字</a:t>
            </a:r>
          </a:p>
          <a:p>
            <a:pPr algn="ctr" eaLnBrk="1" fontAlgn="auto" hangingPunct="1">
              <a:spcBef>
                <a:spcPts val="0"/>
              </a:spcBef>
              <a:spcAft>
                <a:spcPts val="0"/>
              </a:spcAft>
              <a:defRPr/>
            </a:pPr>
            <a:r>
              <a:rPr lang="zh-CN" altLang="en-US" sz="1200" kern="0" dirty="0">
                <a:solidFill>
                  <a:schemeClr val="tx1">
                    <a:lumMod val="65000"/>
                    <a:lumOff val="35000"/>
                  </a:schemeClr>
                </a:solidFill>
              </a:rPr>
              <a:t>添加文字</a:t>
            </a:r>
          </a:p>
        </p:txBody>
      </p:sp>
      <p:grpSp>
        <p:nvGrpSpPr>
          <p:cNvPr id="24" name="组合 23"/>
          <p:cNvGrpSpPr>
            <a:grpSpLocks noChangeAspect="1"/>
          </p:cNvGrpSpPr>
          <p:nvPr/>
        </p:nvGrpSpPr>
        <p:grpSpPr>
          <a:xfrm>
            <a:off x="7114613" y="2315195"/>
            <a:ext cx="1014222" cy="2230138"/>
            <a:chOff x="7016750" y="2916165"/>
            <a:chExt cx="762000" cy="1675535"/>
          </a:xfrm>
        </p:grpSpPr>
        <p:sp>
          <p:nvSpPr>
            <p:cNvPr id="25" name="MH_Other_12"/>
            <p:cNvSpPr/>
            <p:nvPr>
              <p:custDataLst>
                <p:tags r:id="rId21"/>
              </p:custDataLst>
            </p:nvPr>
          </p:nvSpPr>
          <p:spPr bwMode="auto">
            <a:xfrm>
              <a:off x="7431088" y="3059041"/>
              <a:ext cx="120650" cy="160193"/>
            </a:xfrm>
            <a:custGeom>
              <a:avLst/>
              <a:gdLst>
                <a:gd name="T0" fmla="*/ 121388 w 9"/>
                <a:gd name="T1" fmla="*/ 80925 h 13"/>
                <a:gd name="T2" fmla="*/ 121388 w 9"/>
                <a:gd name="T3" fmla="*/ 0 h 13"/>
                <a:gd name="T4" fmla="*/ 40463 w 9"/>
                <a:gd name="T5" fmla="*/ 40463 h 13"/>
                <a:gd name="T6" fmla="*/ 13488 w 9"/>
                <a:gd name="T7" fmla="*/ 121388 h 13"/>
                <a:gd name="T8" fmla="*/ 67438 w 9"/>
                <a:gd name="T9" fmla="*/ 175338 h 13"/>
                <a:gd name="T10" fmla="*/ 121388 w 9"/>
                <a:gd name="T11" fmla="*/ 80925 h 13"/>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9" h="13">
                  <a:moveTo>
                    <a:pt x="9" y="6"/>
                  </a:moveTo>
                  <a:cubicBezTo>
                    <a:pt x="9" y="6"/>
                    <a:pt x="9" y="1"/>
                    <a:pt x="9" y="0"/>
                  </a:cubicBezTo>
                  <a:cubicBezTo>
                    <a:pt x="9" y="0"/>
                    <a:pt x="3" y="3"/>
                    <a:pt x="3" y="3"/>
                  </a:cubicBezTo>
                  <a:cubicBezTo>
                    <a:pt x="3" y="3"/>
                    <a:pt x="1" y="7"/>
                    <a:pt x="1" y="9"/>
                  </a:cubicBezTo>
                  <a:cubicBezTo>
                    <a:pt x="0" y="11"/>
                    <a:pt x="5" y="13"/>
                    <a:pt x="5" y="13"/>
                  </a:cubicBezTo>
                  <a:lnTo>
                    <a:pt x="9" y="6"/>
                  </a:lnTo>
                  <a:close/>
                </a:path>
              </a:pathLst>
            </a:custGeom>
            <a:solidFill>
              <a:srgbClr val="D69B60"/>
            </a:solid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endParaRPr lang="zh-CN" altLang="en-US"/>
            </a:p>
          </p:txBody>
        </p:sp>
        <p:sp>
          <p:nvSpPr>
            <p:cNvPr id="26" name="MH_Other_13"/>
            <p:cNvSpPr/>
            <p:nvPr>
              <p:custDataLst>
                <p:tags r:id="rId22"/>
              </p:custDataLst>
            </p:nvPr>
          </p:nvSpPr>
          <p:spPr bwMode="auto">
            <a:xfrm>
              <a:off x="7458075" y="4435836"/>
              <a:ext cx="188913" cy="155864"/>
            </a:xfrm>
            <a:custGeom>
              <a:avLst/>
              <a:gdLst>
                <a:gd name="T0" fmla="*/ 161852 w 14"/>
                <a:gd name="T1" fmla="*/ 13228 h 13"/>
                <a:gd name="T2" fmla="*/ 175339 w 14"/>
                <a:gd name="T3" fmla="*/ 92597 h 13"/>
                <a:gd name="T4" fmla="*/ 175339 w 14"/>
                <a:gd name="T5" fmla="*/ 119053 h 13"/>
                <a:gd name="T6" fmla="*/ 148364 w 14"/>
                <a:gd name="T7" fmla="*/ 119053 h 13"/>
                <a:gd name="T8" fmla="*/ 67438 w 14"/>
                <a:gd name="T9" fmla="*/ 158737 h 13"/>
                <a:gd name="T10" fmla="*/ 0 w 14"/>
                <a:gd name="T11" fmla="*/ 145509 h 13"/>
                <a:gd name="T12" fmla="*/ 40463 w 14"/>
                <a:gd name="T13" fmla="*/ 92597 h 13"/>
                <a:gd name="T14" fmla="*/ 67438 w 14"/>
                <a:gd name="T15" fmla="*/ 13228 h 13"/>
                <a:gd name="T16" fmla="*/ 161852 w 14"/>
                <a:gd name="T17" fmla="*/ 13228 h 1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4" h="13">
                  <a:moveTo>
                    <a:pt x="12" y="1"/>
                  </a:moveTo>
                  <a:cubicBezTo>
                    <a:pt x="12" y="1"/>
                    <a:pt x="14" y="6"/>
                    <a:pt x="13" y="7"/>
                  </a:cubicBezTo>
                  <a:cubicBezTo>
                    <a:pt x="13" y="9"/>
                    <a:pt x="13" y="9"/>
                    <a:pt x="13" y="9"/>
                  </a:cubicBezTo>
                  <a:cubicBezTo>
                    <a:pt x="11" y="9"/>
                    <a:pt x="11" y="9"/>
                    <a:pt x="11" y="9"/>
                  </a:cubicBezTo>
                  <a:cubicBezTo>
                    <a:pt x="11" y="9"/>
                    <a:pt x="11" y="13"/>
                    <a:pt x="5" y="12"/>
                  </a:cubicBezTo>
                  <a:cubicBezTo>
                    <a:pt x="0" y="11"/>
                    <a:pt x="0" y="11"/>
                    <a:pt x="0" y="11"/>
                  </a:cubicBezTo>
                  <a:cubicBezTo>
                    <a:pt x="0" y="11"/>
                    <a:pt x="2" y="7"/>
                    <a:pt x="3" y="7"/>
                  </a:cubicBezTo>
                  <a:cubicBezTo>
                    <a:pt x="3" y="6"/>
                    <a:pt x="5" y="2"/>
                    <a:pt x="5" y="1"/>
                  </a:cubicBezTo>
                  <a:cubicBezTo>
                    <a:pt x="6" y="0"/>
                    <a:pt x="12" y="1"/>
                    <a:pt x="12" y="1"/>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endParaRPr lang="zh-CN" altLang="en-US"/>
            </a:p>
          </p:txBody>
        </p:sp>
        <p:sp>
          <p:nvSpPr>
            <p:cNvPr id="27" name="MH_Other_14"/>
            <p:cNvSpPr/>
            <p:nvPr>
              <p:custDataLst>
                <p:tags r:id="rId23"/>
              </p:custDataLst>
            </p:nvPr>
          </p:nvSpPr>
          <p:spPr bwMode="auto">
            <a:xfrm>
              <a:off x="7016750" y="3341904"/>
              <a:ext cx="161925" cy="82261"/>
            </a:xfrm>
            <a:custGeom>
              <a:avLst/>
              <a:gdLst>
                <a:gd name="T0" fmla="*/ 134876 w 12"/>
                <a:gd name="T1" fmla="*/ 91040 h 7"/>
                <a:gd name="T2" fmla="*/ 67438 w 12"/>
                <a:gd name="T3" fmla="*/ 91040 h 7"/>
                <a:gd name="T4" fmla="*/ 0 w 12"/>
                <a:gd name="T5" fmla="*/ 52023 h 7"/>
                <a:gd name="T6" fmla="*/ 0 w 12"/>
                <a:gd name="T7" fmla="*/ 39017 h 7"/>
                <a:gd name="T8" fmla="*/ 40463 w 12"/>
                <a:gd name="T9" fmla="*/ 39017 h 7"/>
                <a:gd name="T10" fmla="*/ 94413 w 12"/>
                <a:gd name="T11" fmla="*/ 39017 h 7"/>
                <a:gd name="T12" fmla="*/ 107901 w 12"/>
                <a:gd name="T13" fmla="*/ 26011 h 7"/>
                <a:gd name="T14" fmla="*/ 107901 w 12"/>
                <a:gd name="T15" fmla="*/ 0 h 7"/>
                <a:gd name="T16" fmla="*/ 134876 w 12"/>
                <a:gd name="T17" fmla="*/ 39017 h 7"/>
                <a:gd name="T18" fmla="*/ 161851 w 12"/>
                <a:gd name="T19" fmla="*/ 65029 h 7"/>
                <a:gd name="T20" fmla="*/ 134876 w 12"/>
                <a:gd name="T21" fmla="*/ 91040 h 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2" h="7">
                  <a:moveTo>
                    <a:pt x="10" y="7"/>
                  </a:moveTo>
                  <a:cubicBezTo>
                    <a:pt x="10" y="7"/>
                    <a:pt x="6" y="7"/>
                    <a:pt x="5" y="7"/>
                  </a:cubicBezTo>
                  <a:cubicBezTo>
                    <a:pt x="5" y="7"/>
                    <a:pt x="0" y="4"/>
                    <a:pt x="0" y="4"/>
                  </a:cubicBezTo>
                  <a:cubicBezTo>
                    <a:pt x="0" y="3"/>
                    <a:pt x="0" y="3"/>
                    <a:pt x="0" y="3"/>
                  </a:cubicBezTo>
                  <a:cubicBezTo>
                    <a:pt x="0" y="3"/>
                    <a:pt x="3" y="2"/>
                    <a:pt x="3" y="3"/>
                  </a:cubicBezTo>
                  <a:cubicBezTo>
                    <a:pt x="3" y="3"/>
                    <a:pt x="7" y="3"/>
                    <a:pt x="7" y="3"/>
                  </a:cubicBezTo>
                  <a:cubicBezTo>
                    <a:pt x="8" y="2"/>
                    <a:pt x="8" y="2"/>
                    <a:pt x="8" y="2"/>
                  </a:cubicBezTo>
                  <a:cubicBezTo>
                    <a:pt x="8" y="2"/>
                    <a:pt x="7" y="1"/>
                    <a:pt x="8" y="0"/>
                  </a:cubicBezTo>
                  <a:cubicBezTo>
                    <a:pt x="8" y="0"/>
                    <a:pt x="10" y="3"/>
                    <a:pt x="10" y="3"/>
                  </a:cubicBezTo>
                  <a:cubicBezTo>
                    <a:pt x="12" y="5"/>
                    <a:pt x="12" y="5"/>
                    <a:pt x="12" y="5"/>
                  </a:cubicBezTo>
                  <a:lnTo>
                    <a:pt x="10" y="7"/>
                  </a:lnTo>
                  <a:close/>
                </a:path>
              </a:pathLst>
            </a:custGeom>
            <a:solidFill>
              <a:srgbClr val="F2C279"/>
            </a:solid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endParaRPr lang="zh-CN" altLang="en-US"/>
            </a:p>
          </p:txBody>
        </p:sp>
        <p:sp>
          <p:nvSpPr>
            <p:cNvPr id="28" name="MH_Other_15"/>
            <p:cNvSpPr/>
            <p:nvPr>
              <p:custDataLst>
                <p:tags r:id="rId24"/>
              </p:custDataLst>
            </p:nvPr>
          </p:nvSpPr>
          <p:spPr bwMode="auto">
            <a:xfrm>
              <a:off x="7326313" y="4411301"/>
              <a:ext cx="225425" cy="95250"/>
            </a:xfrm>
            <a:custGeom>
              <a:avLst/>
              <a:gdLst>
                <a:gd name="T0" fmla="*/ 199340 w 17"/>
                <a:gd name="T1" fmla="*/ 78395 h 8"/>
                <a:gd name="T2" fmla="*/ 119604 w 17"/>
                <a:gd name="T3" fmla="*/ 104527 h 8"/>
                <a:gd name="T4" fmla="*/ 13289 w 17"/>
                <a:gd name="T5" fmla="*/ 104527 h 8"/>
                <a:gd name="T6" fmla="*/ 39868 w 17"/>
                <a:gd name="T7" fmla="*/ 78395 h 8"/>
                <a:gd name="T8" fmla="*/ 106315 w 17"/>
                <a:gd name="T9" fmla="*/ 65329 h 8"/>
                <a:gd name="T10" fmla="*/ 172762 w 17"/>
                <a:gd name="T11" fmla="*/ 0 h 8"/>
                <a:gd name="T12" fmla="*/ 225919 w 17"/>
                <a:gd name="T13" fmla="*/ 0 h 8"/>
                <a:gd name="T14" fmla="*/ 199340 w 17"/>
                <a:gd name="T15" fmla="*/ 78395 h 8"/>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7" h="8">
                  <a:moveTo>
                    <a:pt x="15" y="6"/>
                  </a:moveTo>
                  <a:cubicBezTo>
                    <a:pt x="15" y="6"/>
                    <a:pt x="12" y="8"/>
                    <a:pt x="9" y="8"/>
                  </a:cubicBezTo>
                  <a:cubicBezTo>
                    <a:pt x="1" y="8"/>
                    <a:pt x="1" y="8"/>
                    <a:pt x="1" y="8"/>
                  </a:cubicBezTo>
                  <a:cubicBezTo>
                    <a:pt x="1" y="8"/>
                    <a:pt x="0" y="6"/>
                    <a:pt x="3" y="6"/>
                  </a:cubicBezTo>
                  <a:cubicBezTo>
                    <a:pt x="3" y="6"/>
                    <a:pt x="5" y="6"/>
                    <a:pt x="8" y="5"/>
                  </a:cubicBezTo>
                  <a:cubicBezTo>
                    <a:pt x="11" y="3"/>
                    <a:pt x="13" y="0"/>
                    <a:pt x="13" y="0"/>
                  </a:cubicBezTo>
                  <a:cubicBezTo>
                    <a:pt x="17" y="0"/>
                    <a:pt x="17" y="0"/>
                    <a:pt x="17" y="0"/>
                  </a:cubicBezTo>
                  <a:cubicBezTo>
                    <a:pt x="17" y="0"/>
                    <a:pt x="17" y="4"/>
                    <a:pt x="15" y="6"/>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endParaRPr lang="zh-CN" altLang="en-US"/>
            </a:p>
          </p:txBody>
        </p:sp>
        <p:sp>
          <p:nvSpPr>
            <p:cNvPr id="29" name="MH_Other_16"/>
            <p:cNvSpPr/>
            <p:nvPr>
              <p:custDataLst>
                <p:tags r:id="rId25"/>
              </p:custDataLst>
            </p:nvPr>
          </p:nvSpPr>
          <p:spPr bwMode="auto">
            <a:xfrm>
              <a:off x="7364413" y="3633427"/>
              <a:ext cx="214312" cy="802409"/>
            </a:xfrm>
            <a:custGeom>
              <a:avLst/>
              <a:gdLst>
                <a:gd name="T0" fmla="*/ 188827 w 16"/>
                <a:gd name="T1" fmla="*/ 883434 h 66"/>
                <a:gd name="T2" fmla="*/ 121389 w 16"/>
                <a:gd name="T3" fmla="*/ 856663 h 66"/>
                <a:gd name="T4" fmla="*/ 121389 w 16"/>
                <a:gd name="T5" fmla="*/ 829893 h 66"/>
                <a:gd name="T6" fmla="*/ 148364 w 16"/>
                <a:gd name="T7" fmla="*/ 803122 h 66"/>
                <a:gd name="T8" fmla="*/ 134876 w 16"/>
                <a:gd name="T9" fmla="*/ 776351 h 66"/>
                <a:gd name="T10" fmla="*/ 148364 w 16"/>
                <a:gd name="T11" fmla="*/ 749580 h 66"/>
                <a:gd name="T12" fmla="*/ 121389 w 16"/>
                <a:gd name="T13" fmla="*/ 736195 h 66"/>
                <a:gd name="T14" fmla="*/ 134876 w 16"/>
                <a:gd name="T15" fmla="*/ 696039 h 66"/>
                <a:gd name="T16" fmla="*/ 121389 w 16"/>
                <a:gd name="T17" fmla="*/ 615727 h 66"/>
                <a:gd name="T18" fmla="*/ 121389 w 16"/>
                <a:gd name="T19" fmla="*/ 562185 h 66"/>
                <a:gd name="T20" fmla="*/ 121389 w 16"/>
                <a:gd name="T21" fmla="*/ 562185 h 66"/>
                <a:gd name="T22" fmla="*/ 94413 w 16"/>
                <a:gd name="T23" fmla="*/ 535415 h 66"/>
                <a:gd name="T24" fmla="*/ 94413 w 16"/>
                <a:gd name="T25" fmla="*/ 508644 h 66"/>
                <a:gd name="T26" fmla="*/ 80926 w 16"/>
                <a:gd name="T27" fmla="*/ 468488 h 66"/>
                <a:gd name="T28" fmla="*/ 13488 w 16"/>
                <a:gd name="T29" fmla="*/ 133854 h 66"/>
                <a:gd name="T30" fmla="*/ 13488 w 16"/>
                <a:gd name="T31" fmla="*/ 0 h 66"/>
                <a:gd name="T32" fmla="*/ 80926 w 16"/>
                <a:gd name="T33" fmla="*/ 13385 h 66"/>
                <a:gd name="T34" fmla="*/ 121389 w 16"/>
                <a:gd name="T35" fmla="*/ 53541 h 66"/>
                <a:gd name="T36" fmla="*/ 188827 w 16"/>
                <a:gd name="T37" fmla="*/ 254322 h 66"/>
                <a:gd name="T38" fmla="*/ 175339 w 16"/>
                <a:gd name="T39" fmla="*/ 441717 h 66"/>
                <a:gd name="T40" fmla="*/ 202314 w 16"/>
                <a:gd name="T41" fmla="*/ 588956 h 66"/>
                <a:gd name="T42" fmla="*/ 202314 w 16"/>
                <a:gd name="T43" fmla="*/ 816507 h 66"/>
                <a:gd name="T44" fmla="*/ 188827 w 16"/>
                <a:gd name="T45" fmla="*/ 883434 h 6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16" h="66">
                  <a:moveTo>
                    <a:pt x="14" y="66"/>
                  </a:moveTo>
                  <a:cubicBezTo>
                    <a:pt x="9" y="64"/>
                    <a:pt x="9" y="64"/>
                    <a:pt x="9" y="64"/>
                  </a:cubicBezTo>
                  <a:cubicBezTo>
                    <a:pt x="9" y="64"/>
                    <a:pt x="9" y="63"/>
                    <a:pt x="9" y="62"/>
                  </a:cubicBezTo>
                  <a:cubicBezTo>
                    <a:pt x="10" y="62"/>
                    <a:pt x="11" y="60"/>
                    <a:pt x="11" y="60"/>
                  </a:cubicBezTo>
                  <a:cubicBezTo>
                    <a:pt x="11" y="60"/>
                    <a:pt x="10" y="59"/>
                    <a:pt x="10" y="58"/>
                  </a:cubicBezTo>
                  <a:cubicBezTo>
                    <a:pt x="10" y="57"/>
                    <a:pt x="11" y="56"/>
                    <a:pt x="11" y="56"/>
                  </a:cubicBezTo>
                  <a:cubicBezTo>
                    <a:pt x="9" y="55"/>
                    <a:pt x="9" y="55"/>
                    <a:pt x="9" y="55"/>
                  </a:cubicBezTo>
                  <a:cubicBezTo>
                    <a:pt x="9" y="55"/>
                    <a:pt x="10" y="52"/>
                    <a:pt x="10" y="52"/>
                  </a:cubicBezTo>
                  <a:cubicBezTo>
                    <a:pt x="10" y="51"/>
                    <a:pt x="9" y="46"/>
                    <a:pt x="9" y="46"/>
                  </a:cubicBezTo>
                  <a:cubicBezTo>
                    <a:pt x="9" y="46"/>
                    <a:pt x="8" y="43"/>
                    <a:pt x="9" y="42"/>
                  </a:cubicBezTo>
                  <a:cubicBezTo>
                    <a:pt x="9" y="42"/>
                    <a:pt x="9" y="42"/>
                    <a:pt x="9" y="42"/>
                  </a:cubicBezTo>
                  <a:cubicBezTo>
                    <a:pt x="7" y="40"/>
                    <a:pt x="7" y="40"/>
                    <a:pt x="7" y="40"/>
                  </a:cubicBezTo>
                  <a:cubicBezTo>
                    <a:pt x="7" y="38"/>
                    <a:pt x="7" y="38"/>
                    <a:pt x="7" y="38"/>
                  </a:cubicBezTo>
                  <a:cubicBezTo>
                    <a:pt x="6" y="35"/>
                    <a:pt x="6" y="35"/>
                    <a:pt x="6" y="35"/>
                  </a:cubicBezTo>
                  <a:cubicBezTo>
                    <a:pt x="6" y="35"/>
                    <a:pt x="0" y="12"/>
                    <a:pt x="1" y="10"/>
                  </a:cubicBezTo>
                  <a:cubicBezTo>
                    <a:pt x="2" y="9"/>
                    <a:pt x="1" y="0"/>
                    <a:pt x="1" y="0"/>
                  </a:cubicBezTo>
                  <a:cubicBezTo>
                    <a:pt x="6" y="1"/>
                    <a:pt x="6" y="1"/>
                    <a:pt x="6" y="1"/>
                  </a:cubicBezTo>
                  <a:cubicBezTo>
                    <a:pt x="6" y="1"/>
                    <a:pt x="9" y="3"/>
                    <a:pt x="9" y="4"/>
                  </a:cubicBezTo>
                  <a:cubicBezTo>
                    <a:pt x="9" y="5"/>
                    <a:pt x="14" y="19"/>
                    <a:pt x="14" y="19"/>
                  </a:cubicBezTo>
                  <a:cubicBezTo>
                    <a:pt x="13" y="33"/>
                    <a:pt x="13" y="33"/>
                    <a:pt x="13" y="33"/>
                  </a:cubicBezTo>
                  <a:cubicBezTo>
                    <a:pt x="15" y="44"/>
                    <a:pt x="15" y="44"/>
                    <a:pt x="15" y="44"/>
                  </a:cubicBezTo>
                  <a:cubicBezTo>
                    <a:pt x="15" y="44"/>
                    <a:pt x="15" y="60"/>
                    <a:pt x="15" y="61"/>
                  </a:cubicBezTo>
                  <a:cubicBezTo>
                    <a:pt x="16" y="61"/>
                    <a:pt x="14" y="66"/>
                    <a:pt x="14" y="66"/>
                  </a:cubicBezTo>
                  <a:close/>
                </a:path>
              </a:pathLst>
            </a:custGeom>
            <a:solidFill>
              <a:srgbClr val="262423"/>
            </a:solid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endParaRPr lang="zh-CN" altLang="en-US"/>
            </a:p>
          </p:txBody>
        </p:sp>
        <p:sp>
          <p:nvSpPr>
            <p:cNvPr id="30" name="MH_Other_17"/>
            <p:cNvSpPr/>
            <p:nvPr>
              <p:custDataLst>
                <p:tags r:id="rId26"/>
              </p:custDataLst>
            </p:nvPr>
          </p:nvSpPr>
          <p:spPr bwMode="auto">
            <a:xfrm>
              <a:off x="7377113" y="3633427"/>
              <a:ext cx="201612" cy="802409"/>
            </a:xfrm>
            <a:custGeom>
              <a:avLst/>
              <a:gdLst>
                <a:gd name="T0" fmla="*/ 0 w 15"/>
                <a:gd name="T1" fmla="*/ 0 h 66"/>
                <a:gd name="T2" fmla="*/ 67438 w 15"/>
                <a:gd name="T3" fmla="*/ 13385 h 66"/>
                <a:gd name="T4" fmla="*/ 107901 w 15"/>
                <a:gd name="T5" fmla="*/ 53541 h 66"/>
                <a:gd name="T6" fmla="*/ 175339 w 15"/>
                <a:gd name="T7" fmla="*/ 254322 h 66"/>
                <a:gd name="T8" fmla="*/ 161851 w 15"/>
                <a:gd name="T9" fmla="*/ 441717 h 66"/>
                <a:gd name="T10" fmla="*/ 188826 w 15"/>
                <a:gd name="T11" fmla="*/ 588956 h 66"/>
                <a:gd name="T12" fmla="*/ 188826 w 15"/>
                <a:gd name="T13" fmla="*/ 816507 h 66"/>
                <a:gd name="T14" fmla="*/ 175339 w 15"/>
                <a:gd name="T15" fmla="*/ 883434 h 66"/>
                <a:gd name="T16" fmla="*/ 107901 w 15"/>
                <a:gd name="T17" fmla="*/ 856663 h 66"/>
                <a:gd name="T18" fmla="*/ 107901 w 15"/>
                <a:gd name="T19" fmla="*/ 843278 h 66"/>
                <a:gd name="T20" fmla="*/ 148364 w 15"/>
                <a:gd name="T21" fmla="*/ 816507 h 66"/>
                <a:gd name="T22" fmla="*/ 134876 w 15"/>
                <a:gd name="T23" fmla="*/ 803122 h 66"/>
                <a:gd name="T24" fmla="*/ 134876 w 15"/>
                <a:gd name="T25" fmla="*/ 803122 h 66"/>
                <a:gd name="T26" fmla="*/ 121388 w 15"/>
                <a:gd name="T27" fmla="*/ 789736 h 66"/>
                <a:gd name="T28" fmla="*/ 148364 w 15"/>
                <a:gd name="T29" fmla="*/ 749580 h 66"/>
                <a:gd name="T30" fmla="*/ 134876 w 15"/>
                <a:gd name="T31" fmla="*/ 749580 h 66"/>
                <a:gd name="T32" fmla="*/ 107901 w 15"/>
                <a:gd name="T33" fmla="*/ 736195 h 66"/>
                <a:gd name="T34" fmla="*/ 107901 w 15"/>
                <a:gd name="T35" fmla="*/ 736195 h 66"/>
                <a:gd name="T36" fmla="*/ 148364 w 15"/>
                <a:gd name="T37" fmla="*/ 709424 h 66"/>
                <a:gd name="T38" fmla="*/ 161851 w 15"/>
                <a:gd name="T39" fmla="*/ 655883 h 66"/>
                <a:gd name="T40" fmla="*/ 121388 w 15"/>
                <a:gd name="T41" fmla="*/ 696039 h 66"/>
                <a:gd name="T42" fmla="*/ 134876 w 15"/>
                <a:gd name="T43" fmla="*/ 629112 h 66"/>
                <a:gd name="T44" fmla="*/ 121388 w 15"/>
                <a:gd name="T45" fmla="*/ 655883 h 66"/>
                <a:gd name="T46" fmla="*/ 107901 w 15"/>
                <a:gd name="T47" fmla="*/ 615727 h 66"/>
                <a:gd name="T48" fmla="*/ 134876 w 15"/>
                <a:gd name="T49" fmla="*/ 562185 h 66"/>
                <a:gd name="T50" fmla="*/ 121388 w 15"/>
                <a:gd name="T51" fmla="*/ 508644 h 66"/>
                <a:gd name="T52" fmla="*/ 94413 w 15"/>
                <a:gd name="T53" fmla="*/ 548800 h 66"/>
                <a:gd name="T54" fmla="*/ 80926 w 15"/>
                <a:gd name="T55" fmla="*/ 535415 h 66"/>
                <a:gd name="T56" fmla="*/ 121388 w 15"/>
                <a:gd name="T57" fmla="*/ 481873 h 66"/>
                <a:gd name="T58" fmla="*/ 107901 w 15"/>
                <a:gd name="T59" fmla="*/ 455102 h 66"/>
                <a:gd name="T60" fmla="*/ 67438 w 15"/>
                <a:gd name="T61" fmla="*/ 468488 h 66"/>
                <a:gd name="T62" fmla="*/ 67438 w 15"/>
                <a:gd name="T63" fmla="*/ 468488 h 66"/>
                <a:gd name="T64" fmla="*/ 107901 w 15"/>
                <a:gd name="T65" fmla="*/ 414946 h 66"/>
                <a:gd name="T66" fmla="*/ 67438 w 15"/>
                <a:gd name="T67" fmla="*/ 267707 h 66"/>
                <a:gd name="T68" fmla="*/ 0 w 15"/>
                <a:gd name="T69" fmla="*/ 133854 h 66"/>
                <a:gd name="T70" fmla="*/ 0 w 15"/>
                <a:gd name="T71" fmla="*/ 0 h 6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15" h="66">
                  <a:moveTo>
                    <a:pt x="0" y="0"/>
                  </a:moveTo>
                  <a:cubicBezTo>
                    <a:pt x="5" y="1"/>
                    <a:pt x="5" y="1"/>
                    <a:pt x="5" y="1"/>
                  </a:cubicBezTo>
                  <a:cubicBezTo>
                    <a:pt x="5" y="1"/>
                    <a:pt x="8" y="3"/>
                    <a:pt x="8" y="4"/>
                  </a:cubicBezTo>
                  <a:cubicBezTo>
                    <a:pt x="8" y="5"/>
                    <a:pt x="13" y="19"/>
                    <a:pt x="13" y="19"/>
                  </a:cubicBezTo>
                  <a:cubicBezTo>
                    <a:pt x="12" y="33"/>
                    <a:pt x="12" y="33"/>
                    <a:pt x="12" y="33"/>
                  </a:cubicBezTo>
                  <a:cubicBezTo>
                    <a:pt x="14" y="44"/>
                    <a:pt x="14" y="44"/>
                    <a:pt x="14" y="44"/>
                  </a:cubicBezTo>
                  <a:cubicBezTo>
                    <a:pt x="14" y="44"/>
                    <a:pt x="14" y="60"/>
                    <a:pt x="14" y="61"/>
                  </a:cubicBezTo>
                  <a:cubicBezTo>
                    <a:pt x="15" y="61"/>
                    <a:pt x="13" y="66"/>
                    <a:pt x="13" y="66"/>
                  </a:cubicBezTo>
                  <a:cubicBezTo>
                    <a:pt x="8" y="64"/>
                    <a:pt x="8" y="64"/>
                    <a:pt x="8" y="64"/>
                  </a:cubicBezTo>
                  <a:cubicBezTo>
                    <a:pt x="8" y="64"/>
                    <a:pt x="8" y="64"/>
                    <a:pt x="8" y="63"/>
                  </a:cubicBezTo>
                  <a:cubicBezTo>
                    <a:pt x="10" y="63"/>
                    <a:pt x="11" y="62"/>
                    <a:pt x="11" y="61"/>
                  </a:cubicBezTo>
                  <a:cubicBezTo>
                    <a:pt x="10" y="61"/>
                    <a:pt x="10" y="61"/>
                    <a:pt x="10" y="60"/>
                  </a:cubicBezTo>
                  <a:cubicBezTo>
                    <a:pt x="10" y="60"/>
                    <a:pt x="10" y="60"/>
                    <a:pt x="10" y="60"/>
                  </a:cubicBezTo>
                  <a:cubicBezTo>
                    <a:pt x="10" y="60"/>
                    <a:pt x="9" y="60"/>
                    <a:pt x="9" y="59"/>
                  </a:cubicBezTo>
                  <a:cubicBezTo>
                    <a:pt x="13" y="60"/>
                    <a:pt x="11" y="56"/>
                    <a:pt x="11" y="56"/>
                  </a:cubicBezTo>
                  <a:cubicBezTo>
                    <a:pt x="11" y="56"/>
                    <a:pt x="10" y="56"/>
                    <a:pt x="10" y="56"/>
                  </a:cubicBezTo>
                  <a:cubicBezTo>
                    <a:pt x="8" y="55"/>
                    <a:pt x="8" y="55"/>
                    <a:pt x="8" y="55"/>
                  </a:cubicBezTo>
                  <a:cubicBezTo>
                    <a:pt x="8" y="55"/>
                    <a:pt x="8" y="55"/>
                    <a:pt x="8" y="55"/>
                  </a:cubicBezTo>
                  <a:cubicBezTo>
                    <a:pt x="9" y="54"/>
                    <a:pt x="10" y="54"/>
                    <a:pt x="11" y="53"/>
                  </a:cubicBezTo>
                  <a:cubicBezTo>
                    <a:pt x="12" y="52"/>
                    <a:pt x="12" y="49"/>
                    <a:pt x="12" y="49"/>
                  </a:cubicBezTo>
                  <a:cubicBezTo>
                    <a:pt x="11" y="51"/>
                    <a:pt x="9" y="52"/>
                    <a:pt x="9" y="52"/>
                  </a:cubicBezTo>
                  <a:cubicBezTo>
                    <a:pt x="10" y="47"/>
                    <a:pt x="10" y="47"/>
                    <a:pt x="10" y="47"/>
                  </a:cubicBezTo>
                  <a:cubicBezTo>
                    <a:pt x="9" y="49"/>
                    <a:pt x="9" y="49"/>
                    <a:pt x="9" y="49"/>
                  </a:cubicBezTo>
                  <a:cubicBezTo>
                    <a:pt x="9" y="48"/>
                    <a:pt x="8" y="47"/>
                    <a:pt x="8" y="46"/>
                  </a:cubicBezTo>
                  <a:cubicBezTo>
                    <a:pt x="9" y="44"/>
                    <a:pt x="10" y="43"/>
                    <a:pt x="10" y="42"/>
                  </a:cubicBezTo>
                  <a:cubicBezTo>
                    <a:pt x="11" y="40"/>
                    <a:pt x="9" y="38"/>
                    <a:pt x="9" y="38"/>
                  </a:cubicBezTo>
                  <a:cubicBezTo>
                    <a:pt x="9" y="40"/>
                    <a:pt x="8" y="41"/>
                    <a:pt x="7" y="41"/>
                  </a:cubicBezTo>
                  <a:cubicBezTo>
                    <a:pt x="6" y="40"/>
                    <a:pt x="6" y="40"/>
                    <a:pt x="6" y="40"/>
                  </a:cubicBezTo>
                  <a:cubicBezTo>
                    <a:pt x="9" y="36"/>
                    <a:pt x="9" y="36"/>
                    <a:pt x="9" y="36"/>
                  </a:cubicBezTo>
                  <a:cubicBezTo>
                    <a:pt x="8" y="34"/>
                    <a:pt x="8" y="34"/>
                    <a:pt x="8" y="34"/>
                  </a:cubicBezTo>
                  <a:cubicBezTo>
                    <a:pt x="8" y="34"/>
                    <a:pt x="6" y="34"/>
                    <a:pt x="5" y="35"/>
                  </a:cubicBezTo>
                  <a:cubicBezTo>
                    <a:pt x="5" y="35"/>
                    <a:pt x="5" y="35"/>
                    <a:pt x="5" y="35"/>
                  </a:cubicBezTo>
                  <a:cubicBezTo>
                    <a:pt x="8" y="31"/>
                    <a:pt x="8" y="31"/>
                    <a:pt x="8" y="31"/>
                  </a:cubicBezTo>
                  <a:cubicBezTo>
                    <a:pt x="9" y="29"/>
                    <a:pt x="6" y="22"/>
                    <a:pt x="5" y="20"/>
                  </a:cubicBezTo>
                  <a:cubicBezTo>
                    <a:pt x="4" y="19"/>
                    <a:pt x="2" y="14"/>
                    <a:pt x="0" y="10"/>
                  </a:cubicBezTo>
                  <a:cubicBezTo>
                    <a:pt x="1" y="8"/>
                    <a:pt x="0" y="0"/>
                    <a:pt x="0" y="0"/>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endParaRPr lang="zh-CN" altLang="en-US"/>
            </a:p>
          </p:txBody>
        </p:sp>
        <p:sp>
          <p:nvSpPr>
            <p:cNvPr id="31" name="MH_Other_18"/>
            <p:cNvSpPr/>
            <p:nvPr>
              <p:custDataLst>
                <p:tags r:id="rId27"/>
              </p:custDataLst>
            </p:nvPr>
          </p:nvSpPr>
          <p:spPr bwMode="auto">
            <a:xfrm>
              <a:off x="7404100" y="3608892"/>
              <a:ext cx="282575" cy="864466"/>
            </a:xfrm>
            <a:custGeom>
              <a:avLst/>
              <a:gdLst>
                <a:gd name="T0" fmla="*/ 242777 w 21"/>
                <a:gd name="T1" fmla="*/ 803554 h 71"/>
                <a:gd name="T2" fmla="*/ 229290 w 21"/>
                <a:gd name="T3" fmla="*/ 950872 h 71"/>
                <a:gd name="T4" fmla="*/ 161851 w 21"/>
                <a:gd name="T5" fmla="*/ 950872 h 71"/>
                <a:gd name="T6" fmla="*/ 121389 w 21"/>
                <a:gd name="T7" fmla="*/ 924087 h 71"/>
                <a:gd name="T8" fmla="*/ 121389 w 21"/>
                <a:gd name="T9" fmla="*/ 857124 h 71"/>
                <a:gd name="T10" fmla="*/ 148364 w 21"/>
                <a:gd name="T11" fmla="*/ 803554 h 71"/>
                <a:gd name="T12" fmla="*/ 148364 w 21"/>
                <a:gd name="T13" fmla="*/ 709806 h 71"/>
                <a:gd name="T14" fmla="*/ 134876 w 21"/>
                <a:gd name="T15" fmla="*/ 549095 h 71"/>
                <a:gd name="T16" fmla="*/ 107901 w 21"/>
                <a:gd name="T17" fmla="*/ 468740 h 71"/>
                <a:gd name="T18" fmla="*/ 107901 w 21"/>
                <a:gd name="T19" fmla="*/ 361599 h 71"/>
                <a:gd name="T20" fmla="*/ 67438 w 21"/>
                <a:gd name="T21" fmla="*/ 281244 h 71"/>
                <a:gd name="T22" fmla="*/ 13488 w 21"/>
                <a:gd name="T23" fmla="*/ 107141 h 71"/>
                <a:gd name="T24" fmla="*/ 0 w 21"/>
                <a:gd name="T25" fmla="*/ 26785 h 71"/>
                <a:gd name="T26" fmla="*/ 121389 w 21"/>
                <a:gd name="T27" fmla="*/ 13393 h 71"/>
                <a:gd name="T28" fmla="*/ 229290 w 21"/>
                <a:gd name="T29" fmla="*/ 13393 h 71"/>
                <a:gd name="T30" fmla="*/ 269752 w 21"/>
                <a:gd name="T31" fmla="*/ 160711 h 71"/>
                <a:gd name="T32" fmla="*/ 256265 w 21"/>
                <a:gd name="T33" fmla="*/ 267851 h 71"/>
                <a:gd name="T34" fmla="*/ 256265 w 21"/>
                <a:gd name="T35" fmla="*/ 321422 h 71"/>
                <a:gd name="T36" fmla="*/ 242777 w 21"/>
                <a:gd name="T37" fmla="*/ 428562 h 71"/>
                <a:gd name="T38" fmla="*/ 269752 w 21"/>
                <a:gd name="T39" fmla="*/ 495525 h 71"/>
                <a:gd name="T40" fmla="*/ 269752 w 21"/>
                <a:gd name="T41" fmla="*/ 696413 h 71"/>
                <a:gd name="T42" fmla="*/ 242777 w 21"/>
                <a:gd name="T43" fmla="*/ 803554 h 71"/>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21" h="71">
                  <a:moveTo>
                    <a:pt x="18" y="60"/>
                  </a:moveTo>
                  <a:cubicBezTo>
                    <a:pt x="18" y="60"/>
                    <a:pt x="20" y="69"/>
                    <a:pt x="17" y="71"/>
                  </a:cubicBezTo>
                  <a:cubicBezTo>
                    <a:pt x="12" y="71"/>
                    <a:pt x="12" y="71"/>
                    <a:pt x="12" y="71"/>
                  </a:cubicBezTo>
                  <a:cubicBezTo>
                    <a:pt x="9" y="69"/>
                    <a:pt x="9" y="69"/>
                    <a:pt x="9" y="69"/>
                  </a:cubicBezTo>
                  <a:cubicBezTo>
                    <a:pt x="9" y="69"/>
                    <a:pt x="8" y="65"/>
                    <a:pt x="9" y="64"/>
                  </a:cubicBezTo>
                  <a:cubicBezTo>
                    <a:pt x="11" y="62"/>
                    <a:pt x="11" y="60"/>
                    <a:pt x="11" y="60"/>
                  </a:cubicBezTo>
                  <a:cubicBezTo>
                    <a:pt x="11" y="53"/>
                    <a:pt x="11" y="53"/>
                    <a:pt x="11" y="53"/>
                  </a:cubicBezTo>
                  <a:cubicBezTo>
                    <a:pt x="11" y="53"/>
                    <a:pt x="11" y="45"/>
                    <a:pt x="10" y="41"/>
                  </a:cubicBezTo>
                  <a:cubicBezTo>
                    <a:pt x="9" y="37"/>
                    <a:pt x="8" y="35"/>
                    <a:pt x="8" y="35"/>
                  </a:cubicBezTo>
                  <a:cubicBezTo>
                    <a:pt x="8" y="35"/>
                    <a:pt x="8" y="28"/>
                    <a:pt x="8" y="27"/>
                  </a:cubicBezTo>
                  <a:cubicBezTo>
                    <a:pt x="8" y="26"/>
                    <a:pt x="5" y="21"/>
                    <a:pt x="5" y="21"/>
                  </a:cubicBezTo>
                  <a:cubicBezTo>
                    <a:pt x="5" y="20"/>
                    <a:pt x="2" y="9"/>
                    <a:pt x="1" y="8"/>
                  </a:cubicBezTo>
                  <a:cubicBezTo>
                    <a:pt x="1" y="7"/>
                    <a:pt x="0" y="2"/>
                    <a:pt x="0" y="2"/>
                  </a:cubicBezTo>
                  <a:cubicBezTo>
                    <a:pt x="0" y="2"/>
                    <a:pt x="8" y="1"/>
                    <a:pt x="9" y="1"/>
                  </a:cubicBezTo>
                  <a:cubicBezTo>
                    <a:pt x="9" y="0"/>
                    <a:pt x="17" y="1"/>
                    <a:pt x="17" y="1"/>
                  </a:cubicBezTo>
                  <a:cubicBezTo>
                    <a:pt x="17" y="1"/>
                    <a:pt x="20" y="10"/>
                    <a:pt x="20" y="12"/>
                  </a:cubicBezTo>
                  <a:cubicBezTo>
                    <a:pt x="20" y="14"/>
                    <a:pt x="19" y="19"/>
                    <a:pt x="19" y="20"/>
                  </a:cubicBezTo>
                  <a:cubicBezTo>
                    <a:pt x="20" y="21"/>
                    <a:pt x="19" y="24"/>
                    <a:pt x="19" y="24"/>
                  </a:cubicBezTo>
                  <a:cubicBezTo>
                    <a:pt x="19" y="24"/>
                    <a:pt x="18" y="31"/>
                    <a:pt x="18" y="32"/>
                  </a:cubicBezTo>
                  <a:cubicBezTo>
                    <a:pt x="18" y="32"/>
                    <a:pt x="21" y="35"/>
                    <a:pt x="20" y="37"/>
                  </a:cubicBezTo>
                  <a:cubicBezTo>
                    <a:pt x="19" y="38"/>
                    <a:pt x="21" y="50"/>
                    <a:pt x="20" y="52"/>
                  </a:cubicBezTo>
                  <a:cubicBezTo>
                    <a:pt x="20" y="53"/>
                    <a:pt x="18" y="60"/>
                    <a:pt x="18" y="60"/>
                  </a:cubicBezTo>
                  <a:close/>
                </a:path>
              </a:pathLst>
            </a:custGeom>
            <a:solidFill>
              <a:srgbClr val="262423"/>
            </a:solid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endParaRPr lang="zh-CN" altLang="en-US"/>
            </a:p>
          </p:txBody>
        </p:sp>
        <p:sp>
          <p:nvSpPr>
            <p:cNvPr id="32" name="MH_Other_19"/>
            <p:cNvSpPr/>
            <p:nvPr>
              <p:custDataLst>
                <p:tags r:id="rId28"/>
              </p:custDataLst>
            </p:nvPr>
          </p:nvSpPr>
          <p:spPr bwMode="auto">
            <a:xfrm>
              <a:off x="7524750" y="3997109"/>
              <a:ext cx="161925" cy="476250"/>
            </a:xfrm>
            <a:custGeom>
              <a:avLst/>
              <a:gdLst>
                <a:gd name="T0" fmla="*/ 0 w 12"/>
                <a:gd name="T1" fmla="*/ 53604 h 39"/>
                <a:gd name="T2" fmla="*/ 121388 w 12"/>
                <a:gd name="T3" fmla="*/ 0 h 39"/>
                <a:gd name="T4" fmla="*/ 148363 w 12"/>
                <a:gd name="T5" fmla="*/ 67005 h 39"/>
                <a:gd name="T6" fmla="*/ 148363 w 12"/>
                <a:gd name="T7" fmla="*/ 254620 h 39"/>
                <a:gd name="T8" fmla="*/ 148363 w 12"/>
                <a:gd name="T9" fmla="*/ 254620 h 39"/>
                <a:gd name="T10" fmla="*/ 148363 w 12"/>
                <a:gd name="T11" fmla="*/ 254620 h 39"/>
                <a:gd name="T12" fmla="*/ 148363 w 12"/>
                <a:gd name="T13" fmla="*/ 254620 h 39"/>
                <a:gd name="T14" fmla="*/ 148363 w 12"/>
                <a:gd name="T15" fmla="*/ 254620 h 39"/>
                <a:gd name="T16" fmla="*/ 148363 w 12"/>
                <a:gd name="T17" fmla="*/ 254620 h 39"/>
                <a:gd name="T18" fmla="*/ 148363 w 12"/>
                <a:gd name="T19" fmla="*/ 268021 h 39"/>
                <a:gd name="T20" fmla="*/ 121388 w 12"/>
                <a:gd name="T21" fmla="*/ 375229 h 39"/>
                <a:gd name="T22" fmla="*/ 107901 w 12"/>
                <a:gd name="T23" fmla="*/ 522641 h 39"/>
                <a:gd name="T24" fmla="*/ 107901 w 12"/>
                <a:gd name="T25" fmla="*/ 522641 h 39"/>
                <a:gd name="T26" fmla="*/ 107901 w 12"/>
                <a:gd name="T27" fmla="*/ 522641 h 39"/>
                <a:gd name="T28" fmla="*/ 40463 w 12"/>
                <a:gd name="T29" fmla="*/ 522641 h 39"/>
                <a:gd name="T30" fmla="*/ 13488 w 12"/>
                <a:gd name="T31" fmla="*/ 495839 h 39"/>
                <a:gd name="T32" fmla="*/ 26975 w 12"/>
                <a:gd name="T33" fmla="*/ 469037 h 39"/>
                <a:gd name="T34" fmla="*/ 94413 w 12"/>
                <a:gd name="T35" fmla="*/ 469037 h 39"/>
                <a:gd name="T36" fmla="*/ 0 w 12"/>
                <a:gd name="T37" fmla="*/ 428834 h 39"/>
                <a:gd name="T38" fmla="*/ 107901 w 12"/>
                <a:gd name="T39" fmla="*/ 442235 h 39"/>
                <a:gd name="T40" fmla="*/ 107901 w 12"/>
                <a:gd name="T41" fmla="*/ 388630 h 39"/>
                <a:gd name="T42" fmla="*/ 67438 w 12"/>
                <a:gd name="T43" fmla="*/ 402032 h 39"/>
                <a:gd name="T44" fmla="*/ 107901 w 12"/>
                <a:gd name="T45" fmla="*/ 348427 h 39"/>
                <a:gd name="T46" fmla="*/ 67438 w 12"/>
                <a:gd name="T47" fmla="*/ 348427 h 39"/>
                <a:gd name="T48" fmla="*/ 107901 w 12"/>
                <a:gd name="T49" fmla="*/ 308224 h 39"/>
                <a:gd name="T50" fmla="*/ 67438 w 12"/>
                <a:gd name="T51" fmla="*/ 268021 h 39"/>
                <a:gd name="T52" fmla="*/ 80926 w 12"/>
                <a:gd name="T53" fmla="*/ 227818 h 39"/>
                <a:gd name="T54" fmla="*/ 121388 w 12"/>
                <a:gd name="T55" fmla="*/ 214417 h 39"/>
                <a:gd name="T56" fmla="*/ 121388 w 12"/>
                <a:gd name="T57" fmla="*/ 201016 h 39"/>
                <a:gd name="T58" fmla="*/ 67438 w 12"/>
                <a:gd name="T59" fmla="*/ 134011 h 39"/>
                <a:gd name="T60" fmla="*/ 121388 w 12"/>
                <a:gd name="T61" fmla="*/ 134011 h 39"/>
                <a:gd name="T62" fmla="*/ 53950 w 12"/>
                <a:gd name="T63" fmla="*/ 93807 h 39"/>
                <a:gd name="T64" fmla="*/ 80926 w 12"/>
                <a:gd name="T65" fmla="*/ 93807 h 39"/>
                <a:gd name="T66" fmla="*/ 121388 w 12"/>
                <a:gd name="T67" fmla="*/ 80406 h 39"/>
                <a:gd name="T68" fmla="*/ 94413 w 12"/>
                <a:gd name="T69" fmla="*/ 67005 h 39"/>
                <a:gd name="T70" fmla="*/ 121388 w 12"/>
                <a:gd name="T71" fmla="*/ 53604 h 39"/>
                <a:gd name="T72" fmla="*/ 0 w 12"/>
                <a:gd name="T73" fmla="*/ 53604 h 39"/>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12" h="39">
                  <a:moveTo>
                    <a:pt x="0" y="4"/>
                  </a:moveTo>
                  <a:cubicBezTo>
                    <a:pt x="2" y="3"/>
                    <a:pt x="6" y="1"/>
                    <a:pt x="9" y="0"/>
                  </a:cubicBezTo>
                  <a:cubicBezTo>
                    <a:pt x="9" y="1"/>
                    <a:pt x="12" y="3"/>
                    <a:pt x="11" y="5"/>
                  </a:cubicBezTo>
                  <a:cubicBezTo>
                    <a:pt x="10" y="6"/>
                    <a:pt x="11" y="17"/>
                    <a:pt x="11" y="19"/>
                  </a:cubicBezTo>
                  <a:cubicBezTo>
                    <a:pt x="11" y="19"/>
                    <a:pt x="11" y="19"/>
                    <a:pt x="11" y="19"/>
                  </a:cubicBezTo>
                  <a:cubicBezTo>
                    <a:pt x="11" y="19"/>
                    <a:pt x="11" y="19"/>
                    <a:pt x="11" y="19"/>
                  </a:cubicBezTo>
                  <a:cubicBezTo>
                    <a:pt x="11" y="19"/>
                    <a:pt x="11" y="19"/>
                    <a:pt x="11" y="19"/>
                  </a:cubicBezTo>
                  <a:cubicBezTo>
                    <a:pt x="11" y="19"/>
                    <a:pt x="11" y="19"/>
                    <a:pt x="11" y="19"/>
                  </a:cubicBezTo>
                  <a:cubicBezTo>
                    <a:pt x="11" y="19"/>
                    <a:pt x="11" y="19"/>
                    <a:pt x="11" y="19"/>
                  </a:cubicBezTo>
                  <a:cubicBezTo>
                    <a:pt x="11" y="20"/>
                    <a:pt x="11" y="20"/>
                    <a:pt x="11" y="20"/>
                  </a:cubicBezTo>
                  <a:cubicBezTo>
                    <a:pt x="11" y="21"/>
                    <a:pt x="9" y="28"/>
                    <a:pt x="9" y="28"/>
                  </a:cubicBezTo>
                  <a:cubicBezTo>
                    <a:pt x="9" y="28"/>
                    <a:pt x="11" y="37"/>
                    <a:pt x="8" y="39"/>
                  </a:cubicBezTo>
                  <a:cubicBezTo>
                    <a:pt x="8" y="39"/>
                    <a:pt x="8" y="39"/>
                    <a:pt x="8" y="39"/>
                  </a:cubicBezTo>
                  <a:cubicBezTo>
                    <a:pt x="8" y="39"/>
                    <a:pt x="8" y="39"/>
                    <a:pt x="8" y="39"/>
                  </a:cubicBezTo>
                  <a:cubicBezTo>
                    <a:pt x="3" y="39"/>
                    <a:pt x="3" y="39"/>
                    <a:pt x="3" y="39"/>
                  </a:cubicBezTo>
                  <a:cubicBezTo>
                    <a:pt x="1" y="37"/>
                    <a:pt x="1" y="37"/>
                    <a:pt x="1" y="37"/>
                  </a:cubicBezTo>
                  <a:cubicBezTo>
                    <a:pt x="1" y="36"/>
                    <a:pt x="2" y="35"/>
                    <a:pt x="2" y="35"/>
                  </a:cubicBezTo>
                  <a:cubicBezTo>
                    <a:pt x="7" y="35"/>
                    <a:pt x="7" y="35"/>
                    <a:pt x="7" y="35"/>
                  </a:cubicBezTo>
                  <a:cubicBezTo>
                    <a:pt x="6" y="32"/>
                    <a:pt x="0" y="32"/>
                    <a:pt x="0" y="32"/>
                  </a:cubicBezTo>
                  <a:cubicBezTo>
                    <a:pt x="1" y="31"/>
                    <a:pt x="6" y="32"/>
                    <a:pt x="8" y="33"/>
                  </a:cubicBezTo>
                  <a:cubicBezTo>
                    <a:pt x="9" y="32"/>
                    <a:pt x="8" y="30"/>
                    <a:pt x="8" y="29"/>
                  </a:cubicBezTo>
                  <a:cubicBezTo>
                    <a:pt x="7" y="29"/>
                    <a:pt x="5" y="30"/>
                    <a:pt x="5" y="30"/>
                  </a:cubicBezTo>
                  <a:cubicBezTo>
                    <a:pt x="8" y="26"/>
                    <a:pt x="8" y="26"/>
                    <a:pt x="8" y="26"/>
                  </a:cubicBezTo>
                  <a:cubicBezTo>
                    <a:pt x="8" y="25"/>
                    <a:pt x="5" y="26"/>
                    <a:pt x="5" y="26"/>
                  </a:cubicBezTo>
                  <a:cubicBezTo>
                    <a:pt x="8" y="23"/>
                    <a:pt x="8" y="23"/>
                    <a:pt x="8" y="23"/>
                  </a:cubicBezTo>
                  <a:cubicBezTo>
                    <a:pt x="8" y="23"/>
                    <a:pt x="7" y="22"/>
                    <a:pt x="5" y="20"/>
                  </a:cubicBezTo>
                  <a:cubicBezTo>
                    <a:pt x="4" y="18"/>
                    <a:pt x="6" y="17"/>
                    <a:pt x="6" y="17"/>
                  </a:cubicBezTo>
                  <a:cubicBezTo>
                    <a:pt x="6" y="17"/>
                    <a:pt x="10" y="19"/>
                    <a:pt x="9" y="16"/>
                  </a:cubicBezTo>
                  <a:cubicBezTo>
                    <a:pt x="9" y="16"/>
                    <a:pt x="9" y="16"/>
                    <a:pt x="9" y="15"/>
                  </a:cubicBezTo>
                  <a:cubicBezTo>
                    <a:pt x="8" y="13"/>
                    <a:pt x="5" y="10"/>
                    <a:pt x="5" y="10"/>
                  </a:cubicBezTo>
                  <a:cubicBezTo>
                    <a:pt x="9" y="10"/>
                    <a:pt x="9" y="10"/>
                    <a:pt x="9" y="10"/>
                  </a:cubicBezTo>
                  <a:cubicBezTo>
                    <a:pt x="8" y="8"/>
                    <a:pt x="3" y="9"/>
                    <a:pt x="4" y="7"/>
                  </a:cubicBezTo>
                  <a:cubicBezTo>
                    <a:pt x="5" y="7"/>
                    <a:pt x="5" y="7"/>
                    <a:pt x="6" y="7"/>
                  </a:cubicBezTo>
                  <a:cubicBezTo>
                    <a:pt x="7" y="6"/>
                    <a:pt x="9" y="6"/>
                    <a:pt x="9" y="6"/>
                  </a:cubicBezTo>
                  <a:cubicBezTo>
                    <a:pt x="7" y="5"/>
                    <a:pt x="7" y="5"/>
                    <a:pt x="7" y="5"/>
                  </a:cubicBezTo>
                  <a:cubicBezTo>
                    <a:pt x="9" y="4"/>
                    <a:pt x="9" y="4"/>
                    <a:pt x="9" y="4"/>
                  </a:cubicBezTo>
                  <a:cubicBezTo>
                    <a:pt x="7" y="3"/>
                    <a:pt x="0" y="4"/>
                    <a:pt x="0" y="4"/>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endParaRPr lang="zh-CN" altLang="en-US"/>
            </a:p>
          </p:txBody>
        </p:sp>
        <p:sp>
          <p:nvSpPr>
            <p:cNvPr id="33" name="MH_Other_20"/>
            <p:cNvSpPr/>
            <p:nvPr>
              <p:custDataLst>
                <p:tags r:id="rId29"/>
              </p:custDataLst>
            </p:nvPr>
          </p:nvSpPr>
          <p:spPr bwMode="auto">
            <a:xfrm>
              <a:off x="7404100" y="3608892"/>
              <a:ext cx="296863" cy="363682"/>
            </a:xfrm>
            <a:custGeom>
              <a:avLst/>
              <a:gdLst>
                <a:gd name="T0" fmla="*/ 121388 w 22"/>
                <a:gd name="T1" fmla="*/ 13375 h 30"/>
                <a:gd name="T2" fmla="*/ 229289 w 22"/>
                <a:gd name="T3" fmla="*/ 13375 h 30"/>
                <a:gd name="T4" fmla="*/ 283239 w 22"/>
                <a:gd name="T5" fmla="*/ 147126 h 30"/>
                <a:gd name="T6" fmla="*/ 283239 w 22"/>
                <a:gd name="T7" fmla="*/ 254127 h 30"/>
                <a:gd name="T8" fmla="*/ 269752 w 22"/>
                <a:gd name="T9" fmla="*/ 334378 h 30"/>
                <a:gd name="T10" fmla="*/ 242777 w 22"/>
                <a:gd name="T11" fmla="*/ 401253 h 30"/>
                <a:gd name="T12" fmla="*/ 188826 w 22"/>
                <a:gd name="T13" fmla="*/ 321002 h 30"/>
                <a:gd name="T14" fmla="*/ 229289 w 22"/>
                <a:gd name="T15" fmla="*/ 334378 h 30"/>
                <a:gd name="T16" fmla="*/ 202314 w 22"/>
                <a:gd name="T17" fmla="*/ 200627 h 30"/>
                <a:gd name="T18" fmla="*/ 188826 w 22"/>
                <a:gd name="T19" fmla="*/ 93626 h 30"/>
                <a:gd name="T20" fmla="*/ 67438 w 22"/>
                <a:gd name="T21" fmla="*/ 93626 h 30"/>
                <a:gd name="T22" fmla="*/ 26975 w 22"/>
                <a:gd name="T23" fmla="*/ 120376 h 30"/>
                <a:gd name="T24" fmla="*/ 13488 w 22"/>
                <a:gd name="T25" fmla="*/ 107001 h 30"/>
                <a:gd name="T26" fmla="*/ 0 w 22"/>
                <a:gd name="T27" fmla="*/ 26750 h 30"/>
                <a:gd name="T28" fmla="*/ 121388 w 22"/>
                <a:gd name="T29" fmla="*/ 13375 h 3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22" h="30">
                  <a:moveTo>
                    <a:pt x="9" y="1"/>
                  </a:moveTo>
                  <a:cubicBezTo>
                    <a:pt x="9" y="0"/>
                    <a:pt x="17" y="1"/>
                    <a:pt x="17" y="1"/>
                  </a:cubicBezTo>
                  <a:cubicBezTo>
                    <a:pt x="17" y="1"/>
                    <a:pt x="22" y="9"/>
                    <a:pt x="21" y="11"/>
                  </a:cubicBezTo>
                  <a:cubicBezTo>
                    <a:pt x="21" y="12"/>
                    <a:pt x="21" y="18"/>
                    <a:pt x="21" y="19"/>
                  </a:cubicBezTo>
                  <a:cubicBezTo>
                    <a:pt x="21" y="20"/>
                    <a:pt x="20" y="25"/>
                    <a:pt x="20" y="25"/>
                  </a:cubicBezTo>
                  <a:cubicBezTo>
                    <a:pt x="20" y="25"/>
                    <a:pt x="19" y="28"/>
                    <a:pt x="18" y="30"/>
                  </a:cubicBezTo>
                  <a:cubicBezTo>
                    <a:pt x="16" y="27"/>
                    <a:pt x="14" y="24"/>
                    <a:pt x="14" y="24"/>
                  </a:cubicBezTo>
                  <a:cubicBezTo>
                    <a:pt x="15" y="24"/>
                    <a:pt x="17" y="25"/>
                    <a:pt x="17" y="25"/>
                  </a:cubicBezTo>
                  <a:cubicBezTo>
                    <a:pt x="17" y="23"/>
                    <a:pt x="15" y="15"/>
                    <a:pt x="15" y="15"/>
                  </a:cubicBezTo>
                  <a:cubicBezTo>
                    <a:pt x="15" y="15"/>
                    <a:pt x="8" y="9"/>
                    <a:pt x="14" y="7"/>
                  </a:cubicBezTo>
                  <a:cubicBezTo>
                    <a:pt x="14" y="5"/>
                    <a:pt x="5" y="7"/>
                    <a:pt x="5" y="7"/>
                  </a:cubicBezTo>
                  <a:cubicBezTo>
                    <a:pt x="2" y="9"/>
                    <a:pt x="2" y="9"/>
                    <a:pt x="2" y="9"/>
                  </a:cubicBezTo>
                  <a:cubicBezTo>
                    <a:pt x="1" y="8"/>
                    <a:pt x="1" y="8"/>
                    <a:pt x="1" y="8"/>
                  </a:cubicBezTo>
                  <a:cubicBezTo>
                    <a:pt x="1" y="7"/>
                    <a:pt x="0" y="2"/>
                    <a:pt x="0" y="2"/>
                  </a:cubicBezTo>
                  <a:cubicBezTo>
                    <a:pt x="0" y="2"/>
                    <a:pt x="8" y="1"/>
                    <a:pt x="9" y="1"/>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endParaRPr lang="zh-CN" altLang="en-US"/>
            </a:p>
          </p:txBody>
        </p:sp>
        <p:sp>
          <p:nvSpPr>
            <p:cNvPr id="34" name="MH_Other_21"/>
            <p:cNvSpPr/>
            <p:nvPr>
              <p:custDataLst>
                <p:tags r:id="rId30"/>
              </p:custDataLst>
            </p:nvPr>
          </p:nvSpPr>
          <p:spPr bwMode="auto">
            <a:xfrm>
              <a:off x="7377113" y="3571370"/>
              <a:ext cx="215900" cy="73603"/>
            </a:xfrm>
            <a:custGeom>
              <a:avLst/>
              <a:gdLst>
                <a:gd name="T0" fmla="*/ 215802 w 16"/>
                <a:gd name="T1" fmla="*/ 40463 h 6"/>
                <a:gd name="T2" fmla="*/ 40463 w 16"/>
                <a:gd name="T3" fmla="*/ 80925 h 6"/>
                <a:gd name="T4" fmla="*/ 0 w 16"/>
                <a:gd name="T5" fmla="*/ 67438 h 6"/>
                <a:gd name="T6" fmla="*/ 0 w 16"/>
                <a:gd name="T7" fmla="*/ 26975 h 6"/>
                <a:gd name="T8" fmla="*/ 215802 w 16"/>
                <a:gd name="T9" fmla="*/ 0 h 6"/>
                <a:gd name="T10" fmla="*/ 215802 w 16"/>
                <a:gd name="T11" fmla="*/ 40463 h 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6" h="6">
                  <a:moveTo>
                    <a:pt x="16" y="3"/>
                  </a:moveTo>
                  <a:cubicBezTo>
                    <a:pt x="16" y="3"/>
                    <a:pt x="7" y="6"/>
                    <a:pt x="3" y="6"/>
                  </a:cubicBezTo>
                  <a:cubicBezTo>
                    <a:pt x="0" y="5"/>
                    <a:pt x="0" y="5"/>
                    <a:pt x="0" y="5"/>
                  </a:cubicBezTo>
                  <a:cubicBezTo>
                    <a:pt x="0" y="2"/>
                    <a:pt x="0" y="2"/>
                    <a:pt x="0" y="2"/>
                  </a:cubicBezTo>
                  <a:cubicBezTo>
                    <a:pt x="16" y="0"/>
                    <a:pt x="16" y="0"/>
                    <a:pt x="16" y="0"/>
                  </a:cubicBezTo>
                  <a:lnTo>
                    <a:pt x="16" y="3"/>
                  </a:ln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endParaRPr lang="zh-CN" altLang="en-US"/>
            </a:p>
          </p:txBody>
        </p:sp>
        <p:sp>
          <p:nvSpPr>
            <p:cNvPr id="35" name="MH_Other_22"/>
            <p:cNvSpPr/>
            <p:nvPr>
              <p:custDataLst>
                <p:tags r:id="rId31"/>
              </p:custDataLst>
            </p:nvPr>
          </p:nvSpPr>
          <p:spPr bwMode="auto">
            <a:xfrm>
              <a:off x="7377113" y="3108109"/>
              <a:ext cx="201612" cy="512329"/>
            </a:xfrm>
            <a:custGeom>
              <a:avLst/>
              <a:gdLst>
                <a:gd name="T0" fmla="*/ 202314 w 15"/>
                <a:gd name="T1" fmla="*/ 496068 h 42"/>
                <a:gd name="T2" fmla="*/ 134876 w 15"/>
                <a:gd name="T3" fmla="*/ 549697 h 42"/>
                <a:gd name="T4" fmla="*/ 0 w 15"/>
                <a:gd name="T5" fmla="*/ 536290 h 42"/>
                <a:gd name="T6" fmla="*/ 26975 w 15"/>
                <a:gd name="T7" fmla="*/ 361995 h 42"/>
                <a:gd name="T8" fmla="*/ 13488 w 15"/>
                <a:gd name="T9" fmla="*/ 254738 h 42"/>
                <a:gd name="T10" fmla="*/ 67438 w 15"/>
                <a:gd name="T11" fmla="*/ 107258 h 42"/>
                <a:gd name="T12" fmla="*/ 67438 w 15"/>
                <a:gd name="T13" fmla="*/ 40222 h 42"/>
                <a:gd name="T14" fmla="*/ 94413 w 15"/>
                <a:gd name="T15" fmla="*/ 80443 h 42"/>
                <a:gd name="T16" fmla="*/ 175339 w 15"/>
                <a:gd name="T17" fmla="*/ 0 h 42"/>
                <a:gd name="T18" fmla="*/ 202314 w 15"/>
                <a:gd name="T19" fmla="*/ 26814 h 42"/>
                <a:gd name="T20" fmla="*/ 202314 w 15"/>
                <a:gd name="T21" fmla="*/ 496068 h 4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5" h="42">
                  <a:moveTo>
                    <a:pt x="15" y="37"/>
                  </a:moveTo>
                  <a:cubicBezTo>
                    <a:pt x="15" y="37"/>
                    <a:pt x="15" y="40"/>
                    <a:pt x="10" y="41"/>
                  </a:cubicBezTo>
                  <a:cubicBezTo>
                    <a:pt x="5" y="42"/>
                    <a:pt x="1" y="42"/>
                    <a:pt x="0" y="40"/>
                  </a:cubicBezTo>
                  <a:cubicBezTo>
                    <a:pt x="2" y="27"/>
                    <a:pt x="2" y="27"/>
                    <a:pt x="2" y="27"/>
                  </a:cubicBezTo>
                  <a:cubicBezTo>
                    <a:pt x="2" y="27"/>
                    <a:pt x="1" y="22"/>
                    <a:pt x="1" y="19"/>
                  </a:cubicBezTo>
                  <a:cubicBezTo>
                    <a:pt x="1" y="16"/>
                    <a:pt x="5" y="8"/>
                    <a:pt x="5" y="8"/>
                  </a:cubicBezTo>
                  <a:cubicBezTo>
                    <a:pt x="5" y="8"/>
                    <a:pt x="4" y="4"/>
                    <a:pt x="5" y="3"/>
                  </a:cubicBezTo>
                  <a:cubicBezTo>
                    <a:pt x="7" y="6"/>
                    <a:pt x="7" y="6"/>
                    <a:pt x="7" y="6"/>
                  </a:cubicBezTo>
                  <a:cubicBezTo>
                    <a:pt x="7" y="6"/>
                    <a:pt x="8" y="6"/>
                    <a:pt x="13" y="0"/>
                  </a:cubicBezTo>
                  <a:cubicBezTo>
                    <a:pt x="13" y="0"/>
                    <a:pt x="15" y="2"/>
                    <a:pt x="15" y="2"/>
                  </a:cubicBezTo>
                  <a:lnTo>
                    <a:pt x="15" y="37"/>
                  </a:lnTo>
                  <a:close/>
                </a:path>
              </a:pathLst>
            </a:custGeom>
            <a:solidFill>
              <a:srgbClr val="F5F7FC"/>
            </a:solid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endParaRPr lang="zh-CN" altLang="en-US"/>
            </a:p>
          </p:txBody>
        </p:sp>
        <p:sp>
          <p:nvSpPr>
            <p:cNvPr id="36" name="MH_Other_23"/>
            <p:cNvSpPr/>
            <p:nvPr>
              <p:custDataLst>
                <p:tags r:id="rId32"/>
              </p:custDataLst>
            </p:nvPr>
          </p:nvSpPr>
          <p:spPr bwMode="auto">
            <a:xfrm>
              <a:off x="7377113" y="3108109"/>
              <a:ext cx="201612" cy="512329"/>
            </a:xfrm>
            <a:custGeom>
              <a:avLst/>
              <a:gdLst>
                <a:gd name="T0" fmla="*/ 67438 w 15"/>
                <a:gd name="T1" fmla="*/ 536290 h 42"/>
                <a:gd name="T2" fmla="*/ 161851 w 15"/>
                <a:gd name="T3" fmla="*/ 482661 h 42"/>
                <a:gd name="T4" fmla="*/ 161851 w 15"/>
                <a:gd name="T5" fmla="*/ 442439 h 42"/>
                <a:gd name="T6" fmla="*/ 67438 w 15"/>
                <a:gd name="T7" fmla="*/ 496068 h 42"/>
                <a:gd name="T8" fmla="*/ 161851 w 15"/>
                <a:gd name="T9" fmla="*/ 348588 h 42"/>
                <a:gd name="T10" fmla="*/ 175339 w 15"/>
                <a:gd name="T11" fmla="*/ 80443 h 42"/>
                <a:gd name="T12" fmla="*/ 134876 w 15"/>
                <a:gd name="T13" fmla="*/ 120665 h 42"/>
                <a:gd name="T14" fmla="*/ 161851 w 15"/>
                <a:gd name="T15" fmla="*/ 67036 h 42"/>
                <a:gd name="T16" fmla="*/ 121388 w 15"/>
                <a:gd name="T17" fmla="*/ 67036 h 42"/>
                <a:gd name="T18" fmla="*/ 175339 w 15"/>
                <a:gd name="T19" fmla="*/ 0 h 42"/>
                <a:gd name="T20" fmla="*/ 202314 w 15"/>
                <a:gd name="T21" fmla="*/ 26814 h 42"/>
                <a:gd name="T22" fmla="*/ 202314 w 15"/>
                <a:gd name="T23" fmla="*/ 496068 h 42"/>
                <a:gd name="T24" fmla="*/ 134876 w 15"/>
                <a:gd name="T25" fmla="*/ 549697 h 42"/>
                <a:gd name="T26" fmla="*/ 0 w 15"/>
                <a:gd name="T27" fmla="*/ 536290 h 42"/>
                <a:gd name="T28" fmla="*/ 0 w 15"/>
                <a:gd name="T29" fmla="*/ 536290 h 42"/>
                <a:gd name="T30" fmla="*/ 67438 w 15"/>
                <a:gd name="T31" fmla="*/ 536290 h 42"/>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15" h="42">
                  <a:moveTo>
                    <a:pt x="5" y="40"/>
                  </a:moveTo>
                  <a:cubicBezTo>
                    <a:pt x="11" y="40"/>
                    <a:pt x="12" y="36"/>
                    <a:pt x="12" y="36"/>
                  </a:cubicBezTo>
                  <a:cubicBezTo>
                    <a:pt x="12" y="36"/>
                    <a:pt x="14" y="33"/>
                    <a:pt x="12" y="33"/>
                  </a:cubicBezTo>
                  <a:cubicBezTo>
                    <a:pt x="10" y="33"/>
                    <a:pt x="5" y="37"/>
                    <a:pt x="5" y="37"/>
                  </a:cubicBezTo>
                  <a:cubicBezTo>
                    <a:pt x="6" y="34"/>
                    <a:pt x="9" y="30"/>
                    <a:pt x="12" y="26"/>
                  </a:cubicBezTo>
                  <a:cubicBezTo>
                    <a:pt x="14" y="22"/>
                    <a:pt x="13" y="6"/>
                    <a:pt x="13" y="6"/>
                  </a:cubicBezTo>
                  <a:cubicBezTo>
                    <a:pt x="10" y="9"/>
                    <a:pt x="10" y="9"/>
                    <a:pt x="10" y="9"/>
                  </a:cubicBezTo>
                  <a:cubicBezTo>
                    <a:pt x="12" y="5"/>
                    <a:pt x="12" y="5"/>
                    <a:pt x="12" y="5"/>
                  </a:cubicBezTo>
                  <a:cubicBezTo>
                    <a:pt x="10" y="6"/>
                    <a:pt x="9" y="6"/>
                    <a:pt x="9" y="5"/>
                  </a:cubicBezTo>
                  <a:cubicBezTo>
                    <a:pt x="10" y="4"/>
                    <a:pt x="11" y="3"/>
                    <a:pt x="13" y="0"/>
                  </a:cubicBezTo>
                  <a:cubicBezTo>
                    <a:pt x="13" y="0"/>
                    <a:pt x="15" y="2"/>
                    <a:pt x="15" y="2"/>
                  </a:cubicBezTo>
                  <a:cubicBezTo>
                    <a:pt x="15" y="37"/>
                    <a:pt x="15" y="37"/>
                    <a:pt x="15" y="37"/>
                  </a:cubicBezTo>
                  <a:cubicBezTo>
                    <a:pt x="15" y="37"/>
                    <a:pt x="15" y="40"/>
                    <a:pt x="10" y="41"/>
                  </a:cubicBezTo>
                  <a:cubicBezTo>
                    <a:pt x="5" y="42"/>
                    <a:pt x="1" y="42"/>
                    <a:pt x="0" y="40"/>
                  </a:cubicBezTo>
                  <a:cubicBezTo>
                    <a:pt x="0" y="40"/>
                    <a:pt x="0" y="40"/>
                    <a:pt x="0" y="40"/>
                  </a:cubicBezTo>
                  <a:cubicBezTo>
                    <a:pt x="2" y="40"/>
                    <a:pt x="3" y="41"/>
                    <a:pt x="5" y="40"/>
                  </a:cubicBezTo>
                  <a:close/>
                </a:path>
              </a:pathLst>
            </a:custGeom>
            <a:solidFill>
              <a:srgbClr val="CFD0D0"/>
            </a:solid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endParaRPr lang="zh-CN" altLang="en-US"/>
            </a:p>
          </p:txBody>
        </p:sp>
        <p:sp>
          <p:nvSpPr>
            <p:cNvPr id="37" name="MH_Other_24"/>
            <p:cNvSpPr/>
            <p:nvPr>
              <p:custDataLst>
                <p:tags r:id="rId33"/>
              </p:custDataLst>
            </p:nvPr>
          </p:nvSpPr>
          <p:spPr bwMode="auto">
            <a:xfrm>
              <a:off x="7485063" y="3132643"/>
              <a:ext cx="293687" cy="643659"/>
            </a:xfrm>
            <a:custGeom>
              <a:avLst/>
              <a:gdLst>
                <a:gd name="T0" fmla="*/ 293357 w 22"/>
                <a:gd name="T1" fmla="*/ 668015 h 53"/>
                <a:gd name="T2" fmla="*/ 186682 w 22"/>
                <a:gd name="T3" fmla="*/ 708096 h 53"/>
                <a:gd name="T4" fmla="*/ 40003 w 22"/>
                <a:gd name="T5" fmla="*/ 454250 h 53"/>
                <a:gd name="T6" fmla="*/ 0 w 22"/>
                <a:gd name="T7" fmla="*/ 334008 h 53"/>
                <a:gd name="T8" fmla="*/ 93341 w 22"/>
                <a:gd name="T9" fmla="*/ 0 h 53"/>
                <a:gd name="T10" fmla="*/ 186682 w 22"/>
                <a:gd name="T11" fmla="*/ 40081 h 53"/>
                <a:gd name="T12" fmla="*/ 173347 w 22"/>
                <a:gd name="T13" fmla="*/ 213765 h 53"/>
                <a:gd name="T14" fmla="*/ 293357 w 22"/>
                <a:gd name="T15" fmla="*/ 668015 h 53"/>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2" h="53">
                  <a:moveTo>
                    <a:pt x="22" y="50"/>
                  </a:moveTo>
                  <a:cubicBezTo>
                    <a:pt x="14" y="53"/>
                    <a:pt x="14" y="53"/>
                    <a:pt x="14" y="53"/>
                  </a:cubicBezTo>
                  <a:cubicBezTo>
                    <a:pt x="14" y="53"/>
                    <a:pt x="4" y="35"/>
                    <a:pt x="3" y="34"/>
                  </a:cubicBezTo>
                  <a:cubicBezTo>
                    <a:pt x="2" y="33"/>
                    <a:pt x="0" y="30"/>
                    <a:pt x="0" y="25"/>
                  </a:cubicBezTo>
                  <a:cubicBezTo>
                    <a:pt x="1" y="19"/>
                    <a:pt x="1" y="7"/>
                    <a:pt x="7" y="0"/>
                  </a:cubicBezTo>
                  <a:cubicBezTo>
                    <a:pt x="7" y="0"/>
                    <a:pt x="10" y="3"/>
                    <a:pt x="14" y="3"/>
                  </a:cubicBezTo>
                  <a:cubicBezTo>
                    <a:pt x="13" y="16"/>
                    <a:pt x="13" y="16"/>
                    <a:pt x="13" y="16"/>
                  </a:cubicBezTo>
                  <a:cubicBezTo>
                    <a:pt x="13" y="16"/>
                    <a:pt x="15" y="38"/>
                    <a:pt x="22" y="50"/>
                  </a:cubicBezTo>
                  <a:close/>
                </a:path>
              </a:pathLst>
            </a:custGeom>
            <a:solidFill>
              <a:srgbClr val="262423"/>
            </a:solid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endParaRPr lang="zh-CN" altLang="en-US"/>
            </a:p>
          </p:txBody>
        </p:sp>
        <p:sp>
          <p:nvSpPr>
            <p:cNvPr id="38" name="MH_Other_25"/>
            <p:cNvSpPr/>
            <p:nvPr>
              <p:custDataLst>
                <p:tags r:id="rId34"/>
              </p:custDataLst>
            </p:nvPr>
          </p:nvSpPr>
          <p:spPr bwMode="auto">
            <a:xfrm>
              <a:off x="7377113" y="3181711"/>
              <a:ext cx="120650" cy="427182"/>
            </a:xfrm>
            <a:custGeom>
              <a:avLst/>
              <a:gdLst>
                <a:gd name="T0" fmla="*/ 53950 w 9"/>
                <a:gd name="T1" fmla="*/ 441909 h 35"/>
                <a:gd name="T2" fmla="*/ 26975 w 9"/>
                <a:gd name="T3" fmla="*/ 468691 h 35"/>
                <a:gd name="T4" fmla="*/ 0 w 9"/>
                <a:gd name="T5" fmla="*/ 441909 h 35"/>
                <a:gd name="T6" fmla="*/ 26975 w 9"/>
                <a:gd name="T7" fmla="*/ 200868 h 35"/>
                <a:gd name="T8" fmla="*/ 80925 w 9"/>
                <a:gd name="T9" fmla="*/ 53565 h 35"/>
                <a:gd name="T10" fmla="*/ 94413 w 9"/>
                <a:gd name="T11" fmla="*/ 0 h 35"/>
                <a:gd name="T12" fmla="*/ 121388 w 9"/>
                <a:gd name="T13" fmla="*/ 26782 h 35"/>
                <a:gd name="T14" fmla="*/ 107900 w 9"/>
                <a:gd name="T15" fmla="*/ 53565 h 35"/>
                <a:gd name="T16" fmla="*/ 80925 w 9"/>
                <a:gd name="T17" fmla="*/ 174085 h 35"/>
                <a:gd name="T18" fmla="*/ 53950 w 9"/>
                <a:gd name="T19" fmla="*/ 441909 h 3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9" h="35">
                  <a:moveTo>
                    <a:pt x="4" y="33"/>
                  </a:moveTo>
                  <a:cubicBezTo>
                    <a:pt x="2" y="35"/>
                    <a:pt x="2" y="35"/>
                    <a:pt x="2" y="35"/>
                  </a:cubicBezTo>
                  <a:cubicBezTo>
                    <a:pt x="0" y="33"/>
                    <a:pt x="0" y="33"/>
                    <a:pt x="0" y="33"/>
                  </a:cubicBezTo>
                  <a:cubicBezTo>
                    <a:pt x="0" y="33"/>
                    <a:pt x="1" y="19"/>
                    <a:pt x="2" y="15"/>
                  </a:cubicBezTo>
                  <a:cubicBezTo>
                    <a:pt x="3" y="11"/>
                    <a:pt x="6" y="4"/>
                    <a:pt x="6" y="4"/>
                  </a:cubicBezTo>
                  <a:cubicBezTo>
                    <a:pt x="6" y="4"/>
                    <a:pt x="5" y="1"/>
                    <a:pt x="7" y="0"/>
                  </a:cubicBezTo>
                  <a:cubicBezTo>
                    <a:pt x="7" y="0"/>
                    <a:pt x="8" y="0"/>
                    <a:pt x="9" y="2"/>
                  </a:cubicBezTo>
                  <a:cubicBezTo>
                    <a:pt x="8" y="4"/>
                    <a:pt x="8" y="4"/>
                    <a:pt x="8" y="4"/>
                  </a:cubicBezTo>
                  <a:cubicBezTo>
                    <a:pt x="8" y="4"/>
                    <a:pt x="6" y="10"/>
                    <a:pt x="6" y="13"/>
                  </a:cubicBezTo>
                  <a:cubicBezTo>
                    <a:pt x="6" y="15"/>
                    <a:pt x="5" y="31"/>
                    <a:pt x="4" y="33"/>
                  </a:cubicBezTo>
                  <a:close/>
                </a:path>
              </a:pathLst>
            </a:custGeom>
            <a:solidFill>
              <a:srgbClr val="A41F00"/>
            </a:solid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endParaRPr lang="zh-CN" altLang="en-US"/>
            </a:p>
          </p:txBody>
        </p:sp>
        <p:sp>
          <p:nvSpPr>
            <p:cNvPr id="39" name="MH_Other_26"/>
            <p:cNvSpPr/>
            <p:nvPr>
              <p:custDataLst>
                <p:tags r:id="rId35"/>
              </p:custDataLst>
            </p:nvPr>
          </p:nvSpPr>
          <p:spPr bwMode="auto">
            <a:xfrm>
              <a:off x="7110413" y="3341904"/>
              <a:ext cx="266700" cy="168852"/>
            </a:xfrm>
            <a:custGeom>
              <a:avLst/>
              <a:gdLst>
                <a:gd name="T0" fmla="*/ 13319 w 20"/>
                <a:gd name="T1" fmla="*/ 132466 h 14"/>
                <a:gd name="T2" fmla="*/ 39957 w 20"/>
                <a:gd name="T3" fmla="*/ 39740 h 14"/>
                <a:gd name="T4" fmla="*/ 119871 w 20"/>
                <a:gd name="T5" fmla="*/ 66233 h 14"/>
                <a:gd name="T6" fmla="*/ 146510 w 20"/>
                <a:gd name="T7" fmla="*/ 79480 h 14"/>
                <a:gd name="T8" fmla="*/ 186467 w 20"/>
                <a:gd name="T9" fmla="*/ 79480 h 14"/>
                <a:gd name="T10" fmla="*/ 213105 w 20"/>
                <a:gd name="T11" fmla="*/ 79480 h 14"/>
                <a:gd name="T12" fmla="*/ 226424 w 20"/>
                <a:gd name="T13" fmla="*/ 66233 h 14"/>
                <a:gd name="T14" fmla="*/ 253062 w 20"/>
                <a:gd name="T15" fmla="*/ 0 h 14"/>
                <a:gd name="T16" fmla="*/ 266381 w 20"/>
                <a:gd name="T17" fmla="*/ 158960 h 14"/>
                <a:gd name="T18" fmla="*/ 253062 w 20"/>
                <a:gd name="T19" fmla="*/ 185453 h 14"/>
                <a:gd name="T20" fmla="*/ 146510 w 20"/>
                <a:gd name="T21" fmla="*/ 172206 h 14"/>
                <a:gd name="T22" fmla="*/ 13319 w 20"/>
                <a:gd name="T23" fmla="*/ 132466 h 1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0" h="14">
                  <a:moveTo>
                    <a:pt x="1" y="10"/>
                  </a:moveTo>
                  <a:cubicBezTo>
                    <a:pt x="1" y="10"/>
                    <a:pt x="0" y="6"/>
                    <a:pt x="3" y="3"/>
                  </a:cubicBezTo>
                  <a:cubicBezTo>
                    <a:pt x="3" y="3"/>
                    <a:pt x="9" y="5"/>
                    <a:pt x="9" y="5"/>
                  </a:cubicBezTo>
                  <a:cubicBezTo>
                    <a:pt x="9" y="5"/>
                    <a:pt x="11" y="6"/>
                    <a:pt x="11" y="6"/>
                  </a:cubicBezTo>
                  <a:cubicBezTo>
                    <a:pt x="11" y="6"/>
                    <a:pt x="14" y="6"/>
                    <a:pt x="14" y="6"/>
                  </a:cubicBezTo>
                  <a:cubicBezTo>
                    <a:pt x="14" y="6"/>
                    <a:pt x="16" y="5"/>
                    <a:pt x="16" y="6"/>
                  </a:cubicBezTo>
                  <a:cubicBezTo>
                    <a:pt x="17" y="5"/>
                    <a:pt x="17" y="5"/>
                    <a:pt x="17" y="5"/>
                  </a:cubicBezTo>
                  <a:cubicBezTo>
                    <a:pt x="17" y="5"/>
                    <a:pt x="17" y="2"/>
                    <a:pt x="19" y="0"/>
                  </a:cubicBezTo>
                  <a:cubicBezTo>
                    <a:pt x="20" y="12"/>
                    <a:pt x="20" y="12"/>
                    <a:pt x="20" y="12"/>
                  </a:cubicBezTo>
                  <a:cubicBezTo>
                    <a:pt x="19" y="14"/>
                    <a:pt x="19" y="14"/>
                    <a:pt x="19" y="14"/>
                  </a:cubicBezTo>
                  <a:cubicBezTo>
                    <a:pt x="19" y="14"/>
                    <a:pt x="13" y="14"/>
                    <a:pt x="11" y="13"/>
                  </a:cubicBezTo>
                  <a:cubicBezTo>
                    <a:pt x="10" y="12"/>
                    <a:pt x="2" y="11"/>
                    <a:pt x="1" y="10"/>
                  </a:cubicBezTo>
                  <a:close/>
                </a:path>
              </a:pathLst>
            </a:custGeom>
            <a:solidFill>
              <a:srgbClr val="262423"/>
            </a:solid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endParaRPr lang="zh-CN" altLang="en-US"/>
            </a:p>
          </p:txBody>
        </p:sp>
        <p:sp>
          <p:nvSpPr>
            <p:cNvPr id="40" name="MH_Other_27"/>
            <p:cNvSpPr/>
            <p:nvPr>
              <p:custDataLst>
                <p:tags r:id="rId36"/>
              </p:custDataLst>
            </p:nvPr>
          </p:nvSpPr>
          <p:spPr bwMode="auto">
            <a:xfrm>
              <a:off x="7124700" y="3377983"/>
              <a:ext cx="225425" cy="119785"/>
            </a:xfrm>
            <a:custGeom>
              <a:avLst/>
              <a:gdLst>
                <a:gd name="T0" fmla="*/ 26579 w 17"/>
                <a:gd name="T1" fmla="*/ 0 h 10"/>
                <a:gd name="T2" fmla="*/ 106315 w 17"/>
                <a:gd name="T3" fmla="*/ 26300 h 10"/>
                <a:gd name="T4" fmla="*/ 132894 w 17"/>
                <a:gd name="T5" fmla="*/ 39451 h 10"/>
                <a:gd name="T6" fmla="*/ 172762 w 17"/>
                <a:gd name="T7" fmla="*/ 39451 h 10"/>
                <a:gd name="T8" fmla="*/ 199340 w 17"/>
                <a:gd name="T9" fmla="*/ 39451 h 10"/>
                <a:gd name="T10" fmla="*/ 212630 w 17"/>
                <a:gd name="T11" fmla="*/ 65751 h 10"/>
                <a:gd name="T12" fmla="*/ 186051 w 17"/>
                <a:gd name="T13" fmla="*/ 65751 h 10"/>
                <a:gd name="T14" fmla="*/ 225919 w 17"/>
                <a:gd name="T15" fmla="*/ 131502 h 10"/>
                <a:gd name="T16" fmla="*/ 172762 w 17"/>
                <a:gd name="T17" fmla="*/ 65751 h 10"/>
                <a:gd name="T18" fmla="*/ 119604 w 17"/>
                <a:gd name="T19" fmla="*/ 52601 h 10"/>
                <a:gd name="T20" fmla="*/ 146183 w 17"/>
                <a:gd name="T21" fmla="*/ 105202 h 10"/>
                <a:gd name="T22" fmla="*/ 79736 w 17"/>
                <a:gd name="T23" fmla="*/ 39451 h 10"/>
                <a:gd name="T24" fmla="*/ 39868 w 17"/>
                <a:gd name="T25" fmla="*/ 52601 h 10"/>
                <a:gd name="T26" fmla="*/ 0 w 17"/>
                <a:gd name="T27" fmla="*/ 65751 h 10"/>
                <a:gd name="T28" fmla="*/ 0 w 17"/>
                <a:gd name="T29" fmla="*/ 65751 h 10"/>
                <a:gd name="T30" fmla="*/ 26579 w 17"/>
                <a:gd name="T31" fmla="*/ 0 h 10"/>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17" h="10">
                  <a:moveTo>
                    <a:pt x="2" y="0"/>
                  </a:moveTo>
                  <a:cubicBezTo>
                    <a:pt x="2" y="0"/>
                    <a:pt x="8" y="2"/>
                    <a:pt x="8" y="2"/>
                  </a:cubicBezTo>
                  <a:cubicBezTo>
                    <a:pt x="8" y="2"/>
                    <a:pt x="10" y="3"/>
                    <a:pt x="10" y="3"/>
                  </a:cubicBezTo>
                  <a:cubicBezTo>
                    <a:pt x="10" y="3"/>
                    <a:pt x="13" y="3"/>
                    <a:pt x="13" y="3"/>
                  </a:cubicBezTo>
                  <a:cubicBezTo>
                    <a:pt x="13" y="3"/>
                    <a:pt x="14" y="3"/>
                    <a:pt x="15" y="3"/>
                  </a:cubicBezTo>
                  <a:cubicBezTo>
                    <a:pt x="15" y="4"/>
                    <a:pt x="15" y="5"/>
                    <a:pt x="16" y="5"/>
                  </a:cubicBezTo>
                  <a:cubicBezTo>
                    <a:pt x="14" y="5"/>
                    <a:pt x="14" y="5"/>
                    <a:pt x="14" y="5"/>
                  </a:cubicBezTo>
                  <a:cubicBezTo>
                    <a:pt x="14" y="5"/>
                    <a:pt x="16" y="9"/>
                    <a:pt x="17" y="10"/>
                  </a:cubicBezTo>
                  <a:cubicBezTo>
                    <a:pt x="17" y="10"/>
                    <a:pt x="13" y="7"/>
                    <a:pt x="13" y="5"/>
                  </a:cubicBezTo>
                  <a:cubicBezTo>
                    <a:pt x="13" y="3"/>
                    <a:pt x="9" y="4"/>
                    <a:pt x="9" y="4"/>
                  </a:cubicBezTo>
                  <a:cubicBezTo>
                    <a:pt x="9" y="4"/>
                    <a:pt x="7" y="6"/>
                    <a:pt x="11" y="8"/>
                  </a:cubicBezTo>
                  <a:cubicBezTo>
                    <a:pt x="11" y="8"/>
                    <a:pt x="7" y="6"/>
                    <a:pt x="6" y="3"/>
                  </a:cubicBezTo>
                  <a:cubicBezTo>
                    <a:pt x="5" y="0"/>
                    <a:pt x="3" y="4"/>
                    <a:pt x="3" y="4"/>
                  </a:cubicBezTo>
                  <a:cubicBezTo>
                    <a:pt x="3" y="4"/>
                    <a:pt x="0" y="5"/>
                    <a:pt x="0" y="5"/>
                  </a:cubicBezTo>
                  <a:cubicBezTo>
                    <a:pt x="0" y="5"/>
                    <a:pt x="0" y="5"/>
                    <a:pt x="0" y="5"/>
                  </a:cubicBezTo>
                  <a:cubicBezTo>
                    <a:pt x="0" y="4"/>
                    <a:pt x="1" y="2"/>
                    <a:pt x="2" y="0"/>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endParaRPr lang="zh-CN" altLang="en-US"/>
            </a:p>
          </p:txBody>
        </p:sp>
        <p:sp>
          <p:nvSpPr>
            <p:cNvPr id="41" name="MH_Other_28"/>
            <p:cNvSpPr/>
            <p:nvPr>
              <p:custDataLst>
                <p:tags r:id="rId37"/>
              </p:custDataLst>
            </p:nvPr>
          </p:nvSpPr>
          <p:spPr bwMode="auto">
            <a:xfrm>
              <a:off x="7485063" y="3145632"/>
              <a:ext cx="120650" cy="450273"/>
            </a:xfrm>
            <a:custGeom>
              <a:avLst/>
              <a:gdLst>
                <a:gd name="T0" fmla="*/ 80925 w 9"/>
                <a:gd name="T1" fmla="*/ 495666 h 37"/>
                <a:gd name="T2" fmla="*/ 40463 w 9"/>
                <a:gd name="T3" fmla="*/ 442080 h 37"/>
                <a:gd name="T4" fmla="*/ 13488 w 9"/>
                <a:gd name="T5" fmla="*/ 388495 h 37"/>
                <a:gd name="T6" fmla="*/ 13488 w 9"/>
                <a:gd name="T7" fmla="*/ 308117 h 37"/>
                <a:gd name="T8" fmla="*/ 107900 w 9"/>
                <a:gd name="T9" fmla="*/ 66982 h 37"/>
                <a:gd name="T10" fmla="*/ 94413 w 9"/>
                <a:gd name="T11" fmla="*/ 53586 h 37"/>
                <a:gd name="T12" fmla="*/ 107900 w 9"/>
                <a:gd name="T13" fmla="*/ 0 h 37"/>
                <a:gd name="T14" fmla="*/ 121388 w 9"/>
                <a:gd name="T15" fmla="*/ 0 h 37"/>
                <a:gd name="T16" fmla="*/ 107900 w 9"/>
                <a:gd name="T17" fmla="*/ 40189 h 37"/>
                <a:gd name="T18" fmla="*/ 107900 w 9"/>
                <a:gd name="T19" fmla="*/ 66982 h 37"/>
                <a:gd name="T20" fmla="*/ 26975 w 9"/>
                <a:gd name="T21" fmla="*/ 308117 h 37"/>
                <a:gd name="T22" fmla="*/ 53950 w 9"/>
                <a:gd name="T23" fmla="*/ 428684 h 37"/>
                <a:gd name="T24" fmla="*/ 80925 w 9"/>
                <a:gd name="T25" fmla="*/ 495666 h 37"/>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9" h="37">
                  <a:moveTo>
                    <a:pt x="6" y="37"/>
                  </a:moveTo>
                  <a:cubicBezTo>
                    <a:pt x="5" y="35"/>
                    <a:pt x="4" y="33"/>
                    <a:pt x="3" y="33"/>
                  </a:cubicBezTo>
                  <a:cubicBezTo>
                    <a:pt x="3" y="32"/>
                    <a:pt x="2" y="31"/>
                    <a:pt x="1" y="29"/>
                  </a:cubicBezTo>
                  <a:cubicBezTo>
                    <a:pt x="1" y="27"/>
                    <a:pt x="0" y="24"/>
                    <a:pt x="1" y="23"/>
                  </a:cubicBezTo>
                  <a:cubicBezTo>
                    <a:pt x="1" y="20"/>
                    <a:pt x="8" y="5"/>
                    <a:pt x="8" y="5"/>
                  </a:cubicBezTo>
                  <a:cubicBezTo>
                    <a:pt x="7" y="4"/>
                    <a:pt x="7" y="4"/>
                    <a:pt x="7" y="4"/>
                  </a:cubicBezTo>
                  <a:cubicBezTo>
                    <a:pt x="8" y="0"/>
                    <a:pt x="8" y="0"/>
                    <a:pt x="8" y="0"/>
                  </a:cubicBezTo>
                  <a:cubicBezTo>
                    <a:pt x="9" y="0"/>
                    <a:pt x="9" y="0"/>
                    <a:pt x="9" y="0"/>
                  </a:cubicBezTo>
                  <a:cubicBezTo>
                    <a:pt x="8" y="3"/>
                    <a:pt x="8" y="3"/>
                    <a:pt x="8" y="3"/>
                  </a:cubicBezTo>
                  <a:cubicBezTo>
                    <a:pt x="8" y="5"/>
                    <a:pt x="8" y="5"/>
                    <a:pt x="8" y="5"/>
                  </a:cubicBezTo>
                  <a:cubicBezTo>
                    <a:pt x="8" y="5"/>
                    <a:pt x="2" y="21"/>
                    <a:pt x="2" y="23"/>
                  </a:cubicBezTo>
                  <a:cubicBezTo>
                    <a:pt x="1" y="25"/>
                    <a:pt x="4" y="30"/>
                    <a:pt x="4" y="32"/>
                  </a:cubicBezTo>
                  <a:cubicBezTo>
                    <a:pt x="5" y="33"/>
                    <a:pt x="5" y="35"/>
                    <a:pt x="6" y="37"/>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endParaRPr lang="zh-CN" altLang="en-US"/>
            </a:p>
          </p:txBody>
        </p:sp>
        <p:sp>
          <p:nvSpPr>
            <p:cNvPr id="42" name="MH_Other_29"/>
            <p:cNvSpPr/>
            <p:nvPr>
              <p:custDataLst>
                <p:tags r:id="rId38"/>
              </p:custDataLst>
            </p:nvPr>
          </p:nvSpPr>
          <p:spPr bwMode="auto">
            <a:xfrm>
              <a:off x="7566025" y="3181711"/>
              <a:ext cx="134938" cy="500785"/>
            </a:xfrm>
            <a:custGeom>
              <a:avLst/>
              <a:gdLst>
                <a:gd name="T0" fmla="*/ 40463 w 10"/>
                <a:gd name="T1" fmla="*/ 107242 h 41"/>
                <a:gd name="T2" fmla="*/ 0 w 10"/>
                <a:gd name="T3" fmla="*/ 147458 h 41"/>
                <a:gd name="T4" fmla="*/ 80926 w 10"/>
                <a:gd name="T5" fmla="*/ 40216 h 41"/>
                <a:gd name="T6" fmla="*/ 107901 w 10"/>
                <a:gd name="T7" fmla="*/ 0 h 41"/>
                <a:gd name="T8" fmla="*/ 94413 w 10"/>
                <a:gd name="T9" fmla="*/ 160863 h 41"/>
                <a:gd name="T10" fmla="*/ 134876 w 10"/>
                <a:gd name="T11" fmla="*/ 375348 h 41"/>
                <a:gd name="T12" fmla="*/ 107901 w 10"/>
                <a:gd name="T13" fmla="*/ 428969 h 41"/>
                <a:gd name="T14" fmla="*/ 40463 w 10"/>
                <a:gd name="T15" fmla="*/ 549616 h 41"/>
                <a:gd name="T16" fmla="*/ 13488 w 10"/>
                <a:gd name="T17" fmla="*/ 482590 h 41"/>
                <a:gd name="T18" fmla="*/ 53950 w 10"/>
                <a:gd name="T19" fmla="*/ 361942 h 41"/>
                <a:gd name="T20" fmla="*/ 13488 w 10"/>
                <a:gd name="T21" fmla="*/ 361942 h 41"/>
                <a:gd name="T22" fmla="*/ 53950 w 10"/>
                <a:gd name="T23" fmla="*/ 348537 h 41"/>
                <a:gd name="T24" fmla="*/ 53950 w 10"/>
                <a:gd name="T25" fmla="*/ 268105 h 41"/>
                <a:gd name="T26" fmla="*/ 53950 w 10"/>
                <a:gd name="T27" fmla="*/ 214484 h 41"/>
                <a:gd name="T28" fmla="*/ 40463 w 10"/>
                <a:gd name="T29" fmla="*/ 174268 h 41"/>
                <a:gd name="T30" fmla="*/ 40463 w 10"/>
                <a:gd name="T31" fmla="*/ 107242 h 41"/>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10" h="41">
                  <a:moveTo>
                    <a:pt x="3" y="8"/>
                  </a:moveTo>
                  <a:cubicBezTo>
                    <a:pt x="0" y="11"/>
                    <a:pt x="0" y="11"/>
                    <a:pt x="0" y="11"/>
                  </a:cubicBezTo>
                  <a:cubicBezTo>
                    <a:pt x="0" y="11"/>
                    <a:pt x="5" y="4"/>
                    <a:pt x="6" y="3"/>
                  </a:cubicBezTo>
                  <a:cubicBezTo>
                    <a:pt x="6" y="2"/>
                    <a:pt x="7" y="1"/>
                    <a:pt x="8" y="0"/>
                  </a:cubicBezTo>
                  <a:cubicBezTo>
                    <a:pt x="7" y="12"/>
                    <a:pt x="7" y="12"/>
                    <a:pt x="7" y="12"/>
                  </a:cubicBezTo>
                  <a:cubicBezTo>
                    <a:pt x="7" y="12"/>
                    <a:pt x="8" y="19"/>
                    <a:pt x="10" y="28"/>
                  </a:cubicBezTo>
                  <a:cubicBezTo>
                    <a:pt x="8" y="32"/>
                    <a:pt x="8" y="32"/>
                    <a:pt x="8" y="32"/>
                  </a:cubicBezTo>
                  <a:cubicBezTo>
                    <a:pt x="3" y="41"/>
                    <a:pt x="3" y="41"/>
                    <a:pt x="3" y="41"/>
                  </a:cubicBezTo>
                  <a:cubicBezTo>
                    <a:pt x="2" y="39"/>
                    <a:pt x="2" y="38"/>
                    <a:pt x="1" y="36"/>
                  </a:cubicBezTo>
                  <a:cubicBezTo>
                    <a:pt x="2" y="33"/>
                    <a:pt x="4" y="27"/>
                    <a:pt x="4" y="27"/>
                  </a:cubicBezTo>
                  <a:cubicBezTo>
                    <a:pt x="4" y="26"/>
                    <a:pt x="2" y="26"/>
                    <a:pt x="1" y="27"/>
                  </a:cubicBezTo>
                  <a:cubicBezTo>
                    <a:pt x="4" y="26"/>
                    <a:pt x="4" y="26"/>
                    <a:pt x="4" y="26"/>
                  </a:cubicBezTo>
                  <a:cubicBezTo>
                    <a:pt x="4" y="20"/>
                    <a:pt x="4" y="20"/>
                    <a:pt x="4" y="20"/>
                  </a:cubicBezTo>
                  <a:cubicBezTo>
                    <a:pt x="4" y="20"/>
                    <a:pt x="3" y="18"/>
                    <a:pt x="4" y="16"/>
                  </a:cubicBezTo>
                  <a:cubicBezTo>
                    <a:pt x="4" y="15"/>
                    <a:pt x="3" y="13"/>
                    <a:pt x="3" y="13"/>
                  </a:cubicBezTo>
                  <a:lnTo>
                    <a:pt x="3" y="8"/>
                  </a:ln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endParaRPr lang="zh-CN" altLang="en-US"/>
            </a:p>
          </p:txBody>
        </p:sp>
        <p:sp>
          <p:nvSpPr>
            <p:cNvPr id="43" name="MH_Other_30"/>
            <p:cNvSpPr/>
            <p:nvPr>
              <p:custDataLst>
                <p:tags r:id="rId39"/>
              </p:custDataLst>
            </p:nvPr>
          </p:nvSpPr>
          <p:spPr bwMode="auto">
            <a:xfrm>
              <a:off x="7593013" y="3157177"/>
              <a:ext cx="53975" cy="86591"/>
            </a:xfrm>
            <a:custGeom>
              <a:avLst/>
              <a:gdLst>
                <a:gd name="T0" fmla="*/ 0 w 4"/>
                <a:gd name="T1" fmla="*/ 94413 h 7"/>
                <a:gd name="T2" fmla="*/ 40463 w 4"/>
                <a:gd name="T3" fmla="*/ 0 h 7"/>
                <a:gd name="T4" fmla="*/ 53950 w 4"/>
                <a:gd name="T5" fmla="*/ 13488 h 7"/>
                <a:gd name="T6" fmla="*/ 0 w 4"/>
                <a:gd name="T7" fmla="*/ 94413 h 7"/>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 h="7">
                  <a:moveTo>
                    <a:pt x="0" y="7"/>
                  </a:moveTo>
                  <a:cubicBezTo>
                    <a:pt x="3" y="0"/>
                    <a:pt x="3" y="0"/>
                    <a:pt x="3" y="0"/>
                  </a:cubicBezTo>
                  <a:cubicBezTo>
                    <a:pt x="3" y="1"/>
                    <a:pt x="4" y="1"/>
                    <a:pt x="4" y="1"/>
                  </a:cubicBezTo>
                  <a:cubicBezTo>
                    <a:pt x="3" y="2"/>
                    <a:pt x="2" y="4"/>
                    <a:pt x="0" y="7"/>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endParaRPr lang="zh-CN" altLang="en-US"/>
            </a:p>
          </p:txBody>
        </p:sp>
        <p:sp>
          <p:nvSpPr>
            <p:cNvPr id="44" name="MH_Other_31"/>
            <p:cNvSpPr/>
            <p:nvPr>
              <p:custDataLst>
                <p:tags r:id="rId40"/>
              </p:custDataLst>
            </p:nvPr>
          </p:nvSpPr>
          <p:spPr bwMode="auto">
            <a:xfrm>
              <a:off x="7551738" y="3657961"/>
              <a:ext cx="80962" cy="118341"/>
            </a:xfrm>
            <a:custGeom>
              <a:avLst/>
              <a:gdLst>
                <a:gd name="T0" fmla="*/ 80926 w 6"/>
                <a:gd name="T1" fmla="*/ 39451 h 10"/>
                <a:gd name="T2" fmla="*/ 67438 w 6"/>
                <a:gd name="T3" fmla="*/ 105202 h 10"/>
                <a:gd name="T4" fmla="*/ 67438 w 6"/>
                <a:gd name="T5" fmla="*/ 131502 h 10"/>
                <a:gd name="T6" fmla="*/ 0 w 6"/>
                <a:gd name="T7" fmla="*/ 78901 h 10"/>
                <a:gd name="T8" fmla="*/ 26975 w 6"/>
                <a:gd name="T9" fmla="*/ 13150 h 10"/>
                <a:gd name="T10" fmla="*/ 80926 w 6"/>
                <a:gd name="T11" fmla="*/ 39451 h 1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6" h="10">
                  <a:moveTo>
                    <a:pt x="6" y="3"/>
                  </a:moveTo>
                  <a:cubicBezTo>
                    <a:pt x="6" y="3"/>
                    <a:pt x="6" y="7"/>
                    <a:pt x="5" y="8"/>
                  </a:cubicBezTo>
                  <a:cubicBezTo>
                    <a:pt x="5" y="10"/>
                    <a:pt x="5" y="10"/>
                    <a:pt x="5" y="10"/>
                  </a:cubicBezTo>
                  <a:cubicBezTo>
                    <a:pt x="0" y="6"/>
                    <a:pt x="0" y="6"/>
                    <a:pt x="0" y="6"/>
                  </a:cubicBezTo>
                  <a:cubicBezTo>
                    <a:pt x="0" y="6"/>
                    <a:pt x="1" y="3"/>
                    <a:pt x="2" y="1"/>
                  </a:cubicBezTo>
                  <a:cubicBezTo>
                    <a:pt x="3" y="0"/>
                    <a:pt x="6" y="3"/>
                    <a:pt x="6" y="3"/>
                  </a:cubicBezTo>
                  <a:close/>
                </a:path>
              </a:pathLst>
            </a:custGeom>
            <a:solidFill>
              <a:srgbClr val="F2C279"/>
            </a:solid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endParaRPr lang="zh-CN" altLang="en-US"/>
            </a:p>
          </p:txBody>
        </p:sp>
        <p:sp>
          <p:nvSpPr>
            <p:cNvPr id="45" name="MH_Other_32"/>
            <p:cNvSpPr/>
            <p:nvPr>
              <p:custDataLst>
                <p:tags r:id="rId41"/>
              </p:custDataLst>
            </p:nvPr>
          </p:nvSpPr>
          <p:spPr bwMode="auto">
            <a:xfrm>
              <a:off x="7578725" y="3170165"/>
              <a:ext cx="185738" cy="548409"/>
            </a:xfrm>
            <a:custGeom>
              <a:avLst/>
              <a:gdLst>
                <a:gd name="T0" fmla="*/ 79481 w 14"/>
                <a:gd name="T1" fmla="*/ 603566 h 45"/>
                <a:gd name="T2" fmla="*/ 0 w 14"/>
                <a:gd name="T3" fmla="*/ 549916 h 45"/>
                <a:gd name="T4" fmla="*/ 52987 w 14"/>
                <a:gd name="T5" fmla="*/ 362140 h 45"/>
                <a:gd name="T6" fmla="*/ 52987 w 14"/>
                <a:gd name="T7" fmla="*/ 228014 h 45"/>
                <a:gd name="T8" fmla="*/ 26494 w 14"/>
                <a:gd name="T9" fmla="*/ 120713 h 45"/>
                <a:gd name="T10" fmla="*/ 92728 w 14"/>
                <a:gd name="T11" fmla="*/ 0 h 45"/>
                <a:gd name="T12" fmla="*/ 132469 w 14"/>
                <a:gd name="T13" fmla="*/ 26825 h 45"/>
                <a:gd name="T14" fmla="*/ 145715 w 14"/>
                <a:gd name="T15" fmla="*/ 40238 h 45"/>
                <a:gd name="T16" fmla="*/ 158962 w 14"/>
                <a:gd name="T17" fmla="*/ 80475 h 45"/>
                <a:gd name="T18" fmla="*/ 158962 w 14"/>
                <a:gd name="T19" fmla="*/ 147538 h 45"/>
                <a:gd name="T20" fmla="*/ 172209 w 14"/>
                <a:gd name="T21" fmla="*/ 160951 h 45"/>
                <a:gd name="T22" fmla="*/ 172209 w 14"/>
                <a:gd name="T23" fmla="*/ 201189 h 45"/>
                <a:gd name="T24" fmla="*/ 158962 w 14"/>
                <a:gd name="T25" fmla="*/ 214601 h 45"/>
                <a:gd name="T26" fmla="*/ 172209 w 14"/>
                <a:gd name="T27" fmla="*/ 268252 h 45"/>
                <a:gd name="T28" fmla="*/ 172209 w 14"/>
                <a:gd name="T29" fmla="*/ 335314 h 45"/>
                <a:gd name="T30" fmla="*/ 158962 w 14"/>
                <a:gd name="T31" fmla="*/ 402377 h 45"/>
                <a:gd name="T32" fmla="*/ 79481 w 14"/>
                <a:gd name="T33" fmla="*/ 603566 h 45"/>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14" h="45">
                  <a:moveTo>
                    <a:pt x="6" y="45"/>
                  </a:moveTo>
                  <a:cubicBezTo>
                    <a:pt x="6" y="45"/>
                    <a:pt x="2" y="41"/>
                    <a:pt x="0" y="41"/>
                  </a:cubicBezTo>
                  <a:cubicBezTo>
                    <a:pt x="0" y="41"/>
                    <a:pt x="4" y="28"/>
                    <a:pt x="4" y="27"/>
                  </a:cubicBezTo>
                  <a:cubicBezTo>
                    <a:pt x="4" y="17"/>
                    <a:pt x="4" y="17"/>
                    <a:pt x="4" y="17"/>
                  </a:cubicBezTo>
                  <a:cubicBezTo>
                    <a:pt x="4" y="17"/>
                    <a:pt x="2" y="11"/>
                    <a:pt x="2" y="9"/>
                  </a:cubicBezTo>
                  <a:cubicBezTo>
                    <a:pt x="2" y="8"/>
                    <a:pt x="7" y="0"/>
                    <a:pt x="7" y="0"/>
                  </a:cubicBezTo>
                  <a:cubicBezTo>
                    <a:pt x="7" y="0"/>
                    <a:pt x="9" y="1"/>
                    <a:pt x="10" y="2"/>
                  </a:cubicBezTo>
                  <a:cubicBezTo>
                    <a:pt x="11" y="3"/>
                    <a:pt x="11" y="3"/>
                    <a:pt x="11" y="3"/>
                  </a:cubicBezTo>
                  <a:cubicBezTo>
                    <a:pt x="11" y="3"/>
                    <a:pt x="12" y="6"/>
                    <a:pt x="12" y="6"/>
                  </a:cubicBezTo>
                  <a:cubicBezTo>
                    <a:pt x="13" y="7"/>
                    <a:pt x="12" y="11"/>
                    <a:pt x="12" y="11"/>
                  </a:cubicBezTo>
                  <a:cubicBezTo>
                    <a:pt x="12" y="11"/>
                    <a:pt x="13" y="11"/>
                    <a:pt x="13" y="12"/>
                  </a:cubicBezTo>
                  <a:cubicBezTo>
                    <a:pt x="13" y="13"/>
                    <a:pt x="14" y="14"/>
                    <a:pt x="13" y="15"/>
                  </a:cubicBezTo>
                  <a:cubicBezTo>
                    <a:pt x="13" y="15"/>
                    <a:pt x="12" y="16"/>
                    <a:pt x="12" y="16"/>
                  </a:cubicBezTo>
                  <a:cubicBezTo>
                    <a:pt x="12" y="16"/>
                    <a:pt x="13" y="19"/>
                    <a:pt x="13" y="20"/>
                  </a:cubicBezTo>
                  <a:cubicBezTo>
                    <a:pt x="13" y="21"/>
                    <a:pt x="13" y="24"/>
                    <a:pt x="13" y="25"/>
                  </a:cubicBezTo>
                  <a:cubicBezTo>
                    <a:pt x="13" y="26"/>
                    <a:pt x="12" y="30"/>
                    <a:pt x="12" y="30"/>
                  </a:cubicBezTo>
                  <a:cubicBezTo>
                    <a:pt x="12" y="30"/>
                    <a:pt x="7" y="44"/>
                    <a:pt x="6" y="45"/>
                  </a:cubicBezTo>
                  <a:close/>
                </a:path>
              </a:pathLst>
            </a:custGeom>
            <a:solidFill>
              <a:srgbClr val="262423"/>
            </a:solid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endParaRPr lang="zh-CN" altLang="en-US"/>
            </a:p>
          </p:txBody>
        </p:sp>
        <p:sp>
          <p:nvSpPr>
            <p:cNvPr id="46" name="MH_Other_33"/>
            <p:cNvSpPr>
              <a:spLocks noEditPoints="1"/>
            </p:cNvSpPr>
            <p:nvPr>
              <p:custDataLst>
                <p:tags r:id="rId42"/>
              </p:custDataLst>
            </p:nvPr>
          </p:nvSpPr>
          <p:spPr bwMode="auto">
            <a:xfrm>
              <a:off x="7620000" y="3181711"/>
              <a:ext cx="144463" cy="536864"/>
            </a:xfrm>
            <a:custGeom>
              <a:avLst/>
              <a:gdLst>
                <a:gd name="T0" fmla="*/ 39544 w 11"/>
                <a:gd name="T1" fmla="*/ 549846 h 44"/>
                <a:gd name="T2" fmla="*/ 0 w 11"/>
                <a:gd name="T3" fmla="*/ 563257 h 44"/>
                <a:gd name="T4" fmla="*/ 39544 w 11"/>
                <a:gd name="T5" fmla="*/ 590079 h 44"/>
                <a:gd name="T6" fmla="*/ 118631 w 11"/>
                <a:gd name="T7" fmla="*/ 388916 h 44"/>
                <a:gd name="T8" fmla="*/ 131812 w 11"/>
                <a:gd name="T9" fmla="*/ 321861 h 44"/>
                <a:gd name="T10" fmla="*/ 131812 w 11"/>
                <a:gd name="T11" fmla="*/ 254807 h 44"/>
                <a:gd name="T12" fmla="*/ 118631 w 11"/>
                <a:gd name="T13" fmla="*/ 201163 h 44"/>
                <a:gd name="T14" fmla="*/ 131812 w 11"/>
                <a:gd name="T15" fmla="*/ 187752 h 44"/>
                <a:gd name="T16" fmla="*/ 131812 w 11"/>
                <a:gd name="T17" fmla="*/ 147520 h 44"/>
                <a:gd name="T18" fmla="*/ 118631 w 11"/>
                <a:gd name="T19" fmla="*/ 134109 h 44"/>
                <a:gd name="T20" fmla="*/ 118631 w 11"/>
                <a:gd name="T21" fmla="*/ 67054 h 44"/>
                <a:gd name="T22" fmla="*/ 105449 w 11"/>
                <a:gd name="T23" fmla="*/ 13411 h 44"/>
                <a:gd name="T24" fmla="*/ 92268 w 11"/>
                <a:gd name="T25" fmla="*/ 13411 h 44"/>
                <a:gd name="T26" fmla="*/ 92268 w 11"/>
                <a:gd name="T27" fmla="*/ 0 h 44"/>
                <a:gd name="T28" fmla="*/ 92268 w 11"/>
                <a:gd name="T29" fmla="*/ 40233 h 44"/>
                <a:gd name="T30" fmla="*/ 105449 w 11"/>
                <a:gd name="T31" fmla="*/ 80465 h 44"/>
                <a:gd name="T32" fmla="*/ 118631 w 11"/>
                <a:gd name="T33" fmla="*/ 93876 h 44"/>
                <a:gd name="T34" fmla="*/ 92268 w 11"/>
                <a:gd name="T35" fmla="*/ 93876 h 44"/>
                <a:gd name="T36" fmla="*/ 118631 w 11"/>
                <a:gd name="T37" fmla="*/ 120698 h 44"/>
                <a:gd name="T38" fmla="*/ 39544 w 11"/>
                <a:gd name="T39" fmla="*/ 120698 h 44"/>
                <a:gd name="T40" fmla="*/ 79087 w 11"/>
                <a:gd name="T41" fmla="*/ 134109 h 44"/>
                <a:gd name="T42" fmla="*/ 26362 w 11"/>
                <a:gd name="T43" fmla="*/ 160931 h 44"/>
                <a:gd name="T44" fmla="*/ 79087 w 11"/>
                <a:gd name="T45" fmla="*/ 160931 h 44"/>
                <a:gd name="T46" fmla="*/ 52725 w 11"/>
                <a:gd name="T47" fmla="*/ 187752 h 44"/>
                <a:gd name="T48" fmla="*/ 13181 w 11"/>
                <a:gd name="T49" fmla="*/ 227985 h 44"/>
                <a:gd name="T50" fmla="*/ 92268 w 11"/>
                <a:gd name="T51" fmla="*/ 187752 h 44"/>
                <a:gd name="T52" fmla="*/ 92268 w 11"/>
                <a:gd name="T53" fmla="*/ 227985 h 44"/>
                <a:gd name="T54" fmla="*/ 118631 w 11"/>
                <a:gd name="T55" fmla="*/ 281629 h 44"/>
                <a:gd name="T56" fmla="*/ 92268 w 11"/>
                <a:gd name="T57" fmla="*/ 308450 h 44"/>
                <a:gd name="T58" fmla="*/ 39544 w 11"/>
                <a:gd name="T59" fmla="*/ 281629 h 44"/>
                <a:gd name="T60" fmla="*/ 105449 w 11"/>
                <a:gd name="T61" fmla="*/ 321861 h 44"/>
                <a:gd name="T62" fmla="*/ 118631 w 11"/>
                <a:gd name="T63" fmla="*/ 321861 h 44"/>
                <a:gd name="T64" fmla="*/ 79087 w 11"/>
                <a:gd name="T65" fmla="*/ 455970 h 44"/>
                <a:gd name="T66" fmla="*/ 39544 w 11"/>
                <a:gd name="T67" fmla="*/ 549846 h 44"/>
                <a:gd name="T68" fmla="*/ 105449 w 11"/>
                <a:gd name="T69" fmla="*/ 107287 h 44"/>
                <a:gd name="T70" fmla="*/ 105449 w 11"/>
                <a:gd name="T71" fmla="*/ 107287 h 44"/>
                <a:gd name="T72" fmla="*/ 105449 w 11"/>
                <a:gd name="T73" fmla="*/ 107287 h 44"/>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11" h="44">
                  <a:moveTo>
                    <a:pt x="3" y="41"/>
                  </a:moveTo>
                  <a:cubicBezTo>
                    <a:pt x="0" y="42"/>
                    <a:pt x="0" y="42"/>
                    <a:pt x="0" y="42"/>
                  </a:cubicBezTo>
                  <a:cubicBezTo>
                    <a:pt x="2" y="43"/>
                    <a:pt x="3" y="44"/>
                    <a:pt x="3" y="44"/>
                  </a:cubicBezTo>
                  <a:cubicBezTo>
                    <a:pt x="4" y="43"/>
                    <a:pt x="9" y="29"/>
                    <a:pt x="9" y="29"/>
                  </a:cubicBezTo>
                  <a:cubicBezTo>
                    <a:pt x="9" y="29"/>
                    <a:pt x="10" y="25"/>
                    <a:pt x="10" y="24"/>
                  </a:cubicBezTo>
                  <a:cubicBezTo>
                    <a:pt x="10" y="23"/>
                    <a:pt x="10" y="20"/>
                    <a:pt x="10" y="19"/>
                  </a:cubicBezTo>
                  <a:cubicBezTo>
                    <a:pt x="10" y="18"/>
                    <a:pt x="9" y="15"/>
                    <a:pt x="9" y="15"/>
                  </a:cubicBezTo>
                  <a:cubicBezTo>
                    <a:pt x="9" y="15"/>
                    <a:pt x="10" y="14"/>
                    <a:pt x="10" y="14"/>
                  </a:cubicBezTo>
                  <a:cubicBezTo>
                    <a:pt x="11" y="13"/>
                    <a:pt x="10" y="12"/>
                    <a:pt x="10" y="11"/>
                  </a:cubicBezTo>
                  <a:cubicBezTo>
                    <a:pt x="10" y="10"/>
                    <a:pt x="9" y="10"/>
                    <a:pt x="9" y="10"/>
                  </a:cubicBezTo>
                  <a:cubicBezTo>
                    <a:pt x="9" y="10"/>
                    <a:pt x="10" y="6"/>
                    <a:pt x="9" y="5"/>
                  </a:cubicBezTo>
                  <a:cubicBezTo>
                    <a:pt x="9" y="5"/>
                    <a:pt x="8" y="1"/>
                    <a:pt x="8" y="1"/>
                  </a:cubicBezTo>
                  <a:cubicBezTo>
                    <a:pt x="8" y="1"/>
                    <a:pt x="7" y="1"/>
                    <a:pt x="7" y="1"/>
                  </a:cubicBezTo>
                  <a:cubicBezTo>
                    <a:pt x="7" y="1"/>
                    <a:pt x="7" y="1"/>
                    <a:pt x="7" y="0"/>
                  </a:cubicBezTo>
                  <a:cubicBezTo>
                    <a:pt x="7" y="3"/>
                    <a:pt x="7" y="3"/>
                    <a:pt x="7" y="3"/>
                  </a:cubicBezTo>
                  <a:cubicBezTo>
                    <a:pt x="8" y="6"/>
                    <a:pt x="8" y="6"/>
                    <a:pt x="8" y="6"/>
                  </a:cubicBezTo>
                  <a:cubicBezTo>
                    <a:pt x="8" y="6"/>
                    <a:pt x="9" y="7"/>
                    <a:pt x="9" y="7"/>
                  </a:cubicBezTo>
                  <a:cubicBezTo>
                    <a:pt x="7" y="7"/>
                    <a:pt x="7" y="7"/>
                    <a:pt x="7" y="7"/>
                  </a:cubicBezTo>
                  <a:cubicBezTo>
                    <a:pt x="7" y="7"/>
                    <a:pt x="9" y="9"/>
                    <a:pt x="9" y="9"/>
                  </a:cubicBezTo>
                  <a:cubicBezTo>
                    <a:pt x="9" y="9"/>
                    <a:pt x="5" y="7"/>
                    <a:pt x="3" y="9"/>
                  </a:cubicBezTo>
                  <a:cubicBezTo>
                    <a:pt x="3" y="9"/>
                    <a:pt x="5" y="9"/>
                    <a:pt x="6" y="10"/>
                  </a:cubicBezTo>
                  <a:cubicBezTo>
                    <a:pt x="5" y="11"/>
                    <a:pt x="3" y="12"/>
                    <a:pt x="2" y="12"/>
                  </a:cubicBezTo>
                  <a:cubicBezTo>
                    <a:pt x="3" y="12"/>
                    <a:pt x="5" y="12"/>
                    <a:pt x="6" y="12"/>
                  </a:cubicBezTo>
                  <a:cubicBezTo>
                    <a:pt x="6" y="12"/>
                    <a:pt x="5" y="13"/>
                    <a:pt x="4" y="14"/>
                  </a:cubicBezTo>
                  <a:cubicBezTo>
                    <a:pt x="2" y="15"/>
                    <a:pt x="1" y="17"/>
                    <a:pt x="1" y="17"/>
                  </a:cubicBezTo>
                  <a:cubicBezTo>
                    <a:pt x="1" y="17"/>
                    <a:pt x="4" y="13"/>
                    <a:pt x="7" y="14"/>
                  </a:cubicBezTo>
                  <a:cubicBezTo>
                    <a:pt x="7" y="15"/>
                    <a:pt x="7" y="17"/>
                    <a:pt x="7" y="17"/>
                  </a:cubicBezTo>
                  <a:cubicBezTo>
                    <a:pt x="8" y="18"/>
                    <a:pt x="8" y="20"/>
                    <a:pt x="9" y="21"/>
                  </a:cubicBezTo>
                  <a:cubicBezTo>
                    <a:pt x="9" y="22"/>
                    <a:pt x="7" y="23"/>
                    <a:pt x="7" y="23"/>
                  </a:cubicBezTo>
                  <a:cubicBezTo>
                    <a:pt x="6" y="22"/>
                    <a:pt x="3" y="21"/>
                    <a:pt x="3" y="21"/>
                  </a:cubicBezTo>
                  <a:cubicBezTo>
                    <a:pt x="3" y="21"/>
                    <a:pt x="5" y="24"/>
                    <a:pt x="8" y="24"/>
                  </a:cubicBezTo>
                  <a:cubicBezTo>
                    <a:pt x="10" y="23"/>
                    <a:pt x="9" y="24"/>
                    <a:pt x="9" y="24"/>
                  </a:cubicBezTo>
                  <a:cubicBezTo>
                    <a:pt x="9" y="24"/>
                    <a:pt x="7" y="34"/>
                    <a:pt x="6" y="34"/>
                  </a:cubicBezTo>
                  <a:cubicBezTo>
                    <a:pt x="5" y="35"/>
                    <a:pt x="3" y="41"/>
                    <a:pt x="3" y="41"/>
                  </a:cubicBezTo>
                  <a:close/>
                  <a:moveTo>
                    <a:pt x="8" y="8"/>
                  </a:moveTo>
                  <a:cubicBezTo>
                    <a:pt x="8" y="8"/>
                    <a:pt x="8" y="8"/>
                    <a:pt x="8" y="8"/>
                  </a:cubicBezTo>
                  <a:cubicBezTo>
                    <a:pt x="8" y="8"/>
                    <a:pt x="8" y="8"/>
                    <a:pt x="8" y="8"/>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endParaRPr lang="zh-CN" altLang="en-US"/>
            </a:p>
          </p:txBody>
        </p:sp>
        <p:sp>
          <p:nvSpPr>
            <p:cNvPr id="47" name="MH_Other_34"/>
            <p:cNvSpPr/>
            <p:nvPr>
              <p:custDataLst>
                <p:tags r:id="rId43"/>
              </p:custDataLst>
            </p:nvPr>
          </p:nvSpPr>
          <p:spPr bwMode="auto">
            <a:xfrm>
              <a:off x="7620000" y="3328915"/>
              <a:ext cx="12700" cy="12989"/>
            </a:xfrm>
            <a:custGeom>
              <a:avLst/>
              <a:gdLst>
                <a:gd name="T0" fmla="*/ 0 w 1"/>
                <a:gd name="T1" fmla="*/ 13488 h 1"/>
                <a:gd name="T2" fmla="*/ 13488 w 1"/>
                <a:gd name="T3" fmla="*/ 0 h 1"/>
                <a:gd name="T4" fmla="*/ 0 w 1"/>
                <a:gd name="T5" fmla="*/ 13488 h 1"/>
                <a:gd name="T6" fmla="*/ 0 60000 65536"/>
                <a:gd name="T7" fmla="*/ 0 60000 65536"/>
                <a:gd name="T8" fmla="*/ 0 60000 65536"/>
              </a:gdLst>
              <a:ahLst/>
              <a:cxnLst>
                <a:cxn ang="T6">
                  <a:pos x="T0" y="T1"/>
                </a:cxn>
                <a:cxn ang="T7">
                  <a:pos x="T2" y="T3"/>
                </a:cxn>
                <a:cxn ang="T8">
                  <a:pos x="T4" y="T5"/>
                </a:cxn>
              </a:cxnLst>
              <a:rect l="0" t="0" r="r" b="b"/>
              <a:pathLst>
                <a:path w="1" h="1">
                  <a:moveTo>
                    <a:pt x="0" y="1"/>
                  </a:moveTo>
                  <a:cubicBezTo>
                    <a:pt x="0" y="1"/>
                    <a:pt x="0" y="1"/>
                    <a:pt x="1" y="0"/>
                  </a:cubicBezTo>
                  <a:cubicBezTo>
                    <a:pt x="0" y="1"/>
                    <a:pt x="0" y="1"/>
                    <a:pt x="0" y="1"/>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endParaRPr lang="zh-CN" altLang="en-US"/>
            </a:p>
          </p:txBody>
        </p:sp>
        <p:sp>
          <p:nvSpPr>
            <p:cNvPr id="48" name="MH_Other_35"/>
            <p:cNvSpPr/>
            <p:nvPr>
              <p:custDataLst>
                <p:tags r:id="rId44"/>
              </p:custDataLst>
            </p:nvPr>
          </p:nvSpPr>
          <p:spPr bwMode="auto">
            <a:xfrm>
              <a:off x="7389813" y="2952245"/>
              <a:ext cx="188912" cy="204932"/>
            </a:xfrm>
            <a:custGeom>
              <a:avLst/>
              <a:gdLst>
                <a:gd name="T0" fmla="*/ 94414 w 14"/>
                <a:gd name="T1" fmla="*/ 225915 h 17"/>
                <a:gd name="T2" fmla="*/ 53951 w 14"/>
                <a:gd name="T3" fmla="*/ 212626 h 17"/>
                <a:gd name="T4" fmla="*/ 26975 w 14"/>
                <a:gd name="T5" fmla="*/ 146180 h 17"/>
                <a:gd name="T6" fmla="*/ 13488 w 14"/>
                <a:gd name="T7" fmla="*/ 146180 h 17"/>
                <a:gd name="T8" fmla="*/ 13488 w 14"/>
                <a:gd name="T9" fmla="*/ 119602 h 17"/>
                <a:gd name="T10" fmla="*/ 13488 w 14"/>
                <a:gd name="T11" fmla="*/ 93024 h 17"/>
                <a:gd name="T12" fmla="*/ 13488 w 14"/>
                <a:gd name="T13" fmla="*/ 13289 h 17"/>
                <a:gd name="T14" fmla="*/ 107901 w 14"/>
                <a:gd name="T15" fmla="*/ 0 h 17"/>
                <a:gd name="T16" fmla="*/ 161852 w 14"/>
                <a:gd name="T17" fmla="*/ 26578 h 17"/>
                <a:gd name="T18" fmla="*/ 161852 w 14"/>
                <a:gd name="T19" fmla="*/ 93024 h 17"/>
                <a:gd name="T20" fmla="*/ 175339 w 14"/>
                <a:gd name="T21" fmla="*/ 93024 h 17"/>
                <a:gd name="T22" fmla="*/ 161852 w 14"/>
                <a:gd name="T23" fmla="*/ 146180 h 17"/>
                <a:gd name="T24" fmla="*/ 148364 w 14"/>
                <a:gd name="T25" fmla="*/ 199337 h 17"/>
                <a:gd name="T26" fmla="*/ 94414 w 14"/>
                <a:gd name="T27" fmla="*/ 225915 h 17"/>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14" h="17">
                  <a:moveTo>
                    <a:pt x="7" y="17"/>
                  </a:moveTo>
                  <a:cubicBezTo>
                    <a:pt x="5" y="17"/>
                    <a:pt x="4" y="16"/>
                    <a:pt x="4" y="16"/>
                  </a:cubicBezTo>
                  <a:cubicBezTo>
                    <a:pt x="4" y="15"/>
                    <a:pt x="2" y="12"/>
                    <a:pt x="2" y="11"/>
                  </a:cubicBezTo>
                  <a:cubicBezTo>
                    <a:pt x="2" y="11"/>
                    <a:pt x="1" y="11"/>
                    <a:pt x="1" y="11"/>
                  </a:cubicBezTo>
                  <a:cubicBezTo>
                    <a:pt x="1" y="11"/>
                    <a:pt x="1" y="9"/>
                    <a:pt x="1" y="9"/>
                  </a:cubicBezTo>
                  <a:cubicBezTo>
                    <a:pt x="0" y="8"/>
                    <a:pt x="0" y="7"/>
                    <a:pt x="1" y="7"/>
                  </a:cubicBezTo>
                  <a:cubicBezTo>
                    <a:pt x="1" y="1"/>
                    <a:pt x="1" y="1"/>
                    <a:pt x="1" y="1"/>
                  </a:cubicBezTo>
                  <a:cubicBezTo>
                    <a:pt x="8" y="0"/>
                    <a:pt x="8" y="0"/>
                    <a:pt x="8" y="0"/>
                  </a:cubicBezTo>
                  <a:cubicBezTo>
                    <a:pt x="12" y="2"/>
                    <a:pt x="12" y="2"/>
                    <a:pt x="12" y="2"/>
                  </a:cubicBezTo>
                  <a:cubicBezTo>
                    <a:pt x="12" y="7"/>
                    <a:pt x="12" y="7"/>
                    <a:pt x="12" y="7"/>
                  </a:cubicBezTo>
                  <a:cubicBezTo>
                    <a:pt x="12" y="7"/>
                    <a:pt x="13" y="6"/>
                    <a:pt x="13" y="7"/>
                  </a:cubicBezTo>
                  <a:cubicBezTo>
                    <a:pt x="13" y="7"/>
                    <a:pt x="14" y="11"/>
                    <a:pt x="12" y="11"/>
                  </a:cubicBezTo>
                  <a:cubicBezTo>
                    <a:pt x="12" y="11"/>
                    <a:pt x="11" y="14"/>
                    <a:pt x="11" y="15"/>
                  </a:cubicBezTo>
                  <a:cubicBezTo>
                    <a:pt x="10" y="16"/>
                    <a:pt x="8" y="17"/>
                    <a:pt x="7" y="17"/>
                  </a:cubicBezTo>
                  <a:close/>
                </a:path>
              </a:pathLst>
            </a:custGeom>
            <a:solidFill>
              <a:srgbClr val="F2C279"/>
            </a:solid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endParaRPr lang="zh-CN" altLang="en-US"/>
            </a:p>
          </p:txBody>
        </p:sp>
        <p:sp>
          <p:nvSpPr>
            <p:cNvPr id="49" name="MH_Other_36"/>
            <p:cNvSpPr/>
            <p:nvPr>
              <p:custDataLst>
                <p:tags r:id="rId45"/>
              </p:custDataLst>
            </p:nvPr>
          </p:nvSpPr>
          <p:spPr bwMode="auto">
            <a:xfrm>
              <a:off x="7485063" y="2952245"/>
              <a:ext cx="93662" cy="204932"/>
            </a:xfrm>
            <a:custGeom>
              <a:avLst/>
              <a:gdLst>
                <a:gd name="T0" fmla="*/ 13488 w 7"/>
                <a:gd name="T1" fmla="*/ 225915 h 17"/>
                <a:gd name="T2" fmla="*/ 40463 w 7"/>
                <a:gd name="T3" fmla="*/ 159469 h 17"/>
                <a:gd name="T4" fmla="*/ 26975 w 7"/>
                <a:gd name="T5" fmla="*/ 132891 h 17"/>
                <a:gd name="T6" fmla="*/ 40463 w 7"/>
                <a:gd name="T7" fmla="*/ 106313 h 17"/>
                <a:gd name="T8" fmla="*/ 26975 w 7"/>
                <a:gd name="T9" fmla="*/ 93024 h 17"/>
                <a:gd name="T10" fmla="*/ 13488 w 7"/>
                <a:gd name="T11" fmla="*/ 53156 h 17"/>
                <a:gd name="T12" fmla="*/ 0 w 7"/>
                <a:gd name="T13" fmla="*/ 0 h 17"/>
                <a:gd name="T14" fmla="*/ 13488 w 7"/>
                <a:gd name="T15" fmla="*/ 0 h 17"/>
                <a:gd name="T16" fmla="*/ 67438 w 7"/>
                <a:gd name="T17" fmla="*/ 26578 h 17"/>
                <a:gd name="T18" fmla="*/ 67438 w 7"/>
                <a:gd name="T19" fmla="*/ 93024 h 17"/>
                <a:gd name="T20" fmla="*/ 80925 w 7"/>
                <a:gd name="T21" fmla="*/ 93024 h 17"/>
                <a:gd name="T22" fmla="*/ 67438 w 7"/>
                <a:gd name="T23" fmla="*/ 146180 h 17"/>
                <a:gd name="T24" fmla="*/ 53950 w 7"/>
                <a:gd name="T25" fmla="*/ 199337 h 17"/>
                <a:gd name="T26" fmla="*/ 13488 w 7"/>
                <a:gd name="T27" fmla="*/ 225915 h 17"/>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7" h="17">
                  <a:moveTo>
                    <a:pt x="1" y="17"/>
                  </a:moveTo>
                  <a:cubicBezTo>
                    <a:pt x="2" y="16"/>
                    <a:pt x="3" y="12"/>
                    <a:pt x="3" y="12"/>
                  </a:cubicBezTo>
                  <a:cubicBezTo>
                    <a:pt x="3" y="11"/>
                    <a:pt x="2" y="10"/>
                    <a:pt x="2" y="10"/>
                  </a:cubicBezTo>
                  <a:cubicBezTo>
                    <a:pt x="3" y="8"/>
                    <a:pt x="3" y="8"/>
                    <a:pt x="3" y="8"/>
                  </a:cubicBezTo>
                  <a:cubicBezTo>
                    <a:pt x="3" y="8"/>
                    <a:pt x="2" y="7"/>
                    <a:pt x="2" y="7"/>
                  </a:cubicBezTo>
                  <a:cubicBezTo>
                    <a:pt x="2" y="7"/>
                    <a:pt x="1" y="5"/>
                    <a:pt x="1" y="4"/>
                  </a:cubicBezTo>
                  <a:cubicBezTo>
                    <a:pt x="1" y="4"/>
                    <a:pt x="1" y="2"/>
                    <a:pt x="0" y="0"/>
                  </a:cubicBezTo>
                  <a:cubicBezTo>
                    <a:pt x="1" y="0"/>
                    <a:pt x="1" y="0"/>
                    <a:pt x="1" y="0"/>
                  </a:cubicBezTo>
                  <a:cubicBezTo>
                    <a:pt x="5" y="2"/>
                    <a:pt x="5" y="2"/>
                    <a:pt x="5" y="2"/>
                  </a:cubicBezTo>
                  <a:cubicBezTo>
                    <a:pt x="5" y="7"/>
                    <a:pt x="5" y="7"/>
                    <a:pt x="5" y="7"/>
                  </a:cubicBezTo>
                  <a:cubicBezTo>
                    <a:pt x="5" y="7"/>
                    <a:pt x="6" y="6"/>
                    <a:pt x="6" y="7"/>
                  </a:cubicBezTo>
                  <a:cubicBezTo>
                    <a:pt x="6" y="7"/>
                    <a:pt x="7" y="11"/>
                    <a:pt x="5" y="11"/>
                  </a:cubicBezTo>
                  <a:cubicBezTo>
                    <a:pt x="5" y="11"/>
                    <a:pt x="4" y="14"/>
                    <a:pt x="4" y="15"/>
                  </a:cubicBezTo>
                  <a:cubicBezTo>
                    <a:pt x="3" y="16"/>
                    <a:pt x="2" y="17"/>
                    <a:pt x="1" y="17"/>
                  </a:cubicBezTo>
                  <a:close/>
                </a:path>
              </a:pathLst>
            </a:custGeom>
            <a:solidFill>
              <a:srgbClr val="EBB273"/>
            </a:solid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endParaRPr lang="zh-CN" altLang="en-US"/>
            </a:p>
          </p:txBody>
        </p:sp>
        <p:sp>
          <p:nvSpPr>
            <p:cNvPr id="50" name="MH_Other_37"/>
            <p:cNvSpPr/>
            <p:nvPr>
              <p:custDataLst>
                <p:tags r:id="rId46"/>
              </p:custDataLst>
            </p:nvPr>
          </p:nvSpPr>
          <p:spPr bwMode="auto">
            <a:xfrm>
              <a:off x="7389813" y="3038836"/>
              <a:ext cx="53975" cy="93806"/>
            </a:xfrm>
            <a:custGeom>
              <a:avLst/>
              <a:gdLst>
                <a:gd name="T0" fmla="*/ 26975 w 4"/>
                <a:gd name="T1" fmla="*/ 52264 h 8"/>
                <a:gd name="T2" fmla="*/ 13488 w 4"/>
                <a:gd name="T3" fmla="*/ 52264 h 8"/>
                <a:gd name="T4" fmla="*/ 0 w 4"/>
                <a:gd name="T5" fmla="*/ 13066 h 8"/>
                <a:gd name="T6" fmla="*/ 13488 w 4"/>
                <a:gd name="T7" fmla="*/ 0 h 8"/>
                <a:gd name="T8" fmla="*/ 26975 w 4"/>
                <a:gd name="T9" fmla="*/ 52264 h 8"/>
                <a:gd name="T10" fmla="*/ 53950 w 4"/>
                <a:gd name="T11" fmla="*/ 65329 h 8"/>
                <a:gd name="T12" fmla="*/ 40463 w 4"/>
                <a:gd name="T13" fmla="*/ 104527 h 8"/>
                <a:gd name="T14" fmla="*/ 26975 w 4"/>
                <a:gd name="T15" fmla="*/ 52264 h 8"/>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4" h="8">
                  <a:moveTo>
                    <a:pt x="2" y="4"/>
                  </a:moveTo>
                  <a:cubicBezTo>
                    <a:pt x="2" y="4"/>
                    <a:pt x="1" y="4"/>
                    <a:pt x="1" y="4"/>
                  </a:cubicBezTo>
                  <a:cubicBezTo>
                    <a:pt x="1" y="4"/>
                    <a:pt x="0" y="2"/>
                    <a:pt x="0" y="1"/>
                  </a:cubicBezTo>
                  <a:cubicBezTo>
                    <a:pt x="0" y="1"/>
                    <a:pt x="0" y="0"/>
                    <a:pt x="1" y="0"/>
                  </a:cubicBezTo>
                  <a:cubicBezTo>
                    <a:pt x="1" y="0"/>
                    <a:pt x="2" y="3"/>
                    <a:pt x="2" y="4"/>
                  </a:cubicBezTo>
                  <a:cubicBezTo>
                    <a:pt x="2" y="4"/>
                    <a:pt x="4" y="5"/>
                    <a:pt x="4" y="5"/>
                  </a:cubicBezTo>
                  <a:cubicBezTo>
                    <a:pt x="3" y="5"/>
                    <a:pt x="3" y="6"/>
                    <a:pt x="3" y="8"/>
                  </a:cubicBezTo>
                  <a:cubicBezTo>
                    <a:pt x="3" y="7"/>
                    <a:pt x="2" y="5"/>
                    <a:pt x="2" y="4"/>
                  </a:cubicBezTo>
                  <a:close/>
                </a:path>
              </a:pathLst>
            </a:custGeom>
            <a:solidFill>
              <a:srgbClr val="EBB273"/>
            </a:solid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endParaRPr lang="zh-CN" altLang="en-US"/>
            </a:p>
          </p:txBody>
        </p:sp>
        <p:sp>
          <p:nvSpPr>
            <p:cNvPr id="51" name="MH_Other_38"/>
            <p:cNvSpPr/>
            <p:nvPr>
              <p:custDataLst>
                <p:tags r:id="rId47"/>
              </p:custDataLst>
            </p:nvPr>
          </p:nvSpPr>
          <p:spPr bwMode="auto">
            <a:xfrm>
              <a:off x="7389813" y="2916165"/>
              <a:ext cx="176212" cy="142875"/>
            </a:xfrm>
            <a:custGeom>
              <a:avLst/>
              <a:gdLst>
                <a:gd name="T0" fmla="*/ 0 w 13"/>
                <a:gd name="T1" fmla="*/ 66033 h 12"/>
                <a:gd name="T2" fmla="*/ 53950 w 13"/>
                <a:gd name="T3" fmla="*/ 0 h 12"/>
                <a:gd name="T4" fmla="*/ 80926 w 13"/>
                <a:gd name="T5" fmla="*/ 0 h 12"/>
                <a:gd name="T6" fmla="*/ 121389 w 13"/>
                <a:gd name="T7" fmla="*/ 0 h 12"/>
                <a:gd name="T8" fmla="*/ 134876 w 13"/>
                <a:gd name="T9" fmla="*/ 13207 h 12"/>
                <a:gd name="T10" fmla="*/ 175339 w 13"/>
                <a:gd name="T11" fmla="*/ 66033 h 12"/>
                <a:gd name="T12" fmla="*/ 175339 w 13"/>
                <a:gd name="T13" fmla="*/ 118859 h 12"/>
                <a:gd name="T14" fmla="*/ 161851 w 13"/>
                <a:gd name="T15" fmla="*/ 132065 h 12"/>
                <a:gd name="T16" fmla="*/ 161851 w 13"/>
                <a:gd name="T17" fmla="*/ 145272 h 12"/>
                <a:gd name="T18" fmla="*/ 148364 w 13"/>
                <a:gd name="T19" fmla="*/ 145272 h 12"/>
                <a:gd name="T20" fmla="*/ 148364 w 13"/>
                <a:gd name="T21" fmla="*/ 105652 h 12"/>
                <a:gd name="T22" fmla="*/ 148364 w 13"/>
                <a:gd name="T23" fmla="*/ 79239 h 12"/>
                <a:gd name="T24" fmla="*/ 134876 w 13"/>
                <a:gd name="T25" fmla="*/ 66033 h 12"/>
                <a:gd name="T26" fmla="*/ 94413 w 13"/>
                <a:gd name="T27" fmla="*/ 79239 h 12"/>
                <a:gd name="T28" fmla="*/ 67438 w 13"/>
                <a:gd name="T29" fmla="*/ 92446 h 12"/>
                <a:gd name="T30" fmla="*/ 67438 w 13"/>
                <a:gd name="T31" fmla="*/ 92446 h 12"/>
                <a:gd name="T32" fmla="*/ 53950 w 13"/>
                <a:gd name="T33" fmla="*/ 92446 h 12"/>
                <a:gd name="T34" fmla="*/ 26975 w 13"/>
                <a:gd name="T35" fmla="*/ 105652 h 12"/>
                <a:gd name="T36" fmla="*/ 40463 w 13"/>
                <a:gd name="T37" fmla="*/ 79239 h 12"/>
                <a:gd name="T38" fmla="*/ 26975 w 13"/>
                <a:gd name="T39" fmla="*/ 79239 h 12"/>
                <a:gd name="T40" fmla="*/ 26975 w 13"/>
                <a:gd name="T41" fmla="*/ 92446 h 12"/>
                <a:gd name="T42" fmla="*/ 26975 w 13"/>
                <a:gd name="T43" fmla="*/ 132065 h 12"/>
                <a:gd name="T44" fmla="*/ 26975 w 13"/>
                <a:gd name="T45" fmla="*/ 158478 h 12"/>
                <a:gd name="T46" fmla="*/ 26975 w 13"/>
                <a:gd name="T47" fmla="*/ 158478 h 12"/>
                <a:gd name="T48" fmla="*/ 13488 w 13"/>
                <a:gd name="T49" fmla="*/ 132065 h 12"/>
                <a:gd name="T50" fmla="*/ 13488 w 13"/>
                <a:gd name="T51" fmla="*/ 132065 h 12"/>
                <a:gd name="T52" fmla="*/ 0 w 13"/>
                <a:gd name="T53" fmla="*/ 105652 h 12"/>
                <a:gd name="T54" fmla="*/ 0 w 13"/>
                <a:gd name="T55" fmla="*/ 66033 h 12"/>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13" h="12">
                  <a:moveTo>
                    <a:pt x="0" y="5"/>
                  </a:moveTo>
                  <a:cubicBezTo>
                    <a:pt x="0" y="4"/>
                    <a:pt x="0" y="1"/>
                    <a:pt x="4" y="0"/>
                  </a:cubicBezTo>
                  <a:cubicBezTo>
                    <a:pt x="4" y="0"/>
                    <a:pt x="5" y="0"/>
                    <a:pt x="6" y="0"/>
                  </a:cubicBezTo>
                  <a:cubicBezTo>
                    <a:pt x="6" y="0"/>
                    <a:pt x="8" y="0"/>
                    <a:pt x="9" y="0"/>
                  </a:cubicBezTo>
                  <a:cubicBezTo>
                    <a:pt x="9" y="1"/>
                    <a:pt x="10" y="1"/>
                    <a:pt x="10" y="1"/>
                  </a:cubicBezTo>
                  <a:cubicBezTo>
                    <a:pt x="10" y="1"/>
                    <a:pt x="13" y="2"/>
                    <a:pt x="13" y="5"/>
                  </a:cubicBezTo>
                  <a:cubicBezTo>
                    <a:pt x="13" y="5"/>
                    <a:pt x="13" y="8"/>
                    <a:pt x="13" y="9"/>
                  </a:cubicBezTo>
                  <a:cubicBezTo>
                    <a:pt x="13" y="9"/>
                    <a:pt x="12" y="9"/>
                    <a:pt x="12" y="10"/>
                  </a:cubicBezTo>
                  <a:cubicBezTo>
                    <a:pt x="12" y="11"/>
                    <a:pt x="12" y="11"/>
                    <a:pt x="12" y="11"/>
                  </a:cubicBezTo>
                  <a:cubicBezTo>
                    <a:pt x="11" y="11"/>
                    <a:pt x="11" y="11"/>
                    <a:pt x="11" y="11"/>
                  </a:cubicBezTo>
                  <a:cubicBezTo>
                    <a:pt x="11" y="11"/>
                    <a:pt x="12" y="9"/>
                    <a:pt x="11" y="8"/>
                  </a:cubicBezTo>
                  <a:cubicBezTo>
                    <a:pt x="11" y="8"/>
                    <a:pt x="11" y="6"/>
                    <a:pt x="11" y="6"/>
                  </a:cubicBezTo>
                  <a:cubicBezTo>
                    <a:pt x="11" y="6"/>
                    <a:pt x="10" y="5"/>
                    <a:pt x="10" y="5"/>
                  </a:cubicBezTo>
                  <a:cubicBezTo>
                    <a:pt x="10" y="5"/>
                    <a:pt x="8" y="6"/>
                    <a:pt x="7" y="6"/>
                  </a:cubicBezTo>
                  <a:cubicBezTo>
                    <a:pt x="7" y="6"/>
                    <a:pt x="7" y="7"/>
                    <a:pt x="5" y="7"/>
                  </a:cubicBezTo>
                  <a:cubicBezTo>
                    <a:pt x="5" y="7"/>
                    <a:pt x="5" y="7"/>
                    <a:pt x="5" y="7"/>
                  </a:cubicBezTo>
                  <a:cubicBezTo>
                    <a:pt x="5" y="7"/>
                    <a:pt x="4" y="7"/>
                    <a:pt x="4" y="7"/>
                  </a:cubicBezTo>
                  <a:cubicBezTo>
                    <a:pt x="2" y="6"/>
                    <a:pt x="2" y="8"/>
                    <a:pt x="2" y="8"/>
                  </a:cubicBezTo>
                  <a:cubicBezTo>
                    <a:pt x="2" y="7"/>
                    <a:pt x="2" y="7"/>
                    <a:pt x="3" y="6"/>
                  </a:cubicBezTo>
                  <a:cubicBezTo>
                    <a:pt x="2" y="6"/>
                    <a:pt x="2" y="6"/>
                    <a:pt x="2" y="6"/>
                  </a:cubicBezTo>
                  <a:cubicBezTo>
                    <a:pt x="2" y="6"/>
                    <a:pt x="2" y="7"/>
                    <a:pt x="2" y="7"/>
                  </a:cubicBezTo>
                  <a:cubicBezTo>
                    <a:pt x="2" y="8"/>
                    <a:pt x="2" y="9"/>
                    <a:pt x="2" y="10"/>
                  </a:cubicBezTo>
                  <a:cubicBezTo>
                    <a:pt x="1" y="10"/>
                    <a:pt x="2" y="12"/>
                    <a:pt x="2" y="12"/>
                  </a:cubicBezTo>
                  <a:cubicBezTo>
                    <a:pt x="2" y="12"/>
                    <a:pt x="2" y="12"/>
                    <a:pt x="2" y="12"/>
                  </a:cubicBezTo>
                  <a:cubicBezTo>
                    <a:pt x="1" y="10"/>
                    <a:pt x="1" y="10"/>
                    <a:pt x="1" y="10"/>
                  </a:cubicBezTo>
                  <a:cubicBezTo>
                    <a:pt x="1" y="10"/>
                    <a:pt x="1" y="10"/>
                    <a:pt x="1" y="10"/>
                  </a:cubicBezTo>
                  <a:cubicBezTo>
                    <a:pt x="0" y="8"/>
                    <a:pt x="0" y="8"/>
                    <a:pt x="0" y="8"/>
                  </a:cubicBezTo>
                  <a:cubicBezTo>
                    <a:pt x="0" y="8"/>
                    <a:pt x="0" y="5"/>
                    <a:pt x="0" y="5"/>
                  </a:cubicBezTo>
                  <a:close/>
                </a:path>
              </a:pathLst>
            </a:custGeom>
            <a:solidFill>
              <a:srgbClr val="262423"/>
            </a:solid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endParaRPr lang="zh-CN" altLang="en-US"/>
            </a:p>
          </p:txBody>
        </p:sp>
        <p:sp>
          <p:nvSpPr>
            <p:cNvPr id="52" name="MH_Other_39"/>
            <p:cNvSpPr/>
            <p:nvPr>
              <p:custDataLst>
                <p:tags r:id="rId48"/>
              </p:custDataLst>
            </p:nvPr>
          </p:nvSpPr>
          <p:spPr bwMode="auto">
            <a:xfrm>
              <a:off x="7337425" y="3341904"/>
              <a:ext cx="39688" cy="168852"/>
            </a:xfrm>
            <a:custGeom>
              <a:avLst/>
              <a:gdLst>
                <a:gd name="T0" fmla="*/ 13488 w 3"/>
                <a:gd name="T1" fmla="*/ 105973 h 14"/>
                <a:gd name="T2" fmla="*/ 26975 w 3"/>
                <a:gd name="T3" fmla="*/ 0 h 14"/>
                <a:gd name="T4" fmla="*/ 26975 w 3"/>
                <a:gd name="T5" fmla="*/ 0 h 14"/>
                <a:gd name="T6" fmla="*/ 40463 w 3"/>
                <a:gd name="T7" fmla="*/ 158960 h 14"/>
                <a:gd name="T8" fmla="*/ 26975 w 3"/>
                <a:gd name="T9" fmla="*/ 185453 h 14"/>
                <a:gd name="T10" fmla="*/ 13488 w 3"/>
                <a:gd name="T11" fmla="*/ 185453 h 14"/>
                <a:gd name="T12" fmla="*/ 13488 w 3"/>
                <a:gd name="T13" fmla="*/ 105973 h 1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 h="14">
                  <a:moveTo>
                    <a:pt x="1" y="8"/>
                  </a:moveTo>
                  <a:cubicBezTo>
                    <a:pt x="0" y="6"/>
                    <a:pt x="2" y="2"/>
                    <a:pt x="2" y="0"/>
                  </a:cubicBezTo>
                  <a:cubicBezTo>
                    <a:pt x="2" y="0"/>
                    <a:pt x="2" y="0"/>
                    <a:pt x="2" y="0"/>
                  </a:cubicBezTo>
                  <a:cubicBezTo>
                    <a:pt x="3" y="12"/>
                    <a:pt x="3" y="12"/>
                    <a:pt x="3" y="12"/>
                  </a:cubicBezTo>
                  <a:cubicBezTo>
                    <a:pt x="2" y="14"/>
                    <a:pt x="2" y="14"/>
                    <a:pt x="2" y="14"/>
                  </a:cubicBezTo>
                  <a:cubicBezTo>
                    <a:pt x="2" y="14"/>
                    <a:pt x="2" y="14"/>
                    <a:pt x="1" y="14"/>
                  </a:cubicBezTo>
                  <a:cubicBezTo>
                    <a:pt x="1" y="12"/>
                    <a:pt x="1" y="9"/>
                    <a:pt x="1" y="8"/>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endParaRPr lang="zh-CN" altLang="en-US"/>
            </a:p>
          </p:txBody>
        </p:sp>
        <p:sp>
          <p:nvSpPr>
            <p:cNvPr id="53" name="MH_Other_40"/>
            <p:cNvSpPr/>
            <p:nvPr>
              <p:custDataLst>
                <p:tags r:id="rId49"/>
              </p:custDataLst>
            </p:nvPr>
          </p:nvSpPr>
          <p:spPr bwMode="auto">
            <a:xfrm>
              <a:off x="7326313" y="3194700"/>
              <a:ext cx="117475" cy="594591"/>
            </a:xfrm>
            <a:custGeom>
              <a:avLst/>
              <a:gdLst>
                <a:gd name="T0" fmla="*/ 65566 w 9"/>
                <a:gd name="T1" fmla="*/ 640796 h 49"/>
                <a:gd name="T2" fmla="*/ 13113 w 9"/>
                <a:gd name="T3" fmla="*/ 654146 h 49"/>
                <a:gd name="T4" fmla="*/ 0 w 9"/>
                <a:gd name="T5" fmla="*/ 654146 h 49"/>
                <a:gd name="T6" fmla="*/ 39339 w 9"/>
                <a:gd name="T7" fmla="*/ 333748 h 49"/>
                <a:gd name="T8" fmla="*/ 39339 w 9"/>
                <a:gd name="T9" fmla="*/ 200249 h 49"/>
                <a:gd name="T10" fmla="*/ 39339 w 9"/>
                <a:gd name="T11" fmla="*/ 106799 h 49"/>
                <a:gd name="T12" fmla="*/ 65566 w 9"/>
                <a:gd name="T13" fmla="*/ 40050 h 49"/>
                <a:gd name="T14" fmla="*/ 118018 w 9"/>
                <a:gd name="T15" fmla="*/ 0 h 49"/>
                <a:gd name="T16" fmla="*/ 118018 w 9"/>
                <a:gd name="T17" fmla="*/ 40050 h 49"/>
                <a:gd name="T18" fmla="*/ 65566 w 9"/>
                <a:gd name="T19" fmla="*/ 173549 h 49"/>
                <a:gd name="T20" fmla="*/ 78679 w 9"/>
                <a:gd name="T21" fmla="*/ 266998 h 49"/>
                <a:gd name="T22" fmla="*/ 52452 w 9"/>
                <a:gd name="T23" fmla="*/ 467247 h 49"/>
                <a:gd name="T24" fmla="*/ 65566 w 9"/>
                <a:gd name="T25" fmla="*/ 640796 h 49"/>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9" h="49">
                  <a:moveTo>
                    <a:pt x="5" y="48"/>
                  </a:moveTo>
                  <a:cubicBezTo>
                    <a:pt x="1" y="49"/>
                    <a:pt x="1" y="49"/>
                    <a:pt x="1" y="49"/>
                  </a:cubicBezTo>
                  <a:cubicBezTo>
                    <a:pt x="0" y="49"/>
                    <a:pt x="0" y="49"/>
                    <a:pt x="0" y="49"/>
                  </a:cubicBezTo>
                  <a:cubicBezTo>
                    <a:pt x="0" y="49"/>
                    <a:pt x="1" y="30"/>
                    <a:pt x="3" y="25"/>
                  </a:cubicBezTo>
                  <a:cubicBezTo>
                    <a:pt x="3" y="25"/>
                    <a:pt x="3" y="17"/>
                    <a:pt x="3" y="15"/>
                  </a:cubicBezTo>
                  <a:cubicBezTo>
                    <a:pt x="3" y="13"/>
                    <a:pt x="3" y="9"/>
                    <a:pt x="3" y="8"/>
                  </a:cubicBezTo>
                  <a:cubicBezTo>
                    <a:pt x="3" y="8"/>
                    <a:pt x="4" y="4"/>
                    <a:pt x="5" y="3"/>
                  </a:cubicBezTo>
                  <a:cubicBezTo>
                    <a:pt x="9" y="0"/>
                    <a:pt x="9" y="0"/>
                    <a:pt x="9" y="0"/>
                  </a:cubicBezTo>
                  <a:cubicBezTo>
                    <a:pt x="9" y="3"/>
                    <a:pt x="9" y="3"/>
                    <a:pt x="9" y="3"/>
                  </a:cubicBezTo>
                  <a:cubicBezTo>
                    <a:pt x="9" y="3"/>
                    <a:pt x="5" y="11"/>
                    <a:pt x="5" y="13"/>
                  </a:cubicBezTo>
                  <a:cubicBezTo>
                    <a:pt x="5" y="13"/>
                    <a:pt x="6" y="20"/>
                    <a:pt x="6" y="20"/>
                  </a:cubicBezTo>
                  <a:cubicBezTo>
                    <a:pt x="6" y="21"/>
                    <a:pt x="4" y="34"/>
                    <a:pt x="4" y="35"/>
                  </a:cubicBezTo>
                  <a:cubicBezTo>
                    <a:pt x="4" y="36"/>
                    <a:pt x="5" y="48"/>
                    <a:pt x="5" y="48"/>
                  </a:cubicBezTo>
                  <a:close/>
                </a:path>
              </a:pathLst>
            </a:custGeom>
            <a:solidFill>
              <a:srgbClr val="262423"/>
            </a:solid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endParaRPr lang="zh-CN" altLang="en-US"/>
            </a:p>
          </p:txBody>
        </p:sp>
      </p:grpSp>
      <p:sp>
        <p:nvSpPr>
          <p:cNvPr id="54" name="MH_Other_41"/>
          <p:cNvSpPr>
            <a:spLocks noChangeAspect="1" noEditPoints="1"/>
          </p:cNvSpPr>
          <p:nvPr>
            <p:custDataLst>
              <p:tags r:id="rId16"/>
            </p:custDataLst>
          </p:nvPr>
        </p:nvSpPr>
        <p:spPr bwMode="auto">
          <a:xfrm>
            <a:off x="3924300" y="1625961"/>
            <a:ext cx="393700" cy="334818"/>
          </a:xfrm>
          <a:custGeom>
            <a:avLst/>
            <a:gdLst>
              <a:gd name="T0" fmla="*/ 7 w 66"/>
              <a:gd name="T1" fmla="*/ 51 h 62"/>
              <a:gd name="T2" fmla="*/ 30 w 66"/>
              <a:gd name="T3" fmla="*/ 47 h 62"/>
              <a:gd name="T4" fmla="*/ 36 w 66"/>
              <a:gd name="T5" fmla="*/ 53 h 62"/>
              <a:gd name="T6" fmla="*/ 59 w 66"/>
              <a:gd name="T7" fmla="*/ 14 h 62"/>
              <a:gd name="T8" fmla="*/ 61 w 66"/>
              <a:gd name="T9" fmla="*/ 12 h 62"/>
              <a:gd name="T10" fmla="*/ 62 w 66"/>
              <a:gd name="T11" fmla="*/ 17 h 62"/>
              <a:gd name="T12" fmla="*/ 37 w 66"/>
              <a:gd name="T13" fmla="*/ 59 h 62"/>
              <a:gd name="T14" fmla="*/ 29 w 66"/>
              <a:gd name="T15" fmla="*/ 59 h 62"/>
              <a:gd name="T16" fmla="*/ 5 w 66"/>
              <a:gd name="T17" fmla="*/ 17 h 62"/>
              <a:gd name="T18" fmla="*/ 6 w 66"/>
              <a:gd name="T19" fmla="*/ 12 h 62"/>
              <a:gd name="T20" fmla="*/ 25 w 66"/>
              <a:gd name="T21" fmla="*/ 30 h 62"/>
              <a:gd name="T22" fmla="*/ 33 w 66"/>
              <a:gd name="T23" fmla="*/ 41 h 62"/>
              <a:gd name="T24" fmla="*/ 41 w 66"/>
              <a:gd name="T25" fmla="*/ 30 h 62"/>
              <a:gd name="T26" fmla="*/ 31 w 66"/>
              <a:gd name="T27" fmla="*/ 27 h 62"/>
              <a:gd name="T28" fmla="*/ 31 w 66"/>
              <a:gd name="T29" fmla="*/ 17 h 62"/>
              <a:gd name="T30" fmla="*/ 33 w 66"/>
              <a:gd name="T31" fmla="*/ 17 h 62"/>
              <a:gd name="T32" fmla="*/ 35 w 66"/>
              <a:gd name="T33" fmla="*/ 17 h 62"/>
              <a:gd name="T34" fmla="*/ 36 w 66"/>
              <a:gd name="T35" fmla="*/ 27 h 62"/>
              <a:gd name="T36" fmla="*/ 38 w 66"/>
              <a:gd name="T37" fmla="*/ 16 h 62"/>
              <a:gd name="T38" fmla="*/ 31 w 66"/>
              <a:gd name="T39" fmla="*/ 16 h 62"/>
              <a:gd name="T40" fmla="*/ 27 w 66"/>
              <a:gd name="T41" fmla="*/ 16 h 62"/>
              <a:gd name="T42" fmla="*/ 24 w 66"/>
              <a:gd name="T43" fmla="*/ 27 h 62"/>
              <a:gd name="T44" fmla="*/ 23 w 66"/>
              <a:gd name="T45" fmla="*/ 11 h 62"/>
              <a:gd name="T46" fmla="*/ 38 w 66"/>
              <a:gd name="T47" fmla="*/ 5 h 62"/>
              <a:gd name="T48" fmla="*/ 38 w 66"/>
              <a:gd name="T49" fmla="*/ 27 h 62"/>
              <a:gd name="T50" fmla="*/ 47 w 66"/>
              <a:gd name="T51" fmla="*/ 10 h 62"/>
              <a:gd name="T52" fmla="*/ 26 w 66"/>
              <a:gd name="T53" fmla="*/ 1 h 62"/>
              <a:gd name="T54" fmla="*/ 24 w 66"/>
              <a:gd name="T55" fmla="*/ 27 h 62"/>
              <a:gd name="T56" fmla="*/ 57 w 66"/>
              <a:gd name="T57" fmla="*/ 20 h 62"/>
              <a:gd name="T58" fmla="*/ 43 w 66"/>
              <a:gd name="T59" fmla="*/ 44 h 62"/>
              <a:gd name="T60" fmla="*/ 57 w 66"/>
              <a:gd name="T61" fmla="*/ 45 h 62"/>
              <a:gd name="T62" fmla="*/ 43 w 66"/>
              <a:gd name="T63" fmla="*/ 44 h 62"/>
              <a:gd name="T64" fmla="*/ 49 w 66"/>
              <a:gd name="T65" fmla="*/ 41 h 62"/>
              <a:gd name="T66" fmla="*/ 49 w 66"/>
              <a:gd name="T67" fmla="*/ 40 h 62"/>
              <a:gd name="T68" fmla="*/ 47 w 66"/>
              <a:gd name="T69" fmla="*/ 27 h 62"/>
              <a:gd name="T70" fmla="*/ 49 w 66"/>
              <a:gd name="T71" fmla="*/ 28 h 62"/>
              <a:gd name="T72" fmla="*/ 49 w 66"/>
              <a:gd name="T73" fmla="*/ 27 h 62"/>
              <a:gd name="T74" fmla="*/ 48 w 66"/>
              <a:gd name="T75" fmla="*/ 24 h 62"/>
              <a:gd name="T76" fmla="*/ 57 w 66"/>
              <a:gd name="T77" fmla="*/ 23 h 62"/>
              <a:gd name="T78" fmla="*/ 10 w 66"/>
              <a:gd name="T79" fmla="*/ 18 h 62"/>
              <a:gd name="T80" fmla="*/ 15 w 66"/>
              <a:gd name="T81" fmla="*/ 18 h 62"/>
              <a:gd name="T82" fmla="*/ 10 w 66"/>
              <a:gd name="T83" fmla="*/ 43 h 62"/>
              <a:gd name="T84" fmla="*/ 23 w 66"/>
              <a:gd name="T85" fmla="*/ 46 h 62"/>
              <a:gd name="T86" fmla="*/ 18 w 66"/>
              <a:gd name="T87" fmla="*/ 40 h 62"/>
              <a:gd name="T88" fmla="*/ 17 w 66"/>
              <a:gd name="T89" fmla="*/ 41 h 62"/>
              <a:gd name="T90" fmla="*/ 19 w 66"/>
              <a:gd name="T91" fmla="*/ 27 h 62"/>
              <a:gd name="T92" fmla="*/ 10 w 66"/>
              <a:gd name="T93" fmla="*/ 28 h 62"/>
              <a:gd name="T94" fmla="*/ 19 w 66"/>
              <a:gd name="T95" fmla="*/ 27 h 62"/>
              <a:gd name="T96" fmla="*/ 10 w 66"/>
              <a:gd name="T97" fmla="*/ 24 h 62"/>
              <a:gd name="T98" fmla="*/ 17 w 66"/>
              <a:gd name="T99" fmla="*/ 23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66" h="62">
                <a:moveTo>
                  <a:pt x="14" y="14"/>
                </a:moveTo>
                <a:cubicBezTo>
                  <a:pt x="11" y="14"/>
                  <a:pt x="9" y="14"/>
                  <a:pt x="7" y="14"/>
                </a:cubicBezTo>
                <a:cubicBezTo>
                  <a:pt x="7" y="51"/>
                  <a:pt x="7" y="51"/>
                  <a:pt x="7" y="51"/>
                </a:cubicBezTo>
                <a:cubicBezTo>
                  <a:pt x="15" y="49"/>
                  <a:pt x="22" y="51"/>
                  <a:pt x="29" y="52"/>
                </a:cubicBezTo>
                <a:cubicBezTo>
                  <a:pt x="30" y="53"/>
                  <a:pt x="30" y="53"/>
                  <a:pt x="30" y="53"/>
                </a:cubicBezTo>
                <a:cubicBezTo>
                  <a:pt x="30" y="47"/>
                  <a:pt x="30" y="47"/>
                  <a:pt x="30" y="47"/>
                </a:cubicBezTo>
                <a:cubicBezTo>
                  <a:pt x="31" y="48"/>
                  <a:pt x="32" y="48"/>
                  <a:pt x="33" y="48"/>
                </a:cubicBezTo>
                <a:cubicBezTo>
                  <a:pt x="34" y="48"/>
                  <a:pt x="35" y="48"/>
                  <a:pt x="36" y="47"/>
                </a:cubicBezTo>
                <a:cubicBezTo>
                  <a:pt x="36" y="53"/>
                  <a:pt x="36" y="53"/>
                  <a:pt x="36" y="53"/>
                </a:cubicBezTo>
                <a:cubicBezTo>
                  <a:pt x="37" y="52"/>
                  <a:pt x="37" y="52"/>
                  <a:pt x="37" y="52"/>
                </a:cubicBezTo>
                <a:cubicBezTo>
                  <a:pt x="44" y="51"/>
                  <a:pt x="52" y="49"/>
                  <a:pt x="59" y="51"/>
                </a:cubicBezTo>
                <a:cubicBezTo>
                  <a:pt x="59" y="14"/>
                  <a:pt x="59" y="14"/>
                  <a:pt x="59" y="14"/>
                </a:cubicBezTo>
                <a:cubicBezTo>
                  <a:pt x="57" y="14"/>
                  <a:pt x="55" y="14"/>
                  <a:pt x="52" y="14"/>
                </a:cubicBezTo>
                <a:cubicBezTo>
                  <a:pt x="52" y="13"/>
                  <a:pt x="52" y="12"/>
                  <a:pt x="52" y="11"/>
                </a:cubicBezTo>
                <a:cubicBezTo>
                  <a:pt x="55" y="11"/>
                  <a:pt x="58" y="11"/>
                  <a:pt x="61" y="12"/>
                </a:cubicBezTo>
                <a:cubicBezTo>
                  <a:pt x="62" y="13"/>
                  <a:pt x="62" y="13"/>
                  <a:pt x="62" y="13"/>
                </a:cubicBezTo>
                <a:cubicBezTo>
                  <a:pt x="62" y="14"/>
                  <a:pt x="62" y="14"/>
                  <a:pt x="62" y="14"/>
                </a:cubicBezTo>
                <a:cubicBezTo>
                  <a:pt x="62" y="17"/>
                  <a:pt x="62" y="17"/>
                  <a:pt x="62" y="17"/>
                </a:cubicBezTo>
                <a:cubicBezTo>
                  <a:pt x="66" y="18"/>
                  <a:pt x="66" y="18"/>
                  <a:pt x="66" y="18"/>
                </a:cubicBezTo>
                <a:cubicBezTo>
                  <a:pt x="66" y="59"/>
                  <a:pt x="66" y="59"/>
                  <a:pt x="66" y="59"/>
                </a:cubicBezTo>
                <a:cubicBezTo>
                  <a:pt x="59" y="58"/>
                  <a:pt x="53" y="56"/>
                  <a:pt x="37" y="59"/>
                </a:cubicBezTo>
                <a:cubicBezTo>
                  <a:pt x="37" y="60"/>
                  <a:pt x="37" y="60"/>
                  <a:pt x="37" y="60"/>
                </a:cubicBezTo>
                <a:cubicBezTo>
                  <a:pt x="32" y="62"/>
                  <a:pt x="34" y="62"/>
                  <a:pt x="29" y="60"/>
                </a:cubicBezTo>
                <a:cubicBezTo>
                  <a:pt x="29" y="59"/>
                  <a:pt x="29" y="59"/>
                  <a:pt x="29" y="59"/>
                </a:cubicBezTo>
                <a:cubicBezTo>
                  <a:pt x="14" y="56"/>
                  <a:pt x="7" y="58"/>
                  <a:pt x="0" y="59"/>
                </a:cubicBezTo>
                <a:cubicBezTo>
                  <a:pt x="0" y="18"/>
                  <a:pt x="0" y="18"/>
                  <a:pt x="0" y="18"/>
                </a:cubicBezTo>
                <a:cubicBezTo>
                  <a:pt x="5" y="17"/>
                  <a:pt x="5" y="17"/>
                  <a:pt x="5" y="17"/>
                </a:cubicBezTo>
                <a:cubicBezTo>
                  <a:pt x="5" y="14"/>
                  <a:pt x="5" y="14"/>
                  <a:pt x="5" y="14"/>
                </a:cubicBezTo>
                <a:cubicBezTo>
                  <a:pt x="5" y="13"/>
                  <a:pt x="5" y="13"/>
                  <a:pt x="5" y="13"/>
                </a:cubicBezTo>
                <a:cubicBezTo>
                  <a:pt x="6" y="12"/>
                  <a:pt x="6" y="12"/>
                  <a:pt x="6" y="12"/>
                </a:cubicBezTo>
                <a:cubicBezTo>
                  <a:pt x="8" y="11"/>
                  <a:pt x="11" y="11"/>
                  <a:pt x="14" y="11"/>
                </a:cubicBezTo>
                <a:cubicBezTo>
                  <a:pt x="14" y="12"/>
                  <a:pt x="14" y="13"/>
                  <a:pt x="14" y="14"/>
                </a:cubicBezTo>
                <a:close/>
                <a:moveTo>
                  <a:pt x="25" y="30"/>
                </a:moveTo>
                <a:cubicBezTo>
                  <a:pt x="27" y="39"/>
                  <a:pt x="27" y="39"/>
                  <a:pt x="27" y="39"/>
                </a:cubicBezTo>
                <a:cubicBezTo>
                  <a:pt x="30" y="39"/>
                  <a:pt x="30" y="39"/>
                  <a:pt x="30" y="39"/>
                </a:cubicBezTo>
                <a:cubicBezTo>
                  <a:pt x="30" y="40"/>
                  <a:pt x="32" y="41"/>
                  <a:pt x="33" y="41"/>
                </a:cubicBezTo>
                <a:cubicBezTo>
                  <a:pt x="35" y="41"/>
                  <a:pt x="36" y="40"/>
                  <a:pt x="36" y="39"/>
                </a:cubicBezTo>
                <a:cubicBezTo>
                  <a:pt x="39" y="39"/>
                  <a:pt x="39" y="39"/>
                  <a:pt x="39" y="39"/>
                </a:cubicBezTo>
                <a:cubicBezTo>
                  <a:pt x="41" y="30"/>
                  <a:pt x="41" y="30"/>
                  <a:pt x="41" y="30"/>
                </a:cubicBezTo>
                <a:cubicBezTo>
                  <a:pt x="25" y="30"/>
                  <a:pt x="25" y="30"/>
                  <a:pt x="25" y="30"/>
                </a:cubicBezTo>
                <a:close/>
                <a:moveTo>
                  <a:pt x="30" y="27"/>
                </a:moveTo>
                <a:cubicBezTo>
                  <a:pt x="31" y="27"/>
                  <a:pt x="31" y="27"/>
                  <a:pt x="31" y="27"/>
                </a:cubicBezTo>
                <a:cubicBezTo>
                  <a:pt x="29" y="17"/>
                  <a:pt x="29" y="17"/>
                  <a:pt x="29" y="17"/>
                </a:cubicBezTo>
                <a:cubicBezTo>
                  <a:pt x="29" y="17"/>
                  <a:pt x="29" y="17"/>
                  <a:pt x="30" y="17"/>
                </a:cubicBezTo>
                <a:cubicBezTo>
                  <a:pt x="30" y="17"/>
                  <a:pt x="31" y="17"/>
                  <a:pt x="31" y="17"/>
                </a:cubicBezTo>
                <a:cubicBezTo>
                  <a:pt x="32" y="17"/>
                  <a:pt x="32" y="17"/>
                  <a:pt x="32" y="17"/>
                </a:cubicBezTo>
                <a:cubicBezTo>
                  <a:pt x="32" y="17"/>
                  <a:pt x="32" y="17"/>
                  <a:pt x="32" y="17"/>
                </a:cubicBezTo>
                <a:cubicBezTo>
                  <a:pt x="32" y="17"/>
                  <a:pt x="33" y="17"/>
                  <a:pt x="33" y="17"/>
                </a:cubicBezTo>
                <a:cubicBezTo>
                  <a:pt x="33" y="17"/>
                  <a:pt x="34" y="17"/>
                  <a:pt x="34" y="17"/>
                </a:cubicBezTo>
                <a:cubicBezTo>
                  <a:pt x="35" y="17"/>
                  <a:pt x="35" y="17"/>
                  <a:pt x="35" y="17"/>
                </a:cubicBezTo>
                <a:cubicBezTo>
                  <a:pt x="35" y="17"/>
                  <a:pt x="35" y="17"/>
                  <a:pt x="35" y="17"/>
                </a:cubicBezTo>
                <a:cubicBezTo>
                  <a:pt x="36" y="17"/>
                  <a:pt x="36" y="17"/>
                  <a:pt x="37" y="17"/>
                </a:cubicBezTo>
                <a:cubicBezTo>
                  <a:pt x="35" y="27"/>
                  <a:pt x="35" y="27"/>
                  <a:pt x="35" y="27"/>
                </a:cubicBezTo>
                <a:cubicBezTo>
                  <a:pt x="36" y="27"/>
                  <a:pt x="36" y="27"/>
                  <a:pt x="36" y="27"/>
                </a:cubicBezTo>
                <a:cubicBezTo>
                  <a:pt x="39" y="17"/>
                  <a:pt x="39" y="17"/>
                  <a:pt x="39" y="17"/>
                </a:cubicBezTo>
                <a:cubicBezTo>
                  <a:pt x="39" y="16"/>
                  <a:pt x="39" y="16"/>
                  <a:pt x="39" y="16"/>
                </a:cubicBezTo>
                <a:cubicBezTo>
                  <a:pt x="38" y="16"/>
                  <a:pt x="38" y="16"/>
                  <a:pt x="38" y="16"/>
                </a:cubicBezTo>
                <a:cubicBezTo>
                  <a:pt x="37" y="15"/>
                  <a:pt x="36" y="15"/>
                  <a:pt x="35" y="16"/>
                </a:cubicBezTo>
                <a:cubicBezTo>
                  <a:pt x="34" y="15"/>
                  <a:pt x="34" y="15"/>
                  <a:pt x="33" y="15"/>
                </a:cubicBezTo>
                <a:cubicBezTo>
                  <a:pt x="33" y="15"/>
                  <a:pt x="32" y="15"/>
                  <a:pt x="31" y="16"/>
                </a:cubicBezTo>
                <a:cubicBezTo>
                  <a:pt x="31" y="15"/>
                  <a:pt x="30" y="15"/>
                  <a:pt x="30" y="15"/>
                </a:cubicBezTo>
                <a:cubicBezTo>
                  <a:pt x="29" y="15"/>
                  <a:pt x="28" y="16"/>
                  <a:pt x="28" y="16"/>
                </a:cubicBezTo>
                <a:cubicBezTo>
                  <a:pt x="27" y="16"/>
                  <a:pt x="27" y="16"/>
                  <a:pt x="27" y="16"/>
                </a:cubicBezTo>
                <a:cubicBezTo>
                  <a:pt x="27" y="17"/>
                  <a:pt x="27" y="17"/>
                  <a:pt x="27" y="17"/>
                </a:cubicBezTo>
                <a:cubicBezTo>
                  <a:pt x="30" y="27"/>
                  <a:pt x="30" y="27"/>
                  <a:pt x="30" y="27"/>
                </a:cubicBezTo>
                <a:close/>
                <a:moveTo>
                  <a:pt x="24" y="27"/>
                </a:moveTo>
                <a:cubicBezTo>
                  <a:pt x="28" y="27"/>
                  <a:pt x="28" y="27"/>
                  <a:pt x="28" y="27"/>
                </a:cubicBezTo>
                <a:cubicBezTo>
                  <a:pt x="28" y="24"/>
                  <a:pt x="26" y="21"/>
                  <a:pt x="25" y="18"/>
                </a:cubicBezTo>
                <a:cubicBezTo>
                  <a:pt x="24" y="15"/>
                  <a:pt x="23" y="13"/>
                  <a:pt x="23" y="11"/>
                </a:cubicBezTo>
                <a:cubicBezTo>
                  <a:pt x="24" y="8"/>
                  <a:pt x="25" y="6"/>
                  <a:pt x="28" y="5"/>
                </a:cubicBezTo>
                <a:cubicBezTo>
                  <a:pt x="29" y="4"/>
                  <a:pt x="31" y="3"/>
                  <a:pt x="33" y="4"/>
                </a:cubicBezTo>
                <a:cubicBezTo>
                  <a:pt x="35" y="4"/>
                  <a:pt x="37" y="4"/>
                  <a:pt x="38" y="5"/>
                </a:cubicBezTo>
                <a:cubicBezTo>
                  <a:pt x="41" y="6"/>
                  <a:pt x="42" y="8"/>
                  <a:pt x="43" y="11"/>
                </a:cubicBezTo>
                <a:cubicBezTo>
                  <a:pt x="43" y="13"/>
                  <a:pt x="42" y="15"/>
                  <a:pt x="41" y="18"/>
                </a:cubicBezTo>
                <a:cubicBezTo>
                  <a:pt x="39" y="21"/>
                  <a:pt x="38" y="24"/>
                  <a:pt x="38" y="27"/>
                </a:cubicBezTo>
                <a:cubicBezTo>
                  <a:pt x="41" y="27"/>
                  <a:pt x="41" y="27"/>
                  <a:pt x="41" y="27"/>
                </a:cubicBezTo>
                <a:cubicBezTo>
                  <a:pt x="42" y="25"/>
                  <a:pt x="43" y="22"/>
                  <a:pt x="44" y="20"/>
                </a:cubicBezTo>
                <a:cubicBezTo>
                  <a:pt x="46" y="17"/>
                  <a:pt x="47" y="13"/>
                  <a:pt x="47" y="10"/>
                </a:cubicBezTo>
                <a:cubicBezTo>
                  <a:pt x="46" y="6"/>
                  <a:pt x="43" y="3"/>
                  <a:pt x="40" y="1"/>
                </a:cubicBezTo>
                <a:cubicBezTo>
                  <a:pt x="38" y="0"/>
                  <a:pt x="36" y="0"/>
                  <a:pt x="33" y="0"/>
                </a:cubicBezTo>
                <a:cubicBezTo>
                  <a:pt x="31" y="0"/>
                  <a:pt x="28" y="0"/>
                  <a:pt x="26" y="1"/>
                </a:cubicBezTo>
                <a:cubicBezTo>
                  <a:pt x="23" y="3"/>
                  <a:pt x="20" y="6"/>
                  <a:pt x="19" y="10"/>
                </a:cubicBezTo>
                <a:cubicBezTo>
                  <a:pt x="18" y="13"/>
                  <a:pt x="20" y="17"/>
                  <a:pt x="22" y="20"/>
                </a:cubicBezTo>
                <a:cubicBezTo>
                  <a:pt x="23" y="22"/>
                  <a:pt x="24" y="25"/>
                  <a:pt x="24" y="27"/>
                </a:cubicBezTo>
                <a:close/>
                <a:moveTo>
                  <a:pt x="51" y="18"/>
                </a:moveTo>
                <a:cubicBezTo>
                  <a:pt x="50" y="19"/>
                  <a:pt x="50" y="19"/>
                  <a:pt x="50" y="20"/>
                </a:cubicBezTo>
                <a:cubicBezTo>
                  <a:pt x="53" y="19"/>
                  <a:pt x="55" y="19"/>
                  <a:pt x="57" y="20"/>
                </a:cubicBezTo>
                <a:cubicBezTo>
                  <a:pt x="57" y="18"/>
                  <a:pt x="57" y="18"/>
                  <a:pt x="57" y="18"/>
                </a:cubicBezTo>
                <a:cubicBezTo>
                  <a:pt x="55" y="18"/>
                  <a:pt x="53" y="18"/>
                  <a:pt x="51" y="18"/>
                </a:cubicBezTo>
                <a:close/>
                <a:moveTo>
                  <a:pt x="43" y="44"/>
                </a:moveTo>
                <a:cubicBezTo>
                  <a:pt x="43" y="46"/>
                  <a:pt x="43" y="46"/>
                  <a:pt x="43" y="46"/>
                </a:cubicBezTo>
                <a:cubicBezTo>
                  <a:pt x="45" y="45"/>
                  <a:pt x="47" y="45"/>
                  <a:pt x="49" y="45"/>
                </a:cubicBezTo>
                <a:cubicBezTo>
                  <a:pt x="52" y="44"/>
                  <a:pt x="55" y="44"/>
                  <a:pt x="57" y="45"/>
                </a:cubicBezTo>
                <a:cubicBezTo>
                  <a:pt x="57" y="43"/>
                  <a:pt x="57" y="43"/>
                  <a:pt x="57" y="43"/>
                </a:cubicBezTo>
                <a:cubicBezTo>
                  <a:pt x="54" y="43"/>
                  <a:pt x="52" y="43"/>
                  <a:pt x="49" y="43"/>
                </a:cubicBezTo>
                <a:cubicBezTo>
                  <a:pt x="47" y="44"/>
                  <a:pt x="45" y="44"/>
                  <a:pt x="43" y="44"/>
                </a:cubicBezTo>
                <a:close/>
                <a:moveTo>
                  <a:pt x="44" y="40"/>
                </a:moveTo>
                <a:cubicBezTo>
                  <a:pt x="44" y="42"/>
                  <a:pt x="44" y="42"/>
                  <a:pt x="44" y="42"/>
                </a:cubicBezTo>
                <a:cubicBezTo>
                  <a:pt x="45" y="42"/>
                  <a:pt x="47" y="41"/>
                  <a:pt x="49" y="41"/>
                </a:cubicBezTo>
                <a:cubicBezTo>
                  <a:pt x="52" y="41"/>
                  <a:pt x="55" y="41"/>
                  <a:pt x="57" y="41"/>
                </a:cubicBezTo>
                <a:cubicBezTo>
                  <a:pt x="57" y="40"/>
                  <a:pt x="57" y="40"/>
                  <a:pt x="57" y="40"/>
                </a:cubicBezTo>
                <a:cubicBezTo>
                  <a:pt x="54" y="39"/>
                  <a:pt x="52" y="39"/>
                  <a:pt x="49" y="40"/>
                </a:cubicBezTo>
                <a:cubicBezTo>
                  <a:pt x="47" y="40"/>
                  <a:pt x="46" y="40"/>
                  <a:pt x="44" y="40"/>
                </a:cubicBezTo>
                <a:close/>
                <a:moveTo>
                  <a:pt x="47" y="27"/>
                </a:moveTo>
                <a:cubicBezTo>
                  <a:pt x="47" y="27"/>
                  <a:pt x="47" y="27"/>
                  <a:pt x="47" y="27"/>
                </a:cubicBezTo>
                <a:cubicBezTo>
                  <a:pt x="47" y="27"/>
                  <a:pt x="47" y="27"/>
                  <a:pt x="47" y="27"/>
                </a:cubicBezTo>
                <a:cubicBezTo>
                  <a:pt x="47" y="28"/>
                  <a:pt x="47" y="28"/>
                  <a:pt x="47" y="28"/>
                </a:cubicBezTo>
                <a:cubicBezTo>
                  <a:pt x="47" y="28"/>
                  <a:pt x="48" y="28"/>
                  <a:pt x="49" y="28"/>
                </a:cubicBezTo>
                <a:cubicBezTo>
                  <a:pt x="52" y="28"/>
                  <a:pt x="55" y="28"/>
                  <a:pt x="57" y="28"/>
                </a:cubicBezTo>
                <a:cubicBezTo>
                  <a:pt x="57" y="27"/>
                  <a:pt x="57" y="27"/>
                  <a:pt x="57" y="27"/>
                </a:cubicBezTo>
                <a:cubicBezTo>
                  <a:pt x="54" y="26"/>
                  <a:pt x="52" y="26"/>
                  <a:pt x="49" y="27"/>
                </a:cubicBezTo>
                <a:cubicBezTo>
                  <a:pt x="48" y="27"/>
                  <a:pt x="47" y="27"/>
                  <a:pt x="47" y="27"/>
                </a:cubicBezTo>
                <a:close/>
                <a:moveTo>
                  <a:pt x="49" y="22"/>
                </a:moveTo>
                <a:cubicBezTo>
                  <a:pt x="49" y="23"/>
                  <a:pt x="48" y="23"/>
                  <a:pt x="48" y="24"/>
                </a:cubicBezTo>
                <a:cubicBezTo>
                  <a:pt x="48" y="24"/>
                  <a:pt x="49" y="24"/>
                  <a:pt x="49" y="24"/>
                </a:cubicBezTo>
                <a:cubicBezTo>
                  <a:pt x="52" y="24"/>
                  <a:pt x="55" y="23"/>
                  <a:pt x="57" y="24"/>
                </a:cubicBezTo>
                <a:cubicBezTo>
                  <a:pt x="57" y="23"/>
                  <a:pt x="57" y="23"/>
                  <a:pt x="57" y="23"/>
                </a:cubicBezTo>
                <a:cubicBezTo>
                  <a:pt x="55" y="22"/>
                  <a:pt x="52" y="22"/>
                  <a:pt x="49" y="22"/>
                </a:cubicBezTo>
                <a:close/>
                <a:moveTo>
                  <a:pt x="15" y="18"/>
                </a:moveTo>
                <a:cubicBezTo>
                  <a:pt x="13" y="18"/>
                  <a:pt x="11" y="18"/>
                  <a:pt x="10" y="18"/>
                </a:cubicBezTo>
                <a:cubicBezTo>
                  <a:pt x="10" y="20"/>
                  <a:pt x="10" y="20"/>
                  <a:pt x="10" y="20"/>
                </a:cubicBezTo>
                <a:cubicBezTo>
                  <a:pt x="11" y="19"/>
                  <a:pt x="13" y="19"/>
                  <a:pt x="16" y="20"/>
                </a:cubicBezTo>
                <a:cubicBezTo>
                  <a:pt x="15" y="19"/>
                  <a:pt x="15" y="19"/>
                  <a:pt x="15" y="18"/>
                </a:cubicBezTo>
                <a:close/>
                <a:moveTo>
                  <a:pt x="23" y="44"/>
                </a:moveTo>
                <a:cubicBezTo>
                  <a:pt x="21" y="44"/>
                  <a:pt x="19" y="44"/>
                  <a:pt x="18" y="43"/>
                </a:cubicBezTo>
                <a:cubicBezTo>
                  <a:pt x="15" y="43"/>
                  <a:pt x="12" y="43"/>
                  <a:pt x="10" y="43"/>
                </a:cubicBezTo>
                <a:cubicBezTo>
                  <a:pt x="10" y="45"/>
                  <a:pt x="10" y="45"/>
                  <a:pt x="10" y="45"/>
                </a:cubicBezTo>
                <a:cubicBezTo>
                  <a:pt x="12" y="44"/>
                  <a:pt x="14" y="44"/>
                  <a:pt x="17" y="45"/>
                </a:cubicBezTo>
                <a:cubicBezTo>
                  <a:pt x="19" y="45"/>
                  <a:pt x="21" y="45"/>
                  <a:pt x="23" y="46"/>
                </a:cubicBezTo>
                <a:cubicBezTo>
                  <a:pt x="23" y="44"/>
                  <a:pt x="23" y="44"/>
                  <a:pt x="23" y="44"/>
                </a:cubicBezTo>
                <a:close/>
                <a:moveTo>
                  <a:pt x="22" y="40"/>
                </a:moveTo>
                <a:cubicBezTo>
                  <a:pt x="21" y="40"/>
                  <a:pt x="19" y="40"/>
                  <a:pt x="18" y="40"/>
                </a:cubicBezTo>
                <a:cubicBezTo>
                  <a:pt x="15" y="39"/>
                  <a:pt x="12" y="39"/>
                  <a:pt x="10" y="40"/>
                </a:cubicBezTo>
                <a:cubicBezTo>
                  <a:pt x="10" y="41"/>
                  <a:pt x="10" y="41"/>
                  <a:pt x="10" y="41"/>
                </a:cubicBezTo>
                <a:cubicBezTo>
                  <a:pt x="12" y="41"/>
                  <a:pt x="14" y="41"/>
                  <a:pt x="17" y="41"/>
                </a:cubicBezTo>
                <a:cubicBezTo>
                  <a:pt x="19" y="41"/>
                  <a:pt x="21" y="42"/>
                  <a:pt x="22" y="42"/>
                </a:cubicBezTo>
                <a:cubicBezTo>
                  <a:pt x="22" y="40"/>
                  <a:pt x="22" y="40"/>
                  <a:pt x="22" y="40"/>
                </a:cubicBezTo>
                <a:close/>
                <a:moveTo>
                  <a:pt x="19" y="27"/>
                </a:moveTo>
                <a:cubicBezTo>
                  <a:pt x="19" y="27"/>
                  <a:pt x="18" y="27"/>
                  <a:pt x="18" y="27"/>
                </a:cubicBezTo>
                <a:cubicBezTo>
                  <a:pt x="15" y="26"/>
                  <a:pt x="12" y="26"/>
                  <a:pt x="10" y="27"/>
                </a:cubicBezTo>
                <a:cubicBezTo>
                  <a:pt x="10" y="28"/>
                  <a:pt x="10" y="28"/>
                  <a:pt x="10" y="28"/>
                </a:cubicBezTo>
                <a:cubicBezTo>
                  <a:pt x="12" y="28"/>
                  <a:pt x="14" y="28"/>
                  <a:pt x="17" y="28"/>
                </a:cubicBezTo>
                <a:cubicBezTo>
                  <a:pt x="18" y="28"/>
                  <a:pt x="19" y="28"/>
                  <a:pt x="19" y="28"/>
                </a:cubicBezTo>
                <a:cubicBezTo>
                  <a:pt x="19" y="28"/>
                  <a:pt x="19" y="27"/>
                  <a:pt x="19" y="27"/>
                </a:cubicBezTo>
                <a:close/>
                <a:moveTo>
                  <a:pt x="17" y="22"/>
                </a:moveTo>
                <a:cubicBezTo>
                  <a:pt x="14" y="22"/>
                  <a:pt x="12" y="22"/>
                  <a:pt x="10" y="23"/>
                </a:cubicBezTo>
                <a:cubicBezTo>
                  <a:pt x="10" y="24"/>
                  <a:pt x="10" y="24"/>
                  <a:pt x="10" y="24"/>
                </a:cubicBezTo>
                <a:cubicBezTo>
                  <a:pt x="12" y="23"/>
                  <a:pt x="14" y="24"/>
                  <a:pt x="17" y="24"/>
                </a:cubicBezTo>
                <a:cubicBezTo>
                  <a:pt x="18" y="24"/>
                  <a:pt x="18" y="24"/>
                  <a:pt x="18" y="24"/>
                </a:cubicBezTo>
                <a:cubicBezTo>
                  <a:pt x="18" y="23"/>
                  <a:pt x="17" y="23"/>
                  <a:pt x="17" y="23"/>
                </a:cubicBezTo>
                <a:lnTo>
                  <a:pt x="17" y="22"/>
                </a:lnTo>
                <a:close/>
              </a:path>
            </a:pathLst>
          </a:custGeom>
          <a:solidFill>
            <a:srgbClr val="0070C0"/>
          </a:solidFill>
          <a:ln w="28575" cap="flat" cmpd="sng" algn="ctr">
            <a:noFill/>
            <a:prstDash val="solid"/>
          </a:ln>
          <a:effectLst/>
        </p:spPr>
        <p:txBody>
          <a:bodyPr anchor="ctr"/>
          <a:lstStyle/>
          <a:p>
            <a:pPr algn="ctr"/>
            <a:endParaRPr lang="zh-CN" altLang="en-US" kern="0">
              <a:solidFill>
                <a:prstClr val="white"/>
              </a:solidFill>
              <a:latin typeface="Calibri" panose="020F0502020204030204"/>
              <a:ea typeface="宋体" panose="02010600030101010101" pitchFamily="2" charset="-122"/>
            </a:endParaRPr>
          </a:p>
        </p:txBody>
      </p:sp>
      <p:sp>
        <p:nvSpPr>
          <p:cNvPr id="55" name="MH_Other_42"/>
          <p:cNvSpPr>
            <a:spLocks noChangeAspect="1" noEditPoints="1"/>
          </p:cNvSpPr>
          <p:nvPr>
            <p:custDataLst>
              <p:tags r:id="rId17"/>
            </p:custDataLst>
          </p:nvPr>
        </p:nvSpPr>
        <p:spPr bwMode="auto">
          <a:xfrm>
            <a:off x="4983163" y="1185791"/>
            <a:ext cx="482600" cy="334818"/>
          </a:xfrm>
          <a:custGeom>
            <a:avLst/>
            <a:gdLst>
              <a:gd name="T0" fmla="*/ 55 w 77"/>
              <a:gd name="T1" fmla="*/ 14 h 59"/>
              <a:gd name="T2" fmla="*/ 4 w 77"/>
              <a:gd name="T3" fmla="*/ 18 h 59"/>
              <a:gd name="T4" fmla="*/ 65 w 77"/>
              <a:gd name="T5" fmla="*/ 55 h 59"/>
              <a:gd name="T6" fmla="*/ 67 w 77"/>
              <a:gd name="T7" fmla="*/ 34 h 59"/>
              <a:gd name="T8" fmla="*/ 68 w 77"/>
              <a:gd name="T9" fmla="*/ 32 h 59"/>
              <a:gd name="T10" fmla="*/ 68 w 77"/>
              <a:gd name="T11" fmla="*/ 31 h 59"/>
              <a:gd name="T12" fmla="*/ 68 w 77"/>
              <a:gd name="T13" fmla="*/ 59 h 59"/>
              <a:gd name="T14" fmla="*/ 2 w 77"/>
              <a:gd name="T15" fmla="*/ 59 h 59"/>
              <a:gd name="T16" fmla="*/ 0 w 77"/>
              <a:gd name="T17" fmla="*/ 57 h 59"/>
              <a:gd name="T18" fmla="*/ 0 w 77"/>
              <a:gd name="T19" fmla="*/ 14 h 59"/>
              <a:gd name="T20" fmla="*/ 10 w 77"/>
              <a:gd name="T21" fmla="*/ 38 h 59"/>
              <a:gd name="T22" fmla="*/ 29 w 77"/>
              <a:gd name="T23" fmla="*/ 41 h 59"/>
              <a:gd name="T24" fmla="*/ 10 w 77"/>
              <a:gd name="T25" fmla="*/ 38 h 59"/>
              <a:gd name="T26" fmla="*/ 10 w 77"/>
              <a:gd name="T27" fmla="*/ 33 h 59"/>
              <a:gd name="T28" fmla="*/ 43 w 77"/>
              <a:gd name="T29" fmla="*/ 30 h 59"/>
              <a:gd name="T30" fmla="*/ 10 w 77"/>
              <a:gd name="T31" fmla="*/ 22 h 59"/>
              <a:gd name="T32" fmla="*/ 43 w 77"/>
              <a:gd name="T33" fmla="*/ 25 h 59"/>
              <a:gd name="T34" fmla="*/ 10 w 77"/>
              <a:gd name="T35" fmla="*/ 22 h 59"/>
              <a:gd name="T36" fmla="*/ 71 w 77"/>
              <a:gd name="T37" fmla="*/ 9 h 59"/>
              <a:gd name="T38" fmla="*/ 67 w 77"/>
              <a:gd name="T39" fmla="*/ 25 h 59"/>
              <a:gd name="T40" fmla="*/ 70 w 77"/>
              <a:gd name="T41" fmla="*/ 24 h 59"/>
              <a:gd name="T42" fmla="*/ 76 w 77"/>
              <a:gd name="T43" fmla="*/ 10 h 59"/>
              <a:gd name="T44" fmla="*/ 75 w 77"/>
              <a:gd name="T45" fmla="*/ 8 h 59"/>
              <a:gd name="T46" fmla="*/ 61 w 77"/>
              <a:gd name="T47" fmla="*/ 9 h 59"/>
              <a:gd name="T48" fmla="*/ 65 w 77"/>
              <a:gd name="T49" fmla="*/ 29 h 59"/>
              <a:gd name="T50" fmla="*/ 52 w 77"/>
              <a:gd name="T51" fmla="*/ 40 h 59"/>
              <a:gd name="T52" fmla="*/ 50 w 77"/>
              <a:gd name="T53" fmla="*/ 49 h 59"/>
              <a:gd name="T54" fmla="*/ 53 w 77"/>
              <a:gd name="T55" fmla="*/ 45 h 59"/>
              <a:gd name="T56" fmla="*/ 54 w 77"/>
              <a:gd name="T57" fmla="*/ 43 h 59"/>
              <a:gd name="T58" fmla="*/ 54 w 77"/>
              <a:gd name="T59" fmla="*/ 46 h 59"/>
              <a:gd name="T60" fmla="*/ 53 w 77"/>
              <a:gd name="T61" fmla="*/ 50 h 59"/>
              <a:gd name="T62" fmla="*/ 59 w 77"/>
              <a:gd name="T63" fmla="*/ 42 h 59"/>
              <a:gd name="T64" fmla="*/ 64 w 77"/>
              <a:gd name="T65" fmla="*/ 30 h 59"/>
              <a:gd name="T66" fmla="*/ 51 w 77"/>
              <a:gd name="T67" fmla="*/ 38 h 59"/>
              <a:gd name="T68" fmla="*/ 64 w 77"/>
              <a:gd name="T69" fmla="*/ 30 h 59"/>
              <a:gd name="T70" fmla="*/ 24 w 77"/>
              <a:gd name="T71" fmla="*/ 52 h 59"/>
              <a:gd name="T72" fmla="*/ 29 w 77"/>
              <a:gd name="T73" fmla="*/ 48 h 59"/>
              <a:gd name="T74" fmla="*/ 30 w 77"/>
              <a:gd name="T75" fmla="*/ 52 h 59"/>
              <a:gd name="T76" fmla="*/ 37 w 77"/>
              <a:gd name="T77" fmla="*/ 50 h 59"/>
              <a:gd name="T78" fmla="*/ 40 w 77"/>
              <a:gd name="T79" fmla="*/ 51 h 59"/>
              <a:gd name="T80" fmla="*/ 40 w 77"/>
              <a:gd name="T81" fmla="*/ 51 h 59"/>
              <a:gd name="T82" fmla="*/ 40 w 77"/>
              <a:gd name="T83" fmla="*/ 54 h 59"/>
              <a:gd name="T84" fmla="*/ 46 w 77"/>
              <a:gd name="T85" fmla="*/ 55 h 59"/>
              <a:gd name="T86" fmla="*/ 43 w 77"/>
              <a:gd name="T87" fmla="*/ 52 h 59"/>
              <a:gd name="T88" fmla="*/ 43 w 77"/>
              <a:gd name="T89" fmla="*/ 52 h 59"/>
              <a:gd name="T90" fmla="*/ 42 w 77"/>
              <a:gd name="T91" fmla="*/ 48 h 59"/>
              <a:gd name="T92" fmla="*/ 39 w 77"/>
              <a:gd name="T93" fmla="*/ 49 h 59"/>
              <a:gd name="T94" fmla="*/ 31 w 77"/>
              <a:gd name="T95" fmla="*/ 49 h 59"/>
              <a:gd name="T96" fmla="*/ 23 w 77"/>
              <a:gd name="T97" fmla="*/ 50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7" h="59">
                <a:moveTo>
                  <a:pt x="2" y="14"/>
                </a:moveTo>
                <a:cubicBezTo>
                  <a:pt x="55" y="14"/>
                  <a:pt x="55" y="14"/>
                  <a:pt x="55" y="14"/>
                </a:cubicBezTo>
                <a:cubicBezTo>
                  <a:pt x="55" y="16"/>
                  <a:pt x="54" y="17"/>
                  <a:pt x="54" y="18"/>
                </a:cubicBezTo>
                <a:cubicBezTo>
                  <a:pt x="4" y="18"/>
                  <a:pt x="4" y="18"/>
                  <a:pt x="4" y="18"/>
                </a:cubicBezTo>
                <a:cubicBezTo>
                  <a:pt x="4" y="55"/>
                  <a:pt x="4" y="55"/>
                  <a:pt x="4" y="55"/>
                </a:cubicBezTo>
                <a:cubicBezTo>
                  <a:pt x="65" y="55"/>
                  <a:pt x="65" y="55"/>
                  <a:pt x="65" y="55"/>
                </a:cubicBezTo>
                <a:cubicBezTo>
                  <a:pt x="65" y="40"/>
                  <a:pt x="65" y="40"/>
                  <a:pt x="65" y="40"/>
                </a:cubicBezTo>
                <a:cubicBezTo>
                  <a:pt x="65" y="38"/>
                  <a:pt x="66" y="36"/>
                  <a:pt x="67" y="34"/>
                </a:cubicBezTo>
                <a:cubicBezTo>
                  <a:pt x="67" y="34"/>
                  <a:pt x="67" y="34"/>
                  <a:pt x="67" y="34"/>
                </a:cubicBezTo>
                <a:cubicBezTo>
                  <a:pt x="68" y="32"/>
                  <a:pt x="68" y="32"/>
                  <a:pt x="68" y="32"/>
                </a:cubicBezTo>
                <a:cubicBezTo>
                  <a:pt x="68" y="31"/>
                  <a:pt x="68" y="31"/>
                  <a:pt x="68" y="31"/>
                </a:cubicBezTo>
                <a:cubicBezTo>
                  <a:pt x="68" y="31"/>
                  <a:pt x="68" y="31"/>
                  <a:pt x="68" y="31"/>
                </a:cubicBezTo>
                <a:cubicBezTo>
                  <a:pt x="68" y="57"/>
                  <a:pt x="68" y="57"/>
                  <a:pt x="68" y="57"/>
                </a:cubicBezTo>
                <a:cubicBezTo>
                  <a:pt x="68" y="59"/>
                  <a:pt x="68" y="59"/>
                  <a:pt x="68" y="59"/>
                </a:cubicBezTo>
                <a:cubicBezTo>
                  <a:pt x="66" y="59"/>
                  <a:pt x="66" y="59"/>
                  <a:pt x="66" y="59"/>
                </a:cubicBezTo>
                <a:cubicBezTo>
                  <a:pt x="2" y="59"/>
                  <a:pt x="2" y="59"/>
                  <a:pt x="2" y="59"/>
                </a:cubicBezTo>
                <a:cubicBezTo>
                  <a:pt x="0" y="59"/>
                  <a:pt x="0" y="59"/>
                  <a:pt x="0" y="59"/>
                </a:cubicBezTo>
                <a:cubicBezTo>
                  <a:pt x="0" y="57"/>
                  <a:pt x="0" y="57"/>
                  <a:pt x="0" y="57"/>
                </a:cubicBezTo>
                <a:cubicBezTo>
                  <a:pt x="0" y="16"/>
                  <a:pt x="0" y="16"/>
                  <a:pt x="0" y="16"/>
                </a:cubicBezTo>
                <a:cubicBezTo>
                  <a:pt x="0" y="14"/>
                  <a:pt x="0" y="14"/>
                  <a:pt x="0" y="14"/>
                </a:cubicBezTo>
                <a:cubicBezTo>
                  <a:pt x="2" y="14"/>
                  <a:pt x="2" y="14"/>
                  <a:pt x="2" y="14"/>
                </a:cubicBezTo>
                <a:close/>
                <a:moveTo>
                  <a:pt x="10" y="38"/>
                </a:moveTo>
                <a:cubicBezTo>
                  <a:pt x="10" y="41"/>
                  <a:pt x="10" y="41"/>
                  <a:pt x="10" y="41"/>
                </a:cubicBezTo>
                <a:cubicBezTo>
                  <a:pt x="29" y="41"/>
                  <a:pt x="29" y="41"/>
                  <a:pt x="29" y="41"/>
                </a:cubicBezTo>
                <a:cubicBezTo>
                  <a:pt x="29" y="38"/>
                  <a:pt x="29" y="38"/>
                  <a:pt x="29" y="38"/>
                </a:cubicBezTo>
                <a:cubicBezTo>
                  <a:pt x="10" y="38"/>
                  <a:pt x="10" y="38"/>
                  <a:pt x="10" y="38"/>
                </a:cubicBezTo>
                <a:close/>
                <a:moveTo>
                  <a:pt x="10" y="30"/>
                </a:moveTo>
                <a:cubicBezTo>
                  <a:pt x="10" y="33"/>
                  <a:pt x="10" y="33"/>
                  <a:pt x="10" y="33"/>
                </a:cubicBezTo>
                <a:cubicBezTo>
                  <a:pt x="43" y="33"/>
                  <a:pt x="43" y="33"/>
                  <a:pt x="43" y="33"/>
                </a:cubicBezTo>
                <a:cubicBezTo>
                  <a:pt x="43" y="30"/>
                  <a:pt x="43" y="30"/>
                  <a:pt x="43" y="30"/>
                </a:cubicBezTo>
                <a:cubicBezTo>
                  <a:pt x="10" y="30"/>
                  <a:pt x="10" y="30"/>
                  <a:pt x="10" y="30"/>
                </a:cubicBezTo>
                <a:close/>
                <a:moveTo>
                  <a:pt x="10" y="22"/>
                </a:moveTo>
                <a:cubicBezTo>
                  <a:pt x="10" y="25"/>
                  <a:pt x="10" y="25"/>
                  <a:pt x="10" y="25"/>
                </a:cubicBezTo>
                <a:cubicBezTo>
                  <a:pt x="43" y="25"/>
                  <a:pt x="43" y="25"/>
                  <a:pt x="43" y="25"/>
                </a:cubicBezTo>
                <a:cubicBezTo>
                  <a:pt x="43" y="22"/>
                  <a:pt x="43" y="22"/>
                  <a:pt x="43" y="22"/>
                </a:cubicBezTo>
                <a:cubicBezTo>
                  <a:pt x="10" y="22"/>
                  <a:pt x="10" y="22"/>
                  <a:pt x="10" y="22"/>
                </a:cubicBezTo>
                <a:close/>
                <a:moveTo>
                  <a:pt x="70" y="12"/>
                </a:moveTo>
                <a:cubicBezTo>
                  <a:pt x="71" y="11"/>
                  <a:pt x="71" y="10"/>
                  <a:pt x="71" y="9"/>
                </a:cubicBezTo>
                <a:cubicBezTo>
                  <a:pt x="74" y="10"/>
                  <a:pt x="74" y="10"/>
                  <a:pt x="74" y="10"/>
                </a:cubicBezTo>
                <a:cubicBezTo>
                  <a:pt x="72" y="13"/>
                  <a:pt x="67" y="24"/>
                  <a:pt x="67" y="25"/>
                </a:cubicBezTo>
                <a:cubicBezTo>
                  <a:pt x="68" y="27"/>
                  <a:pt x="69" y="27"/>
                  <a:pt x="69" y="27"/>
                </a:cubicBezTo>
                <a:cubicBezTo>
                  <a:pt x="70" y="24"/>
                  <a:pt x="70" y="24"/>
                  <a:pt x="70" y="24"/>
                </a:cubicBezTo>
                <a:cubicBezTo>
                  <a:pt x="70" y="24"/>
                  <a:pt x="69" y="24"/>
                  <a:pt x="69" y="24"/>
                </a:cubicBezTo>
                <a:cubicBezTo>
                  <a:pt x="69" y="24"/>
                  <a:pt x="76" y="10"/>
                  <a:pt x="76" y="10"/>
                </a:cubicBezTo>
                <a:cubicBezTo>
                  <a:pt x="77" y="9"/>
                  <a:pt x="77" y="9"/>
                  <a:pt x="77" y="9"/>
                </a:cubicBezTo>
                <a:cubicBezTo>
                  <a:pt x="75" y="8"/>
                  <a:pt x="75" y="8"/>
                  <a:pt x="75" y="8"/>
                </a:cubicBezTo>
                <a:cubicBezTo>
                  <a:pt x="71" y="7"/>
                  <a:pt x="71" y="7"/>
                  <a:pt x="71" y="7"/>
                </a:cubicBezTo>
                <a:cubicBezTo>
                  <a:pt x="71" y="0"/>
                  <a:pt x="65" y="0"/>
                  <a:pt x="61" y="9"/>
                </a:cubicBezTo>
                <a:cubicBezTo>
                  <a:pt x="59" y="15"/>
                  <a:pt x="57" y="20"/>
                  <a:pt x="55" y="25"/>
                </a:cubicBezTo>
                <a:cubicBezTo>
                  <a:pt x="65" y="29"/>
                  <a:pt x="65" y="29"/>
                  <a:pt x="65" y="29"/>
                </a:cubicBezTo>
                <a:cubicBezTo>
                  <a:pt x="67" y="23"/>
                  <a:pt x="69" y="18"/>
                  <a:pt x="70" y="12"/>
                </a:cubicBezTo>
                <a:close/>
                <a:moveTo>
                  <a:pt x="52" y="40"/>
                </a:moveTo>
                <a:cubicBezTo>
                  <a:pt x="49" y="42"/>
                  <a:pt x="49" y="42"/>
                  <a:pt x="49" y="42"/>
                </a:cubicBezTo>
                <a:cubicBezTo>
                  <a:pt x="50" y="49"/>
                  <a:pt x="50" y="49"/>
                  <a:pt x="50" y="49"/>
                </a:cubicBezTo>
                <a:cubicBezTo>
                  <a:pt x="51" y="49"/>
                  <a:pt x="51" y="49"/>
                  <a:pt x="51" y="49"/>
                </a:cubicBezTo>
                <a:cubicBezTo>
                  <a:pt x="53" y="45"/>
                  <a:pt x="53" y="45"/>
                  <a:pt x="53" y="45"/>
                </a:cubicBezTo>
                <a:cubicBezTo>
                  <a:pt x="52" y="45"/>
                  <a:pt x="52" y="44"/>
                  <a:pt x="52" y="44"/>
                </a:cubicBezTo>
                <a:cubicBezTo>
                  <a:pt x="53" y="43"/>
                  <a:pt x="54" y="42"/>
                  <a:pt x="54" y="43"/>
                </a:cubicBezTo>
                <a:cubicBezTo>
                  <a:pt x="55" y="43"/>
                  <a:pt x="55" y="44"/>
                  <a:pt x="55" y="45"/>
                </a:cubicBezTo>
                <a:cubicBezTo>
                  <a:pt x="55" y="45"/>
                  <a:pt x="54" y="46"/>
                  <a:pt x="54" y="46"/>
                </a:cubicBezTo>
                <a:cubicBezTo>
                  <a:pt x="52" y="50"/>
                  <a:pt x="52" y="50"/>
                  <a:pt x="52" y="50"/>
                </a:cubicBezTo>
                <a:cubicBezTo>
                  <a:pt x="53" y="50"/>
                  <a:pt x="53" y="50"/>
                  <a:pt x="53" y="50"/>
                </a:cubicBezTo>
                <a:cubicBezTo>
                  <a:pt x="58" y="46"/>
                  <a:pt x="58" y="46"/>
                  <a:pt x="58" y="46"/>
                </a:cubicBezTo>
                <a:cubicBezTo>
                  <a:pt x="59" y="42"/>
                  <a:pt x="59" y="42"/>
                  <a:pt x="59" y="42"/>
                </a:cubicBezTo>
                <a:cubicBezTo>
                  <a:pt x="52" y="40"/>
                  <a:pt x="52" y="40"/>
                  <a:pt x="52" y="40"/>
                </a:cubicBezTo>
                <a:close/>
                <a:moveTo>
                  <a:pt x="64" y="30"/>
                </a:moveTo>
                <a:cubicBezTo>
                  <a:pt x="55" y="27"/>
                  <a:pt x="55" y="27"/>
                  <a:pt x="55" y="27"/>
                </a:cubicBezTo>
                <a:cubicBezTo>
                  <a:pt x="54" y="31"/>
                  <a:pt x="53" y="34"/>
                  <a:pt x="51" y="38"/>
                </a:cubicBezTo>
                <a:cubicBezTo>
                  <a:pt x="54" y="39"/>
                  <a:pt x="57" y="40"/>
                  <a:pt x="59" y="41"/>
                </a:cubicBezTo>
                <a:cubicBezTo>
                  <a:pt x="61" y="38"/>
                  <a:pt x="63" y="34"/>
                  <a:pt x="64" y="30"/>
                </a:cubicBezTo>
                <a:close/>
                <a:moveTo>
                  <a:pt x="23" y="50"/>
                </a:moveTo>
                <a:cubicBezTo>
                  <a:pt x="24" y="52"/>
                  <a:pt x="24" y="52"/>
                  <a:pt x="24" y="52"/>
                </a:cubicBezTo>
                <a:cubicBezTo>
                  <a:pt x="24" y="52"/>
                  <a:pt x="30" y="46"/>
                  <a:pt x="30" y="47"/>
                </a:cubicBezTo>
                <a:cubicBezTo>
                  <a:pt x="30" y="47"/>
                  <a:pt x="30" y="47"/>
                  <a:pt x="29" y="48"/>
                </a:cubicBezTo>
                <a:cubicBezTo>
                  <a:pt x="28" y="49"/>
                  <a:pt x="28" y="49"/>
                  <a:pt x="28" y="50"/>
                </a:cubicBezTo>
                <a:cubicBezTo>
                  <a:pt x="28" y="51"/>
                  <a:pt x="28" y="52"/>
                  <a:pt x="30" y="52"/>
                </a:cubicBezTo>
                <a:cubicBezTo>
                  <a:pt x="32" y="52"/>
                  <a:pt x="33" y="51"/>
                  <a:pt x="34" y="51"/>
                </a:cubicBezTo>
                <a:cubicBezTo>
                  <a:pt x="35" y="51"/>
                  <a:pt x="36" y="50"/>
                  <a:pt x="37" y="50"/>
                </a:cubicBezTo>
                <a:cubicBezTo>
                  <a:pt x="37" y="51"/>
                  <a:pt x="37" y="51"/>
                  <a:pt x="38" y="51"/>
                </a:cubicBezTo>
                <a:cubicBezTo>
                  <a:pt x="38" y="51"/>
                  <a:pt x="39" y="51"/>
                  <a:pt x="40" y="51"/>
                </a:cubicBezTo>
                <a:cubicBezTo>
                  <a:pt x="40" y="51"/>
                  <a:pt x="40" y="51"/>
                  <a:pt x="40" y="51"/>
                </a:cubicBezTo>
                <a:cubicBezTo>
                  <a:pt x="40" y="51"/>
                  <a:pt x="40" y="51"/>
                  <a:pt x="40" y="51"/>
                </a:cubicBezTo>
                <a:cubicBezTo>
                  <a:pt x="40" y="51"/>
                  <a:pt x="40" y="51"/>
                  <a:pt x="40" y="51"/>
                </a:cubicBezTo>
                <a:cubicBezTo>
                  <a:pt x="40" y="52"/>
                  <a:pt x="40" y="53"/>
                  <a:pt x="40" y="54"/>
                </a:cubicBezTo>
                <a:cubicBezTo>
                  <a:pt x="40" y="55"/>
                  <a:pt x="41" y="55"/>
                  <a:pt x="42" y="55"/>
                </a:cubicBezTo>
                <a:cubicBezTo>
                  <a:pt x="43" y="54"/>
                  <a:pt x="46" y="55"/>
                  <a:pt x="46" y="55"/>
                </a:cubicBezTo>
                <a:cubicBezTo>
                  <a:pt x="46" y="52"/>
                  <a:pt x="46" y="52"/>
                  <a:pt x="46" y="52"/>
                </a:cubicBezTo>
                <a:cubicBezTo>
                  <a:pt x="46" y="52"/>
                  <a:pt x="44" y="52"/>
                  <a:pt x="43" y="52"/>
                </a:cubicBezTo>
                <a:cubicBezTo>
                  <a:pt x="43" y="52"/>
                  <a:pt x="43" y="52"/>
                  <a:pt x="43" y="52"/>
                </a:cubicBezTo>
                <a:cubicBezTo>
                  <a:pt x="43" y="52"/>
                  <a:pt x="43" y="52"/>
                  <a:pt x="43" y="52"/>
                </a:cubicBezTo>
                <a:cubicBezTo>
                  <a:pt x="43" y="51"/>
                  <a:pt x="43" y="51"/>
                  <a:pt x="43" y="51"/>
                </a:cubicBezTo>
                <a:cubicBezTo>
                  <a:pt x="43" y="49"/>
                  <a:pt x="43" y="48"/>
                  <a:pt x="42" y="48"/>
                </a:cubicBezTo>
                <a:cubicBezTo>
                  <a:pt x="41" y="48"/>
                  <a:pt x="40" y="48"/>
                  <a:pt x="39" y="49"/>
                </a:cubicBezTo>
                <a:cubicBezTo>
                  <a:pt x="39" y="49"/>
                  <a:pt x="39" y="49"/>
                  <a:pt x="39" y="49"/>
                </a:cubicBezTo>
                <a:cubicBezTo>
                  <a:pt x="37" y="47"/>
                  <a:pt x="35" y="48"/>
                  <a:pt x="33" y="49"/>
                </a:cubicBezTo>
                <a:cubicBezTo>
                  <a:pt x="33" y="49"/>
                  <a:pt x="32" y="49"/>
                  <a:pt x="31" y="49"/>
                </a:cubicBezTo>
                <a:cubicBezTo>
                  <a:pt x="32" y="48"/>
                  <a:pt x="33" y="48"/>
                  <a:pt x="33" y="47"/>
                </a:cubicBezTo>
                <a:cubicBezTo>
                  <a:pt x="33" y="42"/>
                  <a:pt x="23" y="50"/>
                  <a:pt x="23" y="50"/>
                </a:cubicBezTo>
                <a:close/>
              </a:path>
            </a:pathLst>
          </a:custGeom>
          <a:solidFill>
            <a:srgbClr val="0070C0"/>
          </a:solidFill>
          <a:ln w="28575" cap="flat" cmpd="sng" algn="ctr">
            <a:noFill/>
            <a:prstDash val="solid"/>
          </a:ln>
          <a:effectLst/>
        </p:spPr>
        <p:txBody>
          <a:bodyPr anchor="ctr"/>
          <a:lstStyle/>
          <a:p>
            <a:pPr algn="ctr"/>
            <a:endParaRPr lang="zh-CN" altLang="en-US" kern="0">
              <a:solidFill>
                <a:prstClr val="white"/>
              </a:solidFill>
              <a:latin typeface="Calibri" panose="020F0502020204030204"/>
              <a:ea typeface="宋体" panose="02010600030101010101" pitchFamily="2" charset="-122"/>
            </a:endParaRPr>
          </a:p>
        </p:txBody>
      </p:sp>
      <p:sp>
        <p:nvSpPr>
          <p:cNvPr id="56" name="MH_Other_43"/>
          <p:cNvSpPr>
            <a:spLocks noChangeAspect="1" noEditPoints="1"/>
          </p:cNvSpPr>
          <p:nvPr>
            <p:custDataLst>
              <p:tags r:id="rId18"/>
            </p:custDataLst>
          </p:nvPr>
        </p:nvSpPr>
        <p:spPr bwMode="auto">
          <a:xfrm>
            <a:off x="1836738" y="2744427"/>
            <a:ext cx="274637" cy="336261"/>
          </a:xfrm>
          <a:custGeom>
            <a:avLst/>
            <a:gdLst>
              <a:gd name="T0" fmla="*/ 42 w 47"/>
              <a:gd name="T1" fmla="*/ 5 h 63"/>
              <a:gd name="T2" fmla="*/ 42 w 47"/>
              <a:gd name="T3" fmla="*/ 5 h 63"/>
              <a:gd name="T4" fmla="*/ 47 w 47"/>
              <a:gd name="T5" fmla="*/ 16 h 63"/>
              <a:gd name="T6" fmla="*/ 42 w 47"/>
              <a:gd name="T7" fmla="*/ 27 h 63"/>
              <a:gd name="T8" fmla="*/ 32 w 47"/>
              <a:gd name="T9" fmla="*/ 37 h 63"/>
              <a:gd name="T10" fmla="*/ 21 w 47"/>
              <a:gd name="T11" fmla="*/ 42 h 63"/>
              <a:gd name="T12" fmla="*/ 14 w 47"/>
              <a:gd name="T13" fmla="*/ 41 h 63"/>
              <a:gd name="T14" fmla="*/ 22 w 47"/>
              <a:gd name="T15" fmla="*/ 33 h 63"/>
              <a:gd name="T16" fmla="*/ 26 w 47"/>
              <a:gd name="T17" fmla="*/ 31 h 63"/>
              <a:gd name="T18" fmla="*/ 36 w 47"/>
              <a:gd name="T19" fmla="*/ 21 h 63"/>
              <a:gd name="T20" fmla="*/ 38 w 47"/>
              <a:gd name="T21" fmla="*/ 16 h 63"/>
              <a:gd name="T22" fmla="*/ 36 w 47"/>
              <a:gd name="T23" fmla="*/ 11 h 63"/>
              <a:gd name="T24" fmla="*/ 36 w 47"/>
              <a:gd name="T25" fmla="*/ 11 h 63"/>
              <a:gd name="T26" fmla="*/ 31 w 47"/>
              <a:gd name="T27" fmla="*/ 9 h 63"/>
              <a:gd name="T28" fmla="*/ 26 w 47"/>
              <a:gd name="T29" fmla="*/ 11 h 63"/>
              <a:gd name="T30" fmla="*/ 16 w 47"/>
              <a:gd name="T31" fmla="*/ 21 h 63"/>
              <a:gd name="T32" fmla="*/ 15 w 47"/>
              <a:gd name="T33" fmla="*/ 22 h 63"/>
              <a:gd name="T34" fmla="*/ 5 w 47"/>
              <a:gd name="T35" fmla="*/ 31 h 63"/>
              <a:gd name="T36" fmla="*/ 5 w 47"/>
              <a:gd name="T37" fmla="*/ 26 h 63"/>
              <a:gd name="T38" fmla="*/ 9 w 47"/>
              <a:gd name="T39" fmla="*/ 15 h 63"/>
              <a:gd name="T40" fmla="*/ 19 w 47"/>
              <a:gd name="T41" fmla="*/ 5 h 63"/>
              <a:gd name="T42" fmla="*/ 31 w 47"/>
              <a:gd name="T43" fmla="*/ 0 h 63"/>
              <a:gd name="T44" fmla="*/ 42 w 47"/>
              <a:gd name="T45" fmla="*/ 5 h 63"/>
              <a:gd name="T46" fmla="*/ 41 w 47"/>
              <a:gd name="T47" fmla="*/ 32 h 63"/>
              <a:gd name="T48" fmla="*/ 31 w 47"/>
              <a:gd name="T49" fmla="*/ 42 h 63"/>
              <a:gd name="T50" fmla="*/ 23 w 47"/>
              <a:gd name="T51" fmla="*/ 50 h 63"/>
              <a:gd name="T52" fmla="*/ 21 w 47"/>
              <a:gd name="T53" fmla="*/ 52 h 63"/>
              <a:gd name="T54" fmla="*/ 16 w 47"/>
              <a:gd name="T55" fmla="*/ 54 h 63"/>
              <a:gd name="T56" fmla="*/ 11 w 47"/>
              <a:gd name="T57" fmla="*/ 52 h 63"/>
              <a:gd name="T58" fmla="*/ 11 w 47"/>
              <a:gd name="T59" fmla="*/ 52 h 63"/>
              <a:gd name="T60" fmla="*/ 8 w 47"/>
              <a:gd name="T61" fmla="*/ 47 h 63"/>
              <a:gd name="T62" fmla="*/ 11 w 47"/>
              <a:gd name="T63" fmla="*/ 41 h 63"/>
              <a:gd name="T64" fmla="*/ 21 w 47"/>
              <a:gd name="T65" fmla="*/ 31 h 63"/>
              <a:gd name="T66" fmla="*/ 25 w 47"/>
              <a:gd name="T67" fmla="*/ 29 h 63"/>
              <a:gd name="T68" fmla="*/ 32 w 47"/>
              <a:gd name="T69" fmla="*/ 22 h 63"/>
              <a:gd name="T70" fmla="*/ 26 w 47"/>
              <a:gd name="T71" fmla="*/ 21 h 63"/>
              <a:gd name="T72" fmla="*/ 14 w 47"/>
              <a:gd name="T73" fmla="*/ 25 h 63"/>
              <a:gd name="T74" fmla="*/ 4 w 47"/>
              <a:gd name="T75" fmla="*/ 35 h 63"/>
              <a:gd name="T76" fmla="*/ 0 w 47"/>
              <a:gd name="T77" fmla="*/ 47 h 63"/>
              <a:gd name="T78" fmla="*/ 4 w 47"/>
              <a:gd name="T79" fmla="*/ 58 h 63"/>
              <a:gd name="T80" fmla="*/ 4 w 47"/>
              <a:gd name="T81" fmla="*/ 58 h 63"/>
              <a:gd name="T82" fmla="*/ 16 w 47"/>
              <a:gd name="T83" fmla="*/ 63 h 63"/>
              <a:gd name="T84" fmla="*/ 27 w 47"/>
              <a:gd name="T85" fmla="*/ 58 h 63"/>
              <a:gd name="T86" fmla="*/ 37 w 47"/>
              <a:gd name="T87" fmla="*/ 48 h 63"/>
              <a:gd name="T88" fmla="*/ 42 w 47"/>
              <a:gd name="T89" fmla="*/ 37 h 63"/>
              <a:gd name="T90" fmla="*/ 41 w 47"/>
              <a:gd name="T91" fmla="*/ 32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47" h="63">
                <a:moveTo>
                  <a:pt x="42" y="5"/>
                </a:moveTo>
                <a:cubicBezTo>
                  <a:pt x="42" y="5"/>
                  <a:pt x="42" y="5"/>
                  <a:pt x="42" y="5"/>
                </a:cubicBezTo>
                <a:cubicBezTo>
                  <a:pt x="45" y="8"/>
                  <a:pt x="47" y="12"/>
                  <a:pt x="47" y="16"/>
                </a:cubicBezTo>
                <a:cubicBezTo>
                  <a:pt x="47" y="20"/>
                  <a:pt x="45" y="24"/>
                  <a:pt x="42" y="27"/>
                </a:cubicBezTo>
                <a:cubicBezTo>
                  <a:pt x="32" y="37"/>
                  <a:pt x="32" y="37"/>
                  <a:pt x="32" y="37"/>
                </a:cubicBezTo>
                <a:cubicBezTo>
                  <a:pt x="29" y="41"/>
                  <a:pt x="25" y="42"/>
                  <a:pt x="21" y="42"/>
                </a:cubicBezTo>
                <a:cubicBezTo>
                  <a:pt x="19" y="42"/>
                  <a:pt x="16" y="42"/>
                  <a:pt x="14" y="41"/>
                </a:cubicBezTo>
                <a:cubicBezTo>
                  <a:pt x="22" y="33"/>
                  <a:pt x="22" y="33"/>
                  <a:pt x="22" y="33"/>
                </a:cubicBezTo>
                <a:cubicBezTo>
                  <a:pt x="23" y="33"/>
                  <a:pt x="25" y="33"/>
                  <a:pt x="26" y="31"/>
                </a:cubicBezTo>
                <a:cubicBezTo>
                  <a:pt x="36" y="21"/>
                  <a:pt x="36" y="21"/>
                  <a:pt x="36" y="21"/>
                </a:cubicBezTo>
                <a:cubicBezTo>
                  <a:pt x="38" y="20"/>
                  <a:pt x="38" y="18"/>
                  <a:pt x="38" y="16"/>
                </a:cubicBezTo>
                <a:cubicBezTo>
                  <a:pt x="38" y="14"/>
                  <a:pt x="38" y="12"/>
                  <a:pt x="36" y="11"/>
                </a:cubicBezTo>
                <a:cubicBezTo>
                  <a:pt x="36" y="11"/>
                  <a:pt x="36" y="11"/>
                  <a:pt x="36" y="11"/>
                </a:cubicBezTo>
                <a:cubicBezTo>
                  <a:pt x="35" y="9"/>
                  <a:pt x="33" y="9"/>
                  <a:pt x="31" y="9"/>
                </a:cubicBezTo>
                <a:cubicBezTo>
                  <a:pt x="29" y="9"/>
                  <a:pt x="27" y="9"/>
                  <a:pt x="26" y="11"/>
                </a:cubicBezTo>
                <a:cubicBezTo>
                  <a:pt x="16" y="21"/>
                  <a:pt x="16" y="21"/>
                  <a:pt x="16" y="21"/>
                </a:cubicBezTo>
                <a:cubicBezTo>
                  <a:pt x="15" y="21"/>
                  <a:pt x="15" y="21"/>
                  <a:pt x="15" y="22"/>
                </a:cubicBezTo>
                <a:cubicBezTo>
                  <a:pt x="5" y="31"/>
                  <a:pt x="5" y="31"/>
                  <a:pt x="5" y="31"/>
                </a:cubicBezTo>
                <a:cubicBezTo>
                  <a:pt x="5" y="29"/>
                  <a:pt x="5" y="28"/>
                  <a:pt x="5" y="26"/>
                </a:cubicBezTo>
                <a:cubicBezTo>
                  <a:pt x="5" y="22"/>
                  <a:pt x="6" y="18"/>
                  <a:pt x="9" y="15"/>
                </a:cubicBezTo>
                <a:cubicBezTo>
                  <a:pt x="19" y="5"/>
                  <a:pt x="19" y="5"/>
                  <a:pt x="19" y="5"/>
                </a:cubicBezTo>
                <a:cubicBezTo>
                  <a:pt x="23" y="1"/>
                  <a:pt x="27" y="0"/>
                  <a:pt x="31" y="0"/>
                </a:cubicBezTo>
                <a:cubicBezTo>
                  <a:pt x="35" y="0"/>
                  <a:pt x="39" y="1"/>
                  <a:pt x="42" y="5"/>
                </a:cubicBezTo>
                <a:close/>
                <a:moveTo>
                  <a:pt x="41" y="32"/>
                </a:moveTo>
                <a:cubicBezTo>
                  <a:pt x="31" y="42"/>
                  <a:pt x="31" y="42"/>
                  <a:pt x="31" y="42"/>
                </a:cubicBezTo>
                <a:cubicBezTo>
                  <a:pt x="23" y="50"/>
                  <a:pt x="23" y="50"/>
                  <a:pt x="23" y="50"/>
                </a:cubicBezTo>
                <a:cubicBezTo>
                  <a:pt x="21" y="52"/>
                  <a:pt x="21" y="52"/>
                  <a:pt x="21" y="52"/>
                </a:cubicBezTo>
                <a:cubicBezTo>
                  <a:pt x="20" y="53"/>
                  <a:pt x="18" y="54"/>
                  <a:pt x="16" y="54"/>
                </a:cubicBezTo>
                <a:cubicBezTo>
                  <a:pt x="14" y="54"/>
                  <a:pt x="12" y="53"/>
                  <a:pt x="11" y="52"/>
                </a:cubicBezTo>
                <a:cubicBezTo>
                  <a:pt x="11" y="52"/>
                  <a:pt x="11" y="52"/>
                  <a:pt x="11" y="52"/>
                </a:cubicBezTo>
                <a:cubicBezTo>
                  <a:pt x="9" y="51"/>
                  <a:pt x="8" y="49"/>
                  <a:pt x="8" y="47"/>
                </a:cubicBezTo>
                <a:cubicBezTo>
                  <a:pt x="8" y="45"/>
                  <a:pt x="9" y="43"/>
                  <a:pt x="11" y="41"/>
                </a:cubicBezTo>
                <a:cubicBezTo>
                  <a:pt x="21" y="31"/>
                  <a:pt x="21" y="31"/>
                  <a:pt x="21" y="31"/>
                </a:cubicBezTo>
                <a:cubicBezTo>
                  <a:pt x="22" y="30"/>
                  <a:pt x="23" y="30"/>
                  <a:pt x="25" y="29"/>
                </a:cubicBezTo>
                <a:cubicBezTo>
                  <a:pt x="32" y="22"/>
                  <a:pt x="32" y="22"/>
                  <a:pt x="32" y="22"/>
                </a:cubicBezTo>
                <a:cubicBezTo>
                  <a:pt x="30" y="21"/>
                  <a:pt x="28" y="21"/>
                  <a:pt x="26" y="21"/>
                </a:cubicBezTo>
                <a:cubicBezTo>
                  <a:pt x="22" y="21"/>
                  <a:pt x="18" y="22"/>
                  <a:pt x="14" y="25"/>
                </a:cubicBezTo>
                <a:cubicBezTo>
                  <a:pt x="4" y="35"/>
                  <a:pt x="4" y="35"/>
                  <a:pt x="4" y="35"/>
                </a:cubicBezTo>
                <a:cubicBezTo>
                  <a:pt x="1" y="38"/>
                  <a:pt x="0" y="43"/>
                  <a:pt x="0" y="47"/>
                </a:cubicBezTo>
                <a:cubicBezTo>
                  <a:pt x="0" y="51"/>
                  <a:pt x="1" y="55"/>
                  <a:pt x="4" y="58"/>
                </a:cubicBezTo>
                <a:cubicBezTo>
                  <a:pt x="4" y="58"/>
                  <a:pt x="4" y="58"/>
                  <a:pt x="4" y="58"/>
                </a:cubicBezTo>
                <a:cubicBezTo>
                  <a:pt x="8" y="61"/>
                  <a:pt x="12" y="63"/>
                  <a:pt x="16" y="63"/>
                </a:cubicBezTo>
                <a:cubicBezTo>
                  <a:pt x="20" y="63"/>
                  <a:pt x="24" y="61"/>
                  <a:pt x="27" y="58"/>
                </a:cubicBezTo>
                <a:cubicBezTo>
                  <a:pt x="37" y="48"/>
                  <a:pt x="37" y="48"/>
                  <a:pt x="37" y="48"/>
                </a:cubicBezTo>
                <a:cubicBezTo>
                  <a:pt x="41" y="45"/>
                  <a:pt x="42" y="41"/>
                  <a:pt x="42" y="37"/>
                </a:cubicBezTo>
                <a:cubicBezTo>
                  <a:pt x="42" y="35"/>
                  <a:pt x="42" y="33"/>
                  <a:pt x="41" y="32"/>
                </a:cubicBezTo>
                <a:close/>
              </a:path>
            </a:pathLst>
          </a:custGeom>
          <a:solidFill>
            <a:srgbClr val="0070C0"/>
          </a:solidFill>
          <a:ln w="28575" cap="flat" cmpd="sng" algn="ctr">
            <a:noFill/>
            <a:prstDash val="solid"/>
          </a:ln>
          <a:effectLst/>
        </p:spPr>
        <p:txBody>
          <a:bodyPr anchor="ctr"/>
          <a:lstStyle/>
          <a:p>
            <a:pPr algn="ctr"/>
            <a:endParaRPr lang="zh-CN" altLang="en-US" kern="0">
              <a:solidFill>
                <a:prstClr val="white"/>
              </a:solidFill>
              <a:latin typeface="Calibri" panose="020F0502020204030204"/>
              <a:ea typeface="宋体" panose="02010600030101010101" pitchFamily="2" charset="-122"/>
            </a:endParaRPr>
          </a:p>
        </p:txBody>
      </p:sp>
      <p:sp>
        <p:nvSpPr>
          <p:cNvPr id="57" name="MH_Other_44"/>
          <p:cNvSpPr>
            <a:spLocks noChangeAspect="1"/>
          </p:cNvSpPr>
          <p:nvPr>
            <p:custDataLst>
              <p:tags r:id="rId19"/>
            </p:custDataLst>
          </p:nvPr>
        </p:nvSpPr>
        <p:spPr bwMode="auto">
          <a:xfrm>
            <a:off x="2825750" y="2178700"/>
            <a:ext cx="484188" cy="334818"/>
          </a:xfrm>
          <a:custGeom>
            <a:avLst/>
            <a:gdLst>
              <a:gd name="T0" fmla="*/ 7 w 139"/>
              <a:gd name="T1" fmla="*/ 99 h 106"/>
              <a:gd name="T2" fmla="*/ 14 w 139"/>
              <a:gd name="T3" fmla="*/ 99 h 106"/>
              <a:gd name="T4" fmla="*/ 14 w 139"/>
              <a:gd name="T5" fmla="*/ 59 h 106"/>
              <a:gd name="T6" fmla="*/ 21 w 139"/>
              <a:gd name="T7" fmla="*/ 56 h 106"/>
              <a:gd name="T8" fmla="*/ 21 w 139"/>
              <a:gd name="T9" fmla="*/ 99 h 106"/>
              <a:gd name="T10" fmla="*/ 26 w 139"/>
              <a:gd name="T11" fmla="*/ 99 h 106"/>
              <a:gd name="T12" fmla="*/ 26 w 139"/>
              <a:gd name="T13" fmla="*/ 54 h 106"/>
              <a:gd name="T14" fmla="*/ 33 w 139"/>
              <a:gd name="T15" fmla="*/ 52 h 106"/>
              <a:gd name="T16" fmla="*/ 33 w 139"/>
              <a:gd name="T17" fmla="*/ 99 h 106"/>
              <a:gd name="T18" fmla="*/ 40 w 139"/>
              <a:gd name="T19" fmla="*/ 99 h 106"/>
              <a:gd name="T20" fmla="*/ 40 w 139"/>
              <a:gd name="T21" fmla="*/ 49 h 106"/>
              <a:gd name="T22" fmla="*/ 40 w 139"/>
              <a:gd name="T23" fmla="*/ 49 h 106"/>
              <a:gd name="T24" fmla="*/ 47 w 139"/>
              <a:gd name="T25" fmla="*/ 56 h 106"/>
              <a:gd name="T26" fmla="*/ 47 w 139"/>
              <a:gd name="T27" fmla="*/ 99 h 106"/>
              <a:gd name="T28" fmla="*/ 52 w 139"/>
              <a:gd name="T29" fmla="*/ 99 h 106"/>
              <a:gd name="T30" fmla="*/ 52 w 139"/>
              <a:gd name="T31" fmla="*/ 61 h 106"/>
              <a:gd name="T32" fmla="*/ 59 w 139"/>
              <a:gd name="T33" fmla="*/ 59 h 106"/>
              <a:gd name="T34" fmla="*/ 59 w 139"/>
              <a:gd name="T35" fmla="*/ 99 h 106"/>
              <a:gd name="T36" fmla="*/ 64 w 139"/>
              <a:gd name="T37" fmla="*/ 99 h 106"/>
              <a:gd name="T38" fmla="*/ 64 w 139"/>
              <a:gd name="T39" fmla="*/ 56 h 106"/>
              <a:gd name="T40" fmla="*/ 71 w 139"/>
              <a:gd name="T41" fmla="*/ 52 h 106"/>
              <a:gd name="T42" fmla="*/ 71 w 139"/>
              <a:gd name="T43" fmla="*/ 99 h 106"/>
              <a:gd name="T44" fmla="*/ 76 w 139"/>
              <a:gd name="T45" fmla="*/ 99 h 106"/>
              <a:gd name="T46" fmla="*/ 76 w 139"/>
              <a:gd name="T47" fmla="*/ 49 h 106"/>
              <a:gd name="T48" fmla="*/ 83 w 139"/>
              <a:gd name="T49" fmla="*/ 45 h 106"/>
              <a:gd name="T50" fmla="*/ 83 w 139"/>
              <a:gd name="T51" fmla="*/ 99 h 106"/>
              <a:gd name="T52" fmla="*/ 90 w 139"/>
              <a:gd name="T53" fmla="*/ 99 h 106"/>
              <a:gd name="T54" fmla="*/ 90 w 139"/>
              <a:gd name="T55" fmla="*/ 42 h 106"/>
              <a:gd name="T56" fmla="*/ 97 w 139"/>
              <a:gd name="T57" fmla="*/ 40 h 106"/>
              <a:gd name="T58" fmla="*/ 97 w 139"/>
              <a:gd name="T59" fmla="*/ 99 h 106"/>
              <a:gd name="T60" fmla="*/ 102 w 139"/>
              <a:gd name="T61" fmla="*/ 99 h 106"/>
              <a:gd name="T62" fmla="*/ 102 w 139"/>
              <a:gd name="T63" fmla="*/ 38 h 106"/>
              <a:gd name="T64" fmla="*/ 109 w 139"/>
              <a:gd name="T65" fmla="*/ 33 h 106"/>
              <a:gd name="T66" fmla="*/ 109 w 139"/>
              <a:gd name="T67" fmla="*/ 99 h 106"/>
              <a:gd name="T68" fmla="*/ 135 w 139"/>
              <a:gd name="T69" fmla="*/ 99 h 106"/>
              <a:gd name="T70" fmla="*/ 135 w 139"/>
              <a:gd name="T71" fmla="*/ 106 h 106"/>
              <a:gd name="T72" fmla="*/ 7 w 139"/>
              <a:gd name="T73" fmla="*/ 106 h 106"/>
              <a:gd name="T74" fmla="*/ 0 w 139"/>
              <a:gd name="T75" fmla="*/ 106 h 106"/>
              <a:gd name="T76" fmla="*/ 0 w 139"/>
              <a:gd name="T77" fmla="*/ 99 h 106"/>
              <a:gd name="T78" fmla="*/ 0 w 139"/>
              <a:gd name="T79" fmla="*/ 2 h 106"/>
              <a:gd name="T80" fmla="*/ 7 w 139"/>
              <a:gd name="T81" fmla="*/ 2 h 106"/>
              <a:gd name="T82" fmla="*/ 7 w 139"/>
              <a:gd name="T83" fmla="*/ 40 h 106"/>
              <a:gd name="T84" fmla="*/ 42 w 139"/>
              <a:gd name="T85" fmla="*/ 26 h 106"/>
              <a:gd name="T86" fmla="*/ 45 w 139"/>
              <a:gd name="T87" fmla="*/ 23 h 106"/>
              <a:gd name="T88" fmla="*/ 50 w 139"/>
              <a:gd name="T89" fmla="*/ 28 h 106"/>
              <a:gd name="T90" fmla="*/ 54 w 139"/>
              <a:gd name="T91" fmla="*/ 38 h 106"/>
              <a:gd name="T92" fmla="*/ 109 w 139"/>
              <a:gd name="T93" fmla="*/ 12 h 106"/>
              <a:gd name="T94" fmla="*/ 102 w 139"/>
              <a:gd name="T95" fmla="*/ 0 h 106"/>
              <a:gd name="T96" fmla="*/ 121 w 139"/>
              <a:gd name="T97" fmla="*/ 0 h 106"/>
              <a:gd name="T98" fmla="*/ 139 w 139"/>
              <a:gd name="T99" fmla="*/ 2 h 106"/>
              <a:gd name="T100" fmla="*/ 130 w 139"/>
              <a:gd name="T101" fmla="*/ 16 h 106"/>
              <a:gd name="T102" fmla="*/ 121 w 139"/>
              <a:gd name="T103" fmla="*/ 33 h 106"/>
              <a:gd name="T104" fmla="*/ 113 w 139"/>
              <a:gd name="T105" fmla="*/ 21 h 106"/>
              <a:gd name="T106" fmla="*/ 57 w 139"/>
              <a:gd name="T107" fmla="*/ 49 h 106"/>
              <a:gd name="T108" fmla="*/ 52 w 139"/>
              <a:gd name="T109" fmla="*/ 52 h 106"/>
              <a:gd name="T110" fmla="*/ 47 w 139"/>
              <a:gd name="T111" fmla="*/ 47 h 106"/>
              <a:gd name="T112" fmla="*/ 42 w 139"/>
              <a:gd name="T113" fmla="*/ 38 h 106"/>
              <a:gd name="T114" fmla="*/ 7 w 139"/>
              <a:gd name="T115" fmla="*/ 54 h 106"/>
              <a:gd name="T116" fmla="*/ 7 w 139"/>
              <a:gd name="T117" fmla="*/ 99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39" h="106">
                <a:moveTo>
                  <a:pt x="7" y="99"/>
                </a:moveTo>
                <a:lnTo>
                  <a:pt x="14" y="99"/>
                </a:lnTo>
                <a:lnTo>
                  <a:pt x="14" y="59"/>
                </a:lnTo>
                <a:lnTo>
                  <a:pt x="21" y="56"/>
                </a:lnTo>
                <a:lnTo>
                  <a:pt x="21" y="99"/>
                </a:lnTo>
                <a:lnTo>
                  <a:pt x="26" y="99"/>
                </a:lnTo>
                <a:lnTo>
                  <a:pt x="26" y="54"/>
                </a:lnTo>
                <a:lnTo>
                  <a:pt x="33" y="52"/>
                </a:lnTo>
                <a:lnTo>
                  <a:pt x="33" y="99"/>
                </a:lnTo>
                <a:lnTo>
                  <a:pt x="40" y="99"/>
                </a:lnTo>
                <a:lnTo>
                  <a:pt x="40" y="49"/>
                </a:lnTo>
                <a:lnTo>
                  <a:pt x="40" y="49"/>
                </a:lnTo>
                <a:lnTo>
                  <a:pt x="47" y="56"/>
                </a:lnTo>
                <a:lnTo>
                  <a:pt x="47" y="99"/>
                </a:lnTo>
                <a:lnTo>
                  <a:pt x="52" y="99"/>
                </a:lnTo>
                <a:lnTo>
                  <a:pt x="52" y="61"/>
                </a:lnTo>
                <a:lnTo>
                  <a:pt x="59" y="59"/>
                </a:lnTo>
                <a:lnTo>
                  <a:pt x="59" y="99"/>
                </a:lnTo>
                <a:lnTo>
                  <a:pt x="64" y="99"/>
                </a:lnTo>
                <a:lnTo>
                  <a:pt x="64" y="56"/>
                </a:lnTo>
                <a:lnTo>
                  <a:pt x="71" y="52"/>
                </a:lnTo>
                <a:lnTo>
                  <a:pt x="71" y="99"/>
                </a:lnTo>
                <a:lnTo>
                  <a:pt x="76" y="99"/>
                </a:lnTo>
                <a:lnTo>
                  <a:pt x="76" y="49"/>
                </a:lnTo>
                <a:lnTo>
                  <a:pt x="83" y="45"/>
                </a:lnTo>
                <a:lnTo>
                  <a:pt x="83" y="99"/>
                </a:lnTo>
                <a:lnTo>
                  <a:pt x="90" y="99"/>
                </a:lnTo>
                <a:lnTo>
                  <a:pt x="90" y="42"/>
                </a:lnTo>
                <a:lnTo>
                  <a:pt x="97" y="40"/>
                </a:lnTo>
                <a:lnTo>
                  <a:pt x="97" y="99"/>
                </a:lnTo>
                <a:lnTo>
                  <a:pt x="102" y="99"/>
                </a:lnTo>
                <a:lnTo>
                  <a:pt x="102" y="38"/>
                </a:lnTo>
                <a:lnTo>
                  <a:pt x="109" y="33"/>
                </a:lnTo>
                <a:lnTo>
                  <a:pt x="109" y="99"/>
                </a:lnTo>
                <a:lnTo>
                  <a:pt x="135" y="99"/>
                </a:lnTo>
                <a:lnTo>
                  <a:pt x="135" y="106"/>
                </a:lnTo>
                <a:lnTo>
                  <a:pt x="7" y="106"/>
                </a:lnTo>
                <a:lnTo>
                  <a:pt x="0" y="106"/>
                </a:lnTo>
                <a:lnTo>
                  <a:pt x="0" y="99"/>
                </a:lnTo>
                <a:lnTo>
                  <a:pt x="0" y="2"/>
                </a:lnTo>
                <a:lnTo>
                  <a:pt x="7" y="2"/>
                </a:lnTo>
                <a:lnTo>
                  <a:pt x="7" y="40"/>
                </a:lnTo>
                <a:lnTo>
                  <a:pt x="42" y="26"/>
                </a:lnTo>
                <a:lnTo>
                  <a:pt x="45" y="23"/>
                </a:lnTo>
                <a:lnTo>
                  <a:pt x="50" y="28"/>
                </a:lnTo>
                <a:lnTo>
                  <a:pt x="54" y="38"/>
                </a:lnTo>
                <a:lnTo>
                  <a:pt x="109" y="12"/>
                </a:lnTo>
                <a:lnTo>
                  <a:pt x="102" y="0"/>
                </a:lnTo>
                <a:lnTo>
                  <a:pt x="121" y="0"/>
                </a:lnTo>
                <a:lnTo>
                  <a:pt x="139" y="2"/>
                </a:lnTo>
                <a:lnTo>
                  <a:pt x="130" y="16"/>
                </a:lnTo>
                <a:lnTo>
                  <a:pt x="121" y="33"/>
                </a:lnTo>
                <a:lnTo>
                  <a:pt x="113" y="21"/>
                </a:lnTo>
                <a:lnTo>
                  <a:pt x="57" y="49"/>
                </a:lnTo>
                <a:lnTo>
                  <a:pt x="52" y="52"/>
                </a:lnTo>
                <a:lnTo>
                  <a:pt x="47" y="47"/>
                </a:lnTo>
                <a:lnTo>
                  <a:pt x="42" y="38"/>
                </a:lnTo>
                <a:lnTo>
                  <a:pt x="7" y="54"/>
                </a:lnTo>
                <a:lnTo>
                  <a:pt x="7" y="99"/>
                </a:lnTo>
                <a:close/>
              </a:path>
            </a:pathLst>
          </a:custGeom>
          <a:solidFill>
            <a:srgbClr val="0070C0"/>
          </a:solidFill>
          <a:ln w="28575" cap="flat" cmpd="sng" algn="ctr">
            <a:noFill/>
            <a:prstDash val="solid"/>
          </a:ln>
          <a:effectLst/>
        </p:spPr>
        <p:txBody>
          <a:bodyPr anchor="ctr"/>
          <a:lstStyle/>
          <a:p>
            <a:pPr algn="ctr"/>
            <a:endParaRPr lang="zh-CN" altLang="en-US" kern="0">
              <a:solidFill>
                <a:prstClr val="white"/>
              </a:solidFill>
              <a:latin typeface="Calibri" panose="020F0502020204030204"/>
              <a:ea typeface="宋体" panose="02010600030101010101" pitchFamily="2" charset="-122"/>
            </a:endParaRPr>
          </a:p>
        </p:txBody>
      </p:sp>
      <p:sp>
        <p:nvSpPr>
          <p:cNvPr id="58" name="MH_Other_45"/>
          <p:cNvSpPr>
            <a:spLocks noChangeAspect="1" noEditPoints="1"/>
          </p:cNvSpPr>
          <p:nvPr>
            <p:custDataLst>
              <p:tags r:id="rId20"/>
            </p:custDataLst>
          </p:nvPr>
        </p:nvSpPr>
        <p:spPr bwMode="auto">
          <a:xfrm>
            <a:off x="6181725" y="650370"/>
            <a:ext cx="381000" cy="334818"/>
          </a:xfrm>
          <a:custGeom>
            <a:avLst/>
            <a:gdLst>
              <a:gd name="T0" fmla="*/ 57 w 67"/>
              <a:gd name="T1" fmla="*/ 33 h 65"/>
              <a:gd name="T2" fmla="*/ 29 w 67"/>
              <a:gd name="T3" fmla="*/ 46 h 65"/>
              <a:gd name="T4" fmla="*/ 57 w 67"/>
              <a:gd name="T5" fmla="*/ 60 h 65"/>
              <a:gd name="T6" fmla="*/ 0 w 67"/>
              <a:gd name="T7" fmla="*/ 22 h 65"/>
              <a:gd name="T8" fmla="*/ 22 w 67"/>
              <a:gd name="T9" fmla="*/ 12 h 65"/>
              <a:gd name="T10" fmla="*/ 7 w 67"/>
              <a:gd name="T11" fmla="*/ 60 h 65"/>
              <a:gd name="T12" fmla="*/ 11 w 67"/>
              <a:gd name="T13" fmla="*/ 62 h 65"/>
              <a:gd name="T14" fmla="*/ 7 w 67"/>
              <a:gd name="T15" fmla="*/ 60 h 65"/>
              <a:gd name="T16" fmla="*/ 43 w 67"/>
              <a:gd name="T17" fmla="*/ 42 h 65"/>
              <a:gd name="T18" fmla="*/ 6 w 67"/>
              <a:gd name="T19" fmla="*/ 27 h 65"/>
              <a:gd name="T20" fmla="*/ 12 w 67"/>
              <a:gd name="T21" fmla="*/ 27 h 65"/>
              <a:gd name="T22" fmla="*/ 47 w 67"/>
              <a:gd name="T23" fmla="*/ 27 h 65"/>
              <a:gd name="T24" fmla="*/ 53 w 67"/>
              <a:gd name="T25" fmla="*/ 27 h 65"/>
              <a:gd name="T26" fmla="*/ 40 w 67"/>
              <a:gd name="T27" fmla="*/ 26 h 65"/>
              <a:gd name="T28" fmla="*/ 44 w 67"/>
              <a:gd name="T29" fmla="*/ 28 h 65"/>
              <a:gd name="T30" fmla="*/ 40 w 67"/>
              <a:gd name="T31" fmla="*/ 26 h 65"/>
              <a:gd name="T32" fmla="*/ 32 w 67"/>
              <a:gd name="T33" fmla="*/ 28 h 65"/>
              <a:gd name="T34" fmla="*/ 36 w 67"/>
              <a:gd name="T35" fmla="*/ 26 h 65"/>
              <a:gd name="T36" fmla="*/ 23 w 67"/>
              <a:gd name="T37" fmla="*/ 27 h 65"/>
              <a:gd name="T38" fmla="*/ 29 w 67"/>
              <a:gd name="T39" fmla="*/ 27 h 65"/>
              <a:gd name="T40" fmla="*/ 14 w 67"/>
              <a:gd name="T41" fmla="*/ 27 h 65"/>
              <a:gd name="T42" fmla="*/ 20 w 67"/>
              <a:gd name="T43" fmla="*/ 27 h 65"/>
              <a:gd name="T44" fmla="*/ 5 w 67"/>
              <a:gd name="T45" fmla="*/ 30 h 65"/>
              <a:gd name="T46" fmla="*/ 4 w 67"/>
              <a:gd name="T47" fmla="*/ 34 h 65"/>
              <a:gd name="T48" fmla="*/ 5 w 67"/>
              <a:gd name="T49" fmla="*/ 30 h 65"/>
              <a:gd name="T50" fmla="*/ 5 w 67"/>
              <a:gd name="T51" fmla="*/ 54 h 65"/>
              <a:gd name="T52" fmla="*/ 5 w 67"/>
              <a:gd name="T53" fmla="*/ 60 h 65"/>
              <a:gd name="T54" fmla="*/ 5 w 67"/>
              <a:gd name="T55" fmla="*/ 47 h 65"/>
              <a:gd name="T56" fmla="*/ 4 w 67"/>
              <a:gd name="T57" fmla="*/ 51 h 65"/>
              <a:gd name="T58" fmla="*/ 5 w 67"/>
              <a:gd name="T59" fmla="*/ 47 h 65"/>
              <a:gd name="T60" fmla="*/ 4 w 67"/>
              <a:gd name="T61" fmla="*/ 38 h 65"/>
              <a:gd name="T62" fmla="*/ 5 w 67"/>
              <a:gd name="T63" fmla="*/ 43 h 65"/>
              <a:gd name="T64" fmla="*/ 47 w 67"/>
              <a:gd name="T65" fmla="*/ 61 h 65"/>
              <a:gd name="T66" fmla="*/ 53 w 67"/>
              <a:gd name="T67" fmla="*/ 61 h 65"/>
              <a:gd name="T68" fmla="*/ 39 w 67"/>
              <a:gd name="T69" fmla="*/ 61 h 65"/>
              <a:gd name="T70" fmla="*/ 45 w 67"/>
              <a:gd name="T71" fmla="*/ 61 h 65"/>
              <a:gd name="T72" fmla="*/ 32 w 67"/>
              <a:gd name="T73" fmla="*/ 60 h 65"/>
              <a:gd name="T74" fmla="*/ 36 w 67"/>
              <a:gd name="T75" fmla="*/ 62 h 65"/>
              <a:gd name="T76" fmla="*/ 32 w 67"/>
              <a:gd name="T77" fmla="*/ 60 h 65"/>
              <a:gd name="T78" fmla="*/ 23 w 67"/>
              <a:gd name="T79" fmla="*/ 62 h 65"/>
              <a:gd name="T80" fmla="*/ 28 w 67"/>
              <a:gd name="T81" fmla="*/ 60 h 65"/>
              <a:gd name="T82" fmla="*/ 14 w 67"/>
              <a:gd name="T83" fmla="*/ 61 h 65"/>
              <a:gd name="T84" fmla="*/ 20 w 67"/>
              <a:gd name="T85" fmla="*/ 61 h 65"/>
              <a:gd name="T86" fmla="*/ 16 w 67"/>
              <a:gd name="T87" fmla="*/ 20 h 65"/>
              <a:gd name="T88" fmla="*/ 59 w 67"/>
              <a:gd name="T89" fmla="*/ 34 h 65"/>
              <a:gd name="T90" fmla="*/ 52 w 67"/>
              <a:gd name="T91" fmla="*/ 1 h 65"/>
              <a:gd name="T92" fmla="*/ 35 w 67"/>
              <a:gd name="T93" fmla="*/ 36 h 65"/>
              <a:gd name="T94" fmla="*/ 32 w 67"/>
              <a:gd name="T95" fmla="*/ 48 h 65"/>
              <a:gd name="T96" fmla="*/ 59 w 67"/>
              <a:gd name="T97" fmla="*/ 36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7" h="65">
                <a:moveTo>
                  <a:pt x="7" y="21"/>
                </a:moveTo>
                <a:cubicBezTo>
                  <a:pt x="52" y="21"/>
                  <a:pt x="52" y="21"/>
                  <a:pt x="52" y="21"/>
                </a:cubicBezTo>
                <a:cubicBezTo>
                  <a:pt x="55" y="21"/>
                  <a:pt x="57" y="24"/>
                  <a:pt x="57" y="27"/>
                </a:cubicBezTo>
                <a:cubicBezTo>
                  <a:pt x="57" y="33"/>
                  <a:pt x="57" y="33"/>
                  <a:pt x="57" y="33"/>
                </a:cubicBezTo>
                <a:cubicBezTo>
                  <a:pt x="35" y="33"/>
                  <a:pt x="35" y="33"/>
                  <a:pt x="35" y="33"/>
                </a:cubicBezTo>
                <a:cubicBezTo>
                  <a:pt x="33" y="33"/>
                  <a:pt x="32" y="34"/>
                  <a:pt x="31" y="35"/>
                </a:cubicBezTo>
                <a:cubicBezTo>
                  <a:pt x="29" y="36"/>
                  <a:pt x="29" y="38"/>
                  <a:pt x="29" y="39"/>
                </a:cubicBezTo>
                <a:cubicBezTo>
                  <a:pt x="29" y="46"/>
                  <a:pt x="29" y="46"/>
                  <a:pt x="29" y="46"/>
                </a:cubicBezTo>
                <a:cubicBezTo>
                  <a:pt x="29" y="47"/>
                  <a:pt x="29" y="49"/>
                  <a:pt x="31" y="50"/>
                </a:cubicBezTo>
                <a:cubicBezTo>
                  <a:pt x="32" y="51"/>
                  <a:pt x="33" y="51"/>
                  <a:pt x="35" y="51"/>
                </a:cubicBezTo>
                <a:cubicBezTo>
                  <a:pt x="57" y="51"/>
                  <a:pt x="57" y="51"/>
                  <a:pt x="57" y="51"/>
                </a:cubicBezTo>
                <a:cubicBezTo>
                  <a:pt x="57" y="60"/>
                  <a:pt x="57" y="60"/>
                  <a:pt x="57" y="60"/>
                </a:cubicBezTo>
                <a:cubicBezTo>
                  <a:pt x="57" y="63"/>
                  <a:pt x="55" y="65"/>
                  <a:pt x="52" y="65"/>
                </a:cubicBezTo>
                <a:cubicBezTo>
                  <a:pt x="7" y="65"/>
                  <a:pt x="7" y="65"/>
                  <a:pt x="7" y="65"/>
                </a:cubicBezTo>
                <a:cubicBezTo>
                  <a:pt x="3" y="65"/>
                  <a:pt x="0" y="64"/>
                  <a:pt x="0" y="60"/>
                </a:cubicBezTo>
                <a:cubicBezTo>
                  <a:pt x="0" y="22"/>
                  <a:pt x="0" y="22"/>
                  <a:pt x="0" y="22"/>
                </a:cubicBezTo>
                <a:cubicBezTo>
                  <a:pt x="0" y="17"/>
                  <a:pt x="2" y="12"/>
                  <a:pt x="5" y="12"/>
                </a:cubicBezTo>
                <a:cubicBezTo>
                  <a:pt x="6" y="12"/>
                  <a:pt x="6" y="12"/>
                  <a:pt x="6" y="12"/>
                </a:cubicBezTo>
                <a:cubicBezTo>
                  <a:pt x="6" y="12"/>
                  <a:pt x="6" y="12"/>
                  <a:pt x="6" y="12"/>
                </a:cubicBezTo>
                <a:cubicBezTo>
                  <a:pt x="22" y="12"/>
                  <a:pt x="22" y="12"/>
                  <a:pt x="22" y="12"/>
                </a:cubicBezTo>
                <a:cubicBezTo>
                  <a:pt x="10" y="17"/>
                  <a:pt x="10" y="17"/>
                  <a:pt x="10" y="17"/>
                </a:cubicBezTo>
                <a:cubicBezTo>
                  <a:pt x="6" y="17"/>
                  <a:pt x="6" y="17"/>
                  <a:pt x="6" y="17"/>
                </a:cubicBezTo>
                <a:cubicBezTo>
                  <a:pt x="5" y="17"/>
                  <a:pt x="5" y="21"/>
                  <a:pt x="7" y="21"/>
                </a:cubicBezTo>
                <a:close/>
                <a:moveTo>
                  <a:pt x="7" y="60"/>
                </a:moveTo>
                <a:cubicBezTo>
                  <a:pt x="6" y="60"/>
                  <a:pt x="6" y="61"/>
                  <a:pt x="6" y="61"/>
                </a:cubicBezTo>
                <a:cubicBezTo>
                  <a:pt x="6" y="61"/>
                  <a:pt x="6" y="61"/>
                  <a:pt x="6" y="61"/>
                </a:cubicBezTo>
                <a:cubicBezTo>
                  <a:pt x="6" y="62"/>
                  <a:pt x="6" y="62"/>
                  <a:pt x="7" y="62"/>
                </a:cubicBezTo>
                <a:cubicBezTo>
                  <a:pt x="11" y="62"/>
                  <a:pt x="11" y="62"/>
                  <a:pt x="11" y="62"/>
                </a:cubicBezTo>
                <a:cubicBezTo>
                  <a:pt x="12" y="62"/>
                  <a:pt x="12" y="62"/>
                  <a:pt x="12" y="61"/>
                </a:cubicBezTo>
                <a:cubicBezTo>
                  <a:pt x="12" y="61"/>
                  <a:pt x="12" y="61"/>
                  <a:pt x="12" y="61"/>
                </a:cubicBezTo>
                <a:cubicBezTo>
                  <a:pt x="12" y="61"/>
                  <a:pt x="12" y="60"/>
                  <a:pt x="11" y="60"/>
                </a:cubicBezTo>
                <a:cubicBezTo>
                  <a:pt x="7" y="60"/>
                  <a:pt x="7" y="60"/>
                  <a:pt x="7" y="60"/>
                </a:cubicBezTo>
                <a:close/>
                <a:moveTo>
                  <a:pt x="39" y="38"/>
                </a:moveTo>
                <a:cubicBezTo>
                  <a:pt x="36" y="38"/>
                  <a:pt x="35" y="40"/>
                  <a:pt x="35" y="42"/>
                </a:cubicBezTo>
                <a:cubicBezTo>
                  <a:pt x="35" y="45"/>
                  <a:pt x="36" y="46"/>
                  <a:pt x="39" y="46"/>
                </a:cubicBezTo>
                <a:cubicBezTo>
                  <a:pt x="41" y="46"/>
                  <a:pt x="43" y="45"/>
                  <a:pt x="43" y="42"/>
                </a:cubicBezTo>
                <a:cubicBezTo>
                  <a:pt x="43" y="40"/>
                  <a:pt x="41" y="38"/>
                  <a:pt x="39" y="38"/>
                </a:cubicBezTo>
                <a:close/>
                <a:moveTo>
                  <a:pt x="7" y="26"/>
                </a:moveTo>
                <a:cubicBezTo>
                  <a:pt x="6" y="26"/>
                  <a:pt x="6" y="27"/>
                  <a:pt x="6" y="27"/>
                </a:cubicBezTo>
                <a:cubicBezTo>
                  <a:pt x="6" y="27"/>
                  <a:pt x="6" y="27"/>
                  <a:pt x="6" y="27"/>
                </a:cubicBezTo>
                <a:cubicBezTo>
                  <a:pt x="6" y="27"/>
                  <a:pt x="6" y="28"/>
                  <a:pt x="7" y="28"/>
                </a:cubicBezTo>
                <a:cubicBezTo>
                  <a:pt x="11" y="28"/>
                  <a:pt x="11" y="28"/>
                  <a:pt x="11" y="28"/>
                </a:cubicBezTo>
                <a:cubicBezTo>
                  <a:pt x="12" y="28"/>
                  <a:pt x="12" y="27"/>
                  <a:pt x="12" y="27"/>
                </a:cubicBezTo>
                <a:cubicBezTo>
                  <a:pt x="12" y="27"/>
                  <a:pt x="12" y="27"/>
                  <a:pt x="12" y="27"/>
                </a:cubicBezTo>
                <a:cubicBezTo>
                  <a:pt x="12" y="27"/>
                  <a:pt x="12" y="26"/>
                  <a:pt x="11" y="26"/>
                </a:cubicBezTo>
                <a:cubicBezTo>
                  <a:pt x="7" y="26"/>
                  <a:pt x="7" y="26"/>
                  <a:pt x="7" y="26"/>
                </a:cubicBezTo>
                <a:close/>
                <a:moveTo>
                  <a:pt x="48" y="26"/>
                </a:moveTo>
                <a:cubicBezTo>
                  <a:pt x="47" y="26"/>
                  <a:pt x="47" y="27"/>
                  <a:pt x="47" y="27"/>
                </a:cubicBezTo>
                <a:cubicBezTo>
                  <a:pt x="47" y="27"/>
                  <a:pt x="47" y="27"/>
                  <a:pt x="47" y="27"/>
                </a:cubicBezTo>
                <a:cubicBezTo>
                  <a:pt x="47" y="27"/>
                  <a:pt x="47" y="28"/>
                  <a:pt x="48" y="28"/>
                </a:cubicBezTo>
                <a:cubicBezTo>
                  <a:pt x="52" y="28"/>
                  <a:pt x="52" y="28"/>
                  <a:pt x="52" y="28"/>
                </a:cubicBezTo>
                <a:cubicBezTo>
                  <a:pt x="53" y="28"/>
                  <a:pt x="53" y="27"/>
                  <a:pt x="53" y="27"/>
                </a:cubicBezTo>
                <a:cubicBezTo>
                  <a:pt x="53" y="27"/>
                  <a:pt x="53" y="27"/>
                  <a:pt x="53" y="27"/>
                </a:cubicBezTo>
                <a:cubicBezTo>
                  <a:pt x="53" y="27"/>
                  <a:pt x="53" y="26"/>
                  <a:pt x="52" y="26"/>
                </a:cubicBezTo>
                <a:cubicBezTo>
                  <a:pt x="48" y="26"/>
                  <a:pt x="48" y="26"/>
                  <a:pt x="48" y="26"/>
                </a:cubicBezTo>
                <a:close/>
                <a:moveTo>
                  <a:pt x="40" y="26"/>
                </a:moveTo>
                <a:cubicBezTo>
                  <a:pt x="39" y="26"/>
                  <a:pt x="39" y="27"/>
                  <a:pt x="39" y="27"/>
                </a:cubicBezTo>
                <a:cubicBezTo>
                  <a:pt x="39" y="27"/>
                  <a:pt x="39" y="27"/>
                  <a:pt x="39" y="27"/>
                </a:cubicBezTo>
                <a:cubicBezTo>
                  <a:pt x="39" y="27"/>
                  <a:pt x="39" y="28"/>
                  <a:pt x="40" y="28"/>
                </a:cubicBezTo>
                <a:cubicBezTo>
                  <a:pt x="44" y="28"/>
                  <a:pt x="44" y="28"/>
                  <a:pt x="44" y="28"/>
                </a:cubicBezTo>
                <a:cubicBezTo>
                  <a:pt x="44" y="28"/>
                  <a:pt x="45" y="27"/>
                  <a:pt x="45" y="27"/>
                </a:cubicBezTo>
                <a:cubicBezTo>
                  <a:pt x="45" y="27"/>
                  <a:pt x="45" y="27"/>
                  <a:pt x="45" y="27"/>
                </a:cubicBezTo>
                <a:cubicBezTo>
                  <a:pt x="45" y="27"/>
                  <a:pt x="44" y="26"/>
                  <a:pt x="44" y="26"/>
                </a:cubicBezTo>
                <a:cubicBezTo>
                  <a:pt x="40" y="26"/>
                  <a:pt x="40" y="26"/>
                  <a:pt x="40" y="26"/>
                </a:cubicBezTo>
                <a:close/>
                <a:moveTo>
                  <a:pt x="32" y="26"/>
                </a:moveTo>
                <a:cubicBezTo>
                  <a:pt x="31" y="26"/>
                  <a:pt x="31" y="27"/>
                  <a:pt x="31" y="27"/>
                </a:cubicBezTo>
                <a:cubicBezTo>
                  <a:pt x="31" y="27"/>
                  <a:pt x="31" y="27"/>
                  <a:pt x="31" y="27"/>
                </a:cubicBezTo>
                <a:cubicBezTo>
                  <a:pt x="31" y="27"/>
                  <a:pt x="31" y="28"/>
                  <a:pt x="32" y="28"/>
                </a:cubicBezTo>
                <a:cubicBezTo>
                  <a:pt x="36" y="28"/>
                  <a:pt x="36" y="28"/>
                  <a:pt x="36" y="28"/>
                </a:cubicBezTo>
                <a:cubicBezTo>
                  <a:pt x="37" y="28"/>
                  <a:pt x="37" y="27"/>
                  <a:pt x="37" y="27"/>
                </a:cubicBezTo>
                <a:cubicBezTo>
                  <a:pt x="37" y="27"/>
                  <a:pt x="37" y="27"/>
                  <a:pt x="37" y="27"/>
                </a:cubicBezTo>
                <a:cubicBezTo>
                  <a:pt x="37" y="27"/>
                  <a:pt x="37" y="26"/>
                  <a:pt x="36" y="26"/>
                </a:cubicBezTo>
                <a:cubicBezTo>
                  <a:pt x="32" y="26"/>
                  <a:pt x="32" y="26"/>
                  <a:pt x="32" y="26"/>
                </a:cubicBezTo>
                <a:close/>
                <a:moveTo>
                  <a:pt x="23" y="26"/>
                </a:moveTo>
                <a:cubicBezTo>
                  <a:pt x="23" y="26"/>
                  <a:pt x="23" y="27"/>
                  <a:pt x="23" y="27"/>
                </a:cubicBezTo>
                <a:cubicBezTo>
                  <a:pt x="23" y="27"/>
                  <a:pt x="23" y="27"/>
                  <a:pt x="23" y="27"/>
                </a:cubicBezTo>
                <a:cubicBezTo>
                  <a:pt x="23" y="27"/>
                  <a:pt x="23" y="28"/>
                  <a:pt x="23" y="28"/>
                </a:cubicBezTo>
                <a:cubicBezTo>
                  <a:pt x="28" y="28"/>
                  <a:pt x="28" y="28"/>
                  <a:pt x="28" y="28"/>
                </a:cubicBezTo>
                <a:cubicBezTo>
                  <a:pt x="28" y="28"/>
                  <a:pt x="29" y="27"/>
                  <a:pt x="29" y="27"/>
                </a:cubicBezTo>
                <a:cubicBezTo>
                  <a:pt x="29" y="27"/>
                  <a:pt x="29" y="27"/>
                  <a:pt x="29" y="27"/>
                </a:cubicBezTo>
                <a:cubicBezTo>
                  <a:pt x="29" y="27"/>
                  <a:pt x="28" y="26"/>
                  <a:pt x="28" y="26"/>
                </a:cubicBezTo>
                <a:cubicBezTo>
                  <a:pt x="23" y="26"/>
                  <a:pt x="23" y="26"/>
                  <a:pt x="23" y="26"/>
                </a:cubicBezTo>
                <a:close/>
                <a:moveTo>
                  <a:pt x="15" y="26"/>
                </a:moveTo>
                <a:cubicBezTo>
                  <a:pt x="14" y="26"/>
                  <a:pt x="14" y="27"/>
                  <a:pt x="14" y="27"/>
                </a:cubicBezTo>
                <a:cubicBezTo>
                  <a:pt x="14" y="27"/>
                  <a:pt x="14" y="27"/>
                  <a:pt x="14" y="27"/>
                </a:cubicBezTo>
                <a:cubicBezTo>
                  <a:pt x="14" y="27"/>
                  <a:pt x="14" y="28"/>
                  <a:pt x="15" y="28"/>
                </a:cubicBezTo>
                <a:cubicBezTo>
                  <a:pt x="19" y="28"/>
                  <a:pt x="19" y="28"/>
                  <a:pt x="19" y="28"/>
                </a:cubicBezTo>
                <a:cubicBezTo>
                  <a:pt x="20" y="28"/>
                  <a:pt x="20" y="27"/>
                  <a:pt x="20" y="27"/>
                </a:cubicBezTo>
                <a:cubicBezTo>
                  <a:pt x="20" y="27"/>
                  <a:pt x="20" y="27"/>
                  <a:pt x="20" y="27"/>
                </a:cubicBezTo>
                <a:cubicBezTo>
                  <a:pt x="20" y="27"/>
                  <a:pt x="20" y="26"/>
                  <a:pt x="19" y="26"/>
                </a:cubicBezTo>
                <a:cubicBezTo>
                  <a:pt x="15" y="26"/>
                  <a:pt x="15" y="26"/>
                  <a:pt x="15" y="26"/>
                </a:cubicBezTo>
                <a:close/>
                <a:moveTo>
                  <a:pt x="5" y="30"/>
                </a:moveTo>
                <a:cubicBezTo>
                  <a:pt x="5" y="30"/>
                  <a:pt x="5" y="29"/>
                  <a:pt x="5" y="29"/>
                </a:cubicBezTo>
                <a:cubicBezTo>
                  <a:pt x="5" y="29"/>
                  <a:pt x="5" y="29"/>
                  <a:pt x="5" y="29"/>
                </a:cubicBezTo>
                <a:cubicBezTo>
                  <a:pt x="4" y="29"/>
                  <a:pt x="4" y="30"/>
                  <a:pt x="4" y="30"/>
                </a:cubicBezTo>
                <a:cubicBezTo>
                  <a:pt x="4" y="34"/>
                  <a:pt x="4" y="34"/>
                  <a:pt x="4" y="34"/>
                </a:cubicBezTo>
                <a:cubicBezTo>
                  <a:pt x="4" y="35"/>
                  <a:pt x="4" y="35"/>
                  <a:pt x="5" y="35"/>
                </a:cubicBezTo>
                <a:cubicBezTo>
                  <a:pt x="5" y="35"/>
                  <a:pt x="5" y="35"/>
                  <a:pt x="5" y="35"/>
                </a:cubicBezTo>
                <a:cubicBezTo>
                  <a:pt x="5" y="35"/>
                  <a:pt x="5" y="35"/>
                  <a:pt x="5" y="34"/>
                </a:cubicBezTo>
                <a:cubicBezTo>
                  <a:pt x="5" y="30"/>
                  <a:pt x="5" y="30"/>
                  <a:pt x="5" y="30"/>
                </a:cubicBezTo>
                <a:close/>
                <a:moveTo>
                  <a:pt x="5" y="62"/>
                </a:moveTo>
                <a:cubicBezTo>
                  <a:pt x="8" y="62"/>
                  <a:pt x="1" y="62"/>
                  <a:pt x="5" y="62"/>
                </a:cubicBezTo>
                <a:close/>
                <a:moveTo>
                  <a:pt x="5" y="55"/>
                </a:moveTo>
                <a:cubicBezTo>
                  <a:pt x="5" y="55"/>
                  <a:pt x="5" y="54"/>
                  <a:pt x="5" y="54"/>
                </a:cubicBezTo>
                <a:cubicBezTo>
                  <a:pt x="5" y="54"/>
                  <a:pt x="5" y="54"/>
                  <a:pt x="5" y="54"/>
                </a:cubicBezTo>
                <a:cubicBezTo>
                  <a:pt x="4" y="54"/>
                  <a:pt x="4" y="55"/>
                  <a:pt x="4" y="55"/>
                </a:cubicBezTo>
                <a:cubicBezTo>
                  <a:pt x="4" y="59"/>
                  <a:pt x="4" y="59"/>
                  <a:pt x="4" y="59"/>
                </a:cubicBezTo>
                <a:cubicBezTo>
                  <a:pt x="4" y="60"/>
                  <a:pt x="4" y="60"/>
                  <a:pt x="5" y="60"/>
                </a:cubicBezTo>
                <a:cubicBezTo>
                  <a:pt x="5" y="60"/>
                  <a:pt x="5" y="60"/>
                  <a:pt x="5" y="60"/>
                </a:cubicBezTo>
                <a:cubicBezTo>
                  <a:pt x="5" y="60"/>
                  <a:pt x="5" y="60"/>
                  <a:pt x="5" y="59"/>
                </a:cubicBezTo>
                <a:cubicBezTo>
                  <a:pt x="5" y="55"/>
                  <a:pt x="5" y="55"/>
                  <a:pt x="5" y="55"/>
                </a:cubicBezTo>
                <a:close/>
                <a:moveTo>
                  <a:pt x="5" y="47"/>
                </a:moveTo>
                <a:cubicBezTo>
                  <a:pt x="5" y="46"/>
                  <a:pt x="5" y="46"/>
                  <a:pt x="5" y="46"/>
                </a:cubicBezTo>
                <a:cubicBezTo>
                  <a:pt x="5" y="46"/>
                  <a:pt x="5" y="46"/>
                  <a:pt x="5" y="46"/>
                </a:cubicBezTo>
                <a:cubicBezTo>
                  <a:pt x="4" y="46"/>
                  <a:pt x="4" y="46"/>
                  <a:pt x="4" y="47"/>
                </a:cubicBezTo>
                <a:cubicBezTo>
                  <a:pt x="4" y="51"/>
                  <a:pt x="4" y="51"/>
                  <a:pt x="4" y="51"/>
                </a:cubicBezTo>
                <a:cubicBezTo>
                  <a:pt x="4" y="52"/>
                  <a:pt x="4" y="52"/>
                  <a:pt x="5" y="52"/>
                </a:cubicBezTo>
                <a:cubicBezTo>
                  <a:pt x="5" y="52"/>
                  <a:pt x="5" y="52"/>
                  <a:pt x="5" y="52"/>
                </a:cubicBezTo>
                <a:cubicBezTo>
                  <a:pt x="5" y="52"/>
                  <a:pt x="5" y="52"/>
                  <a:pt x="5" y="51"/>
                </a:cubicBezTo>
                <a:cubicBezTo>
                  <a:pt x="5" y="47"/>
                  <a:pt x="5" y="47"/>
                  <a:pt x="5" y="47"/>
                </a:cubicBezTo>
                <a:close/>
                <a:moveTo>
                  <a:pt x="5" y="38"/>
                </a:moveTo>
                <a:cubicBezTo>
                  <a:pt x="5" y="38"/>
                  <a:pt x="5" y="37"/>
                  <a:pt x="5" y="37"/>
                </a:cubicBezTo>
                <a:cubicBezTo>
                  <a:pt x="5" y="37"/>
                  <a:pt x="5" y="37"/>
                  <a:pt x="5" y="37"/>
                </a:cubicBezTo>
                <a:cubicBezTo>
                  <a:pt x="4" y="37"/>
                  <a:pt x="4" y="38"/>
                  <a:pt x="4" y="38"/>
                </a:cubicBezTo>
                <a:cubicBezTo>
                  <a:pt x="4" y="43"/>
                  <a:pt x="4" y="43"/>
                  <a:pt x="4" y="43"/>
                </a:cubicBezTo>
                <a:cubicBezTo>
                  <a:pt x="4" y="43"/>
                  <a:pt x="4" y="43"/>
                  <a:pt x="5" y="43"/>
                </a:cubicBezTo>
                <a:cubicBezTo>
                  <a:pt x="5" y="43"/>
                  <a:pt x="5" y="43"/>
                  <a:pt x="5" y="43"/>
                </a:cubicBezTo>
                <a:cubicBezTo>
                  <a:pt x="5" y="43"/>
                  <a:pt x="5" y="43"/>
                  <a:pt x="5" y="43"/>
                </a:cubicBezTo>
                <a:cubicBezTo>
                  <a:pt x="5" y="38"/>
                  <a:pt x="5" y="38"/>
                  <a:pt x="5" y="38"/>
                </a:cubicBezTo>
                <a:close/>
                <a:moveTo>
                  <a:pt x="48" y="60"/>
                </a:moveTo>
                <a:cubicBezTo>
                  <a:pt x="47" y="60"/>
                  <a:pt x="47" y="61"/>
                  <a:pt x="47" y="61"/>
                </a:cubicBezTo>
                <a:cubicBezTo>
                  <a:pt x="47" y="61"/>
                  <a:pt x="47" y="61"/>
                  <a:pt x="47" y="61"/>
                </a:cubicBezTo>
                <a:cubicBezTo>
                  <a:pt x="47" y="62"/>
                  <a:pt x="47" y="62"/>
                  <a:pt x="48" y="62"/>
                </a:cubicBezTo>
                <a:cubicBezTo>
                  <a:pt x="52" y="62"/>
                  <a:pt x="52" y="62"/>
                  <a:pt x="52" y="62"/>
                </a:cubicBezTo>
                <a:cubicBezTo>
                  <a:pt x="53" y="62"/>
                  <a:pt x="53" y="62"/>
                  <a:pt x="53" y="61"/>
                </a:cubicBezTo>
                <a:cubicBezTo>
                  <a:pt x="53" y="61"/>
                  <a:pt x="53" y="61"/>
                  <a:pt x="53" y="61"/>
                </a:cubicBezTo>
                <a:cubicBezTo>
                  <a:pt x="53" y="61"/>
                  <a:pt x="53" y="60"/>
                  <a:pt x="52" y="60"/>
                </a:cubicBezTo>
                <a:cubicBezTo>
                  <a:pt x="48" y="60"/>
                  <a:pt x="48" y="60"/>
                  <a:pt x="48" y="60"/>
                </a:cubicBezTo>
                <a:close/>
                <a:moveTo>
                  <a:pt x="40" y="60"/>
                </a:moveTo>
                <a:cubicBezTo>
                  <a:pt x="39" y="60"/>
                  <a:pt x="39" y="61"/>
                  <a:pt x="39" y="61"/>
                </a:cubicBezTo>
                <a:cubicBezTo>
                  <a:pt x="39" y="61"/>
                  <a:pt x="39" y="61"/>
                  <a:pt x="39" y="61"/>
                </a:cubicBezTo>
                <a:cubicBezTo>
                  <a:pt x="39" y="62"/>
                  <a:pt x="39" y="62"/>
                  <a:pt x="40" y="62"/>
                </a:cubicBezTo>
                <a:cubicBezTo>
                  <a:pt x="44" y="62"/>
                  <a:pt x="44" y="62"/>
                  <a:pt x="44" y="62"/>
                </a:cubicBezTo>
                <a:cubicBezTo>
                  <a:pt x="44" y="62"/>
                  <a:pt x="45" y="62"/>
                  <a:pt x="45" y="61"/>
                </a:cubicBezTo>
                <a:cubicBezTo>
                  <a:pt x="45" y="61"/>
                  <a:pt x="45" y="61"/>
                  <a:pt x="45" y="61"/>
                </a:cubicBezTo>
                <a:cubicBezTo>
                  <a:pt x="45" y="61"/>
                  <a:pt x="44" y="60"/>
                  <a:pt x="44" y="60"/>
                </a:cubicBezTo>
                <a:cubicBezTo>
                  <a:pt x="40" y="60"/>
                  <a:pt x="40" y="60"/>
                  <a:pt x="40" y="60"/>
                </a:cubicBezTo>
                <a:close/>
                <a:moveTo>
                  <a:pt x="32" y="60"/>
                </a:moveTo>
                <a:cubicBezTo>
                  <a:pt x="31" y="60"/>
                  <a:pt x="31" y="61"/>
                  <a:pt x="31" y="61"/>
                </a:cubicBezTo>
                <a:cubicBezTo>
                  <a:pt x="31" y="61"/>
                  <a:pt x="31" y="61"/>
                  <a:pt x="31" y="61"/>
                </a:cubicBezTo>
                <a:cubicBezTo>
                  <a:pt x="31" y="62"/>
                  <a:pt x="31" y="62"/>
                  <a:pt x="32" y="62"/>
                </a:cubicBezTo>
                <a:cubicBezTo>
                  <a:pt x="36" y="62"/>
                  <a:pt x="36" y="62"/>
                  <a:pt x="36" y="62"/>
                </a:cubicBezTo>
                <a:cubicBezTo>
                  <a:pt x="37" y="62"/>
                  <a:pt x="37" y="62"/>
                  <a:pt x="37" y="61"/>
                </a:cubicBezTo>
                <a:cubicBezTo>
                  <a:pt x="37" y="61"/>
                  <a:pt x="37" y="61"/>
                  <a:pt x="37" y="61"/>
                </a:cubicBezTo>
                <a:cubicBezTo>
                  <a:pt x="37" y="61"/>
                  <a:pt x="37" y="60"/>
                  <a:pt x="36" y="60"/>
                </a:cubicBezTo>
                <a:cubicBezTo>
                  <a:pt x="32" y="60"/>
                  <a:pt x="32" y="60"/>
                  <a:pt x="32" y="60"/>
                </a:cubicBezTo>
                <a:close/>
                <a:moveTo>
                  <a:pt x="23" y="60"/>
                </a:moveTo>
                <a:cubicBezTo>
                  <a:pt x="23" y="60"/>
                  <a:pt x="23" y="61"/>
                  <a:pt x="23" y="61"/>
                </a:cubicBezTo>
                <a:cubicBezTo>
                  <a:pt x="23" y="61"/>
                  <a:pt x="23" y="61"/>
                  <a:pt x="23" y="61"/>
                </a:cubicBezTo>
                <a:cubicBezTo>
                  <a:pt x="23" y="62"/>
                  <a:pt x="23" y="62"/>
                  <a:pt x="23" y="62"/>
                </a:cubicBezTo>
                <a:cubicBezTo>
                  <a:pt x="28" y="62"/>
                  <a:pt x="28" y="62"/>
                  <a:pt x="28" y="62"/>
                </a:cubicBezTo>
                <a:cubicBezTo>
                  <a:pt x="28" y="62"/>
                  <a:pt x="29" y="62"/>
                  <a:pt x="29" y="61"/>
                </a:cubicBezTo>
                <a:cubicBezTo>
                  <a:pt x="29" y="61"/>
                  <a:pt x="29" y="61"/>
                  <a:pt x="29" y="61"/>
                </a:cubicBezTo>
                <a:cubicBezTo>
                  <a:pt x="29" y="61"/>
                  <a:pt x="28" y="60"/>
                  <a:pt x="28" y="60"/>
                </a:cubicBezTo>
                <a:cubicBezTo>
                  <a:pt x="23" y="60"/>
                  <a:pt x="23" y="60"/>
                  <a:pt x="23" y="60"/>
                </a:cubicBezTo>
                <a:close/>
                <a:moveTo>
                  <a:pt x="15" y="60"/>
                </a:moveTo>
                <a:cubicBezTo>
                  <a:pt x="14" y="60"/>
                  <a:pt x="14" y="61"/>
                  <a:pt x="14" y="61"/>
                </a:cubicBezTo>
                <a:cubicBezTo>
                  <a:pt x="14" y="61"/>
                  <a:pt x="14" y="61"/>
                  <a:pt x="14" y="61"/>
                </a:cubicBezTo>
                <a:cubicBezTo>
                  <a:pt x="14" y="62"/>
                  <a:pt x="14" y="62"/>
                  <a:pt x="15" y="62"/>
                </a:cubicBezTo>
                <a:cubicBezTo>
                  <a:pt x="19" y="62"/>
                  <a:pt x="19" y="62"/>
                  <a:pt x="19" y="62"/>
                </a:cubicBezTo>
                <a:cubicBezTo>
                  <a:pt x="20" y="62"/>
                  <a:pt x="20" y="62"/>
                  <a:pt x="20" y="61"/>
                </a:cubicBezTo>
                <a:cubicBezTo>
                  <a:pt x="20" y="61"/>
                  <a:pt x="20" y="61"/>
                  <a:pt x="20" y="61"/>
                </a:cubicBezTo>
                <a:cubicBezTo>
                  <a:pt x="20" y="61"/>
                  <a:pt x="20" y="60"/>
                  <a:pt x="19" y="60"/>
                </a:cubicBezTo>
                <a:cubicBezTo>
                  <a:pt x="15" y="60"/>
                  <a:pt x="15" y="60"/>
                  <a:pt x="15" y="60"/>
                </a:cubicBezTo>
                <a:close/>
                <a:moveTo>
                  <a:pt x="7" y="20"/>
                </a:moveTo>
                <a:cubicBezTo>
                  <a:pt x="16" y="20"/>
                  <a:pt x="16" y="20"/>
                  <a:pt x="16" y="20"/>
                </a:cubicBezTo>
                <a:cubicBezTo>
                  <a:pt x="51" y="5"/>
                  <a:pt x="51" y="5"/>
                  <a:pt x="51" y="5"/>
                </a:cubicBezTo>
                <a:cubicBezTo>
                  <a:pt x="62" y="28"/>
                  <a:pt x="62" y="28"/>
                  <a:pt x="62" y="28"/>
                </a:cubicBezTo>
                <a:cubicBezTo>
                  <a:pt x="59" y="30"/>
                  <a:pt x="59" y="30"/>
                  <a:pt x="59" y="30"/>
                </a:cubicBezTo>
                <a:cubicBezTo>
                  <a:pt x="59" y="34"/>
                  <a:pt x="59" y="34"/>
                  <a:pt x="59" y="34"/>
                </a:cubicBezTo>
                <a:cubicBezTo>
                  <a:pt x="67" y="30"/>
                  <a:pt x="67" y="30"/>
                  <a:pt x="67" y="30"/>
                </a:cubicBezTo>
                <a:cubicBezTo>
                  <a:pt x="54" y="2"/>
                  <a:pt x="54" y="2"/>
                  <a:pt x="54" y="2"/>
                </a:cubicBezTo>
                <a:cubicBezTo>
                  <a:pt x="53" y="0"/>
                  <a:pt x="53" y="0"/>
                  <a:pt x="53" y="0"/>
                </a:cubicBezTo>
                <a:cubicBezTo>
                  <a:pt x="52" y="1"/>
                  <a:pt x="52" y="1"/>
                  <a:pt x="52" y="1"/>
                </a:cubicBezTo>
                <a:cubicBezTo>
                  <a:pt x="7" y="20"/>
                  <a:pt x="7" y="20"/>
                  <a:pt x="7" y="20"/>
                </a:cubicBezTo>
                <a:close/>
                <a:moveTo>
                  <a:pt x="59" y="36"/>
                </a:moveTo>
                <a:cubicBezTo>
                  <a:pt x="57" y="36"/>
                  <a:pt x="57" y="36"/>
                  <a:pt x="57" y="36"/>
                </a:cubicBezTo>
                <a:cubicBezTo>
                  <a:pt x="35" y="36"/>
                  <a:pt x="35" y="36"/>
                  <a:pt x="35" y="36"/>
                </a:cubicBezTo>
                <a:cubicBezTo>
                  <a:pt x="34" y="36"/>
                  <a:pt x="33" y="36"/>
                  <a:pt x="32" y="37"/>
                </a:cubicBezTo>
                <a:cubicBezTo>
                  <a:pt x="32" y="38"/>
                  <a:pt x="31" y="38"/>
                  <a:pt x="31" y="39"/>
                </a:cubicBezTo>
                <a:cubicBezTo>
                  <a:pt x="31" y="46"/>
                  <a:pt x="31" y="46"/>
                  <a:pt x="31" y="46"/>
                </a:cubicBezTo>
                <a:cubicBezTo>
                  <a:pt x="31" y="47"/>
                  <a:pt x="32" y="47"/>
                  <a:pt x="32" y="48"/>
                </a:cubicBezTo>
                <a:cubicBezTo>
                  <a:pt x="33" y="49"/>
                  <a:pt x="34" y="49"/>
                  <a:pt x="35" y="49"/>
                </a:cubicBezTo>
                <a:cubicBezTo>
                  <a:pt x="57" y="49"/>
                  <a:pt x="57" y="49"/>
                  <a:pt x="57" y="49"/>
                </a:cubicBezTo>
                <a:cubicBezTo>
                  <a:pt x="59" y="49"/>
                  <a:pt x="59" y="49"/>
                  <a:pt x="59" y="49"/>
                </a:cubicBezTo>
                <a:lnTo>
                  <a:pt x="59" y="36"/>
                </a:lnTo>
                <a:close/>
              </a:path>
            </a:pathLst>
          </a:custGeom>
          <a:solidFill>
            <a:srgbClr val="E46C0A"/>
          </a:solidFill>
          <a:ln w="28575" cap="flat" cmpd="sng" algn="ctr">
            <a:noFill/>
            <a:prstDash val="solid"/>
          </a:ln>
          <a:effectLst/>
        </p:spPr>
        <p:txBody>
          <a:bodyPr anchor="ctr"/>
          <a:lstStyle/>
          <a:p>
            <a:pPr algn="ctr" eaLnBrk="1" fontAlgn="auto" hangingPunct="1">
              <a:spcBef>
                <a:spcPts val="0"/>
              </a:spcBef>
              <a:spcAft>
                <a:spcPts val="0"/>
              </a:spcAft>
              <a:defRPr/>
            </a:pPr>
            <a:endParaRPr lang="zh-CN" altLang="en-US" kern="0">
              <a:solidFill>
                <a:prstClr val="white"/>
              </a:solidFill>
              <a:latin typeface="Calibri" panose="020F0502020204030204"/>
              <a:ea typeface="宋体" panose="02010600030101010101" pitchFamily="2" charset="-122"/>
            </a:endParaRPr>
          </a:p>
        </p:txBody>
      </p:sp>
    </p:spTree>
    <p:extLst>
      <p:ext uri="{BB962C8B-B14F-4D97-AF65-F5344CB8AC3E}">
        <p14:creationId xmlns:p14="http://schemas.microsoft.com/office/powerpoint/2010/main" val="4097996915"/>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fltVal val="0"/>
                                          </p:val>
                                        </p:tav>
                                        <p:tav tm="100000">
                                          <p:val>
                                            <p:strVal val="#ppt_w"/>
                                          </p:val>
                                        </p:tav>
                                      </p:tavLst>
                                    </p:anim>
                                    <p:anim calcmode="lin" valueType="num">
                                      <p:cBhvr>
                                        <p:cTn id="8" dur="1000" fill="hold"/>
                                        <p:tgtEl>
                                          <p:spTgt spid="5"/>
                                        </p:tgtEl>
                                        <p:attrNameLst>
                                          <p:attrName>ppt_h</p:attrName>
                                        </p:attrNameLst>
                                      </p:cBhvr>
                                      <p:tavLst>
                                        <p:tav tm="0">
                                          <p:val>
                                            <p:fltVal val="0"/>
                                          </p:val>
                                        </p:tav>
                                        <p:tav tm="100000">
                                          <p:val>
                                            <p:strVal val="#ppt_h"/>
                                          </p:val>
                                        </p:tav>
                                      </p:tavLst>
                                    </p:anim>
                                    <p:anim calcmode="lin" valueType="num">
                                      <p:cBhvr>
                                        <p:cTn id="9" dur="1000" fill="hold"/>
                                        <p:tgtEl>
                                          <p:spTgt spid="5"/>
                                        </p:tgtEl>
                                        <p:attrNameLst>
                                          <p:attrName>style.rotation</p:attrName>
                                        </p:attrNameLst>
                                      </p:cBhvr>
                                      <p:tavLst>
                                        <p:tav tm="0">
                                          <p:val>
                                            <p:fltVal val="90"/>
                                          </p:val>
                                        </p:tav>
                                        <p:tav tm="100000">
                                          <p:val>
                                            <p:fltVal val="0"/>
                                          </p:val>
                                        </p:tav>
                                      </p:tavLst>
                                    </p:anim>
                                    <p:animEffect transition="in" filter="fade">
                                      <p:cBhvr>
                                        <p:cTn id="10" dur="1000"/>
                                        <p:tgtEl>
                                          <p:spTgt spid="5"/>
                                        </p:tgtEl>
                                      </p:cBhvr>
                                    </p:animEffect>
                                  </p:childTnLst>
                                </p:cTn>
                              </p:par>
                              <p:par>
                                <p:cTn id="11" presetID="31" presetClass="entr" presetSubtype="0" fill="hold" nodeType="with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p:cTn id="13" dur="1000" fill="hold"/>
                                        <p:tgtEl>
                                          <p:spTgt spid="4"/>
                                        </p:tgtEl>
                                        <p:attrNameLst>
                                          <p:attrName>ppt_w</p:attrName>
                                        </p:attrNameLst>
                                      </p:cBhvr>
                                      <p:tavLst>
                                        <p:tav tm="0">
                                          <p:val>
                                            <p:fltVal val="0"/>
                                          </p:val>
                                        </p:tav>
                                        <p:tav tm="100000">
                                          <p:val>
                                            <p:strVal val="#ppt_w"/>
                                          </p:val>
                                        </p:tav>
                                      </p:tavLst>
                                    </p:anim>
                                    <p:anim calcmode="lin" valueType="num">
                                      <p:cBhvr>
                                        <p:cTn id="14" dur="1000" fill="hold"/>
                                        <p:tgtEl>
                                          <p:spTgt spid="4"/>
                                        </p:tgtEl>
                                        <p:attrNameLst>
                                          <p:attrName>ppt_h</p:attrName>
                                        </p:attrNameLst>
                                      </p:cBhvr>
                                      <p:tavLst>
                                        <p:tav tm="0">
                                          <p:val>
                                            <p:fltVal val="0"/>
                                          </p:val>
                                        </p:tav>
                                        <p:tav tm="100000">
                                          <p:val>
                                            <p:strVal val="#ppt_h"/>
                                          </p:val>
                                        </p:tav>
                                      </p:tavLst>
                                    </p:anim>
                                    <p:anim calcmode="lin" valueType="num">
                                      <p:cBhvr>
                                        <p:cTn id="15" dur="1000" fill="hold"/>
                                        <p:tgtEl>
                                          <p:spTgt spid="4"/>
                                        </p:tgtEl>
                                        <p:attrNameLst>
                                          <p:attrName>style.rotation</p:attrName>
                                        </p:attrNameLst>
                                      </p:cBhvr>
                                      <p:tavLst>
                                        <p:tav tm="0">
                                          <p:val>
                                            <p:fltVal val="90"/>
                                          </p:val>
                                        </p:tav>
                                        <p:tav tm="100000">
                                          <p:val>
                                            <p:fltVal val="0"/>
                                          </p:val>
                                        </p:tav>
                                      </p:tavLst>
                                    </p:anim>
                                    <p:animEffect transition="in" filter="fade">
                                      <p:cBhvr>
                                        <p:cTn id="16" dur="1000"/>
                                        <p:tgtEl>
                                          <p:spTgt spid="4"/>
                                        </p:tgtEl>
                                      </p:cBhvr>
                                    </p:animEffect>
                                  </p:childTnLst>
                                </p:cTn>
                              </p:par>
                              <p:par>
                                <p:cTn id="17" presetID="16" presetClass="entr" presetSubtype="21" fill="hold" grpId="0" nodeType="with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barn(inVertical)">
                                      <p:cBhvr>
                                        <p:cTn id="19" dur="500"/>
                                        <p:tgtEl>
                                          <p:spTgt spid="8"/>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C:\Users\jsj\Desktop\素材cnn sccnn.com_2014111795930119rx61_04 [转换].png"/>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a:fillRect/>
          </a:stretch>
        </p:blipFill>
        <p:spPr bwMode="auto">
          <a:xfrm>
            <a:off x="4139952" y="0"/>
            <a:ext cx="5004048" cy="3571102"/>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descr="C:\Users\jsj\Desktop\素材cnn sccnn.com_2014111795930119rx61_04 [转换].png"/>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r="-8270"/>
          <a:stretch>
            <a:fillRect/>
          </a:stretch>
        </p:blipFill>
        <p:spPr bwMode="auto">
          <a:xfrm>
            <a:off x="0" y="2571750"/>
            <a:ext cx="2498024" cy="2571750"/>
          </a:xfrm>
          <a:prstGeom prst="rect">
            <a:avLst/>
          </a:prstGeom>
          <a:noFill/>
          <a:extLst>
            <a:ext uri="{909E8E84-426E-40DD-AFC4-6F175D3DCCD1}">
              <a14:hiddenFill xmlns:a14="http://schemas.microsoft.com/office/drawing/2010/main">
                <a:solidFill>
                  <a:srgbClr val="FFFFFF"/>
                </a:solidFill>
              </a14:hiddenFill>
            </a:ext>
          </a:extLst>
        </p:spPr>
      </p:pic>
      <p:sp useBgFill="1">
        <p:nvSpPr>
          <p:cNvPr id="6" name="矩形 5"/>
          <p:cNvSpPr/>
          <p:nvPr/>
        </p:nvSpPr>
        <p:spPr>
          <a:xfrm>
            <a:off x="0" y="476972"/>
            <a:ext cx="9144000" cy="432702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0" y="476972"/>
            <a:ext cx="9144000" cy="78554"/>
          </a:xfrm>
          <a:prstGeom prst="rect">
            <a:avLst/>
          </a:prstGeom>
          <a:solidFill>
            <a:srgbClr val="E46C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TextBox 10"/>
          <p:cNvSpPr txBox="1"/>
          <p:nvPr/>
        </p:nvSpPr>
        <p:spPr>
          <a:xfrm>
            <a:off x="251520" y="62858"/>
            <a:ext cx="1954381" cy="400110"/>
          </a:xfrm>
          <a:prstGeom prst="rect">
            <a:avLst/>
          </a:prstGeom>
          <a:noFill/>
        </p:spPr>
        <p:txBody>
          <a:bodyPr wrap="none" rtlCol="0">
            <a:spAutoFit/>
          </a:bodyPr>
          <a:lstStyle/>
          <a:p>
            <a:r>
              <a:rPr lang="zh-CN" altLang="en-US" sz="2000" b="1" spc="300" dirty="0" smtClean="0">
                <a:solidFill>
                  <a:schemeClr val="tx1">
                    <a:lumMod val="85000"/>
                    <a:lumOff val="15000"/>
                  </a:schemeClr>
                </a:solidFill>
                <a:latin typeface="微软雅黑" panose="020B0503020204020204" pitchFamily="34" charset="-122"/>
                <a:ea typeface="微软雅黑" panose="020B0503020204020204" pitchFamily="34" charset="-122"/>
              </a:rPr>
              <a:t>单击添加标题</a:t>
            </a:r>
            <a:endParaRPr lang="zh-CN" altLang="en-US" sz="2000" b="1" spc="3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grpSp>
        <p:nvGrpSpPr>
          <p:cNvPr id="9" name="组合 8"/>
          <p:cNvGrpSpPr/>
          <p:nvPr/>
        </p:nvGrpSpPr>
        <p:grpSpPr>
          <a:xfrm>
            <a:off x="1965020" y="910208"/>
            <a:ext cx="2047220" cy="2008098"/>
            <a:chOff x="1905879" y="1524118"/>
            <a:chExt cx="2702662" cy="2692842"/>
          </a:xfrm>
        </p:grpSpPr>
        <p:sp>
          <p:nvSpPr>
            <p:cNvPr id="10" name="空心弧 9"/>
            <p:cNvSpPr/>
            <p:nvPr/>
          </p:nvSpPr>
          <p:spPr>
            <a:xfrm rot="5460000">
              <a:off x="1916660" y="1525079"/>
              <a:ext cx="2691881" cy="2691881"/>
            </a:xfrm>
            <a:prstGeom prst="blockArc">
              <a:avLst>
                <a:gd name="adj1" fmla="val 10745128"/>
                <a:gd name="adj2" fmla="val 21536034"/>
                <a:gd name="adj3" fmla="val 29560"/>
              </a:avLst>
            </a:prstGeom>
            <a:solidFill>
              <a:srgbClr val="0070C0"/>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sz="1600">
                <a:solidFill>
                  <a:schemeClr val="bg1"/>
                </a:solidFill>
                <a:latin typeface="微软雅黑" panose="020B0503020204020204" pitchFamily="34" charset="-122"/>
                <a:ea typeface="微软雅黑" panose="020B0503020204020204" pitchFamily="34" charset="-122"/>
              </a:endParaRPr>
            </a:p>
          </p:txBody>
        </p:sp>
        <p:sp>
          <p:nvSpPr>
            <p:cNvPr id="11" name="矩形 10"/>
            <p:cNvSpPr/>
            <p:nvPr/>
          </p:nvSpPr>
          <p:spPr>
            <a:xfrm>
              <a:off x="1905879" y="3424156"/>
              <a:ext cx="1368152" cy="792361"/>
            </a:xfrm>
            <a:prstGeom prst="rect">
              <a:avLst/>
            </a:prstGeom>
            <a:solidFill>
              <a:srgbClr val="0070C0"/>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sz="1600">
                <a:solidFill>
                  <a:schemeClr val="bg1"/>
                </a:solidFill>
                <a:latin typeface="微软雅黑" panose="020B0503020204020204" pitchFamily="34" charset="-122"/>
                <a:ea typeface="微软雅黑" panose="020B0503020204020204" pitchFamily="34" charset="-122"/>
              </a:endParaRPr>
            </a:p>
          </p:txBody>
        </p:sp>
        <p:sp>
          <p:nvSpPr>
            <p:cNvPr id="12" name="矩形 11"/>
            <p:cNvSpPr/>
            <p:nvPr/>
          </p:nvSpPr>
          <p:spPr>
            <a:xfrm>
              <a:off x="1905879" y="1524118"/>
              <a:ext cx="1368152" cy="798339"/>
            </a:xfrm>
            <a:prstGeom prst="rect">
              <a:avLst/>
            </a:prstGeom>
            <a:solidFill>
              <a:srgbClr val="0070C0"/>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sz="1600">
                <a:solidFill>
                  <a:schemeClr val="bg1"/>
                </a:solidFill>
                <a:latin typeface="微软雅黑" panose="020B0503020204020204" pitchFamily="34" charset="-122"/>
                <a:ea typeface="微软雅黑" panose="020B0503020204020204" pitchFamily="34" charset="-122"/>
              </a:endParaRPr>
            </a:p>
          </p:txBody>
        </p:sp>
      </p:grpSp>
      <p:grpSp>
        <p:nvGrpSpPr>
          <p:cNvPr id="13" name="组合 12"/>
          <p:cNvGrpSpPr/>
          <p:nvPr/>
        </p:nvGrpSpPr>
        <p:grpSpPr>
          <a:xfrm>
            <a:off x="756031" y="891183"/>
            <a:ext cx="2047220" cy="2039783"/>
            <a:chOff x="544490" y="1524116"/>
            <a:chExt cx="2702662" cy="2692843"/>
          </a:xfrm>
        </p:grpSpPr>
        <p:sp>
          <p:nvSpPr>
            <p:cNvPr id="14" name="空心弧 13"/>
            <p:cNvSpPr/>
            <p:nvPr/>
          </p:nvSpPr>
          <p:spPr>
            <a:xfrm rot="5460000">
              <a:off x="555271" y="1525078"/>
              <a:ext cx="2691881" cy="2691881"/>
            </a:xfrm>
            <a:prstGeom prst="blockArc">
              <a:avLst>
                <a:gd name="adj1" fmla="val 10745128"/>
                <a:gd name="adj2" fmla="val 21536034"/>
                <a:gd name="adj3" fmla="val 29560"/>
              </a:avLst>
            </a:prstGeom>
            <a:solidFill>
              <a:srgbClr val="E46C0A"/>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04240" tIns="234758" rIns="204240" bIns="234758" numCol="1" spcCol="953" anchor="ctr" anchorCtr="0">
              <a:noAutofit/>
            </a:bodyPr>
            <a:lstStyle/>
            <a:p>
              <a:pPr algn="ctr" defTabSz="1200150">
                <a:lnSpc>
                  <a:spcPct val="90000"/>
                </a:lnSpc>
                <a:spcBef>
                  <a:spcPct val="0"/>
                </a:spcBef>
                <a:spcAft>
                  <a:spcPct val="35000"/>
                </a:spcAft>
              </a:pPr>
              <a:endParaRPr lang="zh-CN" altLang="en-US" sz="2700"/>
            </a:p>
          </p:txBody>
        </p:sp>
        <p:sp>
          <p:nvSpPr>
            <p:cNvPr id="15" name="矩形 14"/>
            <p:cNvSpPr/>
            <p:nvPr/>
          </p:nvSpPr>
          <p:spPr>
            <a:xfrm>
              <a:off x="544490" y="3424155"/>
              <a:ext cx="1368152" cy="792361"/>
            </a:xfrm>
            <a:prstGeom prst="rect">
              <a:avLst/>
            </a:prstGeom>
            <a:solidFill>
              <a:srgbClr val="E46C0A"/>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04240" tIns="234758" rIns="204240" bIns="234758" numCol="1" spcCol="953" anchor="ctr" anchorCtr="0">
              <a:noAutofit/>
            </a:bodyPr>
            <a:lstStyle/>
            <a:p>
              <a:pPr algn="ctr" defTabSz="1200150">
                <a:lnSpc>
                  <a:spcPct val="90000"/>
                </a:lnSpc>
                <a:spcBef>
                  <a:spcPct val="0"/>
                </a:spcBef>
                <a:spcAft>
                  <a:spcPct val="35000"/>
                </a:spcAft>
              </a:pPr>
              <a:endParaRPr lang="zh-CN" altLang="en-US" sz="2700"/>
            </a:p>
          </p:txBody>
        </p:sp>
        <p:sp>
          <p:nvSpPr>
            <p:cNvPr id="16" name="矩形 15"/>
            <p:cNvSpPr/>
            <p:nvPr/>
          </p:nvSpPr>
          <p:spPr>
            <a:xfrm>
              <a:off x="544490" y="1524116"/>
              <a:ext cx="1368152" cy="798339"/>
            </a:xfrm>
            <a:prstGeom prst="rect">
              <a:avLst/>
            </a:prstGeom>
            <a:solidFill>
              <a:srgbClr val="E46C0A"/>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04240" tIns="234758" rIns="204240" bIns="234758" numCol="1" spcCol="953" anchor="ctr" anchorCtr="0">
              <a:noAutofit/>
            </a:bodyPr>
            <a:lstStyle/>
            <a:p>
              <a:pPr algn="ctr" defTabSz="1200150">
                <a:lnSpc>
                  <a:spcPct val="90000"/>
                </a:lnSpc>
                <a:spcBef>
                  <a:spcPct val="0"/>
                </a:spcBef>
                <a:spcAft>
                  <a:spcPct val="35000"/>
                </a:spcAft>
              </a:pPr>
              <a:endParaRPr lang="zh-CN" altLang="en-US" sz="2700"/>
            </a:p>
          </p:txBody>
        </p:sp>
      </p:grpSp>
      <p:grpSp>
        <p:nvGrpSpPr>
          <p:cNvPr id="17" name="组合 16"/>
          <p:cNvGrpSpPr/>
          <p:nvPr/>
        </p:nvGrpSpPr>
        <p:grpSpPr>
          <a:xfrm>
            <a:off x="-400582" y="699543"/>
            <a:ext cx="2039055" cy="2454518"/>
            <a:chOff x="-805315" y="1277331"/>
            <a:chExt cx="2691881" cy="3240360"/>
          </a:xfrm>
        </p:grpSpPr>
        <p:sp>
          <p:nvSpPr>
            <p:cNvPr id="18" name="空心弧 17"/>
            <p:cNvSpPr/>
            <p:nvPr/>
          </p:nvSpPr>
          <p:spPr>
            <a:xfrm rot="5460000">
              <a:off x="-805315" y="1525078"/>
              <a:ext cx="2691881" cy="2691881"/>
            </a:xfrm>
            <a:prstGeom prst="blockArc">
              <a:avLst>
                <a:gd name="adj1" fmla="val 10745128"/>
                <a:gd name="adj2" fmla="val 21536034"/>
                <a:gd name="adj3" fmla="val 29560"/>
              </a:avLst>
            </a:prstGeom>
            <a:solidFill>
              <a:srgbClr val="0070C0"/>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sz="1600">
                <a:solidFill>
                  <a:schemeClr val="bg1"/>
                </a:solidFill>
                <a:latin typeface="微软雅黑" panose="020B0503020204020204" pitchFamily="34" charset="-122"/>
                <a:ea typeface="微软雅黑" panose="020B0503020204020204" pitchFamily="34" charset="-122"/>
              </a:endParaRPr>
            </a:p>
          </p:txBody>
        </p:sp>
        <p:grpSp>
          <p:nvGrpSpPr>
            <p:cNvPr id="19" name="组合 18"/>
            <p:cNvGrpSpPr/>
            <p:nvPr/>
          </p:nvGrpSpPr>
          <p:grpSpPr>
            <a:xfrm rot="10800000" flipH="1">
              <a:off x="531174" y="1277331"/>
              <a:ext cx="216024" cy="3240360"/>
              <a:chOff x="1601672" y="-1118831"/>
              <a:chExt cx="154347" cy="9144000"/>
            </a:xfrm>
          </p:grpSpPr>
          <p:pic>
            <p:nvPicPr>
              <p:cNvPr id="20" name="Picture 3"/>
              <p:cNvPicPr>
                <a:picLocks noChangeAspect="1" noChangeArrowheads="1"/>
              </p:cNvPicPr>
              <p:nvPr/>
            </p:nvPicPr>
            <p:blipFill rotWithShape="1">
              <a:blip r:embed="rId4" cstate="screen">
                <a:extLst>
                  <a:ext uri="{28A0092B-C50C-407E-A947-70E740481C1C}">
                    <a14:useLocalDpi xmlns:a14="http://schemas.microsoft.com/office/drawing/2010/main"/>
                  </a:ext>
                </a:extLst>
              </a:blip>
              <a:srcRect/>
              <a:stretch>
                <a:fillRect/>
              </a:stretch>
            </p:blipFill>
            <p:spPr bwMode="auto">
              <a:xfrm rot="5400000">
                <a:off x="-2886388" y="3382761"/>
                <a:ext cx="9144000" cy="1408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1" name="矩形 20"/>
              <p:cNvSpPr/>
              <p:nvPr/>
            </p:nvSpPr>
            <p:spPr>
              <a:xfrm rot="5400000">
                <a:off x="-2127855" y="3519835"/>
                <a:ext cx="7477053" cy="18000"/>
              </a:xfrm>
              <a:prstGeom prst="rect">
                <a:avLst/>
              </a:prstGeom>
              <a:gradFill>
                <a:gsLst>
                  <a:gs pos="49628">
                    <a:sysClr val="windowText" lastClr="000000">
                      <a:lumMod val="85000"/>
                      <a:lumOff val="15000"/>
                    </a:sysClr>
                  </a:gs>
                  <a:gs pos="2000">
                    <a:sysClr val="window" lastClr="FFFFFF">
                      <a:alpha val="0"/>
                    </a:sysClr>
                  </a:gs>
                  <a:gs pos="100000">
                    <a:sysClr val="window" lastClr="FFFFFF">
                      <a:alpha val="0"/>
                    </a:sysClr>
                  </a:gs>
                </a:gsLst>
                <a:lin ang="10800000" scaled="1"/>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grpSp>
      </p:grpSp>
      <p:grpSp>
        <p:nvGrpSpPr>
          <p:cNvPr id="22" name="组合 21"/>
          <p:cNvGrpSpPr/>
          <p:nvPr/>
        </p:nvGrpSpPr>
        <p:grpSpPr>
          <a:xfrm>
            <a:off x="990401" y="1432361"/>
            <a:ext cx="739422" cy="783727"/>
            <a:chOff x="1119440" y="2326980"/>
            <a:chExt cx="646331" cy="919099"/>
          </a:xfrm>
        </p:grpSpPr>
        <p:sp>
          <p:nvSpPr>
            <p:cNvPr id="23" name="TextBox 35"/>
            <p:cNvSpPr txBox="1"/>
            <p:nvPr/>
          </p:nvSpPr>
          <p:spPr>
            <a:xfrm>
              <a:off x="1122474" y="2326980"/>
              <a:ext cx="585417" cy="646331"/>
            </a:xfrm>
            <a:prstGeom prst="rect">
              <a:avLst/>
            </a:prstGeom>
            <a:noFill/>
          </p:spPr>
          <p:txBody>
            <a:bodyPr wrap="square" rtlCol="0">
              <a:spAutoFit/>
            </a:bodyPr>
            <a:lstStyle>
              <a:defPPr>
                <a:defRPr lang="zh-CN"/>
              </a:defPPr>
              <a:lvl1pPr>
                <a:defRPr sz="3600" b="1" spc="300">
                  <a:solidFill>
                    <a:schemeClr val="tx1">
                      <a:lumMod val="75000"/>
                      <a:lumOff val="25000"/>
                    </a:schemeClr>
                  </a:solidFill>
                  <a:latin typeface="Agency FB" panose="020B0503020202020204" pitchFamily="34" charset="0"/>
                  <a:ea typeface="微软雅黑" panose="020B0503020204020204" pitchFamily="34" charset="-122"/>
                  <a:cs typeface="Arial Unicode MS" pitchFamily="34" charset="-122"/>
                </a:defRPr>
              </a:lvl1pPr>
            </a:lstStyle>
            <a:p>
              <a:pPr algn="ctr"/>
              <a:r>
                <a:rPr lang="en-US" altLang="zh-CN" dirty="0">
                  <a:solidFill>
                    <a:schemeClr val="bg1"/>
                  </a:solidFill>
                  <a:effectLst>
                    <a:outerShdw blurRad="38100" dist="38100" dir="2700000" algn="tl">
                      <a:srgbClr val="000000">
                        <a:alpha val="43137"/>
                      </a:srgbClr>
                    </a:outerShdw>
                  </a:effectLst>
                </a:rPr>
                <a:t>01</a:t>
              </a:r>
              <a:endParaRPr lang="zh-CN" altLang="en-US" dirty="0">
                <a:solidFill>
                  <a:schemeClr val="bg1"/>
                </a:solidFill>
                <a:effectLst>
                  <a:outerShdw blurRad="38100" dist="38100" dir="2700000" algn="tl">
                    <a:srgbClr val="000000">
                      <a:alpha val="43137"/>
                    </a:srgbClr>
                  </a:outerShdw>
                </a:effectLst>
              </a:endParaRPr>
            </a:p>
          </p:txBody>
        </p:sp>
        <p:sp>
          <p:nvSpPr>
            <p:cNvPr id="24" name="TextBox 36"/>
            <p:cNvSpPr txBox="1"/>
            <p:nvPr/>
          </p:nvSpPr>
          <p:spPr>
            <a:xfrm>
              <a:off x="1119440" y="2876747"/>
              <a:ext cx="646331" cy="369332"/>
            </a:xfrm>
            <a:prstGeom prst="rect">
              <a:avLst/>
            </a:prstGeom>
            <a:noFill/>
          </p:spPr>
          <p:txBody>
            <a:bodyPr wrap="none" rtlCol="0">
              <a:spAutoFit/>
            </a:bodyPr>
            <a:lstStyle/>
            <a:p>
              <a:r>
                <a:rPr lang="zh-CN" altLang="en-US" b="1"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文本</a:t>
              </a:r>
              <a:endParaRPr lang="zh-CN" altLang="en-US"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grpSp>
      <p:grpSp>
        <p:nvGrpSpPr>
          <p:cNvPr id="25" name="组合 24"/>
          <p:cNvGrpSpPr/>
          <p:nvPr/>
        </p:nvGrpSpPr>
        <p:grpSpPr>
          <a:xfrm>
            <a:off x="2040847" y="1450721"/>
            <a:ext cx="856510" cy="738537"/>
            <a:chOff x="2433588" y="2293446"/>
            <a:chExt cx="842801" cy="974989"/>
          </a:xfrm>
        </p:grpSpPr>
        <p:sp>
          <p:nvSpPr>
            <p:cNvPr id="26" name="TextBox 38"/>
            <p:cNvSpPr txBox="1"/>
            <p:nvPr/>
          </p:nvSpPr>
          <p:spPr>
            <a:xfrm>
              <a:off x="2433588" y="2293446"/>
              <a:ext cx="842801" cy="727586"/>
            </a:xfrm>
            <a:prstGeom prst="rect">
              <a:avLst/>
            </a:prstGeom>
            <a:noFill/>
          </p:spPr>
          <p:txBody>
            <a:bodyPr wrap="square" rtlCol="0">
              <a:spAutoFit/>
            </a:bodyPr>
            <a:lstStyle>
              <a:defPPr>
                <a:defRPr lang="zh-CN"/>
              </a:defPPr>
              <a:lvl1pPr>
                <a:defRPr sz="3600" b="1" spc="300">
                  <a:solidFill>
                    <a:schemeClr val="tx1">
                      <a:lumMod val="75000"/>
                      <a:lumOff val="25000"/>
                    </a:schemeClr>
                  </a:solidFill>
                  <a:latin typeface="Agency FB" panose="020B0503020202020204" pitchFamily="34" charset="0"/>
                  <a:ea typeface="微软雅黑" panose="020B0503020204020204" pitchFamily="34" charset="-122"/>
                  <a:cs typeface="Arial Unicode MS" pitchFamily="34" charset="-122"/>
                </a:defRPr>
              </a:lvl1pPr>
            </a:lstStyle>
            <a:p>
              <a:pPr algn="ctr"/>
              <a:r>
                <a:rPr lang="en-US" altLang="zh-CN" dirty="0">
                  <a:solidFill>
                    <a:schemeClr val="bg1"/>
                  </a:solidFill>
                  <a:effectLst>
                    <a:outerShdw blurRad="38100" dist="38100" dir="2700000" algn="tl">
                      <a:srgbClr val="000000">
                        <a:alpha val="43137"/>
                      </a:srgbClr>
                    </a:outerShdw>
                  </a:effectLst>
                </a:rPr>
                <a:t>02</a:t>
              </a:r>
              <a:endParaRPr lang="zh-CN" altLang="en-US" dirty="0">
                <a:solidFill>
                  <a:schemeClr val="bg1"/>
                </a:solidFill>
                <a:effectLst>
                  <a:outerShdw blurRad="38100" dist="38100" dir="2700000" algn="tl">
                    <a:srgbClr val="000000">
                      <a:alpha val="43137"/>
                    </a:srgbClr>
                  </a:outerShdw>
                </a:effectLst>
              </a:endParaRPr>
            </a:p>
          </p:txBody>
        </p:sp>
        <p:sp>
          <p:nvSpPr>
            <p:cNvPr id="27" name="TextBox 39"/>
            <p:cNvSpPr txBox="1"/>
            <p:nvPr/>
          </p:nvSpPr>
          <p:spPr>
            <a:xfrm>
              <a:off x="2525032" y="2899102"/>
              <a:ext cx="646331" cy="369333"/>
            </a:xfrm>
            <a:prstGeom prst="rect">
              <a:avLst/>
            </a:prstGeom>
            <a:noFill/>
          </p:spPr>
          <p:txBody>
            <a:bodyPr wrap="none" rtlCol="0">
              <a:spAutoFit/>
            </a:bodyPr>
            <a:lstStyle/>
            <a:p>
              <a:r>
                <a:rPr lang="zh-CN" altLang="en-US" b="1"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文本</a:t>
              </a:r>
              <a:endParaRPr lang="zh-CN" altLang="en-US"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grpSp>
      <p:grpSp>
        <p:nvGrpSpPr>
          <p:cNvPr id="28" name="组合 27"/>
          <p:cNvGrpSpPr/>
          <p:nvPr/>
        </p:nvGrpSpPr>
        <p:grpSpPr>
          <a:xfrm>
            <a:off x="3286191" y="1451321"/>
            <a:ext cx="785204" cy="771203"/>
            <a:chOff x="3833840" y="2317050"/>
            <a:chExt cx="686349" cy="904413"/>
          </a:xfrm>
        </p:grpSpPr>
        <p:sp>
          <p:nvSpPr>
            <p:cNvPr id="29" name="TextBox 41"/>
            <p:cNvSpPr txBox="1"/>
            <p:nvPr/>
          </p:nvSpPr>
          <p:spPr>
            <a:xfrm>
              <a:off x="3833840" y="2317050"/>
              <a:ext cx="685636" cy="646331"/>
            </a:xfrm>
            <a:prstGeom prst="rect">
              <a:avLst/>
            </a:prstGeom>
            <a:noFill/>
          </p:spPr>
          <p:txBody>
            <a:bodyPr wrap="square" rtlCol="0">
              <a:spAutoFit/>
            </a:bodyPr>
            <a:lstStyle>
              <a:defPPr>
                <a:defRPr lang="zh-CN"/>
              </a:defPPr>
              <a:lvl1pPr>
                <a:defRPr sz="3600" b="1" spc="300">
                  <a:solidFill>
                    <a:schemeClr val="tx1">
                      <a:lumMod val="75000"/>
                      <a:lumOff val="25000"/>
                    </a:schemeClr>
                  </a:solidFill>
                  <a:latin typeface="Agency FB" panose="020B0503020202020204" pitchFamily="34" charset="0"/>
                  <a:ea typeface="微软雅黑" panose="020B0503020204020204" pitchFamily="34" charset="-122"/>
                  <a:cs typeface="Arial Unicode MS" pitchFamily="34" charset="-122"/>
                </a:defRPr>
              </a:lvl1pPr>
            </a:lstStyle>
            <a:p>
              <a:pPr algn="ctr"/>
              <a:r>
                <a:rPr lang="en-US" altLang="zh-CN" dirty="0">
                  <a:solidFill>
                    <a:schemeClr val="bg1"/>
                  </a:solidFill>
                  <a:effectLst>
                    <a:outerShdw blurRad="38100" dist="38100" dir="2700000" algn="tl">
                      <a:srgbClr val="000000">
                        <a:alpha val="43137"/>
                      </a:srgbClr>
                    </a:outerShdw>
                  </a:effectLst>
                </a:rPr>
                <a:t>03</a:t>
              </a:r>
              <a:endParaRPr lang="zh-CN" altLang="en-US" dirty="0">
                <a:solidFill>
                  <a:schemeClr val="bg1"/>
                </a:solidFill>
                <a:effectLst>
                  <a:outerShdw blurRad="38100" dist="38100" dir="2700000" algn="tl">
                    <a:srgbClr val="000000">
                      <a:alpha val="43137"/>
                    </a:srgbClr>
                  </a:outerShdw>
                </a:effectLst>
              </a:endParaRPr>
            </a:p>
          </p:txBody>
        </p:sp>
        <p:sp>
          <p:nvSpPr>
            <p:cNvPr id="30" name="TextBox 42"/>
            <p:cNvSpPr txBox="1"/>
            <p:nvPr/>
          </p:nvSpPr>
          <p:spPr>
            <a:xfrm>
              <a:off x="3873858" y="2852131"/>
              <a:ext cx="646331" cy="369332"/>
            </a:xfrm>
            <a:prstGeom prst="rect">
              <a:avLst/>
            </a:prstGeom>
            <a:noFill/>
          </p:spPr>
          <p:txBody>
            <a:bodyPr wrap="none" rtlCol="0">
              <a:spAutoFit/>
            </a:bodyPr>
            <a:lstStyle/>
            <a:p>
              <a:r>
                <a:rPr lang="zh-CN" altLang="en-US" b="1"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文本</a:t>
              </a:r>
              <a:endParaRPr lang="zh-CN" altLang="en-US"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grpSp>
      <p:sp>
        <p:nvSpPr>
          <p:cNvPr id="31" name="TextBox 43"/>
          <p:cNvSpPr txBox="1"/>
          <p:nvPr/>
        </p:nvSpPr>
        <p:spPr>
          <a:xfrm>
            <a:off x="899343" y="3263954"/>
            <a:ext cx="2337014" cy="1107996"/>
          </a:xfrm>
          <a:prstGeom prst="rect">
            <a:avLst/>
          </a:prstGeom>
          <a:noFill/>
        </p:spPr>
        <p:txBody>
          <a:bodyPr wrap="square" rtlCol="0">
            <a:spAutoFit/>
          </a:bodyPr>
          <a:lstStyle/>
          <a:p>
            <a:pPr algn="just"/>
            <a:r>
              <a:rPr lang="en-US" altLang="zh-CN" sz="2400" b="1" dirty="0" smtClean="0">
                <a:solidFill>
                  <a:srgbClr val="0070C0"/>
                </a:solidFill>
                <a:latin typeface="微软雅黑" panose="020B0503020204020204" pitchFamily="34" charset="-122"/>
                <a:ea typeface="微软雅黑" panose="020B0503020204020204" pitchFamily="34" charset="-122"/>
              </a:rPr>
              <a:t>A</a:t>
            </a:r>
          </a:p>
          <a:p>
            <a:pPr algn="just"/>
            <a:r>
              <a:rPr lang="zh-CN" altLang="en-US" sz="1400" dirty="0">
                <a:latin typeface="微软雅黑" panose="020B0503020204020204" pitchFamily="34" charset="-122"/>
                <a:ea typeface="微软雅黑" panose="020B0503020204020204" pitchFamily="34" charset="-122"/>
              </a:rPr>
              <a:t>单击此处添加文字单击此处添加文字单击此处添加文字单击此处添加文字</a:t>
            </a:r>
          </a:p>
        </p:txBody>
      </p:sp>
      <p:sp>
        <p:nvSpPr>
          <p:cNvPr id="32" name="TextBox 44"/>
          <p:cNvSpPr txBox="1"/>
          <p:nvPr/>
        </p:nvSpPr>
        <p:spPr>
          <a:xfrm>
            <a:off x="3419623" y="3263954"/>
            <a:ext cx="2407124" cy="1107996"/>
          </a:xfrm>
          <a:prstGeom prst="rect">
            <a:avLst/>
          </a:prstGeom>
          <a:noFill/>
        </p:spPr>
        <p:txBody>
          <a:bodyPr wrap="square" rtlCol="0">
            <a:spAutoFit/>
          </a:bodyPr>
          <a:lstStyle/>
          <a:p>
            <a:pPr algn="just"/>
            <a:r>
              <a:rPr lang="en-US" altLang="zh-CN" sz="2400" b="1" dirty="0" smtClean="0">
                <a:solidFill>
                  <a:srgbClr val="E46C0A"/>
                </a:solidFill>
                <a:latin typeface="微软雅黑" panose="020B0503020204020204" pitchFamily="34" charset="-122"/>
                <a:ea typeface="微软雅黑" panose="020B0503020204020204" pitchFamily="34" charset="-122"/>
              </a:rPr>
              <a:t>B</a:t>
            </a:r>
          </a:p>
          <a:p>
            <a:pPr algn="just"/>
            <a:r>
              <a:rPr lang="zh-CN" altLang="en-US" sz="1400" dirty="0">
                <a:latin typeface="微软雅黑" panose="020B0503020204020204" pitchFamily="34" charset="-122"/>
                <a:ea typeface="微软雅黑" panose="020B0503020204020204" pitchFamily="34" charset="-122"/>
              </a:rPr>
              <a:t>单击此处添加文字单击此处添加文字单击此处添加文字单击此处添加文字</a:t>
            </a:r>
          </a:p>
        </p:txBody>
      </p:sp>
      <p:sp>
        <p:nvSpPr>
          <p:cNvPr id="33" name="TextBox 45"/>
          <p:cNvSpPr txBox="1"/>
          <p:nvPr/>
        </p:nvSpPr>
        <p:spPr>
          <a:xfrm>
            <a:off x="6083919" y="3263954"/>
            <a:ext cx="2376513" cy="1107996"/>
          </a:xfrm>
          <a:prstGeom prst="rect">
            <a:avLst/>
          </a:prstGeom>
          <a:noFill/>
        </p:spPr>
        <p:txBody>
          <a:bodyPr wrap="square" rtlCol="0">
            <a:spAutoFit/>
          </a:bodyPr>
          <a:lstStyle/>
          <a:p>
            <a:pPr algn="just"/>
            <a:r>
              <a:rPr lang="en-US" altLang="zh-CN" sz="2400" b="1" dirty="0" smtClean="0">
                <a:solidFill>
                  <a:srgbClr val="0070C0"/>
                </a:solidFill>
                <a:latin typeface="微软雅黑" panose="020B0503020204020204" pitchFamily="34" charset="-122"/>
                <a:ea typeface="微软雅黑" panose="020B0503020204020204" pitchFamily="34" charset="-122"/>
              </a:rPr>
              <a:t>C</a:t>
            </a:r>
          </a:p>
          <a:p>
            <a:pPr algn="just"/>
            <a:r>
              <a:rPr lang="zh-CN" altLang="en-US" sz="1400" dirty="0">
                <a:latin typeface="微软雅黑" panose="020B0503020204020204" pitchFamily="34" charset="-122"/>
                <a:ea typeface="微软雅黑" panose="020B0503020204020204" pitchFamily="34" charset="-122"/>
              </a:rPr>
              <a:t>单击此处添加文字单击此处添加文字单击此处添加文字单击此处添加文字</a:t>
            </a:r>
          </a:p>
        </p:txBody>
      </p:sp>
      <p:sp>
        <p:nvSpPr>
          <p:cNvPr id="34" name="矩形 33"/>
          <p:cNvSpPr/>
          <p:nvPr/>
        </p:nvSpPr>
        <p:spPr>
          <a:xfrm>
            <a:off x="4623185" y="1109195"/>
            <a:ext cx="3096344" cy="830997"/>
          </a:xfrm>
          <a:prstGeom prst="rect">
            <a:avLst/>
          </a:prstGeom>
        </p:spPr>
        <p:txBody>
          <a:bodyPr wrap="square">
            <a:spAutoFit/>
          </a:bodyPr>
          <a:lstStyle/>
          <a:p>
            <a:pPr algn="just"/>
            <a:r>
              <a:rPr lang="zh-CN" altLang="en-US" sz="1600" dirty="0">
                <a:solidFill>
                  <a:srgbClr val="0070C0"/>
                </a:solidFill>
                <a:latin typeface="微软雅黑" panose="020B0503020204020204" pitchFamily="34" charset="-122"/>
                <a:ea typeface="微软雅黑" panose="020B0503020204020204" pitchFamily="34" charset="-122"/>
              </a:rPr>
              <a:t>单击添加您的文本单击添加您的文本单击添加您的文本单击添加您的文本</a:t>
            </a:r>
          </a:p>
        </p:txBody>
      </p:sp>
    </p:spTree>
    <p:extLst>
      <p:ext uri="{BB962C8B-B14F-4D97-AF65-F5344CB8AC3E}">
        <p14:creationId xmlns:p14="http://schemas.microsoft.com/office/powerpoint/2010/main" val="598402139"/>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fltVal val="0"/>
                                          </p:val>
                                        </p:tav>
                                        <p:tav tm="100000">
                                          <p:val>
                                            <p:strVal val="#ppt_w"/>
                                          </p:val>
                                        </p:tav>
                                      </p:tavLst>
                                    </p:anim>
                                    <p:anim calcmode="lin" valueType="num">
                                      <p:cBhvr>
                                        <p:cTn id="8" dur="1000" fill="hold"/>
                                        <p:tgtEl>
                                          <p:spTgt spid="5"/>
                                        </p:tgtEl>
                                        <p:attrNameLst>
                                          <p:attrName>ppt_h</p:attrName>
                                        </p:attrNameLst>
                                      </p:cBhvr>
                                      <p:tavLst>
                                        <p:tav tm="0">
                                          <p:val>
                                            <p:fltVal val="0"/>
                                          </p:val>
                                        </p:tav>
                                        <p:tav tm="100000">
                                          <p:val>
                                            <p:strVal val="#ppt_h"/>
                                          </p:val>
                                        </p:tav>
                                      </p:tavLst>
                                    </p:anim>
                                    <p:anim calcmode="lin" valueType="num">
                                      <p:cBhvr>
                                        <p:cTn id="9" dur="1000" fill="hold"/>
                                        <p:tgtEl>
                                          <p:spTgt spid="5"/>
                                        </p:tgtEl>
                                        <p:attrNameLst>
                                          <p:attrName>style.rotation</p:attrName>
                                        </p:attrNameLst>
                                      </p:cBhvr>
                                      <p:tavLst>
                                        <p:tav tm="0">
                                          <p:val>
                                            <p:fltVal val="90"/>
                                          </p:val>
                                        </p:tav>
                                        <p:tav tm="100000">
                                          <p:val>
                                            <p:fltVal val="0"/>
                                          </p:val>
                                        </p:tav>
                                      </p:tavLst>
                                    </p:anim>
                                    <p:animEffect transition="in" filter="fade">
                                      <p:cBhvr>
                                        <p:cTn id="10" dur="1000"/>
                                        <p:tgtEl>
                                          <p:spTgt spid="5"/>
                                        </p:tgtEl>
                                      </p:cBhvr>
                                    </p:animEffect>
                                  </p:childTnLst>
                                </p:cTn>
                              </p:par>
                              <p:par>
                                <p:cTn id="11" presetID="31" presetClass="entr" presetSubtype="0" fill="hold" nodeType="with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p:cTn id="13" dur="1000" fill="hold"/>
                                        <p:tgtEl>
                                          <p:spTgt spid="4"/>
                                        </p:tgtEl>
                                        <p:attrNameLst>
                                          <p:attrName>ppt_w</p:attrName>
                                        </p:attrNameLst>
                                      </p:cBhvr>
                                      <p:tavLst>
                                        <p:tav tm="0">
                                          <p:val>
                                            <p:fltVal val="0"/>
                                          </p:val>
                                        </p:tav>
                                        <p:tav tm="100000">
                                          <p:val>
                                            <p:strVal val="#ppt_w"/>
                                          </p:val>
                                        </p:tav>
                                      </p:tavLst>
                                    </p:anim>
                                    <p:anim calcmode="lin" valueType="num">
                                      <p:cBhvr>
                                        <p:cTn id="14" dur="1000" fill="hold"/>
                                        <p:tgtEl>
                                          <p:spTgt spid="4"/>
                                        </p:tgtEl>
                                        <p:attrNameLst>
                                          <p:attrName>ppt_h</p:attrName>
                                        </p:attrNameLst>
                                      </p:cBhvr>
                                      <p:tavLst>
                                        <p:tav tm="0">
                                          <p:val>
                                            <p:fltVal val="0"/>
                                          </p:val>
                                        </p:tav>
                                        <p:tav tm="100000">
                                          <p:val>
                                            <p:strVal val="#ppt_h"/>
                                          </p:val>
                                        </p:tav>
                                      </p:tavLst>
                                    </p:anim>
                                    <p:anim calcmode="lin" valueType="num">
                                      <p:cBhvr>
                                        <p:cTn id="15" dur="1000" fill="hold"/>
                                        <p:tgtEl>
                                          <p:spTgt spid="4"/>
                                        </p:tgtEl>
                                        <p:attrNameLst>
                                          <p:attrName>style.rotation</p:attrName>
                                        </p:attrNameLst>
                                      </p:cBhvr>
                                      <p:tavLst>
                                        <p:tav tm="0">
                                          <p:val>
                                            <p:fltVal val="90"/>
                                          </p:val>
                                        </p:tav>
                                        <p:tav tm="100000">
                                          <p:val>
                                            <p:fltVal val="0"/>
                                          </p:val>
                                        </p:tav>
                                      </p:tavLst>
                                    </p:anim>
                                    <p:animEffect transition="in" filter="fade">
                                      <p:cBhvr>
                                        <p:cTn id="16" dur="1000"/>
                                        <p:tgtEl>
                                          <p:spTgt spid="4"/>
                                        </p:tgtEl>
                                      </p:cBhvr>
                                    </p:animEffect>
                                  </p:childTnLst>
                                </p:cTn>
                              </p:par>
                              <p:par>
                                <p:cTn id="17" presetID="16" presetClass="entr" presetSubtype="21" fill="hold" grpId="0" nodeType="with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barn(inVertical)">
                                      <p:cBhvr>
                                        <p:cTn id="19" dur="500"/>
                                        <p:tgtEl>
                                          <p:spTgt spid="8"/>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500"/>
                                        <p:tgtEl>
                                          <p:spTgt spid="7"/>
                                        </p:tgtEl>
                                      </p:cBhvr>
                                    </p:animEffect>
                                  </p:childTnLst>
                                </p:cTn>
                              </p:par>
                            </p:childTnLst>
                          </p:cTn>
                        </p:par>
                        <p:par>
                          <p:cTn id="23" fill="hold">
                            <p:stCondLst>
                              <p:cond delay="1000"/>
                            </p:stCondLst>
                            <p:childTnLst>
                              <p:par>
                                <p:cTn id="24" presetID="2" presetClass="entr" presetSubtype="1" fill="hold" grpId="0" nodeType="afterEffect">
                                  <p:stCondLst>
                                    <p:cond delay="0"/>
                                  </p:stCondLst>
                                  <p:childTnLst>
                                    <p:set>
                                      <p:cBhvr>
                                        <p:cTn id="25" dur="1" fill="hold">
                                          <p:stCondLst>
                                            <p:cond delay="0"/>
                                          </p:stCondLst>
                                        </p:cTn>
                                        <p:tgtEl>
                                          <p:spTgt spid="34"/>
                                        </p:tgtEl>
                                        <p:attrNameLst>
                                          <p:attrName>style.visibility</p:attrName>
                                        </p:attrNameLst>
                                      </p:cBhvr>
                                      <p:to>
                                        <p:strVal val="visible"/>
                                      </p:to>
                                    </p:set>
                                    <p:anim calcmode="lin" valueType="num">
                                      <p:cBhvr additive="base">
                                        <p:cTn id="26" dur="500" fill="hold"/>
                                        <p:tgtEl>
                                          <p:spTgt spid="34"/>
                                        </p:tgtEl>
                                        <p:attrNameLst>
                                          <p:attrName>ppt_x</p:attrName>
                                        </p:attrNameLst>
                                      </p:cBhvr>
                                      <p:tavLst>
                                        <p:tav tm="0">
                                          <p:val>
                                            <p:strVal val="#ppt_x"/>
                                          </p:val>
                                        </p:tav>
                                        <p:tav tm="100000">
                                          <p:val>
                                            <p:strVal val="#ppt_x"/>
                                          </p:val>
                                        </p:tav>
                                      </p:tavLst>
                                    </p:anim>
                                    <p:anim calcmode="lin" valueType="num">
                                      <p:cBhvr additive="base">
                                        <p:cTn id="27" dur="500" fill="hold"/>
                                        <p:tgtEl>
                                          <p:spTgt spid="34"/>
                                        </p:tgtEl>
                                        <p:attrNameLst>
                                          <p:attrName>ppt_y</p:attrName>
                                        </p:attrNameLst>
                                      </p:cBhvr>
                                      <p:tavLst>
                                        <p:tav tm="0">
                                          <p:val>
                                            <p:strVal val="0-#ppt_h/2"/>
                                          </p:val>
                                        </p:tav>
                                        <p:tav tm="100000">
                                          <p:val>
                                            <p:strVal val="#ppt_y"/>
                                          </p:val>
                                        </p:tav>
                                      </p:tavLst>
                                    </p:anim>
                                  </p:childTnLst>
                                </p:cTn>
                              </p:par>
                            </p:childTnLst>
                          </p:cTn>
                        </p:par>
                        <p:par>
                          <p:cTn id="28" fill="hold">
                            <p:stCondLst>
                              <p:cond delay="1500"/>
                            </p:stCondLst>
                            <p:childTnLst>
                              <p:par>
                                <p:cTn id="29" presetID="22" presetClass="entr" presetSubtype="8" fill="hold" nodeType="afterEffect">
                                  <p:stCondLst>
                                    <p:cond delay="0"/>
                                  </p:stCondLst>
                                  <p:childTnLst>
                                    <p:set>
                                      <p:cBhvr>
                                        <p:cTn id="30" dur="1" fill="hold">
                                          <p:stCondLst>
                                            <p:cond delay="0"/>
                                          </p:stCondLst>
                                        </p:cTn>
                                        <p:tgtEl>
                                          <p:spTgt spid="17"/>
                                        </p:tgtEl>
                                        <p:attrNameLst>
                                          <p:attrName>style.visibility</p:attrName>
                                        </p:attrNameLst>
                                      </p:cBhvr>
                                      <p:to>
                                        <p:strVal val="visible"/>
                                      </p:to>
                                    </p:set>
                                    <p:animEffect transition="in" filter="wipe(left)">
                                      <p:cBhvr>
                                        <p:cTn id="31" dur="500"/>
                                        <p:tgtEl>
                                          <p:spTgt spid="17"/>
                                        </p:tgtEl>
                                      </p:cBhvr>
                                    </p:animEffect>
                                  </p:childTnLst>
                                </p:cTn>
                              </p:par>
                            </p:childTnLst>
                          </p:cTn>
                        </p:par>
                        <p:par>
                          <p:cTn id="32" fill="hold">
                            <p:stCondLst>
                              <p:cond delay="2000"/>
                            </p:stCondLst>
                            <p:childTnLst>
                              <p:par>
                                <p:cTn id="33" presetID="10" presetClass="entr" presetSubtype="0" fill="hold" nodeType="afterEffect">
                                  <p:stCondLst>
                                    <p:cond delay="0"/>
                                  </p:stCondLst>
                                  <p:childTnLst>
                                    <p:set>
                                      <p:cBhvr>
                                        <p:cTn id="34" dur="1" fill="hold">
                                          <p:stCondLst>
                                            <p:cond delay="0"/>
                                          </p:stCondLst>
                                        </p:cTn>
                                        <p:tgtEl>
                                          <p:spTgt spid="22"/>
                                        </p:tgtEl>
                                        <p:attrNameLst>
                                          <p:attrName>style.visibility</p:attrName>
                                        </p:attrNameLst>
                                      </p:cBhvr>
                                      <p:to>
                                        <p:strVal val="visible"/>
                                      </p:to>
                                    </p:set>
                                    <p:animEffect transition="in" filter="fade">
                                      <p:cBhvr>
                                        <p:cTn id="35" dur="250"/>
                                        <p:tgtEl>
                                          <p:spTgt spid="22"/>
                                        </p:tgtEl>
                                      </p:cBhvr>
                                    </p:animEffect>
                                  </p:childTnLst>
                                </p:cTn>
                              </p:par>
                            </p:childTnLst>
                          </p:cTn>
                        </p:par>
                        <p:par>
                          <p:cTn id="36" fill="hold">
                            <p:stCondLst>
                              <p:cond delay="2250"/>
                            </p:stCondLst>
                            <p:childTnLst>
                              <p:par>
                                <p:cTn id="37" presetID="22" presetClass="entr" presetSubtype="8" fill="hold" nodeType="afterEffect">
                                  <p:stCondLst>
                                    <p:cond delay="0"/>
                                  </p:stCondLst>
                                  <p:childTnLst>
                                    <p:set>
                                      <p:cBhvr>
                                        <p:cTn id="38" dur="1" fill="hold">
                                          <p:stCondLst>
                                            <p:cond delay="0"/>
                                          </p:stCondLst>
                                        </p:cTn>
                                        <p:tgtEl>
                                          <p:spTgt spid="13"/>
                                        </p:tgtEl>
                                        <p:attrNameLst>
                                          <p:attrName>style.visibility</p:attrName>
                                        </p:attrNameLst>
                                      </p:cBhvr>
                                      <p:to>
                                        <p:strVal val="visible"/>
                                      </p:to>
                                    </p:set>
                                    <p:animEffect transition="in" filter="wipe(left)">
                                      <p:cBhvr>
                                        <p:cTn id="39" dur="500"/>
                                        <p:tgtEl>
                                          <p:spTgt spid="13"/>
                                        </p:tgtEl>
                                      </p:cBhvr>
                                    </p:animEffect>
                                  </p:childTnLst>
                                </p:cTn>
                              </p:par>
                            </p:childTnLst>
                          </p:cTn>
                        </p:par>
                        <p:par>
                          <p:cTn id="40" fill="hold">
                            <p:stCondLst>
                              <p:cond delay="2750"/>
                            </p:stCondLst>
                            <p:childTnLst>
                              <p:par>
                                <p:cTn id="41" presetID="10" presetClass="entr" presetSubtype="0" fill="hold" nodeType="afterEffect">
                                  <p:stCondLst>
                                    <p:cond delay="0"/>
                                  </p:stCondLst>
                                  <p:childTnLst>
                                    <p:set>
                                      <p:cBhvr>
                                        <p:cTn id="42" dur="1" fill="hold">
                                          <p:stCondLst>
                                            <p:cond delay="0"/>
                                          </p:stCondLst>
                                        </p:cTn>
                                        <p:tgtEl>
                                          <p:spTgt spid="25"/>
                                        </p:tgtEl>
                                        <p:attrNameLst>
                                          <p:attrName>style.visibility</p:attrName>
                                        </p:attrNameLst>
                                      </p:cBhvr>
                                      <p:to>
                                        <p:strVal val="visible"/>
                                      </p:to>
                                    </p:set>
                                    <p:animEffect transition="in" filter="fade">
                                      <p:cBhvr>
                                        <p:cTn id="43" dur="250"/>
                                        <p:tgtEl>
                                          <p:spTgt spid="25"/>
                                        </p:tgtEl>
                                      </p:cBhvr>
                                    </p:animEffect>
                                  </p:childTnLst>
                                </p:cTn>
                              </p:par>
                            </p:childTnLst>
                          </p:cTn>
                        </p:par>
                        <p:par>
                          <p:cTn id="44" fill="hold">
                            <p:stCondLst>
                              <p:cond delay="3000"/>
                            </p:stCondLst>
                            <p:childTnLst>
                              <p:par>
                                <p:cTn id="45" presetID="22" presetClass="entr" presetSubtype="8" fill="hold" nodeType="afterEffect">
                                  <p:stCondLst>
                                    <p:cond delay="0"/>
                                  </p:stCondLst>
                                  <p:childTnLst>
                                    <p:set>
                                      <p:cBhvr>
                                        <p:cTn id="46" dur="1" fill="hold">
                                          <p:stCondLst>
                                            <p:cond delay="0"/>
                                          </p:stCondLst>
                                        </p:cTn>
                                        <p:tgtEl>
                                          <p:spTgt spid="9"/>
                                        </p:tgtEl>
                                        <p:attrNameLst>
                                          <p:attrName>style.visibility</p:attrName>
                                        </p:attrNameLst>
                                      </p:cBhvr>
                                      <p:to>
                                        <p:strVal val="visible"/>
                                      </p:to>
                                    </p:set>
                                    <p:animEffect transition="in" filter="wipe(left)">
                                      <p:cBhvr>
                                        <p:cTn id="47" dur="500"/>
                                        <p:tgtEl>
                                          <p:spTgt spid="9"/>
                                        </p:tgtEl>
                                      </p:cBhvr>
                                    </p:animEffect>
                                  </p:childTnLst>
                                </p:cTn>
                              </p:par>
                            </p:childTnLst>
                          </p:cTn>
                        </p:par>
                        <p:par>
                          <p:cTn id="48" fill="hold">
                            <p:stCondLst>
                              <p:cond delay="3500"/>
                            </p:stCondLst>
                            <p:childTnLst>
                              <p:par>
                                <p:cTn id="49" presetID="10" presetClass="entr" presetSubtype="0" fill="hold" nodeType="afterEffect">
                                  <p:stCondLst>
                                    <p:cond delay="0"/>
                                  </p:stCondLst>
                                  <p:childTnLst>
                                    <p:set>
                                      <p:cBhvr>
                                        <p:cTn id="50" dur="1" fill="hold">
                                          <p:stCondLst>
                                            <p:cond delay="0"/>
                                          </p:stCondLst>
                                        </p:cTn>
                                        <p:tgtEl>
                                          <p:spTgt spid="28"/>
                                        </p:tgtEl>
                                        <p:attrNameLst>
                                          <p:attrName>style.visibility</p:attrName>
                                        </p:attrNameLst>
                                      </p:cBhvr>
                                      <p:to>
                                        <p:strVal val="visible"/>
                                      </p:to>
                                    </p:set>
                                    <p:animEffect transition="in" filter="fade">
                                      <p:cBhvr>
                                        <p:cTn id="51" dur="250"/>
                                        <p:tgtEl>
                                          <p:spTgt spid="28"/>
                                        </p:tgtEl>
                                      </p:cBhvr>
                                    </p:animEffect>
                                  </p:childTnLst>
                                </p:cTn>
                              </p:par>
                            </p:childTnLst>
                          </p:cTn>
                        </p:par>
                        <p:par>
                          <p:cTn id="52" fill="hold">
                            <p:stCondLst>
                              <p:cond delay="3750"/>
                            </p:stCondLst>
                            <p:childTnLst>
                              <p:par>
                                <p:cTn id="53" presetID="2" presetClass="entr" presetSubtype="4" fill="hold" grpId="0" nodeType="afterEffect">
                                  <p:stCondLst>
                                    <p:cond delay="0"/>
                                  </p:stCondLst>
                                  <p:childTnLst>
                                    <p:set>
                                      <p:cBhvr>
                                        <p:cTn id="54" dur="1" fill="hold">
                                          <p:stCondLst>
                                            <p:cond delay="0"/>
                                          </p:stCondLst>
                                        </p:cTn>
                                        <p:tgtEl>
                                          <p:spTgt spid="31"/>
                                        </p:tgtEl>
                                        <p:attrNameLst>
                                          <p:attrName>style.visibility</p:attrName>
                                        </p:attrNameLst>
                                      </p:cBhvr>
                                      <p:to>
                                        <p:strVal val="visible"/>
                                      </p:to>
                                    </p:set>
                                    <p:anim calcmode="lin" valueType="num">
                                      <p:cBhvr additive="base">
                                        <p:cTn id="55" dur="500" fill="hold"/>
                                        <p:tgtEl>
                                          <p:spTgt spid="31"/>
                                        </p:tgtEl>
                                        <p:attrNameLst>
                                          <p:attrName>ppt_x</p:attrName>
                                        </p:attrNameLst>
                                      </p:cBhvr>
                                      <p:tavLst>
                                        <p:tav tm="0">
                                          <p:val>
                                            <p:strVal val="#ppt_x"/>
                                          </p:val>
                                        </p:tav>
                                        <p:tav tm="100000">
                                          <p:val>
                                            <p:strVal val="#ppt_x"/>
                                          </p:val>
                                        </p:tav>
                                      </p:tavLst>
                                    </p:anim>
                                    <p:anim calcmode="lin" valueType="num">
                                      <p:cBhvr additive="base">
                                        <p:cTn id="56" dur="500" fill="hold"/>
                                        <p:tgtEl>
                                          <p:spTgt spid="31"/>
                                        </p:tgtEl>
                                        <p:attrNameLst>
                                          <p:attrName>ppt_y</p:attrName>
                                        </p:attrNameLst>
                                      </p:cBhvr>
                                      <p:tavLst>
                                        <p:tav tm="0">
                                          <p:val>
                                            <p:strVal val="1+#ppt_h/2"/>
                                          </p:val>
                                        </p:tav>
                                        <p:tav tm="100000">
                                          <p:val>
                                            <p:strVal val="#ppt_y"/>
                                          </p:val>
                                        </p:tav>
                                      </p:tavLst>
                                    </p:anim>
                                  </p:childTnLst>
                                </p:cTn>
                              </p:par>
                            </p:childTnLst>
                          </p:cTn>
                        </p:par>
                        <p:par>
                          <p:cTn id="57" fill="hold">
                            <p:stCondLst>
                              <p:cond delay="4250"/>
                            </p:stCondLst>
                            <p:childTnLst>
                              <p:par>
                                <p:cTn id="58" presetID="2" presetClass="entr" presetSubtype="4" fill="hold" grpId="0" nodeType="afterEffect">
                                  <p:stCondLst>
                                    <p:cond delay="0"/>
                                  </p:stCondLst>
                                  <p:childTnLst>
                                    <p:set>
                                      <p:cBhvr>
                                        <p:cTn id="59" dur="1" fill="hold">
                                          <p:stCondLst>
                                            <p:cond delay="0"/>
                                          </p:stCondLst>
                                        </p:cTn>
                                        <p:tgtEl>
                                          <p:spTgt spid="32"/>
                                        </p:tgtEl>
                                        <p:attrNameLst>
                                          <p:attrName>style.visibility</p:attrName>
                                        </p:attrNameLst>
                                      </p:cBhvr>
                                      <p:to>
                                        <p:strVal val="visible"/>
                                      </p:to>
                                    </p:set>
                                    <p:anim calcmode="lin" valueType="num">
                                      <p:cBhvr additive="base">
                                        <p:cTn id="60" dur="500" fill="hold"/>
                                        <p:tgtEl>
                                          <p:spTgt spid="32"/>
                                        </p:tgtEl>
                                        <p:attrNameLst>
                                          <p:attrName>ppt_x</p:attrName>
                                        </p:attrNameLst>
                                      </p:cBhvr>
                                      <p:tavLst>
                                        <p:tav tm="0">
                                          <p:val>
                                            <p:strVal val="#ppt_x"/>
                                          </p:val>
                                        </p:tav>
                                        <p:tav tm="100000">
                                          <p:val>
                                            <p:strVal val="#ppt_x"/>
                                          </p:val>
                                        </p:tav>
                                      </p:tavLst>
                                    </p:anim>
                                    <p:anim calcmode="lin" valueType="num">
                                      <p:cBhvr additive="base">
                                        <p:cTn id="61" dur="500" fill="hold"/>
                                        <p:tgtEl>
                                          <p:spTgt spid="32"/>
                                        </p:tgtEl>
                                        <p:attrNameLst>
                                          <p:attrName>ppt_y</p:attrName>
                                        </p:attrNameLst>
                                      </p:cBhvr>
                                      <p:tavLst>
                                        <p:tav tm="0">
                                          <p:val>
                                            <p:strVal val="1+#ppt_h/2"/>
                                          </p:val>
                                        </p:tav>
                                        <p:tav tm="100000">
                                          <p:val>
                                            <p:strVal val="#ppt_y"/>
                                          </p:val>
                                        </p:tav>
                                      </p:tavLst>
                                    </p:anim>
                                  </p:childTnLst>
                                </p:cTn>
                              </p:par>
                            </p:childTnLst>
                          </p:cTn>
                        </p:par>
                        <p:par>
                          <p:cTn id="62" fill="hold">
                            <p:stCondLst>
                              <p:cond delay="4750"/>
                            </p:stCondLst>
                            <p:childTnLst>
                              <p:par>
                                <p:cTn id="63" presetID="2" presetClass="entr" presetSubtype="4" fill="hold" grpId="0" nodeType="afterEffect">
                                  <p:stCondLst>
                                    <p:cond delay="0"/>
                                  </p:stCondLst>
                                  <p:childTnLst>
                                    <p:set>
                                      <p:cBhvr>
                                        <p:cTn id="64" dur="1" fill="hold">
                                          <p:stCondLst>
                                            <p:cond delay="0"/>
                                          </p:stCondLst>
                                        </p:cTn>
                                        <p:tgtEl>
                                          <p:spTgt spid="33"/>
                                        </p:tgtEl>
                                        <p:attrNameLst>
                                          <p:attrName>style.visibility</p:attrName>
                                        </p:attrNameLst>
                                      </p:cBhvr>
                                      <p:to>
                                        <p:strVal val="visible"/>
                                      </p:to>
                                    </p:set>
                                    <p:anim calcmode="lin" valueType="num">
                                      <p:cBhvr additive="base">
                                        <p:cTn id="65" dur="500" fill="hold"/>
                                        <p:tgtEl>
                                          <p:spTgt spid="33"/>
                                        </p:tgtEl>
                                        <p:attrNameLst>
                                          <p:attrName>ppt_x</p:attrName>
                                        </p:attrNameLst>
                                      </p:cBhvr>
                                      <p:tavLst>
                                        <p:tav tm="0">
                                          <p:val>
                                            <p:strVal val="#ppt_x"/>
                                          </p:val>
                                        </p:tav>
                                        <p:tav tm="100000">
                                          <p:val>
                                            <p:strVal val="#ppt_x"/>
                                          </p:val>
                                        </p:tav>
                                      </p:tavLst>
                                    </p:anim>
                                    <p:anim calcmode="lin" valueType="num">
                                      <p:cBhvr additive="base">
                                        <p:cTn id="66" dur="500" fill="hold"/>
                                        <p:tgtEl>
                                          <p:spTgt spid="3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p:bldP spid="31" grpId="0"/>
      <p:bldP spid="32" grpId="0"/>
      <p:bldP spid="33" grpId="0"/>
      <p:bldP spid="3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C:\Users\jsj\Desktop\素材cnn sccnn.com_2014111795930119rx61_04 [转换].png"/>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a:fillRect/>
          </a:stretch>
        </p:blipFill>
        <p:spPr bwMode="auto">
          <a:xfrm>
            <a:off x="4139952" y="0"/>
            <a:ext cx="5004048" cy="3571102"/>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descr="C:\Users\jsj\Desktop\素材cnn sccnn.com_2014111795930119rx61_04 [转换].png"/>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r="-8270"/>
          <a:stretch>
            <a:fillRect/>
          </a:stretch>
        </p:blipFill>
        <p:spPr bwMode="auto">
          <a:xfrm>
            <a:off x="0" y="2571750"/>
            <a:ext cx="2498024" cy="2571750"/>
          </a:xfrm>
          <a:prstGeom prst="rect">
            <a:avLst/>
          </a:prstGeom>
          <a:noFill/>
          <a:extLst>
            <a:ext uri="{909E8E84-426E-40DD-AFC4-6F175D3DCCD1}">
              <a14:hiddenFill xmlns:a14="http://schemas.microsoft.com/office/drawing/2010/main">
                <a:solidFill>
                  <a:srgbClr val="FFFFFF"/>
                </a:solidFill>
              </a14:hiddenFill>
            </a:ext>
          </a:extLst>
        </p:spPr>
      </p:pic>
      <p:sp useBgFill="1">
        <p:nvSpPr>
          <p:cNvPr id="6" name="矩形 5"/>
          <p:cNvSpPr/>
          <p:nvPr/>
        </p:nvSpPr>
        <p:spPr>
          <a:xfrm>
            <a:off x="0" y="476972"/>
            <a:ext cx="9144000" cy="432702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0" y="476972"/>
            <a:ext cx="9144000" cy="78554"/>
          </a:xfrm>
          <a:prstGeom prst="rect">
            <a:avLst/>
          </a:prstGeom>
          <a:solidFill>
            <a:srgbClr val="E46C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TextBox 10"/>
          <p:cNvSpPr txBox="1"/>
          <p:nvPr/>
        </p:nvSpPr>
        <p:spPr>
          <a:xfrm>
            <a:off x="251520" y="62858"/>
            <a:ext cx="1954381" cy="400110"/>
          </a:xfrm>
          <a:prstGeom prst="rect">
            <a:avLst/>
          </a:prstGeom>
          <a:noFill/>
        </p:spPr>
        <p:txBody>
          <a:bodyPr wrap="none" rtlCol="0">
            <a:spAutoFit/>
          </a:bodyPr>
          <a:lstStyle/>
          <a:p>
            <a:r>
              <a:rPr lang="zh-CN" altLang="en-US" sz="2000" b="1" spc="300" dirty="0" smtClean="0">
                <a:solidFill>
                  <a:schemeClr val="tx1">
                    <a:lumMod val="85000"/>
                    <a:lumOff val="15000"/>
                  </a:schemeClr>
                </a:solidFill>
                <a:latin typeface="微软雅黑" panose="020B0503020204020204" pitchFamily="34" charset="-122"/>
                <a:ea typeface="微软雅黑" panose="020B0503020204020204" pitchFamily="34" charset="-122"/>
              </a:rPr>
              <a:t>单击添加标题</a:t>
            </a:r>
            <a:endParaRPr lang="zh-CN" altLang="en-US" sz="2000" b="1" spc="3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grpSp>
        <p:nvGrpSpPr>
          <p:cNvPr id="9" name="组合 8"/>
          <p:cNvGrpSpPr/>
          <p:nvPr/>
        </p:nvGrpSpPr>
        <p:grpSpPr>
          <a:xfrm>
            <a:off x="1403648" y="1078919"/>
            <a:ext cx="2022199" cy="1145275"/>
            <a:chOff x="1460443" y="1266247"/>
            <a:chExt cx="2649788" cy="1758964"/>
          </a:xfrm>
        </p:grpSpPr>
        <p:grpSp>
          <p:nvGrpSpPr>
            <p:cNvPr id="10" name="组合 9"/>
            <p:cNvGrpSpPr/>
            <p:nvPr/>
          </p:nvGrpSpPr>
          <p:grpSpPr>
            <a:xfrm rot="19787233">
              <a:off x="1904342" y="1266247"/>
              <a:ext cx="1322468" cy="1758964"/>
              <a:chOff x="1910296" y="1244834"/>
              <a:chExt cx="1322468" cy="1758964"/>
            </a:xfrm>
          </p:grpSpPr>
          <p:grpSp>
            <p:nvGrpSpPr>
              <p:cNvPr id="12" name="组合 11"/>
              <p:cNvGrpSpPr/>
              <p:nvPr/>
            </p:nvGrpSpPr>
            <p:grpSpPr>
              <a:xfrm>
                <a:off x="1910296" y="1244834"/>
                <a:ext cx="1296143" cy="1728191"/>
                <a:chOff x="1881380" y="1244834"/>
                <a:chExt cx="1296143" cy="1728191"/>
              </a:xfrm>
            </p:grpSpPr>
            <p:sp>
              <p:nvSpPr>
                <p:cNvPr id="14" name="圆角矩形 13"/>
                <p:cNvSpPr/>
                <p:nvPr/>
              </p:nvSpPr>
              <p:spPr>
                <a:xfrm>
                  <a:off x="1881380" y="1244834"/>
                  <a:ext cx="1296143" cy="1728191"/>
                </a:xfrm>
                <a:prstGeom prst="roundRect">
                  <a:avLst/>
                </a:prstGeom>
                <a:gradFill flip="none" rotWithShape="1">
                  <a:gsLst>
                    <a:gs pos="32000">
                      <a:srgbClr val="0070C0"/>
                    </a:gs>
                    <a:gs pos="100000">
                      <a:srgbClr val="00B0F0"/>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000" b="1" dirty="0">
                      <a:solidFill>
                        <a:schemeClr val="bg1"/>
                      </a:solidFill>
                      <a:effectLst>
                        <a:outerShdw blurRad="38100" dist="38100" dir="2700000" algn="tl">
                          <a:srgbClr val="000000">
                            <a:alpha val="43137"/>
                          </a:srgbClr>
                        </a:outerShdw>
                      </a:effectLst>
                      <a:latin typeface="Agency FB" panose="020B0503020202020204" pitchFamily="34" charset="0"/>
                    </a:rPr>
                    <a:t>01</a:t>
                  </a:r>
                  <a:endParaRPr lang="zh-CN" altLang="en-US" sz="4000" b="1" dirty="0">
                    <a:solidFill>
                      <a:schemeClr val="bg1"/>
                    </a:solidFill>
                    <a:effectLst>
                      <a:outerShdw blurRad="38100" dist="38100" dir="2700000" algn="tl">
                        <a:srgbClr val="000000">
                          <a:alpha val="43137"/>
                        </a:srgbClr>
                      </a:outerShdw>
                    </a:effectLst>
                    <a:latin typeface="Agency FB" panose="020B0503020202020204" pitchFamily="34" charset="0"/>
                  </a:endParaRPr>
                </a:p>
              </p:txBody>
            </p:sp>
            <p:sp>
              <p:nvSpPr>
                <p:cNvPr id="15" name="圆角矩形 14"/>
                <p:cNvSpPr/>
                <p:nvPr/>
              </p:nvSpPr>
              <p:spPr>
                <a:xfrm>
                  <a:off x="1961710" y="1347614"/>
                  <a:ext cx="1188132" cy="1584176"/>
                </a:xfrm>
                <a:prstGeom prst="roundRect">
                  <a:avLst/>
                </a:prstGeom>
                <a:noFill/>
                <a:ln w="158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grpSp>
          <p:sp>
            <p:nvSpPr>
              <p:cNvPr id="13" name="圆角矩形 5"/>
              <p:cNvSpPr/>
              <p:nvPr/>
            </p:nvSpPr>
            <p:spPr>
              <a:xfrm>
                <a:off x="1939897" y="2067436"/>
                <a:ext cx="1292867" cy="936362"/>
              </a:xfrm>
              <a:custGeom>
                <a:avLst/>
                <a:gdLst/>
                <a:ahLst/>
                <a:cxnLst/>
                <a:rect l="l" t="t" r="r" b="b"/>
                <a:pathLst>
                  <a:path w="1292867" h="936362">
                    <a:moveTo>
                      <a:pt x="0" y="0"/>
                    </a:moveTo>
                    <a:lnTo>
                      <a:pt x="1292867" y="752847"/>
                    </a:lnTo>
                    <a:cubicBezTo>
                      <a:pt x="1277961" y="856795"/>
                      <a:pt x="1188330" y="936362"/>
                      <a:pt x="1080116" y="936362"/>
                    </a:cubicBezTo>
                    <a:lnTo>
                      <a:pt x="216028" y="936362"/>
                    </a:lnTo>
                    <a:cubicBezTo>
                      <a:pt x="96719" y="936362"/>
                      <a:pt x="0" y="839643"/>
                      <a:pt x="0" y="720334"/>
                    </a:cubicBezTo>
                    <a:close/>
                  </a:path>
                </a:pathLst>
              </a:custGeom>
              <a:solidFill>
                <a:schemeClr val="bg1">
                  <a:alpha val="4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400" dirty="0">
                  <a:solidFill>
                    <a:schemeClr val="bg1"/>
                  </a:solidFill>
                  <a:latin typeface="Algerian" panose="04027200000000000000" pitchFamily="82" charset="0"/>
                </a:endParaRPr>
              </a:p>
            </p:txBody>
          </p:sp>
        </p:grpSp>
        <p:pic>
          <p:nvPicPr>
            <p:cNvPr id="11" name="Picture 3"/>
            <p:cNvPicPr>
              <a:picLocks noChangeAspect="1" noChangeArrowheads="1"/>
            </p:cNvPicPr>
            <p:nvPr/>
          </p:nvPicPr>
          <p:blipFill rotWithShape="1">
            <a:blip r:embed="rId4" cstate="screen">
              <a:biLevel thresh="75000"/>
              <a:extLst>
                <a:ext uri="{BEBA8EAE-BF5A-486C-A8C5-ECC9F3942E4B}">
                  <a14:imgProps xmlns:a14="http://schemas.microsoft.com/office/drawing/2010/main">
                    <a14:imgLayer r:embed="rId5">
                      <a14:imgEffect>
                        <a14:brightnessContrast bright="-40000" contrast="40000"/>
                      </a14:imgEffect>
                      <a14:imgEffect>
                        <a14:colorTemperature colorTemp="4700"/>
                      </a14:imgEffect>
                      <a14:imgEffect>
                        <a14:saturation sat="400000"/>
                      </a14:imgEffect>
                    </a14:imgLayer>
                  </a14:imgProps>
                </a:ext>
                <a:ext uri="{28A0092B-C50C-407E-A947-70E740481C1C}">
                  <a14:useLocalDpi xmlns:a14="http://schemas.microsoft.com/office/drawing/2010/main"/>
                </a:ext>
              </a:extLst>
            </a:blip>
            <a:srcRect/>
            <a:stretch>
              <a:fillRect/>
            </a:stretch>
          </p:blipFill>
          <p:spPr bwMode="auto">
            <a:xfrm flipH="1">
              <a:off x="1460443" y="2302789"/>
              <a:ext cx="2649788" cy="1244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cxnSp>
        <p:nvCxnSpPr>
          <p:cNvPr id="16" name="直接连接符 15"/>
          <p:cNvCxnSpPr/>
          <p:nvPr/>
        </p:nvCxnSpPr>
        <p:spPr>
          <a:xfrm>
            <a:off x="3179082" y="1324400"/>
            <a:ext cx="2692710" cy="0"/>
          </a:xfrm>
          <a:prstGeom prst="line">
            <a:avLst/>
          </a:prstGeom>
          <a:ln w="3175">
            <a:solidFill>
              <a:schemeClr val="tx1">
                <a:lumMod val="75000"/>
                <a:lumOff val="25000"/>
              </a:schemeClr>
            </a:solidFill>
            <a:prstDash val="sysDot"/>
            <a:headEnd type="oval" w="sm" len="sm"/>
            <a:tailEnd type="oval" w="sm" len="sm"/>
          </a:ln>
        </p:spPr>
        <p:style>
          <a:lnRef idx="1">
            <a:schemeClr val="accent1"/>
          </a:lnRef>
          <a:fillRef idx="0">
            <a:schemeClr val="accent1"/>
          </a:fillRef>
          <a:effectRef idx="0">
            <a:schemeClr val="accent1"/>
          </a:effectRef>
          <a:fontRef idx="minor">
            <a:schemeClr val="tx1"/>
          </a:fontRef>
        </p:style>
      </p:cxnSp>
      <p:sp>
        <p:nvSpPr>
          <p:cNvPr id="17" name="TextBox 9"/>
          <p:cNvSpPr txBox="1"/>
          <p:nvPr/>
        </p:nvSpPr>
        <p:spPr>
          <a:xfrm>
            <a:off x="3179082" y="987574"/>
            <a:ext cx="2447716" cy="338554"/>
          </a:xfrm>
          <a:prstGeom prst="rect">
            <a:avLst/>
          </a:prstGeom>
          <a:noFill/>
        </p:spPr>
        <p:txBody>
          <a:bodyPr wrap="square" rtlCol="0">
            <a:spAutoFit/>
          </a:bodyPr>
          <a:lstStyle/>
          <a:p>
            <a:r>
              <a:rPr lang="zh-CN" altLang="en-US" sz="1600" b="1" dirty="0">
                <a:solidFill>
                  <a:srgbClr val="0070C0"/>
                </a:solidFill>
                <a:latin typeface="微软雅黑" panose="020B0503020204020204" pitchFamily="34" charset="-122"/>
                <a:ea typeface="微软雅黑" panose="020B0503020204020204" pitchFamily="34" charset="-122"/>
              </a:rPr>
              <a:t>单击此处添加标题</a:t>
            </a:r>
          </a:p>
        </p:txBody>
      </p:sp>
      <p:sp>
        <p:nvSpPr>
          <p:cNvPr id="18" name="TextBox 10"/>
          <p:cNvSpPr txBox="1"/>
          <p:nvPr/>
        </p:nvSpPr>
        <p:spPr>
          <a:xfrm>
            <a:off x="3179081" y="1352975"/>
            <a:ext cx="3985207" cy="523220"/>
          </a:xfrm>
          <a:prstGeom prst="rect">
            <a:avLst/>
          </a:prstGeom>
          <a:noFill/>
        </p:spPr>
        <p:txBody>
          <a:bodyPr wrap="square" rtlCol="0">
            <a:spAutoFit/>
          </a:bodyPr>
          <a:lstStyle/>
          <a:p>
            <a:pPr algn="just"/>
            <a:r>
              <a:rPr lang="zh-CN" altLang="en-US" sz="1400">
                <a:solidFill>
                  <a:schemeClr val="tx1">
                    <a:lumMod val="75000"/>
                    <a:lumOff val="25000"/>
                  </a:schemeClr>
                </a:solidFill>
                <a:latin typeface="微软雅黑" panose="020B0503020204020204" pitchFamily="34" charset="-122"/>
                <a:ea typeface="微软雅黑" panose="020B0503020204020204" pitchFamily="34" charset="-122"/>
              </a:rPr>
              <a:t>单击添加您的文本单击添加您的文本单击添加您的文本单击添加您的文本</a:t>
            </a:r>
            <a:endPar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nvGrpSpPr>
          <p:cNvPr id="19" name="组合 18"/>
          <p:cNvGrpSpPr/>
          <p:nvPr/>
        </p:nvGrpSpPr>
        <p:grpSpPr>
          <a:xfrm flipH="1">
            <a:off x="2528563" y="2204968"/>
            <a:ext cx="2022199" cy="1125238"/>
            <a:chOff x="1460443" y="1288306"/>
            <a:chExt cx="2649788" cy="1728192"/>
          </a:xfrm>
        </p:grpSpPr>
        <p:grpSp>
          <p:nvGrpSpPr>
            <p:cNvPr id="20" name="组合 19"/>
            <p:cNvGrpSpPr/>
            <p:nvPr/>
          </p:nvGrpSpPr>
          <p:grpSpPr>
            <a:xfrm rot="19787233">
              <a:off x="1936620" y="1288306"/>
              <a:ext cx="1296144" cy="1728192"/>
              <a:chOff x="1936620" y="1275606"/>
              <a:chExt cx="1296144" cy="1728192"/>
            </a:xfrm>
          </p:grpSpPr>
          <p:grpSp>
            <p:nvGrpSpPr>
              <p:cNvPr id="22" name="组合 21"/>
              <p:cNvGrpSpPr/>
              <p:nvPr/>
            </p:nvGrpSpPr>
            <p:grpSpPr>
              <a:xfrm>
                <a:off x="1936620" y="1275606"/>
                <a:ext cx="1296144" cy="1728192"/>
                <a:chOff x="1907704" y="1275606"/>
                <a:chExt cx="1296144" cy="1728192"/>
              </a:xfrm>
            </p:grpSpPr>
            <p:sp>
              <p:nvSpPr>
                <p:cNvPr id="24" name="圆角矩形 23"/>
                <p:cNvSpPr/>
                <p:nvPr/>
              </p:nvSpPr>
              <p:spPr>
                <a:xfrm>
                  <a:off x="1907704" y="1275606"/>
                  <a:ext cx="1296144" cy="1728192"/>
                </a:xfrm>
                <a:prstGeom prst="roundRect">
                  <a:avLst/>
                </a:prstGeom>
                <a:gradFill flip="none" rotWithShape="1">
                  <a:gsLst>
                    <a:gs pos="32000">
                      <a:srgbClr val="0070C0"/>
                    </a:gs>
                    <a:gs pos="100000">
                      <a:srgbClr val="00B0F0"/>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000" b="1" dirty="0" smtClean="0">
                      <a:solidFill>
                        <a:schemeClr val="bg1"/>
                      </a:solidFill>
                      <a:effectLst>
                        <a:outerShdw blurRad="38100" dist="38100" dir="2700000" algn="tl">
                          <a:srgbClr val="000000">
                            <a:alpha val="43137"/>
                          </a:srgbClr>
                        </a:outerShdw>
                      </a:effectLst>
                      <a:latin typeface="Agency FB" panose="020B0503020202020204" pitchFamily="34" charset="0"/>
                    </a:rPr>
                    <a:t>02</a:t>
                  </a:r>
                  <a:endParaRPr lang="zh-CN" altLang="en-US" sz="4000" b="1" dirty="0">
                    <a:solidFill>
                      <a:schemeClr val="bg1"/>
                    </a:solidFill>
                    <a:effectLst>
                      <a:outerShdw blurRad="38100" dist="38100" dir="2700000" algn="tl">
                        <a:srgbClr val="000000">
                          <a:alpha val="43137"/>
                        </a:srgbClr>
                      </a:outerShdw>
                    </a:effectLst>
                    <a:latin typeface="Agency FB" panose="020B0503020202020204" pitchFamily="34" charset="0"/>
                  </a:endParaRPr>
                </a:p>
              </p:txBody>
            </p:sp>
            <p:sp>
              <p:nvSpPr>
                <p:cNvPr id="25" name="圆角矩形 24"/>
                <p:cNvSpPr/>
                <p:nvPr/>
              </p:nvSpPr>
              <p:spPr>
                <a:xfrm>
                  <a:off x="1961710" y="1347614"/>
                  <a:ext cx="1188132" cy="1584176"/>
                </a:xfrm>
                <a:prstGeom prst="roundRect">
                  <a:avLst/>
                </a:prstGeom>
                <a:noFill/>
                <a:ln w="158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grpSp>
          <p:sp>
            <p:nvSpPr>
              <p:cNvPr id="23" name="圆角矩形 5"/>
              <p:cNvSpPr/>
              <p:nvPr/>
            </p:nvSpPr>
            <p:spPr>
              <a:xfrm>
                <a:off x="1939897" y="2067436"/>
                <a:ext cx="1292867" cy="936362"/>
              </a:xfrm>
              <a:custGeom>
                <a:avLst/>
                <a:gdLst/>
                <a:ahLst/>
                <a:cxnLst/>
                <a:rect l="l" t="t" r="r" b="b"/>
                <a:pathLst>
                  <a:path w="1292867" h="936362">
                    <a:moveTo>
                      <a:pt x="0" y="0"/>
                    </a:moveTo>
                    <a:lnTo>
                      <a:pt x="1292867" y="752847"/>
                    </a:lnTo>
                    <a:cubicBezTo>
                      <a:pt x="1277961" y="856795"/>
                      <a:pt x="1188330" y="936362"/>
                      <a:pt x="1080116" y="936362"/>
                    </a:cubicBezTo>
                    <a:lnTo>
                      <a:pt x="216028" y="936362"/>
                    </a:lnTo>
                    <a:cubicBezTo>
                      <a:pt x="96719" y="936362"/>
                      <a:pt x="0" y="839643"/>
                      <a:pt x="0" y="720334"/>
                    </a:cubicBezTo>
                    <a:close/>
                  </a:path>
                </a:pathLst>
              </a:custGeom>
              <a:solidFill>
                <a:schemeClr val="bg1">
                  <a:alpha val="4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400" dirty="0">
                  <a:solidFill>
                    <a:schemeClr val="bg1"/>
                  </a:solidFill>
                  <a:latin typeface="Algerian" panose="04027200000000000000" pitchFamily="82" charset="0"/>
                </a:endParaRPr>
              </a:p>
            </p:txBody>
          </p:sp>
        </p:grpSp>
        <p:pic>
          <p:nvPicPr>
            <p:cNvPr id="21" name="Picture 3"/>
            <p:cNvPicPr>
              <a:picLocks noChangeAspect="1" noChangeArrowheads="1"/>
            </p:cNvPicPr>
            <p:nvPr/>
          </p:nvPicPr>
          <p:blipFill rotWithShape="1">
            <a:blip r:embed="rId4" cstate="screen">
              <a:biLevel thresh="75000"/>
              <a:extLst>
                <a:ext uri="{BEBA8EAE-BF5A-486C-A8C5-ECC9F3942E4B}">
                  <a14:imgProps xmlns:a14="http://schemas.microsoft.com/office/drawing/2010/main">
                    <a14:imgLayer r:embed="rId5">
                      <a14:imgEffect>
                        <a14:brightnessContrast bright="-40000" contrast="40000"/>
                      </a14:imgEffect>
                      <a14:imgEffect>
                        <a14:colorTemperature colorTemp="4700"/>
                      </a14:imgEffect>
                      <a14:imgEffect>
                        <a14:saturation sat="400000"/>
                      </a14:imgEffect>
                    </a14:imgLayer>
                  </a14:imgProps>
                </a:ext>
                <a:ext uri="{28A0092B-C50C-407E-A947-70E740481C1C}">
                  <a14:useLocalDpi xmlns:a14="http://schemas.microsoft.com/office/drawing/2010/main"/>
                </a:ext>
              </a:extLst>
            </a:blip>
            <a:srcRect/>
            <a:stretch>
              <a:fillRect/>
            </a:stretch>
          </p:blipFill>
          <p:spPr bwMode="auto">
            <a:xfrm flipH="1">
              <a:off x="1460443" y="2302789"/>
              <a:ext cx="2649788" cy="1244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cxnSp>
        <p:nvCxnSpPr>
          <p:cNvPr id="26" name="直接连接符 25"/>
          <p:cNvCxnSpPr/>
          <p:nvPr/>
        </p:nvCxnSpPr>
        <p:spPr>
          <a:xfrm>
            <a:off x="4547234" y="2638338"/>
            <a:ext cx="2692710" cy="0"/>
          </a:xfrm>
          <a:prstGeom prst="line">
            <a:avLst/>
          </a:prstGeom>
          <a:ln w="3175">
            <a:solidFill>
              <a:schemeClr val="tx1">
                <a:lumMod val="75000"/>
                <a:lumOff val="25000"/>
              </a:schemeClr>
            </a:solidFill>
            <a:prstDash val="sysDot"/>
            <a:headEnd type="oval" w="sm" len="sm"/>
            <a:tailEnd type="oval" w="sm" len="sm"/>
          </a:ln>
        </p:spPr>
        <p:style>
          <a:lnRef idx="1">
            <a:schemeClr val="accent1"/>
          </a:lnRef>
          <a:fillRef idx="0">
            <a:schemeClr val="accent1"/>
          </a:fillRef>
          <a:effectRef idx="0">
            <a:schemeClr val="accent1"/>
          </a:effectRef>
          <a:fontRef idx="minor">
            <a:schemeClr val="tx1"/>
          </a:fontRef>
        </p:style>
      </p:cxnSp>
      <p:sp>
        <p:nvSpPr>
          <p:cNvPr id="27" name="TextBox 19"/>
          <p:cNvSpPr txBox="1"/>
          <p:nvPr/>
        </p:nvSpPr>
        <p:spPr>
          <a:xfrm>
            <a:off x="4547234" y="2301512"/>
            <a:ext cx="2447716" cy="338554"/>
          </a:xfrm>
          <a:prstGeom prst="rect">
            <a:avLst/>
          </a:prstGeom>
          <a:noFill/>
        </p:spPr>
        <p:txBody>
          <a:bodyPr wrap="square" rtlCol="0">
            <a:spAutoFit/>
          </a:bodyPr>
          <a:lstStyle/>
          <a:p>
            <a:r>
              <a:rPr lang="zh-CN" altLang="en-US" sz="1600" b="1">
                <a:solidFill>
                  <a:srgbClr val="0070C0"/>
                </a:solidFill>
                <a:latin typeface="微软雅黑" panose="020B0503020204020204" pitchFamily="34" charset="-122"/>
                <a:ea typeface="微软雅黑" panose="020B0503020204020204" pitchFamily="34" charset="-122"/>
              </a:rPr>
              <a:t>单击此处添加标题</a:t>
            </a:r>
            <a:endParaRPr lang="zh-CN" altLang="en-US" sz="1600" b="1" dirty="0">
              <a:solidFill>
                <a:srgbClr val="0070C0"/>
              </a:solidFill>
              <a:latin typeface="微软雅黑" panose="020B0503020204020204" pitchFamily="34" charset="-122"/>
              <a:ea typeface="微软雅黑" panose="020B0503020204020204" pitchFamily="34" charset="-122"/>
            </a:endParaRPr>
          </a:p>
        </p:txBody>
      </p:sp>
      <p:sp>
        <p:nvSpPr>
          <p:cNvPr id="28" name="TextBox 20"/>
          <p:cNvSpPr txBox="1"/>
          <p:nvPr/>
        </p:nvSpPr>
        <p:spPr>
          <a:xfrm>
            <a:off x="4547233" y="2666913"/>
            <a:ext cx="3985207" cy="523220"/>
          </a:xfrm>
          <a:prstGeom prst="rect">
            <a:avLst/>
          </a:prstGeom>
          <a:noFill/>
        </p:spPr>
        <p:txBody>
          <a:bodyPr wrap="square" rtlCol="0">
            <a:spAutoFit/>
          </a:bodyPr>
          <a:lstStyle/>
          <a:p>
            <a:pPr algn="just"/>
            <a:r>
              <a:rPr lang="zh-CN" altLang="en-US" sz="1400">
                <a:solidFill>
                  <a:schemeClr val="tx1">
                    <a:lumMod val="75000"/>
                    <a:lumOff val="25000"/>
                  </a:schemeClr>
                </a:solidFill>
                <a:latin typeface="微软雅黑" panose="020B0503020204020204" pitchFamily="34" charset="-122"/>
                <a:ea typeface="微软雅黑" panose="020B0503020204020204" pitchFamily="34" charset="-122"/>
              </a:rPr>
              <a:t>单击添加您的文本单击添加您的文本单击添加您的文本单击添加您的文本</a:t>
            </a:r>
            <a:endPar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nvGrpSpPr>
          <p:cNvPr id="29" name="组合 28"/>
          <p:cNvGrpSpPr/>
          <p:nvPr/>
        </p:nvGrpSpPr>
        <p:grpSpPr>
          <a:xfrm>
            <a:off x="1487957" y="3509238"/>
            <a:ext cx="2022199" cy="1125238"/>
            <a:chOff x="1460443" y="1288306"/>
            <a:chExt cx="2649788" cy="1728192"/>
          </a:xfrm>
        </p:grpSpPr>
        <p:grpSp>
          <p:nvGrpSpPr>
            <p:cNvPr id="30" name="组合 29"/>
            <p:cNvGrpSpPr/>
            <p:nvPr/>
          </p:nvGrpSpPr>
          <p:grpSpPr>
            <a:xfrm rot="19787233">
              <a:off x="1936620" y="1288306"/>
              <a:ext cx="1296144" cy="1728192"/>
              <a:chOff x="1936620" y="1275606"/>
              <a:chExt cx="1296144" cy="1728192"/>
            </a:xfrm>
          </p:grpSpPr>
          <p:grpSp>
            <p:nvGrpSpPr>
              <p:cNvPr id="32" name="组合 31"/>
              <p:cNvGrpSpPr/>
              <p:nvPr/>
            </p:nvGrpSpPr>
            <p:grpSpPr>
              <a:xfrm>
                <a:off x="1936620" y="1275606"/>
                <a:ext cx="1296144" cy="1728192"/>
                <a:chOff x="1907704" y="1275606"/>
                <a:chExt cx="1296144" cy="1728192"/>
              </a:xfrm>
            </p:grpSpPr>
            <p:sp>
              <p:nvSpPr>
                <p:cNvPr id="34" name="圆角矩形 33"/>
                <p:cNvSpPr/>
                <p:nvPr/>
              </p:nvSpPr>
              <p:spPr>
                <a:xfrm>
                  <a:off x="1907704" y="1275606"/>
                  <a:ext cx="1296144" cy="1728192"/>
                </a:xfrm>
                <a:prstGeom prst="roundRect">
                  <a:avLst/>
                </a:prstGeom>
                <a:solidFill>
                  <a:srgbClr val="E46C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000" b="1" dirty="0" smtClean="0">
                      <a:solidFill>
                        <a:schemeClr val="bg1"/>
                      </a:solidFill>
                      <a:effectLst>
                        <a:outerShdw blurRad="38100" dist="38100" dir="2700000" algn="tl">
                          <a:srgbClr val="000000">
                            <a:alpha val="43137"/>
                          </a:srgbClr>
                        </a:outerShdw>
                      </a:effectLst>
                      <a:latin typeface="Agency FB" panose="020B0503020202020204" pitchFamily="34" charset="0"/>
                    </a:rPr>
                    <a:t>03</a:t>
                  </a:r>
                  <a:endParaRPr lang="zh-CN" altLang="en-US" sz="4000" b="1" dirty="0">
                    <a:solidFill>
                      <a:schemeClr val="bg1"/>
                    </a:solidFill>
                    <a:effectLst>
                      <a:outerShdw blurRad="38100" dist="38100" dir="2700000" algn="tl">
                        <a:srgbClr val="000000">
                          <a:alpha val="43137"/>
                        </a:srgbClr>
                      </a:outerShdw>
                    </a:effectLst>
                    <a:latin typeface="Agency FB" panose="020B0503020202020204" pitchFamily="34" charset="0"/>
                  </a:endParaRPr>
                </a:p>
              </p:txBody>
            </p:sp>
            <p:sp>
              <p:nvSpPr>
                <p:cNvPr id="35" name="圆角矩形 34"/>
                <p:cNvSpPr/>
                <p:nvPr/>
              </p:nvSpPr>
              <p:spPr>
                <a:xfrm>
                  <a:off x="1961710" y="1347614"/>
                  <a:ext cx="1188132" cy="1584176"/>
                </a:xfrm>
                <a:prstGeom prst="roundRect">
                  <a:avLst/>
                </a:prstGeom>
                <a:noFill/>
                <a:ln w="158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grpSp>
          <p:sp>
            <p:nvSpPr>
              <p:cNvPr id="33" name="圆角矩形 5"/>
              <p:cNvSpPr/>
              <p:nvPr/>
            </p:nvSpPr>
            <p:spPr>
              <a:xfrm>
                <a:off x="1939897" y="2067436"/>
                <a:ext cx="1292867" cy="936362"/>
              </a:xfrm>
              <a:custGeom>
                <a:avLst/>
                <a:gdLst/>
                <a:ahLst/>
                <a:cxnLst/>
                <a:rect l="l" t="t" r="r" b="b"/>
                <a:pathLst>
                  <a:path w="1292867" h="936362">
                    <a:moveTo>
                      <a:pt x="0" y="0"/>
                    </a:moveTo>
                    <a:lnTo>
                      <a:pt x="1292867" y="752847"/>
                    </a:lnTo>
                    <a:cubicBezTo>
                      <a:pt x="1277961" y="856795"/>
                      <a:pt x="1188330" y="936362"/>
                      <a:pt x="1080116" y="936362"/>
                    </a:cubicBezTo>
                    <a:lnTo>
                      <a:pt x="216028" y="936362"/>
                    </a:lnTo>
                    <a:cubicBezTo>
                      <a:pt x="96719" y="936362"/>
                      <a:pt x="0" y="839643"/>
                      <a:pt x="0" y="720334"/>
                    </a:cubicBezTo>
                    <a:close/>
                  </a:path>
                </a:pathLst>
              </a:custGeom>
              <a:solidFill>
                <a:schemeClr val="bg1">
                  <a:alpha val="4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400" dirty="0">
                  <a:solidFill>
                    <a:schemeClr val="bg1"/>
                  </a:solidFill>
                  <a:latin typeface="Algerian" panose="04027200000000000000" pitchFamily="82" charset="0"/>
                </a:endParaRPr>
              </a:p>
            </p:txBody>
          </p:sp>
        </p:grpSp>
        <p:pic>
          <p:nvPicPr>
            <p:cNvPr id="31" name="Picture 3"/>
            <p:cNvPicPr>
              <a:picLocks noChangeAspect="1" noChangeArrowheads="1"/>
            </p:cNvPicPr>
            <p:nvPr/>
          </p:nvPicPr>
          <p:blipFill rotWithShape="1">
            <a:blip r:embed="rId4" cstate="screen">
              <a:biLevel thresh="75000"/>
              <a:extLst>
                <a:ext uri="{BEBA8EAE-BF5A-486C-A8C5-ECC9F3942E4B}">
                  <a14:imgProps xmlns:a14="http://schemas.microsoft.com/office/drawing/2010/main">
                    <a14:imgLayer r:embed="rId5">
                      <a14:imgEffect>
                        <a14:brightnessContrast bright="-40000" contrast="40000"/>
                      </a14:imgEffect>
                      <a14:imgEffect>
                        <a14:colorTemperature colorTemp="4700"/>
                      </a14:imgEffect>
                      <a14:imgEffect>
                        <a14:saturation sat="400000"/>
                      </a14:imgEffect>
                    </a14:imgLayer>
                  </a14:imgProps>
                </a:ext>
                <a:ext uri="{28A0092B-C50C-407E-A947-70E740481C1C}">
                  <a14:useLocalDpi xmlns:a14="http://schemas.microsoft.com/office/drawing/2010/main"/>
                </a:ext>
              </a:extLst>
            </a:blip>
            <a:srcRect/>
            <a:stretch>
              <a:fillRect/>
            </a:stretch>
          </p:blipFill>
          <p:spPr bwMode="auto">
            <a:xfrm flipH="1">
              <a:off x="1460443" y="2302789"/>
              <a:ext cx="2649788" cy="1244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cxnSp>
        <p:nvCxnSpPr>
          <p:cNvPr id="36" name="直接连接符 35"/>
          <p:cNvCxnSpPr/>
          <p:nvPr/>
        </p:nvCxnSpPr>
        <p:spPr>
          <a:xfrm>
            <a:off x="3251090" y="3934050"/>
            <a:ext cx="2692710" cy="0"/>
          </a:xfrm>
          <a:prstGeom prst="line">
            <a:avLst/>
          </a:prstGeom>
          <a:ln w="3175">
            <a:solidFill>
              <a:schemeClr val="tx1">
                <a:lumMod val="75000"/>
                <a:lumOff val="25000"/>
              </a:schemeClr>
            </a:solidFill>
            <a:prstDash val="sysDot"/>
            <a:headEnd type="oval" w="sm" len="sm"/>
            <a:tailEnd type="oval" w="sm" len="sm"/>
          </a:ln>
        </p:spPr>
        <p:style>
          <a:lnRef idx="1">
            <a:schemeClr val="accent1"/>
          </a:lnRef>
          <a:fillRef idx="0">
            <a:schemeClr val="accent1"/>
          </a:fillRef>
          <a:effectRef idx="0">
            <a:schemeClr val="accent1"/>
          </a:effectRef>
          <a:fontRef idx="minor">
            <a:schemeClr val="tx1"/>
          </a:fontRef>
        </p:style>
      </p:cxnSp>
      <p:sp>
        <p:nvSpPr>
          <p:cNvPr id="37" name="TextBox 29"/>
          <p:cNvSpPr txBox="1"/>
          <p:nvPr/>
        </p:nvSpPr>
        <p:spPr>
          <a:xfrm>
            <a:off x="3251090" y="3597224"/>
            <a:ext cx="2447716" cy="338554"/>
          </a:xfrm>
          <a:prstGeom prst="rect">
            <a:avLst/>
          </a:prstGeom>
          <a:noFill/>
        </p:spPr>
        <p:txBody>
          <a:bodyPr wrap="square" rtlCol="0">
            <a:spAutoFit/>
          </a:bodyPr>
          <a:lstStyle/>
          <a:p>
            <a:r>
              <a:rPr lang="zh-CN" altLang="en-US" sz="1600" b="1" dirty="0">
                <a:solidFill>
                  <a:srgbClr val="E46C0A"/>
                </a:solidFill>
                <a:latin typeface="微软雅黑" panose="020B0503020204020204" pitchFamily="34" charset="-122"/>
                <a:ea typeface="微软雅黑" panose="020B0503020204020204" pitchFamily="34" charset="-122"/>
              </a:rPr>
              <a:t>单击此处添加标题</a:t>
            </a:r>
          </a:p>
        </p:txBody>
      </p:sp>
      <p:sp>
        <p:nvSpPr>
          <p:cNvPr id="38" name="TextBox 30"/>
          <p:cNvSpPr txBox="1"/>
          <p:nvPr/>
        </p:nvSpPr>
        <p:spPr>
          <a:xfrm>
            <a:off x="3251089" y="3962625"/>
            <a:ext cx="3985207" cy="523220"/>
          </a:xfrm>
          <a:prstGeom prst="rect">
            <a:avLst/>
          </a:prstGeom>
          <a:noFill/>
        </p:spPr>
        <p:txBody>
          <a:bodyPr wrap="square" rtlCol="0">
            <a:spAutoFit/>
          </a:bodyPr>
          <a:lstStyle/>
          <a:p>
            <a:pPr algn="just"/>
            <a:r>
              <a:rPr lang="zh-CN" altLang="en-US" sz="1400">
                <a:solidFill>
                  <a:schemeClr val="tx1">
                    <a:lumMod val="75000"/>
                    <a:lumOff val="25000"/>
                  </a:schemeClr>
                </a:solidFill>
                <a:latin typeface="微软雅黑" panose="020B0503020204020204" pitchFamily="34" charset="-122"/>
                <a:ea typeface="微软雅黑" panose="020B0503020204020204" pitchFamily="34" charset="-122"/>
              </a:rPr>
              <a:t>单击添加您的文本单击添加您的文本单击添加您的文本单击添加您的文本</a:t>
            </a:r>
            <a:endPar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059131301"/>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fltVal val="0"/>
                                          </p:val>
                                        </p:tav>
                                        <p:tav tm="100000">
                                          <p:val>
                                            <p:strVal val="#ppt_w"/>
                                          </p:val>
                                        </p:tav>
                                      </p:tavLst>
                                    </p:anim>
                                    <p:anim calcmode="lin" valueType="num">
                                      <p:cBhvr>
                                        <p:cTn id="8" dur="1000" fill="hold"/>
                                        <p:tgtEl>
                                          <p:spTgt spid="5"/>
                                        </p:tgtEl>
                                        <p:attrNameLst>
                                          <p:attrName>ppt_h</p:attrName>
                                        </p:attrNameLst>
                                      </p:cBhvr>
                                      <p:tavLst>
                                        <p:tav tm="0">
                                          <p:val>
                                            <p:fltVal val="0"/>
                                          </p:val>
                                        </p:tav>
                                        <p:tav tm="100000">
                                          <p:val>
                                            <p:strVal val="#ppt_h"/>
                                          </p:val>
                                        </p:tav>
                                      </p:tavLst>
                                    </p:anim>
                                    <p:anim calcmode="lin" valueType="num">
                                      <p:cBhvr>
                                        <p:cTn id="9" dur="1000" fill="hold"/>
                                        <p:tgtEl>
                                          <p:spTgt spid="5"/>
                                        </p:tgtEl>
                                        <p:attrNameLst>
                                          <p:attrName>style.rotation</p:attrName>
                                        </p:attrNameLst>
                                      </p:cBhvr>
                                      <p:tavLst>
                                        <p:tav tm="0">
                                          <p:val>
                                            <p:fltVal val="90"/>
                                          </p:val>
                                        </p:tav>
                                        <p:tav tm="100000">
                                          <p:val>
                                            <p:fltVal val="0"/>
                                          </p:val>
                                        </p:tav>
                                      </p:tavLst>
                                    </p:anim>
                                    <p:animEffect transition="in" filter="fade">
                                      <p:cBhvr>
                                        <p:cTn id="10" dur="1000"/>
                                        <p:tgtEl>
                                          <p:spTgt spid="5"/>
                                        </p:tgtEl>
                                      </p:cBhvr>
                                    </p:animEffect>
                                  </p:childTnLst>
                                </p:cTn>
                              </p:par>
                              <p:par>
                                <p:cTn id="11" presetID="31" presetClass="entr" presetSubtype="0" fill="hold" nodeType="with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p:cTn id="13" dur="1000" fill="hold"/>
                                        <p:tgtEl>
                                          <p:spTgt spid="4"/>
                                        </p:tgtEl>
                                        <p:attrNameLst>
                                          <p:attrName>ppt_w</p:attrName>
                                        </p:attrNameLst>
                                      </p:cBhvr>
                                      <p:tavLst>
                                        <p:tav tm="0">
                                          <p:val>
                                            <p:fltVal val="0"/>
                                          </p:val>
                                        </p:tav>
                                        <p:tav tm="100000">
                                          <p:val>
                                            <p:strVal val="#ppt_w"/>
                                          </p:val>
                                        </p:tav>
                                      </p:tavLst>
                                    </p:anim>
                                    <p:anim calcmode="lin" valueType="num">
                                      <p:cBhvr>
                                        <p:cTn id="14" dur="1000" fill="hold"/>
                                        <p:tgtEl>
                                          <p:spTgt spid="4"/>
                                        </p:tgtEl>
                                        <p:attrNameLst>
                                          <p:attrName>ppt_h</p:attrName>
                                        </p:attrNameLst>
                                      </p:cBhvr>
                                      <p:tavLst>
                                        <p:tav tm="0">
                                          <p:val>
                                            <p:fltVal val="0"/>
                                          </p:val>
                                        </p:tav>
                                        <p:tav tm="100000">
                                          <p:val>
                                            <p:strVal val="#ppt_h"/>
                                          </p:val>
                                        </p:tav>
                                      </p:tavLst>
                                    </p:anim>
                                    <p:anim calcmode="lin" valueType="num">
                                      <p:cBhvr>
                                        <p:cTn id="15" dur="1000" fill="hold"/>
                                        <p:tgtEl>
                                          <p:spTgt spid="4"/>
                                        </p:tgtEl>
                                        <p:attrNameLst>
                                          <p:attrName>style.rotation</p:attrName>
                                        </p:attrNameLst>
                                      </p:cBhvr>
                                      <p:tavLst>
                                        <p:tav tm="0">
                                          <p:val>
                                            <p:fltVal val="90"/>
                                          </p:val>
                                        </p:tav>
                                        <p:tav tm="100000">
                                          <p:val>
                                            <p:fltVal val="0"/>
                                          </p:val>
                                        </p:tav>
                                      </p:tavLst>
                                    </p:anim>
                                    <p:animEffect transition="in" filter="fade">
                                      <p:cBhvr>
                                        <p:cTn id="16" dur="1000"/>
                                        <p:tgtEl>
                                          <p:spTgt spid="4"/>
                                        </p:tgtEl>
                                      </p:cBhvr>
                                    </p:animEffect>
                                  </p:childTnLst>
                                </p:cTn>
                              </p:par>
                              <p:par>
                                <p:cTn id="17" presetID="16" presetClass="entr" presetSubtype="21" fill="hold" grpId="0" nodeType="with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barn(inVertical)">
                                      <p:cBhvr>
                                        <p:cTn id="19" dur="500"/>
                                        <p:tgtEl>
                                          <p:spTgt spid="8"/>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500"/>
                                        <p:tgtEl>
                                          <p:spTgt spid="7"/>
                                        </p:tgtEl>
                                      </p:cBhvr>
                                    </p:animEffect>
                                  </p:childTnLst>
                                </p:cTn>
                              </p:par>
                            </p:childTnLst>
                          </p:cTn>
                        </p:par>
                        <p:par>
                          <p:cTn id="23" fill="hold">
                            <p:stCondLst>
                              <p:cond delay="1000"/>
                            </p:stCondLst>
                            <p:childTnLst>
                              <p:par>
                                <p:cTn id="24" presetID="2" presetClass="entr" presetSubtype="1" fill="hold" nodeType="afterEffect">
                                  <p:stCondLst>
                                    <p:cond delay="0"/>
                                  </p:stCondLst>
                                  <p:childTnLst>
                                    <p:set>
                                      <p:cBhvr>
                                        <p:cTn id="25" dur="1" fill="hold">
                                          <p:stCondLst>
                                            <p:cond delay="0"/>
                                          </p:stCondLst>
                                        </p:cTn>
                                        <p:tgtEl>
                                          <p:spTgt spid="9"/>
                                        </p:tgtEl>
                                        <p:attrNameLst>
                                          <p:attrName>style.visibility</p:attrName>
                                        </p:attrNameLst>
                                      </p:cBhvr>
                                      <p:to>
                                        <p:strVal val="visible"/>
                                      </p:to>
                                    </p:set>
                                    <p:anim calcmode="lin" valueType="num">
                                      <p:cBhvr additive="base">
                                        <p:cTn id="26" dur="500" fill="hold"/>
                                        <p:tgtEl>
                                          <p:spTgt spid="9"/>
                                        </p:tgtEl>
                                        <p:attrNameLst>
                                          <p:attrName>ppt_x</p:attrName>
                                        </p:attrNameLst>
                                      </p:cBhvr>
                                      <p:tavLst>
                                        <p:tav tm="0">
                                          <p:val>
                                            <p:strVal val="#ppt_x"/>
                                          </p:val>
                                        </p:tav>
                                        <p:tav tm="100000">
                                          <p:val>
                                            <p:strVal val="#ppt_x"/>
                                          </p:val>
                                        </p:tav>
                                      </p:tavLst>
                                    </p:anim>
                                    <p:anim calcmode="lin" valueType="num">
                                      <p:cBhvr additive="base">
                                        <p:cTn id="27" dur="500" fill="hold"/>
                                        <p:tgtEl>
                                          <p:spTgt spid="9"/>
                                        </p:tgtEl>
                                        <p:attrNameLst>
                                          <p:attrName>ppt_y</p:attrName>
                                        </p:attrNameLst>
                                      </p:cBhvr>
                                      <p:tavLst>
                                        <p:tav tm="0">
                                          <p:val>
                                            <p:strVal val="0-#ppt_h/2"/>
                                          </p:val>
                                        </p:tav>
                                        <p:tav tm="100000">
                                          <p:val>
                                            <p:strVal val="#ppt_y"/>
                                          </p:val>
                                        </p:tav>
                                      </p:tavLst>
                                    </p:anim>
                                  </p:childTnLst>
                                </p:cTn>
                              </p:par>
                            </p:childTnLst>
                          </p:cTn>
                        </p:par>
                        <p:par>
                          <p:cTn id="28" fill="hold">
                            <p:stCondLst>
                              <p:cond delay="1500"/>
                            </p:stCondLst>
                            <p:childTnLst>
                              <p:par>
                                <p:cTn id="29" presetID="47" presetClass="entr" presetSubtype="0" fill="hold" grpId="0" nodeType="afterEffect">
                                  <p:stCondLst>
                                    <p:cond delay="0"/>
                                  </p:stCondLst>
                                  <p:childTnLst>
                                    <p:set>
                                      <p:cBhvr>
                                        <p:cTn id="30" dur="1" fill="hold">
                                          <p:stCondLst>
                                            <p:cond delay="0"/>
                                          </p:stCondLst>
                                        </p:cTn>
                                        <p:tgtEl>
                                          <p:spTgt spid="17"/>
                                        </p:tgtEl>
                                        <p:attrNameLst>
                                          <p:attrName>style.visibility</p:attrName>
                                        </p:attrNameLst>
                                      </p:cBhvr>
                                      <p:to>
                                        <p:strVal val="visible"/>
                                      </p:to>
                                    </p:set>
                                    <p:animEffect transition="in" filter="fade">
                                      <p:cBhvr>
                                        <p:cTn id="31" dur="500"/>
                                        <p:tgtEl>
                                          <p:spTgt spid="17"/>
                                        </p:tgtEl>
                                      </p:cBhvr>
                                    </p:animEffect>
                                    <p:anim calcmode="lin" valueType="num">
                                      <p:cBhvr>
                                        <p:cTn id="32" dur="500" fill="hold"/>
                                        <p:tgtEl>
                                          <p:spTgt spid="17"/>
                                        </p:tgtEl>
                                        <p:attrNameLst>
                                          <p:attrName>ppt_x</p:attrName>
                                        </p:attrNameLst>
                                      </p:cBhvr>
                                      <p:tavLst>
                                        <p:tav tm="0">
                                          <p:val>
                                            <p:strVal val="#ppt_x"/>
                                          </p:val>
                                        </p:tav>
                                        <p:tav tm="100000">
                                          <p:val>
                                            <p:strVal val="#ppt_x"/>
                                          </p:val>
                                        </p:tav>
                                      </p:tavLst>
                                    </p:anim>
                                    <p:anim calcmode="lin" valueType="num">
                                      <p:cBhvr>
                                        <p:cTn id="33" dur="500" fill="hold"/>
                                        <p:tgtEl>
                                          <p:spTgt spid="17"/>
                                        </p:tgtEl>
                                        <p:attrNameLst>
                                          <p:attrName>ppt_y</p:attrName>
                                        </p:attrNameLst>
                                      </p:cBhvr>
                                      <p:tavLst>
                                        <p:tav tm="0">
                                          <p:val>
                                            <p:strVal val="#ppt_y-.1"/>
                                          </p:val>
                                        </p:tav>
                                        <p:tav tm="100000">
                                          <p:val>
                                            <p:strVal val="#ppt_y"/>
                                          </p:val>
                                        </p:tav>
                                      </p:tavLst>
                                    </p:anim>
                                  </p:childTnLst>
                                </p:cTn>
                              </p:par>
                            </p:childTnLst>
                          </p:cTn>
                        </p:par>
                        <p:par>
                          <p:cTn id="34" fill="hold">
                            <p:stCondLst>
                              <p:cond delay="2000"/>
                            </p:stCondLst>
                            <p:childTnLst>
                              <p:par>
                                <p:cTn id="35" presetID="22" presetClass="entr" presetSubtype="8" fill="hold" nodeType="afterEffect">
                                  <p:stCondLst>
                                    <p:cond delay="0"/>
                                  </p:stCondLst>
                                  <p:childTnLst>
                                    <p:set>
                                      <p:cBhvr>
                                        <p:cTn id="36" dur="1" fill="hold">
                                          <p:stCondLst>
                                            <p:cond delay="0"/>
                                          </p:stCondLst>
                                        </p:cTn>
                                        <p:tgtEl>
                                          <p:spTgt spid="16"/>
                                        </p:tgtEl>
                                        <p:attrNameLst>
                                          <p:attrName>style.visibility</p:attrName>
                                        </p:attrNameLst>
                                      </p:cBhvr>
                                      <p:to>
                                        <p:strVal val="visible"/>
                                      </p:to>
                                    </p:set>
                                    <p:animEffect transition="in" filter="wipe(left)">
                                      <p:cBhvr>
                                        <p:cTn id="37" dur="500"/>
                                        <p:tgtEl>
                                          <p:spTgt spid="16"/>
                                        </p:tgtEl>
                                      </p:cBhvr>
                                    </p:animEffect>
                                  </p:childTnLst>
                                </p:cTn>
                              </p:par>
                            </p:childTnLst>
                          </p:cTn>
                        </p:par>
                        <p:par>
                          <p:cTn id="38" fill="hold">
                            <p:stCondLst>
                              <p:cond delay="2500"/>
                            </p:stCondLst>
                            <p:childTnLst>
                              <p:par>
                                <p:cTn id="39" presetID="42" presetClass="entr" presetSubtype="0" fill="hold" grpId="0" nodeType="afterEffect">
                                  <p:stCondLst>
                                    <p:cond delay="0"/>
                                  </p:stCondLst>
                                  <p:childTnLst>
                                    <p:set>
                                      <p:cBhvr>
                                        <p:cTn id="40" dur="1" fill="hold">
                                          <p:stCondLst>
                                            <p:cond delay="0"/>
                                          </p:stCondLst>
                                        </p:cTn>
                                        <p:tgtEl>
                                          <p:spTgt spid="18"/>
                                        </p:tgtEl>
                                        <p:attrNameLst>
                                          <p:attrName>style.visibility</p:attrName>
                                        </p:attrNameLst>
                                      </p:cBhvr>
                                      <p:to>
                                        <p:strVal val="visible"/>
                                      </p:to>
                                    </p:set>
                                    <p:animEffect transition="in" filter="fade">
                                      <p:cBhvr>
                                        <p:cTn id="41" dur="500"/>
                                        <p:tgtEl>
                                          <p:spTgt spid="18"/>
                                        </p:tgtEl>
                                      </p:cBhvr>
                                    </p:animEffect>
                                    <p:anim calcmode="lin" valueType="num">
                                      <p:cBhvr>
                                        <p:cTn id="42" dur="500" fill="hold"/>
                                        <p:tgtEl>
                                          <p:spTgt spid="18"/>
                                        </p:tgtEl>
                                        <p:attrNameLst>
                                          <p:attrName>ppt_x</p:attrName>
                                        </p:attrNameLst>
                                      </p:cBhvr>
                                      <p:tavLst>
                                        <p:tav tm="0">
                                          <p:val>
                                            <p:strVal val="#ppt_x"/>
                                          </p:val>
                                        </p:tav>
                                        <p:tav tm="100000">
                                          <p:val>
                                            <p:strVal val="#ppt_x"/>
                                          </p:val>
                                        </p:tav>
                                      </p:tavLst>
                                    </p:anim>
                                    <p:anim calcmode="lin" valueType="num">
                                      <p:cBhvr>
                                        <p:cTn id="43" dur="500" fill="hold"/>
                                        <p:tgtEl>
                                          <p:spTgt spid="18"/>
                                        </p:tgtEl>
                                        <p:attrNameLst>
                                          <p:attrName>ppt_y</p:attrName>
                                        </p:attrNameLst>
                                      </p:cBhvr>
                                      <p:tavLst>
                                        <p:tav tm="0">
                                          <p:val>
                                            <p:strVal val="#ppt_y+.1"/>
                                          </p:val>
                                        </p:tav>
                                        <p:tav tm="100000">
                                          <p:val>
                                            <p:strVal val="#ppt_y"/>
                                          </p:val>
                                        </p:tav>
                                      </p:tavLst>
                                    </p:anim>
                                  </p:childTnLst>
                                </p:cTn>
                              </p:par>
                            </p:childTnLst>
                          </p:cTn>
                        </p:par>
                        <p:par>
                          <p:cTn id="44" fill="hold">
                            <p:stCondLst>
                              <p:cond delay="3000"/>
                            </p:stCondLst>
                            <p:childTnLst>
                              <p:par>
                                <p:cTn id="45" presetID="2" presetClass="entr" presetSubtype="1" fill="hold" nodeType="afterEffect">
                                  <p:stCondLst>
                                    <p:cond delay="0"/>
                                  </p:stCondLst>
                                  <p:childTnLst>
                                    <p:set>
                                      <p:cBhvr>
                                        <p:cTn id="46" dur="1" fill="hold">
                                          <p:stCondLst>
                                            <p:cond delay="0"/>
                                          </p:stCondLst>
                                        </p:cTn>
                                        <p:tgtEl>
                                          <p:spTgt spid="19"/>
                                        </p:tgtEl>
                                        <p:attrNameLst>
                                          <p:attrName>style.visibility</p:attrName>
                                        </p:attrNameLst>
                                      </p:cBhvr>
                                      <p:to>
                                        <p:strVal val="visible"/>
                                      </p:to>
                                    </p:set>
                                    <p:anim calcmode="lin" valueType="num">
                                      <p:cBhvr additive="base">
                                        <p:cTn id="47" dur="500" fill="hold"/>
                                        <p:tgtEl>
                                          <p:spTgt spid="19"/>
                                        </p:tgtEl>
                                        <p:attrNameLst>
                                          <p:attrName>ppt_x</p:attrName>
                                        </p:attrNameLst>
                                      </p:cBhvr>
                                      <p:tavLst>
                                        <p:tav tm="0">
                                          <p:val>
                                            <p:strVal val="#ppt_x"/>
                                          </p:val>
                                        </p:tav>
                                        <p:tav tm="100000">
                                          <p:val>
                                            <p:strVal val="#ppt_x"/>
                                          </p:val>
                                        </p:tav>
                                      </p:tavLst>
                                    </p:anim>
                                    <p:anim calcmode="lin" valueType="num">
                                      <p:cBhvr additive="base">
                                        <p:cTn id="48" dur="500" fill="hold"/>
                                        <p:tgtEl>
                                          <p:spTgt spid="19"/>
                                        </p:tgtEl>
                                        <p:attrNameLst>
                                          <p:attrName>ppt_y</p:attrName>
                                        </p:attrNameLst>
                                      </p:cBhvr>
                                      <p:tavLst>
                                        <p:tav tm="0">
                                          <p:val>
                                            <p:strVal val="0-#ppt_h/2"/>
                                          </p:val>
                                        </p:tav>
                                        <p:tav tm="100000">
                                          <p:val>
                                            <p:strVal val="#ppt_y"/>
                                          </p:val>
                                        </p:tav>
                                      </p:tavLst>
                                    </p:anim>
                                  </p:childTnLst>
                                </p:cTn>
                              </p:par>
                            </p:childTnLst>
                          </p:cTn>
                        </p:par>
                        <p:par>
                          <p:cTn id="49" fill="hold">
                            <p:stCondLst>
                              <p:cond delay="3500"/>
                            </p:stCondLst>
                            <p:childTnLst>
                              <p:par>
                                <p:cTn id="50" presetID="47" presetClass="entr" presetSubtype="0" fill="hold" grpId="0" nodeType="afterEffect">
                                  <p:stCondLst>
                                    <p:cond delay="0"/>
                                  </p:stCondLst>
                                  <p:childTnLst>
                                    <p:set>
                                      <p:cBhvr>
                                        <p:cTn id="51" dur="1" fill="hold">
                                          <p:stCondLst>
                                            <p:cond delay="0"/>
                                          </p:stCondLst>
                                        </p:cTn>
                                        <p:tgtEl>
                                          <p:spTgt spid="27"/>
                                        </p:tgtEl>
                                        <p:attrNameLst>
                                          <p:attrName>style.visibility</p:attrName>
                                        </p:attrNameLst>
                                      </p:cBhvr>
                                      <p:to>
                                        <p:strVal val="visible"/>
                                      </p:to>
                                    </p:set>
                                    <p:animEffect transition="in" filter="fade">
                                      <p:cBhvr>
                                        <p:cTn id="52" dur="500"/>
                                        <p:tgtEl>
                                          <p:spTgt spid="27"/>
                                        </p:tgtEl>
                                      </p:cBhvr>
                                    </p:animEffect>
                                    <p:anim calcmode="lin" valueType="num">
                                      <p:cBhvr>
                                        <p:cTn id="53" dur="500" fill="hold"/>
                                        <p:tgtEl>
                                          <p:spTgt spid="27"/>
                                        </p:tgtEl>
                                        <p:attrNameLst>
                                          <p:attrName>ppt_x</p:attrName>
                                        </p:attrNameLst>
                                      </p:cBhvr>
                                      <p:tavLst>
                                        <p:tav tm="0">
                                          <p:val>
                                            <p:strVal val="#ppt_x"/>
                                          </p:val>
                                        </p:tav>
                                        <p:tav tm="100000">
                                          <p:val>
                                            <p:strVal val="#ppt_x"/>
                                          </p:val>
                                        </p:tav>
                                      </p:tavLst>
                                    </p:anim>
                                    <p:anim calcmode="lin" valueType="num">
                                      <p:cBhvr>
                                        <p:cTn id="54" dur="500" fill="hold"/>
                                        <p:tgtEl>
                                          <p:spTgt spid="27"/>
                                        </p:tgtEl>
                                        <p:attrNameLst>
                                          <p:attrName>ppt_y</p:attrName>
                                        </p:attrNameLst>
                                      </p:cBhvr>
                                      <p:tavLst>
                                        <p:tav tm="0">
                                          <p:val>
                                            <p:strVal val="#ppt_y-.1"/>
                                          </p:val>
                                        </p:tav>
                                        <p:tav tm="100000">
                                          <p:val>
                                            <p:strVal val="#ppt_y"/>
                                          </p:val>
                                        </p:tav>
                                      </p:tavLst>
                                    </p:anim>
                                  </p:childTnLst>
                                </p:cTn>
                              </p:par>
                            </p:childTnLst>
                          </p:cTn>
                        </p:par>
                        <p:par>
                          <p:cTn id="55" fill="hold">
                            <p:stCondLst>
                              <p:cond delay="4000"/>
                            </p:stCondLst>
                            <p:childTnLst>
                              <p:par>
                                <p:cTn id="56" presetID="22" presetClass="entr" presetSubtype="8" fill="hold" nodeType="afterEffect">
                                  <p:stCondLst>
                                    <p:cond delay="0"/>
                                  </p:stCondLst>
                                  <p:childTnLst>
                                    <p:set>
                                      <p:cBhvr>
                                        <p:cTn id="57" dur="1" fill="hold">
                                          <p:stCondLst>
                                            <p:cond delay="0"/>
                                          </p:stCondLst>
                                        </p:cTn>
                                        <p:tgtEl>
                                          <p:spTgt spid="26"/>
                                        </p:tgtEl>
                                        <p:attrNameLst>
                                          <p:attrName>style.visibility</p:attrName>
                                        </p:attrNameLst>
                                      </p:cBhvr>
                                      <p:to>
                                        <p:strVal val="visible"/>
                                      </p:to>
                                    </p:set>
                                    <p:animEffect transition="in" filter="wipe(left)">
                                      <p:cBhvr>
                                        <p:cTn id="58" dur="500"/>
                                        <p:tgtEl>
                                          <p:spTgt spid="26"/>
                                        </p:tgtEl>
                                      </p:cBhvr>
                                    </p:animEffect>
                                  </p:childTnLst>
                                </p:cTn>
                              </p:par>
                            </p:childTnLst>
                          </p:cTn>
                        </p:par>
                        <p:par>
                          <p:cTn id="59" fill="hold">
                            <p:stCondLst>
                              <p:cond delay="4500"/>
                            </p:stCondLst>
                            <p:childTnLst>
                              <p:par>
                                <p:cTn id="60" presetID="42" presetClass="entr" presetSubtype="0" fill="hold" grpId="0" nodeType="afterEffect">
                                  <p:stCondLst>
                                    <p:cond delay="0"/>
                                  </p:stCondLst>
                                  <p:childTnLst>
                                    <p:set>
                                      <p:cBhvr>
                                        <p:cTn id="61" dur="1" fill="hold">
                                          <p:stCondLst>
                                            <p:cond delay="0"/>
                                          </p:stCondLst>
                                        </p:cTn>
                                        <p:tgtEl>
                                          <p:spTgt spid="28"/>
                                        </p:tgtEl>
                                        <p:attrNameLst>
                                          <p:attrName>style.visibility</p:attrName>
                                        </p:attrNameLst>
                                      </p:cBhvr>
                                      <p:to>
                                        <p:strVal val="visible"/>
                                      </p:to>
                                    </p:set>
                                    <p:animEffect transition="in" filter="fade">
                                      <p:cBhvr>
                                        <p:cTn id="62" dur="500"/>
                                        <p:tgtEl>
                                          <p:spTgt spid="28"/>
                                        </p:tgtEl>
                                      </p:cBhvr>
                                    </p:animEffect>
                                    <p:anim calcmode="lin" valueType="num">
                                      <p:cBhvr>
                                        <p:cTn id="63" dur="500" fill="hold"/>
                                        <p:tgtEl>
                                          <p:spTgt spid="28"/>
                                        </p:tgtEl>
                                        <p:attrNameLst>
                                          <p:attrName>ppt_x</p:attrName>
                                        </p:attrNameLst>
                                      </p:cBhvr>
                                      <p:tavLst>
                                        <p:tav tm="0">
                                          <p:val>
                                            <p:strVal val="#ppt_x"/>
                                          </p:val>
                                        </p:tav>
                                        <p:tav tm="100000">
                                          <p:val>
                                            <p:strVal val="#ppt_x"/>
                                          </p:val>
                                        </p:tav>
                                      </p:tavLst>
                                    </p:anim>
                                    <p:anim calcmode="lin" valueType="num">
                                      <p:cBhvr>
                                        <p:cTn id="64" dur="500" fill="hold"/>
                                        <p:tgtEl>
                                          <p:spTgt spid="28"/>
                                        </p:tgtEl>
                                        <p:attrNameLst>
                                          <p:attrName>ppt_y</p:attrName>
                                        </p:attrNameLst>
                                      </p:cBhvr>
                                      <p:tavLst>
                                        <p:tav tm="0">
                                          <p:val>
                                            <p:strVal val="#ppt_y+.1"/>
                                          </p:val>
                                        </p:tav>
                                        <p:tav tm="100000">
                                          <p:val>
                                            <p:strVal val="#ppt_y"/>
                                          </p:val>
                                        </p:tav>
                                      </p:tavLst>
                                    </p:anim>
                                  </p:childTnLst>
                                </p:cTn>
                              </p:par>
                            </p:childTnLst>
                          </p:cTn>
                        </p:par>
                        <p:par>
                          <p:cTn id="65" fill="hold">
                            <p:stCondLst>
                              <p:cond delay="5000"/>
                            </p:stCondLst>
                            <p:childTnLst>
                              <p:par>
                                <p:cTn id="66" presetID="2" presetClass="entr" presetSubtype="1" fill="hold" nodeType="afterEffect">
                                  <p:stCondLst>
                                    <p:cond delay="0"/>
                                  </p:stCondLst>
                                  <p:childTnLst>
                                    <p:set>
                                      <p:cBhvr>
                                        <p:cTn id="67" dur="1" fill="hold">
                                          <p:stCondLst>
                                            <p:cond delay="0"/>
                                          </p:stCondLst>
                                        </p:cTn>
                                        <p:tgtEl>
                                          <p:spTgt spid="29"/>
                                        </p:tgtEl>
                                        <p:attrNameLst>
                                          <p:attrName>style.visibility</p:attrName>
                                        </p:attrNameLst>
                                      </p:cBhvr>
                                      <p:to>
                                        <p:strVal val="visible"/>
                                      </p:to>
                                    </p:set>
                                    <p:anim calcmode="lin" valueType="num">
                                      <p:cBhvr additive="base">
                                        <p:cTn id="68" dur="500" fill="hold"/>
                                        <p:tgtEl>
                                          <p:spTgt spid="29"/>
                                        </p:tgtEl>
                                        <p:attrNameLst>
                                          <p:attrName>ppt_x</p:attrName>
                                        </p:attrNameLst>
                                      </p:cBhvr>
                                      <p:tavLst>
                                        <p:tav tm="0">
                                          <p:val>
                                            <p:strVal val="#ppt_x"/>
                                          </p:val>
                                        </p:tav>
                                        <p:tav tm="100000">
                                          <p:val>
                                            <p:strVal val="#ppt_x"/>
                                          </p:val>
                                        </p:tav>
                                      </p:tavLst>
                                    </p:anim>
                                    <p:anim calcmode="lin" valueType="num">
                                      <p:cBhvr additive="base">
                                        <p:cTn id="69" dur="500" fill="hold"/>
                                        <p:tgtEl>
                                          <p:spTgt spid="29"/>
                                        </p:tgtEl>
                                        <p:attrNameLst>
                                          <p:attrName>ppt_y</p:attrName>
                                        </p:attrNameLst>
                                      </p:cBhvr>
                                      <p:tavLst>
                                        <p:tav tm="0">
                                          <p:val>
                                            <p:strVal val="0-#ppt_h/2"/>
                                          </p:val>
                                        </p:tav>
                                        <p:tav tm="100000">
                                          <p:val>
                                            <p:strVal val="#ppt_y"/>
                                          </p:val>
                                        </p:tav>
                                      </p:tavLst>
                                    </p:anim>
                                  </p:childTnLst>
                                </p:cTn>
                              </p:par>
                            </p:childTnLst>
                          </p:cTn>
                        </p:par>
                        <p:par>
                          <p:cTn id="70" fill="hold">
                            <p:stCondLst>
                              <p:cond delay="5500"/>
                            </p:stCondLst>
                            <p:childTnLst>
                              <p:par>
                                <p:cTn id="71" presetID="47" presetClass="entr" presetSubtype="0" fill="hold" grpId="0" nodeType="afterEffect">
                                  <p:stCondLst>
                                    <p:cond delay="0"/>
                                  </p:stCondLst>
                                  <p:childTnLst>
                                    <p:set>
                                      <p:cBhvr>
                                        <p:cTn id="72" dur="1" fill="hold">
                                          <p:stCondLst>
                                            <p:cond delay="0"/>
                                          </p:stCondLst>
                                        </p:cTn>
                                        <p:tgtEl>
                                          <p:spTgt spid="37"/>
                                        </p:tgtEl>
                                        <p:attrNameLst>
                                          <p:attrName>style.visibility</p:attrName>
                                        </p:attrNameLst>
                                      </p:cBhvr>
                                      <p:to>
                                        <p:strVal val="visible"/>
                                      </p:to>
                                    </p:set>
                                    <p:animEffect transition="in" filter="fade">
                                      <p:cBhvr>
                                        <p:cTn id="73" dur="500"/>
                                        <p:tgtEl>
                                          <p:spTgt spid="37"/>
                                        </p:tgtEl>
                                      </p:cBhvr>
                                    </p:animEffect>
                                    <p:anim calcmode="lin" valueType="num">
                                      <p:cBhvr>
                                        <p:cTn id="74" dur="500" fill="hold"/>
                                        <p:tgtEl>
                                          <p:spTgt spid="37"/>
                                        </p:tgtEl>
                                        <p:attrNameLst>
                                          <p:attrName>ppt_x</p:attrName>
                                        </p:attrNameLst>
                                      </p:cBhvr>
                                      <p:tavLst>
                                        <p:tav tm="0">
                                          <p:val>
                                            <p:strVal val="#ppt_x"/>
                                          </p:val>
                                        </p:tav>
                                        <p:tav tm="100000">
                                          <p:val>
                                            <p:strVal val="#ppt_x"/>
                                          </p:val>
                                        </p:tav>
                                      </p:tavLst>
                                    </p:anim>
                                    <p:anim calcmode="lin" valueType="num">
                                      <p:cBhvr>
                                        <p:cTn id="75" dur="500" fill="hold"/>
                                        <p:tgtEl>
                                          <p:spTgt spid="37"/>
                                        </p:tgtEl>
                                        <p:attrNameLst>
                                          <p:attrName>ppt_y</p:attrName>
                                        </p:attrNameLst>
                                      </p:cBhvr>
                                      <p:tavLst>
                                        <p:tav tm="0">
                                          <p:val>
                                            <p:strVal val="#ppt_y-.1"/>
                                          </p:val>
                                        </p:tav>
                                        <p:tav tm="100000">
                                          <p:val>
                                            <p:strVal val="#ppt_y"/>
                                          </p:val>
                                        </p:tav>
                                      </p:tavLst>
                                    </p:anim>
                                  </p:childTnLst>
                                </p:cTn>
                              </p:par>
                            </p:childTnLst>
                          </p:cTn>
                        </p:par>
                        <p:par>
                          <p:cTn id="76" fill="hold">
                            <p:stCondLst>
                              <p:cond delay="6000"/>
                            </p:stCondLst>
                            <p:childTnLst>
                              <p:par>
                                <p:cTn id="77" presetID="22" presetClass="entr" presetSubtype="8" fill="hold" nodeType="afterEffect">
                                  <p:stCondLst>
                                    <p:cond delay="0"/>
                                  </p:stCondLst>
                                  <p:childTnLst>
                                    <p:set>
                                      <p:cBhvr>
                                        <p:cTn id="78" dur="1" fill="hold">
                                          <p:stCondLst>
                                            <p:cond delay="0"/>
                                          </p:stCondLst>
                                        </p:cTn>
                                        <p:tgtEl>
                                          <p:spTgt spid="36"/>
                                        </p:tgtEl>
                                        <p:attrNameLst>
                                          <p:attrName>style.visibility</p:attrName>
                                        </p:attrNameLst>
                                      </p:cBhvr>
                                      <p:to>
                                        <p:strVal val="visible"/>
                                      </p:to>
                                    </p:set>
                                    <p:animEffect transition="in" filter="wipe(left)">
                                      <p:cBhvr>
                                        <p:cTn id="79" dur="500"/>
                                        <p:tgtEl>
                                          <p:spTgt spid="36"/>
                                        </p:tgtEl>
                                      </p:cBhvr>
                                    </p:animEffect>
                                  </p:childTnLst>
                                </p:cTn>
                              </p:par>
                            </p:childTnLst>
                          </p:cTn>
                        </p:par>
                        <p:par>
                          <p:cTn id="80" fill="hold">
                            <p:stCondLst>
                              <p:cond delay="6500"/>
                            </p:stCondLst>
                            <p:childTnLst>
                              <p:par>
                                <p:cTn id="81" presetID="42" presetClass="entr" presetSubtype="0" fill="hold" grpId="0" nodeType="afterEffect">
                                  <p:stCondLst>
                                    <p:cond delay="0"/>
                                  </p:stCondLst>
                                  <p:childTnLst>
                                    <p:set>
                                      <p:cBhvr>
                                        <p:cTn id="82" dur="1" fill="hold">
                                          <p:stCondLst>
                                            <p:cond delay="0"/>
                                          </p:stCondLst>
                                        </p:cTn>
                                        <p:tgtEl>
                                          <p:spTgt spid="38"/>
                                        </p:tgtEl>
                                        <p:attrNameLst>
                                          <p:attrName>style.visibility</p:attrName>
                                        </p:attrNameLst>
                                      </p:cBhvr>
                                      <p:to>
                                        <p:strVal val="visible"/>
                                      </p:to>
                                    </p:set>
                                    <p:animEffect transition="in" filter="fade">
                                      <p:cBhvr>
                                        <p:cTn id="83" dur="500"/>
                                        <p:tgtEl>
                                          <p:spTgt spid="38"/>
                                        </p:tgtEl>
                                      </p:cBhvr>
                                    </p:animEffect>
                                    <p:anim calcmode="lin" valueType="num">
                                      <p:cBhvr>
                                        <p:cTn id="84" dur="500" fill="hold"/>
                                        <p:tgtEl>
                                          <p:spTgt spid="38"/>
                                        </p:tgtEl>
                                        <p:attrNameLst>
                                          <p:attrName>ppt_x</p:attrName>
                                        </p:attrNameLst>
                                      </p:cBhvr>
                                      <p:tavLst>
                                        <p:tav tm="0">
                                          <p:val>
                                            <p:strVal val="#ppt_x"/>
                                          </p:val>
                                        </p:tav>
                                        <p:tav tm="100000">
                                          <p:val>
                                            <p:strVal val="#ppt_x"/>
                                          </p:val>
                                        </p:tav>
                                      </p:tavLst>
                                    </p:anim>
                                    <p:anim calcmode="lin" valueType="num">
                                      <p:cBhvr>
                                        <p:cTn id="85" dur="500" fill="hold"/>
                                        <p:tgtEl>
                                          <p:spTgt spid="3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p:bldP spid="17" grpId="0"/>
      <p:bldP spid="18" grpId="0"/>
      <p:bldP spid="27" grpId="0"/>
      <p:bldP spid="28" grpId="0"/>
      <p:bldP spid="37" grpId="0"/>
      <p:bldP spid="38"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C:\Users\jsj\Desktop\素材cnn sccnn.com_2014111795930119rx61_04 [转换].png"/>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a:fillRect/>
          </a:stretch>
        </p:blipFill>
        <p:spPr bwMode="auto">
          <a:xfrm>
            <a:off x="4139952" y="0"/>
            <a:ext cx="5004048" cy="3571102"/>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descr="C:\Users\jsj\Desktop\素材cnn sccnn.com_2014111795930119rx61_04 [转换].png"/>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r="-8270"/>
          <a:stretch>
            <a:fillRect/>
          </a:stretch>
        </p:blipFill>
        <p:spPr bwMode="auto">
          <a:xfrm>
            <a:off x="0" y="2571750"/>
            <a:ext cx="2498024" cy="2571750"/>
          </a:xfrm>
          <a:prstGeom prst="rect">
            <a:avLst/>
          </a:prstGeom>
          <a:noFill/>
          <a:extLst>
            <a:ext uri="{909E8E84-426E-40DD-AFC4-6F175D3DCCD1}">
              <a14:hiddenFill xmlns:a14="http://schemas.microsoft.com/office/drawing/2010/main">
                <a:solidFill>
                  <a:srgbClr val="FFFFFF"/>
                </a:solidFill>
              </a14:hiddenFill>
            </a:ext>
          </a:extLst>
        </p:spPr>
      </p:pic>
      <p:sp useBgFill="1">
        <p:nvSpPr>
          <p:cNvPr id="6" name="矩形 5"/>
          <p:cNvSpPr/>
          <p:nvPr/>
        </p:nvSpPr>
        <p:spPr>
          <a:xfrm>
            <a:off x="0" y="476972"/>
            <a:ext cx="9144000" cy="432702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0" y="476972"/>
            <a:ext cx="9144000" cy="78554"/>
          </a:xfrm>
          <a:prstGeom prst="rect">
            <a:avLst/>
          </a:prstGeom>
          <a:solidFill>
            <a:srgbClr val="E46C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TextBox 10"/>
          <p:cNvSpPr txBox="1"/>
          <p:nvPr/>
        </p:nvSpPr>
        <p:spPr>
          <a:xfrm>
            <a:off x="251520" y="62858"/>
            <a:ext cx="1954381" cy="400110"/>
          </a:xfrm>
          <a:prstGeom prst="rect">
            <a:avLst/>
          </a:prstGeom>
          <a:noFill/>
        </p:spPr>
        <p:txBody>
          <a:bodyPr wrap="none" rtlCol="0">
            <a:spAutoFit/>
          </a:bodyPr>
          <a:lstStyle/>
          <a:p>
            <a:r>
              <a:rPr lang="zh-CN" altLang="en-US" sz="2000" b="1" spc="300" dirty="0" smtClean="0">
                <a:solidFill>
                  <a:schemeClr val="tx1">
                    <a:lumMod val="85000"/>
                    <a:lumOff val="15000"/>
                  </a:schemeClr>
                </a:solidFill>
                <a:latin typeface="微软雅黑" panose="020B0503020204020204" pitchFamily="34" charset="-122"/>
                <a:ea typeface="微软雅黑" panose="020B0503020204020204" pitchFamily="34" charset="-122"/>
              </a:rPr>
              <a:t>单击添加标题</a:t>
            </a:r>
            <a:endParaRPr lang="zh-CN" altLang="en-US" sz="2000" b="1" spc="3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grpSp>
        <p:nvGrpSpPr>
          <p:cNvPr id="32" name="组合 31"/>
          <p:cNvGrpSpPr/>
          <p:nvPr/>
        </p:nvGrpSpPr>
        <p:grpSpPr>
          <a:xfrm>
            <a:off x="1444673" y="3234226"/>
            <a:ext cx="1098075" cy="1098075"/>
            <a:chOff x="2035197" y="1124394"/>
            <a:chExt cx="1152000" cy="1152000"/>
          </a:xfrm>
        </p:grpSpPr>
        <p:sp>
          <p:nvSpPr>
            <p:cNvPr id="33" name="灰色圆形背景"/>
            <p:cNvSpPr/>
            <p:nvPr/>
          </p:nvSpPr>
          <p:spPr>
            <a:xfrm>
              <a:off x="2035197" y="1124394"/>
              <a:ext cx="1152000" cy="1152000"/>
            </a:xfrm>
            <a:prstGeom prst="teardrop">
              <a:avLst/>
            </a:prstGeom>
            <a:solidFill>
              <a:srgbClr val="C0C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椭圆 33"/>
            <p:cNvSpPr/>
            <p:nvPr/>
          </p:nvSpPr>
          <p:spPr>
            <a:xfrm>
              <a:off x="2110616" y="1191698"/>
              <a:ext cx="1008000" cy="1008000"/>
            </a:xfrm>
            <a:prstGeom prst="ellipse">
              <a:avLst/>
            </a:prstGeom>
            <a:solidFill>
              <a:srgbClr val="E46C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弦形 34"/>
            <p:cNvSpPr/>
            <p:nvPr/>
          </p:nvSpPr>
          <p:spPr>
            <a:xfrm rot="10800000">
              <a:off x="2110616" y="1191698"/>
              <a:ext cx="1008000" cy="1008000"/>
            </a:xfrm>
            <a:prstGeom prst="chord">
              <a:avLst>
                <a:gd name="adj1" fmla="val 13080676"/>
                <a:gd name="adj2" fmla="val 19325947"/>
              </a:avLst>
            </a:prstGeom>
            <a:solidFill>
              <a:schemeClr val="tx1">
                <a:alpha val="1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矩形 35"/>
            <p:cNvSpPr/>
            <p:nvPr/>
          </p:nvSpPr>
          <p:spPr>
            <a:xfrm>
              <a:off x="2122974" y="1417260"/>
              <a:ext cx="986691" cy="484337"/>
            </a:xfrm>
            <a:prstGeom prst="rect">
              <a:avLst/>
            </a:prstGeom>
          </p:spPr>
          <p:txBody>
            <a:bodyPr wrap="square">
              <a:spAutoFit/>
            </a:bodyPr>
            <a:lstStyle/>
            <a:p>
              <a:pPr algn="ctr"/>
              <a:r>
                <a:rPr lang="zh-CN" altLang="en-US" sz="1200" dirty="0">
                  <a:solidFill>
                    <a:srgbClr val="FFFFFF"/>
                  </a:solidFill>
                  <a:latin typeface="微软雅黑" panose="020B0503020204020204" pitchFamily="34" charset="-122"/>
                  <a:ea typeface="微软雅黑" panose="020B0503020204020204" pitchFamily="34" charset="-122"/>
                </a:rPr>
                <a:t>单击此处添加标题</a:t>
              </a:r>
              <a:endParaRPr lang="zh-CN" altLang="en-US" sz="1200" dirty="0">
                <a:solidFill>
                  <a:srgbClr val="FFFFFF"/>
                </a:solidFill>
              </a:endParaRPr>
            </a:p>
          </p:txBody>
        </p:sp>
      </p:grpSp>
      <p:grpSp>
        <p:nvGrpSpPr>
          <p:cNvPr id="37" name="组合 36"/>
          <p:cNvGrpSpPr/>
          <p:nvPr/>
        </p:nvGrpSpPr>
        <p:grpSpPr>
          <a:xfrm>
            <a:off x="687358" y="1299543"/>
            <a:ext cx="1855390" cy="1855390"/>
            <a:chOff x="968141" y="2974095"/>
            <a:chExt cx="1152000" cy="1152000"/>
          </a:xfrm>
        </p:grpSpPr>
        <p:sp>
          <p:nvSpPr>
            <p:cNvPr id="38" name="灰色圆形背景"/>
            <p:cNvSpPr/>
            <p:nvPr/>
          </p:nvSpPr>
          <p:spPr>
            <a:xfrm rot="5400000">
              <a:off x="968141" y="2974095"/>
              <a:ext cx="1152000" cy="1152000"/>
            </a:xfrm>
            <a:prstGeom prst="teardrop">
              <a:avLst/>
            </a:prstGeom>
            <a:solidFill>
              <a:srgbClr val="C0C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椭圆 38"/>
            <p:cNvSpPr/>
            <p:nvPr/>
          </p:nvSpPr>
          <p:spPr>
            <a:xfrm>
              <a:off x="1036733" y="3043220"/>
              <a:ext cx="1008000" cy="1008000"/>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弦形 39"/>
            <p:cNvSpPr/>
            <p:nvPr/>
          </p:nvSpPr>
          <p:spPr>
            <a:xfrm rot="10800000">
              <a:off x="1036733" y="3043221"/>
              <a:ext cx="1008000" cy="1008000"/>
            </a:xfrm>
            <a:prstGeom prst="chord">
              <a:avLst>
                <a:gd name="adj1" fmla="val 13080676"/>
                <a:gd name="adj2" fmla="val 19325947"/>
              </a:avLst>
            </a:prstGeom>
            <a:solidFill>
              <a:schemeClr val="tx1">
                <a:alpha val="1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矩形 40"/>
            <p:cNvSpPr/>
            <p:nvPr/>
          </p:nvSpPr>
          <p:spPr>
            <a:xfrm>
              <a:off x="1122423" y="3275501"/>
              <a:ext cx="843435" cy="401303"/>
            </a:xfrm>
            <a:prstGeom prst="rect">
              <a:avLst/>
            </a:prstGeom>
          </p:spPr>
          <p:txBody>
            <a:bodyPr wrap="square">
              <a:spAutoFit/>
            </a:bodyPr>
            <a:lstStyle/>
            <a:p>
              <a:pPr algn="ctr"/>
              <a:r>
                <a:rPr lang="zh-CN" altLang="en-US" dirty="0">
                  <a:solidFill>
                    <a:srgbClr val="FFFFFF"/>
                  </a:solidFill>
                  <a:latin typeface="微软雅黑" panose="020B0503020204020204" pitchFamily="34" charset="-122"/>
                  <a:ea typeface="微软雅黑" panose="020B0503020204020204" pitchFamily="34" charset="-122"/>
                </a:rPr>
                <a:t>单击此处添加标题</a:t>
              </a:r>
              <a:endParaRPr lang="zh-CN" altLang="en-US" dirty="0">
                <a:solidFill>
                  <a:srgbClr val="FFFFFF"/>
                </a:solidFill>
              </a:endParaRPr>
            </a:p>
          </p:txBody>
        </p:sp>
      </p:grpSp>
      <p:grpSp>
        <p:nvGrpSpPr>
          <p:cNvPr id="42" name="组合 41"/>
          <p:cNvGrpSpPr/>
          <p:nvPr/>
        </p:nvGrpSpPr>
        <p:grpSpPr>
          <a:xfrm>
            <a:off x="2642188" y="3234226"/>
            <a:ext cx="1425756" cy="1425756"/>
            <a:chOff x="2035197" y="1124394"/>
            <a:chExt cx="1152000" cy="1152000"/>
          </a:xfrm>
        </p:grpSpPr>
        <p:sp>
          <p:nvSpPr>
            <p:cNvPr id="43" name="灰色圆形背景"/>
            <p:cNvSpPr/>
            <p:nvPr/>
          </p:nvSpPr>
          <p:spPr>
            <a:xfrm rot="16200000">
              <a:off x="2035197" y="1124394"/>
              <a:ext cx="1152000" cy="1152000"/>
            </a:xfrm>
            <a:prstGeom prst="teardrop">
              <a:avLst/>
            </a:prstGeom>
            <a:solidFill>
              <a:srgbClr val="C0C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椭圆 43"/>
            <p:cNvSpPr/>
            <p:nvPr/>
          </p:nvSpPr>
          <p:spPr>
            <a:xfrm>
              <a:off x="2110616" y="1191698"/>
              <a:ext cx="1008000" cy="1008000"/>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弦形 44"/>
            <p:cNvSpPr/>
            <p:nvPr/>
          </p:nvSpPr>
          <p:spPr>
            <a:xfrm rot="10800000">
              <a:off x="2110616" y="1191698"/>
              <a:ext cx="1008000" cy="1008000"/>
            </a:xfrm>
            <a:prstGeom prst="chord">
              <a:avLst>
                <a:gd name="adj1" fmla="val 13080676"/>
                <a:gd name="adj2" fmla="val 19325947"/>
              </a:avLst>
            </a:prstGeom>
            <a:solidFill>
              <a:schemeClr val="tx1">
                <a:alpha val="1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矩形 45"/>
            <p:cNvSpPr/>
            <p:nvPr/>
          </p:nvSpPr>
          <p:spPr>
            <a:xfrm>
              <a:off x="2122974" y="1425562"/>
              <a:ext cx="986691" cy="472494"/>
            </a:xfrm>
            <a:prstGeom prst="rect">
              <a:avLst/>
            </a:prstGeom>
          </p:spPr>
          <p:txBody>
            <a:bodyPr wrap="square">
              <a:spAutoFit/>
            </a:bodyPr>
            <a:lstStyle/>
            <a:p>
              <a:pPr algn="ctr"/>
              <a:r>
                <a:rPr lang="zh-CN" altLang="en-US" sz="1600" dirty="0">
                  <a:solidFill>
                    <a:srgbClr val="FFFFFF"/>
                  </a:solidFill>
                  <a:latin typeface="微软雅黑" panose="020B0503020204020204" pitchFamily="34" charset="-122"/>
                  <a:ea typeface="微软雅黑" panose="020B0503020204020204" pitchFamily="34" charset="-122"/>
                </a:rPr>
                <a:t>单击此处添加标题</a:t>
              </a:r>
              <a:endParaRPr lang="zh-CN" altLang="en-US" sz="1600" dirty="0">
                <a:solidFill>
                  <a:srgbClr val="FFFFFF"/>
                </a:solidFill>
              </a:endParaRPr>
            </a:p>
          </p:txBody>
        </p:sp>
      </p:grpSp>
      <p:grpSp>
        <p:nvGrpSpPr>
          <p:cNvPr id="47" name="说明文字3"/>
          <p:cNvGrpSpPr/>
          <p:nvPr/>
        </p:nvGrpSpPr>
        <p:grpSpPr>
          <a:xfrm>
            <a:off x="3275856" y="2331911"/>
            <a:ext cx="4968552" cy="551808"/>
            <a:chOff x="729042" y="1398992"/>
            <a:chExt cx="4968552" cy="551808"/>
          </a:xfrm>
        </p:grpSpPr>
        <p:sp>
          <p:nvSpPr>
            <p:cNvPr id="48" name="椭圆 47"/>
            <p:cNvSpPr/>
            <p:nvPr/>
          </p:nvSpPr>
          <p:spPr bwMode="auto">
            <a:xfrm>
              <a:off x="729042" y="1442100"/>
              <a:ext cx="180000" cy="180000"/>
            </a:xfrm>
            <a:prstGeom prst="ellipse">
              <a:avLst/>
            </a:prstGeom>
            <a:solidFill>
              <a:srgbClr val="0070C0"/>
            </a:solidFill>
            <a:ln w="38100" cap="flat" cmpd="sng" algn="ctr">
              <a:solidFill>
                <a:srgbClr val="C0C0C0"/>
              </a:solidFill>
              <a:prstDash val="solid"/>
              <a:round/>
              <a:headEnd type="none" w="med" len="med"/>
              <a:tailEnd type="none" w="med" len="med"/>
            </a:ln>
            <a:effectLst/>
          </p:spPr>
          <p:txBody>
            <a:bodyPr vert="horz" wrap="square" lIns="91440" tIns="45720" rIns="91440" bIns="45720" numCol="1" rtlCol="0" anchor="t" anchorCtr="0" compatLnSpc="1"/>
            <a:lstStyle/>
            <a:p>
              <a:pPr fontAlgn="base">
                <a:spcBef>
                  <a:spcPct val="0"/>
                </a:spcBef>
                <a:spcAft>
                  <a:spcPct val="0"/>
                </a:spcAft>
                <a:buFont typeface="Arial" panose="020B0604020202020204" pitchFamily="34" charset="0"/>
                <a:buNone/>
              </a:pPr>
              <a:endParaRPr lang="zh-CN" altLang="en-US" sz="2000">
                <a:latin typeface="Arial" panose="020B0604020202020204" pitchFamily="34" charset="0"/>
                <a:ea typeface="宋体" panose="02010600030101010101" pitchFamily="2" charset="-122"/>
              </a:endParaRPr>
            </a:p>
          </p:txBody>
        </p:sp>
        <p:sp>
          <p:nvSpPr>
            <p:cNvPr id="49" name="TextBox 19"/>
            <p:cNvSpPr txBox="1"/>
            <p:nvPr/>
          </p:nvSpPr>
          <p:spPr>
            <a:xfrm>
              <a:off x="927844" y="1398992"/>
              <a:ext cx="3112542" cy="307777"/>
            </a:xfrm>
            <a:prstGeom prst="rect">
              <a:avLst/>
            </a:prstGeom>
            <a:noFill/>
          </p:spPr>
          <p:txBody>
            <a:bodyPr wrap="square" rtlCol="0">
              <a:spAutoFit/>
            </a:bodyPr>
            <a:lstStyle/>
            <a:p>
              <a:r>
                <a:rPr lang="zh-CN" altLang="en-US" sz="1400" b="1" dirty="0">
                  <a:solidFill>
                    <a:srgbClr val="0070C0"/>
                  </a:solidFill>
                  <a:latin typeface="微软雅黑" panose="020B0503020204020204" pitchFamily="34" charset="-122"/>
                  <a:ea typeface="微软雅黑" panose="020B0503020204020204" pitchFamily="34" charset="-122"/>
                </a:rPr>
                <a:t>单击此处添加标题</a:t>
              </a:r>
            </a:p>
          </p:txBody>
        </p:sp>
        <p:sp>
          <p:nvSpPr>
            <p:cNvPr id="50" name="TextBox 20"/>
            <p:cNvSpPr txBox="1"/>
            <p:nvPr/>
          </p:nvSpPr>
          <p:spPr>
            <a:xfrm>
              <a:off x="894088" y="1680598"/>
              <a:ext cx="4803506" cy="270202"/>
            </a:xfrm>
            <a:prstGeom prst="rect">
              <a:avLst/>
            </a:prstGeom>
            <a:noFill/>
          </p:spPr>
          <p:txBody>
            <a:bodyPr wrap="square" rtlCol="0">
              <a:spAutoFit/>
            </a:bodyPr>
            <a:lstStyle/>
            <a:p>
              <a:pPr algn="just">
                <a:lnSpc>
                  <a:spcPts val="1500"/>
                </a:lnSpc>
              </a:pPr>
              <a:r>
                <a:rPr lang="zh-CN" altLang="en-US" sz="1100">
                  <a:latin typeface="微软雅黑" panose="020B0503020204020204" pitchFamily="34" charset="-122"/>
                  <a:ea typeface="微软雅黑" panose="020B0503020204020204" pitchFamily="34" charset="-122"/>
                </a:rPr>
                <a:t>单击添加您的文本单击添加您的文本单击添加您的文本单击添加您的文本</a:t>
              </a:r>
              <a:endParaRPr lang="en-US" altLang="zh-CN" sz="1100" dirty="0">
                <a:latin typeface="微软雅黑" panose="020B0503020204020204" pitchFamily="34" charset="-122"/>
                <a:ea typeface="微软雅黑" panose="020B0503020204020204" pitchFamily="34" charset="-122"/>
              </a:endParaRPr>
            </a:p>
          </p:txBody>
        </p:sp>
      </p:grpSp>
      <p:grpSp>
        <p:nvGrpSpPr>
          <p:cNvPr id="51" name="说明文字2"/>
          <p:cNvGrpSpPr/>
          <p:nvPr/>
        </p:nvGrpSpPr>
        <p:grpSpPr>
          <a:xfrm>
            <a:off x="3275856" y="1674823"/>
            <a:ext cx="4824536" cy="551808"/>
            <a:chOff x="729042" y="1398992"/>
            <a:chExt cx="4824536" cy="551808"/>
          </a:xfrm>
        </p:grpSpPr>
        <p:sp>
          <p:nvSpPr>
            <p:cNvPr id="52" name="椭圆 51"/>
            <p:cNvSpPr/>
            <p:nvPr/>
          </p:nvSpPr>
          <p:spPr bwMode="auto">
            <a:xfrm>
              <a:off x="729042" y="1442100"/>
              <a:ext cx="180000" cy="180000"/>
            </a:xfrm>
            <a:prstGeom prst="ellipse">
              <a:avLst/>
            </a:prstGeom>
            <a:solidFill>
              <a:srgbClr val="E46C0A"/>
            </a:solidFill>
            <a:ln w="38100" cap="flat" cmpd="sng" algn="ctr">
              <a:solidFill>
                <a:srgbClr val="C0C0C0"/>
              </a:solid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20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53" name="TextBox 23"/>
            <p:cNvSpPr txBox="1"/>
            <p:nvPr/>
          </p:nvSpPr>
          <p:spPr>
            <a:xfrm>
              <a:off x="927844" y="1398992"/>
              <a:ext cx="3112542" cy="307777"/>
            </a:xfrm>
            <a:prstGeom prst="rect">
              <a:avLst/>
            </a:prstGeom>
            <a:noFill/>
          </p:spPr>
          <p:txBody>
            <a:bodyPr wrap="square" rtlCol="0">
              <a:spAutoFit/>
            </a:bodyPr>
            <a:lstStyle/>
            <a:p>
              <a:r>
                <a:rPr lang="zh-CN" altLang="en-US" sz="1400" b="1" dirty="0">
                  <a:solidFill>
                    <a:srgbClr val="E46C0A"/>
                  </a:solidFill>
                  <a:latin typeface="微软雅黑" panose="020B0503020204020204" pitchFamily="34" charset="-122"/>
                  <a:ea typeface="微软雅黑" panose="020B0503020204020204" pitchFamily="34" charset="-122"/>
                </a:rPr>
                <a:t>单击此处添加标题</a:t>
              </a:r>
            </a:p>
          </p:txBody>
        </p:sp>
        <p:sp>
          <p:nvSpPr>
            <p:cNvPr id="54" name="TextBox 24"/>
            <p:cNvSpPr txBox="1"/>
            <p:nvPr/>
          </p:nvSpPr>
          <p:spPr>
            <a:xfrm>
              <a:off x="894088" y="1680598"/>
              <a:ext cx="4659490" cy="270202"/>
            </a:xfrm>
            <a:prstGeom prst="rect">
              <a:avLst/>
            </a:prstGeom>
            <a:noFill/>
          </p:spPr>
          <p:txBody>
            <a:bodyPr wrap="square" rtlCol="0">
              <a:spAutoFit/>
            </a:bodyPr>
            <a:lstStyle/>
            <a:p>
              <a:pPr algn="just">
                <a:lnSpc>
                  <a:spcPts val="1500"/>
                </a:lnSpc>
              </a:pPr>
              <a:r>
                <a:rPr lang="zh-CN" altLang="en-US" sz="1100">
                  <a:latin typeface="微软雅黑" panose="020B0503020204020204" pitchFamily="34" charset="-122"/>
                  <a:ea typeface="微软雅黑" panose="020B0503020204020204" pitchFamily="34" charset="-122"/>
                </a:rPr>
                <a:t>单击添加您的文本单击添加您的文本单击添加您的文本单击添加您的文本</a:t>
              </a:r>
              <a:endParaRPr lang="zh-CN" altLang="en-US" sz="1100" dirty="0">
                <a:latin typeface="微软雅黑" panose="020B0503020204020204" pitchFamily="34" charset="-122"/>
                <a:ea typeface="微软雅黑" panose="020B0503020204020204" pitchFamily="34" charset="-122"/>
              </a:endParaRPr>
            </a:p>
          </p:txBody>
        </p:sp>
      </p:grpSp>
      <p:grpSp>
        <p:nvGrpSpPr>
          <p:cNvPr id="55" name="说明文字1"/>
          <p:cNvGrpSpPr/>
          <p:nvPr/>
        </p:nvGrpSpPr>
        <p:grpSpPr>
          <a:xfrm>
            <a:off x="3275856" y="1011511"/>
            <a:ext cx="5184576" cy="551808"/>
            <a:chOff x="729042" y="1398992"/>
            <a:chExt cx="5184576" cy="551808"/>
          </a:xfrm>
        </p:grpSpPr>
        <p:sp>
          <p:nvSpPr>
            <p:cNvPr id="56" name="椭圆 55"/>
            <p:cNvSpPr/>
            <p:nvPr/>
          </p:nvSpPr>
          <p:spPr bwMode="auto">
            <a:xfrm>
              <a:off x="729042" y="1442100"/>
              <a:ext cx="180000" cy="180000"/>
            </a:xfrm>
            <a:prstGeom prst="ellipse">
              <a:avLst/>
            </a:prstGeom>
            <a:solidFill>
              <a:srgbClr val="0070C0"/>
            </a:solidFill>
            <a:ln w="38100" cap="flat" cmpd="sng" algn="ctr">
              <a:solidFill>
                <a:srgbClr val="C0C0C0"/>
              </a:solid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20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57" name="TextBox 27"/>
            <p:cNvSpPr txBox="1"/>
            <p:nvPr/>
          </p:nvSpPr>
          <p:spPr>
            <a:xfrm>
              <a:off x="938138" y="1398992"/>
              <a:ext cx="3112542" cy="307777"/>
            </a:xfrm>
            <a:prstGeom prst="rect">
              <a:avLst/>
            </a:prstGeom>
            <a:noFill/>
          </p:spPr>
          <p:txBody>
            <a:bodyPr wrap="square" rtlCol="0">
              <a:spAutoFit/>
            </a:bodyPr>
            <a:lstStyle/>
            <a:p>
              <a:r>
                <a:rPr lang="zh-CN" altLang="en-US" sz="1400" b="1" dirty="0">
                  <a:solidFill>
                    <a:srgbClr val="0070C0"/>
                  </a:solidFill>
                  <a:latin typeface="微软雅黑" panose="020B0503020204020204" pitchFamily="34" charset="-122"/>
                  <a:ea typeface="微软雅黑" panose="020B0503020204020204" pitchFamily="34" charset="-122"/>
                </a:rPr>
                <a:t>单击此处添加标题</a:t>
              </a:r>
            </a:p>
          </p:txBody>
        </p:sp>
        <p:sp>
          <p:nvSpPr>
            <p:cNvPr id="58" name="TextBox 28"/>
            <p:cNvSpPr txBox="1"/>
            <p:nvPr/>
          </p:nvSpPr>
          <p:spPr>
            <a:xfrm>
              <a:off x="894088" y="1680598"/>
              <a:ext cx="5019530" cy="270202"/>
            </a:xfrm>
            <a:prstGeom prst="rect">
              <a:avLst/>
            </a:prstGeom>
            <a:noFill/>
          </p:spPr>
          <p:txBody>
            <a:bodyPr wrap="square" rtlCol="0">
              <a:spAutoFit/>
            </a:bodyPr>
            <a:lstStyle/>
            <a:p>
              <a:pPr algn="just">
                <a:lnSpc>
                  <a:spcPts val="1500"/>
                </a:lnSpc>
              </a:pPr>
              <a:r>
                <a:rPr lang="zh-CN" altLang="en-US" sz="1100">
                  <a:latin typeface="微软雅黑" panose="020B0503020204020204" pitchFamily="34" charset="-122"/>
                  <a:ea typeface="微软雅黑" panose="020B0503020204020204" pitchFamily="34" charset="-122"/>
                </a:rPr>
                <a:t>单击添加您的文本单击添加您的文本单击添加您的文本单击添加您的文本</a:t>
              </a:r>
              <a:endParaRPr lang="zh-CN" altLang="en-US" sz="1100" dirty="0">
                <a:latin typeface="微软雅黑" panose="020B0503020204020204" pitchFamily="34" charset="-122"/>
                <a:ea typeface="微软雅黑" panose="020B0503020204020204" pitchFamily="34" charset="-122"/>
              </a:endParaRPr>
            </a:p>
          </p:txBody>
        </p:sp>
      </p:grpSp>
      <p:sp>
        <p:nvSpPr>
          <p:cNvPr id="59" name="TextBox 29"/>
          <p:cNvSpPr txBox="1"/>
          <p:nvPr/>
        </p:nvSpPr>
        <p:spPr>
          <a:xfrm>
            <a:off x="4572000" y="3521501"/>
            <a:ext cx="3240360" cy="861774"/>
          </a:xfrm>
          <a:prstGeom prst="rect">
            <a:avLst/>
          </a:prstGeom>
          <a:noFill/>
        </p:spPr>
        <p:txBody>
          <a:bodyPr wrap="square" rtlCol="0">
            <a:spAutoFit/>
          </a:bodyPr>
          <a:lstStyle/>
          <a:p>
            <a:pPr algn="just">
              <a:lnSpc>
                <a:spcPts val="1500"/>
              </a:lnSpc>
            </a:pPr>
            <a:r>
              <a:rPr lang="zh-CN" altLang="en-US" sz="1200">
                <a:solidFill>
                  <a:srgbClr val="000000"/>
                </a:solidFill>
                <a:latin typeface="微软雅黑" panose="020B0503020204020204" pitchFamily="34" charset="-122"/>
                <a:ea typeface="微软雅黑" panose="020B0503020204020204" pitchFamily="34" charset="-122"/>
              </a:rPr>
              <a:t>单击添加您的文本单击添加您的文本单击添加您的文本单击添加您的文</a:t>
            </a:r>
            <a:r>
              <a:rPr lang="zh-CN" altLang="en-US" sz="1200" smtClean="0">
                <a:solidFill>
                  <a:srgbClr val="000000"/>
                </a:solidFill>
                <a:latin typeface="微软雅黑" panose="020B0503020204020204" pitchFamily="34" charset="-122"/>
                <a:ea typeface="微软雅黑" panose="020B0503020204020204" pitchFamily="34" charset="-122"/>
              </a:rPr>
              <a:t>本</a:t>
            </a:r>
            <a:r>
              <a:rPr lang="zh-CN" altLang="en-US" sz="1200">
                <a:solidFill>
                  <a:srgbClr val="000000"/>
                </a:solidFill>
                <a:latin typeface="微软雅黑" panose="020B0503020204020204" pitchFamily="34" charset="-122"/>
                <a:ea typeface="微软雅黑" panose="020B0503020204020204" pitchFamily="34" charset="-122"/>
              </a:rPr>
              <a:t>单击添加您的文本单击添加您的文本单击添加您的文本单击添加您的文</a:t>
            </a:r>
            <a:r>
              <a:rPr lang="zh-CN" altLang="en-US" sz="1200" smtClean="0">
                <a:solidFill>
                  <a:srgbClr val="000000"/>
                </a:solidFill>
                <a:latin typeface="微软雅黑" panose="020B0503020204020204" pitchFamily="34" charset="-122"/>
                <a:ea typeface="微软雅黑" panose="020B0503020204020204" pitchFamily="34" charset="-122"/>
              </a:rPr>
              <a:t>本</a:t>
            </a:r>
            <a:endParaRPr lang="zh-CN" altLang="en-US" sz="1200">
              <a:solidFill>
                <a:srgbClr val="00000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448242420"/>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fltVal val="0"/>
                                          </p:val>
                                        </p:tav>
                                        <p:tav tm="100000">
                                          <p:val>
                                            <p:strVal val="#ppt_w"/>
                                          </p:val>
                                        </p:tav>
                                      </p:tavLst>
                                    </p:anim>
                                    <p:anim calcmode="lin" valueType="num">
                                      <p:cBhvr>
                                        <p:cTn id="8" dur="1000" fill="hold"/>
                                        <p:tgtEl>
                                          <p:spTgt spid="5"/>
                                        </p:tgtEl>
                                        <p:attrNameLst>
                                          <p:attrName>ppt_h</p:attrName>
                                        </p:attrNameLst>
                                      </p:cBhvr>
                                      <p:tavLst>
                                        <p:tav tm="0">
                                          <p:val>
                                            <p:fltVal val="0"/>
                                          </p:val>
                                        </p:tav>
                                        <p:tav tm="100000">
                                          <p:val>
                                            <p:strVal val="#ppt_h"/>
                                          </p:val>
                                        </p:tav>
                                      </p:tavLst>
                                    </p:anim>
                                    <p:anim calcmode="lin" valueType="num">
                                      <p:cBhvr>
                                        <p:cTn id="9" dur="1000" fill="hold"/>
                                        <p:tgtEl>
                                          <p:spTgt spid="5"/>
                                        </p:tgtEl>
                                        <p:attrNameLst>
                                          <p:attrName>style.rotation</p:attrName>
                                        </p:attrNameLst>
                                      </p:cBhvr>
                                      <p:tavLst>
                                        <p:tav tm="0">
                                          <p:val>
                                            <p:fltVal val="90"/>
                                          </p:val>
                                        </p:tav>
                                        <p:tav tm="100000">
                                          <p:val>
                                            <p:fltVal val="0"/>
                                          </p:val>
                                        </p:tav>
                                      </p:tavLst>
                                    </p:anim>
                                    <p:animEffect transition="in" filter="fade">
                                      <p:cBhvr>
                                        <p:cTn id="10" dur="1000"/>
                                        <p:tgtEl>
                                          <p:spTgt spid="5"/>
                                        </p:tgtEl>
                                      </p:cBhvr>
                                    </p:animEffect>
                                  </p:childTnLst>
                                </p:cTn>
                              </p:par>
                              <p:par>
                                <p:cTn id="11" presetID="31" presetClass="entr" presetSubtype="0" fill="hold" nodeType="with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p:cTn id="13" dur="1000" fill="hold"/>
                                        <p:tgtEl>
                                          <p:spTgt spid="4"/>
                                        </p:tgtEl>
                                        <p:attrNameLst>
                                          <p:attrName>ppt_w</p:attrName>
                                        </p:attrNameLst>
                                      </p:cBhvr>
                                      <p:tavLst>
                                        <p:tav tm="0">
                                          <p:val>
                                            <p:fltVal val="0"/>
                                          </p:val>
                                        </p:tav>
                                        <p:tav tm="100000">
                                          <p:val>
                                            <p:strVal val="#ppt_w"/>
                                          </p:val>
                                        </p:tav>
                                      </p:tavLst>
                                    </p:anim>
                                    <p:anim calcmode="lin" valueType="num">
                                      <p:cBhvr>
                                        <p:cTn id="14" dur="1000" fill="hold"/>
                                        <p:tgtEl>
                                          <p:spTgt spid="4"/>
                                        </p:tgtEl>
                                        <p:attrNameLst>
                                          <p:attrName>ppt_h</p:attrName>
                                        </p:attrNameLst>
                                      </p:cBhvr>
                                      <p:tavLst>
                                        <p:tav tm="0">
                                          <p:val>
                                            <p:fltVal val="0"/>
                                          </p:val>
                                        </p:tav>
                                        <p:tav tm="100000">
                                          <p:val>
                                            <p:strVal val="#ppt_h"/>
                                          </p:val>
                                        </p:tav>
                                      </p:tavLst>
                                    </p:anim>
                                    <p:anim calcmode="lin" valueType="num">
                                      <p:cBhvr>
                                        <p:cTn id="15" dur="1000" fill="hold"/>
                                        <p:tgtEl>
                                          <p:spTgt spid="4"/>
                                        </p:tgtEl>
                                        <p:attrNameLst>
                                          <p:attrName>style.rotation</p:attrName>
                                        </p:attrNameLst>
                                      </p:cBhvr>
                                      <p:tavLst>
                                        <p:tav tm="0">
                                          <p:val>
                                            <p:fltVal val="90"/>
                                          </p:val>
                                        </p:tav>
                                        <p:tav tm="100000">
                                          <p:val>
                                            <p:fltVal val="0"/>
                                          </p:val>
                                        </p:tav>
                                      </p:tavLst>
                                    </p:anim>
                                    <p:animEffect transition="in" filter="fade">
                                      <p:cBhvr>
                                        <p:cTn id="16" dur="1000"/>
                                        <p:tgtEl>
                                          <p:spTgt spid="4"/>
                                        </p:tgtEl>
                                      </p:cBhvr>
                                    </p:animEffect>
                                  </p:childTnLst>
                                </p:cTn>
                              </p:par>
                              <p:par>
                                <p:cTn id="17" presetID="16" presetClass="entr" presetSubtype="21" fill="hold" grpId="0" nodeType="with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barn(inVertical)">
                                      <p:cBhvr>
                                        <p:cTn id="19" dur="500"/>
                                        <p:tgtEl>
                                          <p:spTgt spid="8"/>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500"/>
                                        <p:tgtEl>
                                          <p:spTgt spid="7"/>
                                        </p:tgtEl>
                                      </p:cBhvr>
                                    </p:animEffect>
                                  </p:childTnLst>
                                </p:cTn>
                              </p:par>
                            </p:childTnLst>
                          </p:cTn>
                        </p:par>
                        <p:par>
                          <p:cTn id="23" fill="hold">
                            <p:stCondLst>
                              <p:cond delay="1000"/>
                            </p:stCondLst>
                            <p:childTnLst>
                              <p:par>
                                <p:cTn id="24" presetID="31" presetClass="entr" presetSubtype="0" fill="hold" nodeType="afterEffect">
                                  <p:stCondLst>
                                    <p:cond delay="0"/>
                                  </p:stCondLst>
                                  <p:childTnLst>
                                    <p:set>
                                      <p:cBhvr>
                                        <p:cTn id="25" dur="1" fill="hold">
                                          <p:stCondLst>
                                            <p:cond delay="0"/>
                                          </p:stCondLst>
                                        </p:cTn>
                                        <p:tgtEl>
                                          <p:spTgt spid="37"/>
                                        </p:tgtEl>
                                        <p:attrNameLst>
                                          <p:attrName>style.visibility</p:attrName>
                                        </p:attrNameLst>
                                      </p:cBhvr>
                                      <p:to>
                                        <p:strVal val="visible"/>
                                      </p:to>
                                    </p:set>
                                    <p:anim calcmode="lin" valueType="num">
                                      <p:cBhvr>
                                        <p:cTn id="26" dur="500" fill="hold"/>
                                        <p:tgtEl>
                                          <p:spTgt spid="37"/>
                                        </p:tgtEl>
                                        <p:attrNameLst>
                                          <p:attrName>ppt_w</p:attrName>
                                        </p:attrNameLst>
                                      </p:cBhvr>
                                      <p:tavLst>
                                        <p:tav tm="0">
                                          <p:val>
                                            <p:fltVal val="0"/>
                                          </p:val>
                                        </p:tav>
                                        <p:tav tm="100000">
                                          <p:val>
                                            <p:strVal val="#ppt_w"/>
                                          </p:val>
                                        </p:tav>
                                      </p:tavLst>
                                    </p:anim>
                                    <p:anim calcmode="lin" valueType="num">
                                      <p:cBhvr>
                                        <p:cTn id="27" dur="500" fill="hold"/>
                                        <p:tgtEl>
                                          <p:spTgt spid="37"/>
                                        </p:tgtEl>
                                        <p:attrNameLst>
                                          <p:attrName>ppt_h</p:attrName>
                                        </p:attrNameLst>
                                      </p:cBhvr>
                                      <p:tavLst>
                                        <p:tav tm="0">
                                          <p:val>
                                            <p:fltVal val="0"/>
                                          </p:val>
                                        </p:tav>
                                        <p:tav tm="100000">
                                          <p:val>
                                            <p:strVal val="#ppt_h"/>
                                          </p:val>
                                        </p:tav>
                                      </p:tavLst>
                                    </p:anim>
                                    <p:anim calcmode="lin" valueType="num">
                                      <p:cBhvr>
                                        <p:cTn id="28" dur="500" fill="hold"/>
                                        <p:tgtEl>
                                          <p:spTgt spid="37"/>
                                        </p:tgtEl>
                                        <p:attrNameLst>
                                          <p:attrName>style.rotation</p:attrName>
                                        </p:attrNameLst>
                                      </p:cBhvr>
                                      <p:tavLst>
                                        <p:tav tm="0">
                                          <p:val>
                                            <p:fltVal val="90"/>
                                          </p:val>
                                        </p:tav>
                                        <p:tav tm="100000">
                                          <p:val>
                                            <p:fltVal val="0"/>
                                          </p:val>
                                        </p:tav>
                                      </p:tavLst>
                                    </p:anim>
                                    <p:animEffect transition="in" filter="fade">
                                      <p:cBhvr>
                                        <p:cTn id="29" dur="500"/>
                                        <p:tgtEl>
                                          <p:spTgt spid="37"/>
                                        </p:tgtEl>
                                      </p:cBhvr>
                                    </p:animEffect>
                                  </p:childTnLst>
                                </p:cTn>
                              </p:par>
                            </p:childTnLst>
                          </p:cTn>
                        </p:par>
                        <p:par>
                          <p:cTn id="30" fill="hold">
                            <p:stCondLst>
                              <p:cond delay="1500"/>
                            </p:stCondLst>
                            <p:childTnLst>
                              <p:par>
                                <p:cTn id="31" presetID="31" presetClass="entr" presetSubtype="0" fill="hold" nodeType="afterEffect">
                                  <p:stCondLst>
                                    <p:cond delay="0"/>
                                  </p:stCondLst>
                                  <p:childTnLst>
                                    <p:set>
                                      <p:cBhvr>
                                        <p:cTn id="32" dur="1" fill="hold">
                                          <p:stCondLst>
                                            <p:cond delay="0"/>
                                          </p:stCondLst>
                                        </p:cTn>
                                        <p:tgtEl>
                                          <p:spTgt spid="32"/>
                                        </p:tgtEl>
                                        <p:attrNameLst>
                                          <p:attrName>style.visibility</p:attrName>
                                        </p:attrNameLst>
                                      </p:cBhvr>
                                      <p:to>
                                        <p:strVal val="visible"/>
                                      </p:to>
                                    </p:set>
                                    <p:anim calcmode="lin" valueType="num">
                                      <p:cBhvr>
                                        <p:cTn id="33" dur="500" fill="hold"/>
                                        <p:tgtEl>
                                          <p:spTgt spid="32"/>
                                        </p:tgtEl>
                                        <p:attrNameLst>
                                          <p:attrName>ppt_w</p:attrName>
                                        </p:attrNameLst>
                                      </p:cBhvr>
                                      <p:tavLst>
                                        <p:tav tm="0">
                                          <p:val>
                                            <p:fltVal val="0"/>
                                          </p:val>
                                        </p:tav>
                                        <p:tav tm="100000">
                                          <p:val>
                                            <p:strVal val="#ppt_w"/>
                                          </p:val>
                                        </p:tav>
                                      </p:tavLst>
                                    </p:anim>
                                    <p:anim calcmode="lin" valueType="num">
                                      <p:cBhvr>
                                        <p:cTn id="34" dur="500" fill="hold"/>
                                        <p:tgtEl>
                                          <p:spTgt spid="32"/>
                                        </p:tgtEl>
                                        <p:attrNameLst>
                                          <p:attrName>ppt_h</p:attrName>
                                        </p:attrNameLst>
                                      </p:cBhvr>
                                      <p:tavLst>
                                        <p:tav tm="0">
                                          <p:val>
                                            <p:fltVal val="0"/>
                                          </p:val>
                                        </p:tav>
                                        <p:tav tm="100000">
                                          <p:val>
                                            <p:strVal val="#ppt_h"/>
                                          </p:val>
                                        </p:tav>
                                      </p:tavLst>
                                    </p:anim>
                                    <p:anim calcmode="lin" valueType="num">
                                      <p:cBhvr>
                                        <p:cTn id="35" dur="500" fill="hold"/>
                                        <p:tgtEl>
                                          <p:spTgt spid="32"/>
                                        </p:tgtEl>
                                        <p:attrNameLst>
                                          <p:attrName>style.rotation</p:attrName>
                                        </p:attrNameLst>
                                      </p:cBhvr>
                                      <p:tavLst>
                                        <p:tav tm="0">
                                          <p:val>
                                            <p:fltVal val="90"/>
                                          </p:val>
                                        </p:tav>
                                        <p:tav tm="100000">
                                          <p:val>
                                            <p:fltVal val="0"/>
                                          </p:val>
                                        </p:tav>
                                      </p:tavLst>
                                    </p:anim>
                                    <p:animEffect transition="in" filter="fade">
                                      <p:cBhvr>
                                        <p:cTn id="36" dur="500"/>
                                        <p:tgtEl>
                                          <p:spTgt spid="32"/>
                                        </p:tgtEl>
                                      </p:cBhvr>
                                    </p:animEffect>
                                  </p:childTnLst>
                                </p:cTn>
                              </p:par>
                            </p:childTnLst>
                          </p:cTn>
                        </p:par>
                        <p:par>
                          <p:cTn id="37" fill="hold">
                            <p:stCondLst>
                              <p:cond delay="2000"/>
                            </p:stCondLst>
                            <p:childTnLst>
                              <p:par>
                                <p:cTn id="38" presetID="31" presetClass="entr" presetSubtype="0" fill="hold" nodeType="afterEffect">
                                  <p:stCondLst>
                                    <p:cond delay="0"/>
                                  </p:stCondLst>
                                  <p:childTnLst>
                                    <p:set>
                                      <p:cBhvr>
                                        <p:cTn id="39" dur="1" fill="hold">
                                          <p:stCondLst>
                                            <p:cond delay="0"/>
                                          </p:stCondLst>
                                        </p:cTn>
                                        <p:tgtEl>
                                          <p:spTgt spid="42"/>
                                        </p:tgtEl>
                                        <p:attrNameLst>
                                          <p:attrName>style.visibility</p:attrName>
                                        </p:attrNameLst>
                                      </p:cBhvr>
                                      <p:to>
                                        <p:strVal val="visible"/>
                                      </p:to>
                                    </p:set>
                                    <p:anim calcmode="lin" valueType="num">
                                      <p:cBhvr>
                                        <p:cTn id="40" dur="500" fill="hold"/>
                                        <p:tgtEl>
                                          <p:spTgt spid="42"/>
                                        </p:tgtEl>
                                        <p:attrNameLst>
                                          <p:attrName>ppt_w</p:attrName>
                                        </p:attrNameLst>
                                      </p:cBhvr>
                                      <p:tavLst>
                                        <p:tav tm="0">
                                          <p:val>
                                            <p:fltVal val="0"/>
                                          </p:val>
                                        </p:tav>
                                        <p:tav tm="100000">
                                          <p:val>
                                            <p:strVal val="#ppt_w"/>
                                          </p:val>
                                        </p:tav>
                                      </p:tavLst>
                                    </p:anim>
                                    <p:anim calcmode="lin" valueType="num">
                                      <p:cBhvr>
                                        <p:cTn id="41" dur="500" fill="hold"/>
                                        <p:tgtEl>
                                          <p:spTgt spid="42"/>
                                        </p:tgtEl>
                                        <p:attrNameLst>
                                          <p:attrName>ppt_h</p:attrName>
                                        </p:attrNameLst>
                                      </p:cBhvr>
                                      <p:tavLst>
                                        <p:tav tm="0">
                                          <p:val>
                                            <p:fltVal val="0"/>
                                          </p:val>
                                        </p:tav>
                                        <p:tav tm="100000">
                                          <p:val>
                                            <p:strVal val="#ppt_h"/>
                                          </p:val>
                                        </p:tav>
                                      </p:tavLst>
                                    </p:anim>
                                    <p:anim calcmode="lin" valueType="num">
                                      <p:cBhvr>
                                        <p:cTn id="42" dur="500" fill="hold"/>
                                        <p:tgtEl>
                                          <p:spTgt spid="42"/>
                                        </p:tgtEl>
                                        <p:attrNameLst>
                                          <p:attrName>style.rotation</p:attrName>
                                        </p:attrNameLst>
                                      </p:cBhvr>
                                      <p:tavLst>
                                        <p:tav tm="0">
                                          <p:val>
                                            <p:fltVal val="90"/>
                                          </p:val>
                                        </p:tav>
                                        <p:tav tm="100000">
                                          <p:val>
                                            <p:fltVal val="0"/>
                                          </p:val>
                                        </p:tav>
                                      </p:tavLst>
                                    </p:anim>
                                    <p:animEffect transition="in" filter="fade">
                                      <p:cBhvr>
                                        <p:cTn id="43" dur="500"/>
                                        <p:tgtEl>
                                          <p:spTgt spid="42"/>
                                        </p:tgtEl>
                                      </p:cBhvr>
                                    </p:animEffect>
                                  </p:childTnLst>
                                </p:cTn>
                              </p:par>
                            </p:childTnLst>
                          </p:cTn>
                        </p:par>
                        <p:par>
                          <p:cTn id="44" fill="hold">
                            <p:stCondLst>
                              <p:cond delay="2500"/>
                            </p:stCondLst>
                            <p:childTnLst>
                              <p:par>
                                <p:cTn id="45" presetID="47" presetClass="entr" presetSubtype="0" fill="hold" nodeType="afterEffect">
                                  <p:stCondLst>
                                    <p:cond delay="0"/>
                                  </p:stCondLst>
                                  <p:childTnLst>
                                    <p:set>
                                      <p:cBhvr>
                                        <p:cTn id="46" dur="1" fill="hold">
                                          <p:stCondLst>
                                            <p:cond delay="0"/>
                                          </p:stCondLst>
                                        </p:cTn>
                                        <p:tgtEl>
                                          <p:spTgt spid="55"/>
                                        </p:tgtEl>
                                        <p:attrNameLst>
                                          <p:attrName>style.visibility</p:attrName>
                                        </p:attrNameLst>
                                      </p:cBhvr>
                                      <p:to>
                                        <p:strVal val="visible"/>
                                      </p:to>
                                    </p:set>
                                    <p:animEffect transition="in" filter="fade">
                                      <p:cBhvr>
                                        <p:cTn id="47" dur="500"/>
                                        <p:tgtEl>
                                          <p:spTgt spid="55"/>
                                        </p:tgtEl>
                                      </p:cBhvr>
                                    </p:animEffect>
                                    <p:anim calcmode="lin" valueType="num">
                                      <p:cBhvr>
                                        <p:cTn id="48" dur="500" fill="hold"/>
                                        <p:tgtEl>
                                          <p:spTgt spid="55"/>
                                        </p:tgtEl>
                                        <p:attrNameLst>
                                          <p:attrName>ppt_x</p:attrName>
                                        </p:attrNameLst>
                                      </p:cBhvr>
                                      <p:tavLst>
                                        <p:tav tm="0">
                                          <p:val>
                                            <p:strVal val="#ppt_x"/>
                                          </p:val>
                                        </p:tav>
                                        <p:tav tm="100000">
                                          <p:val>
                                            <p:strVal val="#ppt_x"/>
                                          </p:val>
                                        </p:tav>
                                      </p:tavLst>
                                    </p:anim>
                                    <p:anim calcmode="lin" valueType="num">
                                      <p:cBhvr>
                                        <p:cTn id="49" dur="500" fill="hold"/>
                                        <p:tgtEl>
                                          <p:spTgt spid="55"/>
                                        </p:tgtEl>
                                        <p:attrNameLst>
                                          <p:attrName>ppt_y</p:attrName>
                                        </p:attrNameLst>
                                      </p:cBhvr>
                                      <p:tavLst>
                                        <p:tav tm="0">
                                          <p:val>
                                            <p:strVal val="#ppt_y-.1"/>
                                          </p:val>
                                        </p:tav>
                                        <p:tav tm="100000">
                                          <p:val>
                                            <p:strVal val="#ppt_y"/>
                                          </p:val>
                                        </p:tav>
                                      </p:tavLst>
                                    </p:anim>
                                  </p:childTnLst>
                                </p:cTn>
                              </p:par>
                            </p:childTnLst>
                          </p:cTn>
                        </p:par>
                        <p:par>
                          <p:cTn id="50" fill="hold">
                            <p:stCondLst>
                              <p:cond delay="3000"/>
                            </p:stCondLst>
                            <p:childTnLst>
                              <p:par>
                                <p:cTn id="51" presetID="47" presetClass="entr" presetSubtype="0" fill="hold" nodeType="afterEffect">
                                  <p:stCondLst>
                                    <p:cond delay="0"/>
                                  </p:stCondLst>
                                  <p:childTnLst>
                                    <p:set>
                                      <p:cBhvr>
                                        <p:cTn id="52" dur="1" fill="hold">
                                          <p:stCondLst>
                                            <p:cond delay="0"/>
                                          </p:stCondLst>
                                        </p:cTn>
                                        <p:tgtEl>
                                          <p:spTgt spid="51"/>
                                        </p:tgtEl>
                                        <p:attrNameLst>
                                          <p:attrName>style.visibility</p:attrName>
                                        </p:attrNameLst>
                                      </p:cBhvr>
                                      <p:to>
                                        <p:strVal val="visible"/>
                                      </p:to>
                                    </p:set>
                                    <p:animEffect transition="in" filter="fade">
                                      <p:cBhvr>
                                        <p:cTn id="53" dur="500"/>
                                        <p:tgtEl>
                                          <p:spTgt spid="51"/>
                                        </p:tgtEl>
                                      </p:cBhvr>
                                    </p:animEffect>
                                    <p:anim calcmode="lin" valueType="num">
                                      <p:cBhvr>
                                        <p:cTn id="54" dur="500" fill="hold"/>
                                        <p:tgtEl>
                                          <p:spTgt spid="51"/>
                                        </p:tgtEl>
                                        <p:attrNameLst>
                                          <p:attrName>ppt_x</p:attrName>
                                        </p:attrNameLst>
                                      </p:cBhvr>
                                      <p:tavLst>
                                        <p:tav tm="0">
                                          <p:val>
                                            <p:strVal val="#ppt_x"/>
                                          </p:val>
                                        </p:tav>
                                        <p:tav tm="100000">
                                          <p:val>
                                            <p:strVal val="#ppt_x"/>
                                          </p:val>
                                        </p:tav>
                                      </p:tavLst>
                                    </p:anim>
                                    <p:anim calcmode="lin" valueType="num">
                                      <p:cBhvr>
                                        <p:cTn id="55" dur="500" fill="hold"/>
                                        <p:tgtEl>
                                          <p:spTgt spid="51"/>
                                        </p:tgtEl>
                                        <p:attrNameLst>
                                          <p:attrName>ppt_y</p:attrName>
                                        </p:attrNameLst>
                                      </p:cBhvr>
                                      <p:tavLst>
                                        <p:tav tm="0">
                                          <p:val>
                                            <p:strVal val="#ppt_y-.1"/>
                                          </p:val>
                                        </p:tav>
                                        <p:tav tm="100000">
                                          <p:val>
                                            <p:strVal val="#ppt_y"/>
                                          </p:val>
                                        </p:tav>
                                      </p:tavLst>
                                    </p:anim>
                                  </p:childTnLst>
                                </p:cTn>
                              </p:par>
                            </p:childTnLst>
                          </p:cTn>
                        </p:par>
                        <p:par>
                          <p:cTn id="56" fill="hold">
                            <p:stCondLst>
                              <p:cond delay="3500"/>
                            </p:stCondLst>
                            <p:childTnLst>
                              <p:par>
                                <p:cTn id="57" presetID="47" presetClass="entr" presetSubtype="0" fill="hold" nodeType="afterEffect">
                                  <p:stCondLst>
                                    <p:cond delay="0"/>
                                  </p:stCondLst>
                                  <p:childTnLst>
                                    <p:set>
                                      <p:cBhvr>
                                        <p:cTn id="58" dur="1" fill="hold">
                                          <p:stCondLst>
                                            <p:cond delay="0"/>
                                          </p:stCondLst>
                                        </p:cTn>
                                        <p:tgtEl>
                                          <p:spTgt spid="47"/>
                                        </p:tgtEl>
                                        <p:attrNameLst>
                                          <p:attrName>style.visibility</p:attrName>
                                        </p:attrNameLst>
                                      </p:cBhvr>
                                      <p:to>
                                        <p:strVal val="visible"/>
                                      </p:to>
                                    </p:set>
                                    <p:animEffect transition="in" filter="fade">
                                      <p:cBhvr>
                                        <p:cTn id="59" dur="500"/>
                                        <p:tgtEl>
                                          <p:spTgt spid="47"/>
                                        </p:tgtEl>
                                      </p:cBhvr>
                                    </p:animEffect>
                                    <p:anim calcmode="lin" valueType="num">
                                      <p:cBhvr>
                                        <p:cTn id="60" dur="500" fill="hold"/>
                                        <p:tgtEl>
                                          <p:spTgt spid="47"/>
                                        </p:tgtEl>
                                        <p:attrNameLst>
                                          <p:attrName>ppt_x</p:attrName>
                                        </p:attrNameLst>
                                      </p:cBhvr>
                                      <p:tavLst>
                                        <p:tav tm="0">
                                          <p:val>
                                            <p:strVal val="#ppt_x"/>
                                          </p:val>
                                        </p:tav>
                                        <p:tav tm="100000">
                                          <p:val>
                                            <p:strVal val="#ppt_x"/>
                                          </p:val>
                                        </p:tav>
                                      </p:tavLst>
                                    </p:anim>
                                    <p:anim calcmode="lin" valueType="num">
                                      <p:cBhvr>
                                        <p:cTn id="61" dur="500" fill="hold"/>
                                        <p:tgtEl>
                                          <p:spTgt spid="47"/>
                                        </p:tgtEl>
                                        <p:attrNameLst>
                                          <p:attrName>ppt_y</p:attrName>
                                        </p:attrNameLst>
                                      </p:cBhvr>
                                      <p:tavLst>
                                        <p:tav tm="0">
                                          <p:val>
                                            <p:strVal val="#ppt_y-.1"/>
                                          </p:val>
                                        </p:tav>
                                        <p:tav tm="100000">
                                          <p:val>
                                            <p:strVal val="#ppt_y"/>
                                          </p:val>
                                        </p:tav>
                                      </p:tavLst>
                                    </p:anim>
                                  </p:childTnLst>
                                </p:cTn>
                              </p:par>
                            </p:childTnLst>
                          </p:cTn>
                        </p:par>
                        <p:par>
                          <p:cTn id="62" fill="hold">
                            <p:stCondLst>
                              <p:cond delay="4000"/>
                            </p:stCondLst>
                            <p:childTnLst>
                              <p:par>
                                <p:cTn id="63" presetID="2" presetClass="entr" presetSubtype="4" fill="hold" grpId="0" nodeType="afterEffect">
                                  <p:stCondLst>
                                    <p:cond delay="0"/>
                                  </p:stCondLst>
                                  <p:childTnLst>
                                    <p:set>
                                      <p:cBhvr>
                                        <p:cTn id="64" dur="1" fill="hold">
                                          <p:stCondLst>
                                            <p:cond delay="0"/>
                                          </p:stCondLst>
                                        </p:cTn>
                                        <p:tgtEl>
                                          <p:spTgt spid="59"/>
                                        </p:tgtEl>
                                        <p:attrNameLst>
                                          <p:attrName>style.visibility</p:attrName>
                                        </p:attrNameLst>
                                      </p:cBhvr>
                                      <p:to>
                                        <p:strVal val="visible"/>
                                      </p:to>
                                    </p:set>
                                    <p:anim calcmode="lin" valueType="num">
                                      <p:cBhvr additive="base">
                                        <p:cTn id="65" dur="500" fill="hold"/>
                                        <p:tgtEl>
                                          <p:spTgt spid="59"/>
                                        </p:tgtEl>
                                        <p:attrNameLst>
                                          <p:attrName>ppt_x</p:attrName>
                                        </p:attrNameLst>
                                      </p:cBhvr>
                                      <p:tavLst>
                                        <p:tav tm="0">
                                          <p:val>
                                            <p:strVal val="#ppt_x"/>
                                          </p:val>
                                        </p:tav>
                                        <p:tav tm="100000">
                                          <p:val>
                                            <p:strVal val="#ppt_x"/>
                                          </p:val>
                                        </p:tav>
                                      </p:tavLst>
                                    </p:anim>
                                    <p:anim calcmode="lin" valueType="num">
                                      <p:cBhvr additive="base">
                                        <p:cTn id="66" dur="500" fill="hold"/>
                                        <p:tgtEl>
                                          <p:spTgt spid="5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p:bldP spid="59"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C:\Users\jsj\Desktop\素材cnn sccnn.com_2014111795930119rx61_04 [转换].png"/>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a:fillRect/>
          </a:stretch>
        </p:blipFill>
        <p:spPr bwMode="auto">
          <a:xfrm>
            <a:off x="4139952" y="0"/>
            <a:ext cx="5004048" cy="3571102"/>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descr="C:\Users\jsj\Desktop\素材cnn sccnn.com_2014111795930119rx61_04 [转换].png"/>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r="-8270"/>
          <a:stretch>
            <a:fillRect/>
          </a:stretch>
        </p:blipFill>
        <p:spPr bwMode="auto">
          <a:xfrm>
            <a:off x="0" y="2571750"/>
            <a:ext cx="2498024" cy="2571750"/>
          </a:xfrm>
          <a:prstGeom prst="rect">
            <a:avLst/>
          </a:prstGeom>
          <a:noFill/>
          <a:extLst>
            <a:ext uri="{909E8E84-426E-40DD-AFC4-6F175D3DCCD1}">
              <a14:hiddenFill xmlns:a14="http://schemas.microsoft.com/office/drawing/2010/main">
                <a:solidFill>
                  <a:srgbClr val="FFFFFF"/>
                </a:solidFill>
              </a14:hiddenFill>
            </a:ext>
          </a:extLst>
        </p:spPr>
      </p:pic>
      <p:sp useBgFill="1">
        <p:nvSpPr>
          <p:cNvPr id="6" name="矩形 5"/>
          <p:cNvSpPr/>
          <p:nvPr/>
        </p:nvSpPr>
        <p:spPr>
          <a:xfrm>
            <a:off x="0" y="476972"/>
            <a:ext cx="9144000" cy="432702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0" y="476972"/>
            <a:ext cx="9144000" cy="78554"/>
          </a:xfrm>
          <a:prstGeom prst="rect">
            <a:avLst/>
          </a:prstGeom>
          <a:solidFill>
            <a:srgbClr val="E46C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TextBox 10"/>
          <p:cNvSpPr txBox="1"/>
          <p:nvPr/>
        </p:nvSpPr>
        <p:spPr>
          <a:xfrm>
            <a:off x="251520" y="62858"/>
            <a:ext cx="1954381" cy="400110"/>
          </a:xfrm>
          <a:prstGeom prst="rect">
            <a:avLst/>
          </a:prstGeom>
          <a:noFill/>
        </p:spPr>
        <p:txBody>
          <a:bodyPr wrap="none" rtlCol="0">
            <a:spAutoFit/>
          </a:bodyPr>
          <a:lstStyle/>
          <a:p>
            <a:r>
              <a:rPr lang="zh-CN" altLang="en-US" sz="2000" b="1" spc="300" dirty="0" smtClean="0">
                <a:solidFill>
                  <a:schemeClr val="tx1">
                    <a:lumMod val="85000"/>
                    <a:lumOff val="15000"/>
                  </a:schemeClr>
                </a:solidFill>
                <a:latin typeface="微软雅黑" panose="020B0503020204020204" pitchFamily="34" charset="-122"/>
                <a:ea typeface="微软雅黑" panose="020B0503020204020204" pitchFamily="34" charset="-122"/>
              </a:rPr>
              <a:t>单击添加标题</a:t>
            </a:r>
            <a:endParaRPr lang="zh-CN" altLang="en-US" sz="2000" b="1" spc="3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9" name="右箭头 8"/>
          <p:cNvSpPr/>
          <p:nvPr/>
        </p:nvSpPr>
        <p:spPr>
          <a:xfrm>
            <a:off x="1115616" y="2373296"/>
            <a:ext cx="7056000" cy="216024"/>
          </a:xfrm>
          <a:prstGeom prst="rightArrow">
            <a:avLst>
              <a:gd name="adj1" fmla="val 45974"/>
              <a:gd name="adj2" fmla="val 69815"/>
            </a:avLst>
          </a:prstGeom>
          <a:solidFill>
            <a:srgbClr val="E46C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0" name="组合 9"/>
          <p:cNvGrpSpPr/>
          <p:nvPr/>
        </p:nvGrpSpPr>
        <p:grpSpPr>
          <a:xfrm>
            <a:off x="1205890" y="1112199"/>
            <a:ext cx="1761509" cy="1320969"/>
            <a:chOff x="1298163" y="1322669"/>
            <a:chExt cx="1761509" cy="1320969"/>
          </a:xfrm>
        </p:grpSpPr>
        <p:grpSp>
          <p:nvGrpSpPr>
            <p:cNvPr id="11" name="组合 10"/>
            <p:cNvGrpSpPr/>
            <p:nvPr/>
          </p:nvGrpSpPr>
          <p:grpSpPr>
            <a:xfrm>
              <a:off x="1298163" y="1322669"/>
              <a:ext cx="1761509" cy="1320969"/>
              <a:chOff x="1298163" y="1322669"/>
              <a:chExt cx="1761509" cy="1320969"/>
            </a:xfrm>
          </p:grpSpPr>
          <p:grpSp>
            <p:nvGrpSpPr>
              <p:cNvPr id="13" name="组合 12"/>
              <p:cNvGrpSpPr/>
              <p:nvPr/>
            </p:nvGrpSpPr>
            <p:grpSpPr>
              <a:xfrm>
                <a:off x="1298163" y="1322669"/>
                <a:ext cx="1761509" cy="1320969"/>
                <a:chOff x="1298163" y="1322669"/>
                <a:chExt cx="1761509" cy="1320969"/>
              </a:xfrm>
            </p:grpSpPr>
            <p:sp>
              <p:nvSpPr>
                <p:cNvPr id="15" name="矩形 14"/>
                <p:cNvSpPr/>
                <p:nvPr/>
              </p:nvSpPr>
              <p:spPr>
                <a:xfrm>
                  <a:off x="1619672" y="1563638"/>
                  <a:ext cx="1440000" cy="1080000"/>
                </a:xfrm>
                <a:prstGeom prst="rect">
                  <a:avLst/>
                </a:prstGeom>
                <a:solidFill>
                  <a:srgbClr val="E46C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1619672" y="1563638"/>
                  <a:ext cx="1440000" cy="180000"/>
                </a:xfrm>
                <a:prstGeom prst="rect">
                  <a:avLst/>
                </a:prstGeom>
                <a:solidFill>
                  <a:schemeClr val="tx1">
                    <a:lumMod val="65000"/>
                    <a:lumOff val="35000"/>
                    <a:alpha val="1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p:nvPr/>
              </p:nvSpPr>
              <p:spPr>
                <a:xfrm>
                  <a:off x="1298163" y="1322669"/>
                  <a:ext cx="648000" cy="648000"/>
                </a:xfrm>
                <a:prstGeom prst="ellipse">
                  <a:avLst/>
                </a:prstGeom>
                <a:solidFill>
                  <a:srgbClr val="E46C0A"/>
                </a:solidFill>
                <a:ln w="3810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4" name="TextBox 23"/>
              <p:cNvSpPr txBox="1"/>
              <p:nvPr/>
            </p:nvSpPr>
            <p:spPr>
              <a:xfrm>
                <a:off x="1487350" y="1385059"/>
                <a:ext cx="269626" cy="523220"/>
              </a:xfrm>
              <a:prstGeom prst="rect">
                <a:avLst/>
              </a:prstGeom>
              <a:noFill/>
            </p:spPr>
            <p:txBody>
              <a:bodyPr wrap="none" rtlCol="0">
                <a:spAutoFit/>
              </a:bodyPr>
              <a:lstStyle/>
              <a:p>
                <a:pPr algn="ctr"/>
                <a:r>
                  <a:rPr lang="en-US" altLang="zh-CN" sz="2800" b="1" dirty="0" smtClean="0">
                    <a:solidFill>
                      <a:srgbClr val="FFFFFF"/>
                    </a:solidFill>
                    <a:effectLst>
                      <a:outerShdw blurRad="38100" dist="38100" dir="2700000" algn="tl">
                        <a:srgbClr val="000000">
                          <a:alpha val="43137"/>
                        </a:srgbClr>
                      </a:outerShdw>
                    </a:effectLst>
                    <a:latin typeface="Agency FB" panose="020B0503020202020204" pitchFamily="34" charset="0"/>
                    <a:ea typeface="微软雅黑" panose="020B0503020204020204" pitchFamily="34" charset="-122"/>
                  </a:rPr>
                  <a:t>1</a:t>
                </a:r>
                <a:endParaRPr lang="zh-CN" altLang="en-US" sz="2800" b="1" dirty="0">
                  <a:solidFill>
                    <a:srgbClr val="FFFFFF"/>
                  </a:solidFill>
                  <a:effectLst>
                    <a:outerShdw blurRad="38100" dist="38100" dir="2700000" algn="tl">
                      <a:srgbClr val="000000">
                        <a:alpha val="43137"/>
                      </a:srgbClr>
                    </a:outerShdw>
                  </a:effectLst>
                  <a:latin typeface="Agency FB" panose="020B0503020202020204" pitchFamily="34" charset="0"/>
                  <a:ea typeface="微软雅黑" panose="020B0503020204020204" pitchFamily="34" charset="-122"/>
                </a:endParaRPr>
              </a:p>
            </p:txBody>
          </p:sp>
        </p:grpSp>
        <p:sp>
          <p:nvSpPr>
            <p:cNvPr id="12" name="矩形 11"/>
            <p:cNvSpPr/>
            <p:nvPr/>
          </p:nvSpPr>
          <p:spPr>
            <a:xfrm>
              <a:off x="1709672" y="1940612"/>
              <a:ext cx="1260000" cy="523220"/>
            </a:xfrm>
            <a:prstGeom prst="rect">
              <a:avLst/>
            </a:prstGeom>
          </p:spPr>
          <p:txBody>
            <a:bodyPr wrap="square">
              <a:spAutoFit/>
            </a:bodyPr>
            <a:lstStyle/>
            <a:p>
              <a:pPr algn="ctr"/>
              <a:r>
                <a:rPr lang="zh-CN" altLang="en-US" sz="1400" b="1" dirty="0">
                  <a:solidFill>
                    <a:srgbClr val="FFFFFF"/>
                  </a:solidFill>
                  <a:latin typeface="微软雅黑" panose="020B0503020204020204" pitchFamily="34" charset="-122"/>
                  <a:ea typeface="微软雅黑" panose="020B0503020204020204" pitchFamily="34" charset="-122"/>
                </a:rPr>
                <a:t>单击此</a:t>
              </a:r>
              <a:r>
                <a:rPr lang="zh-CN" altLang="en-US" sz="1400" b="1" dirty="0" smtClean="0">
                  <a:solidFill>
                    <a:srgbClr val="FFFFFF"/>
                  </a:solidFill>
                  <a:latin typeface="微软雅黑" panose="020B0503020204020204" pitchFamily="34" charset="-122"/>
                  <a:ea typeface="微软雅黑" panose="020B0503020204020204" pitchFamily="34" charset="-122"/>
                </a:rPr>
                <a:t>处添加</a:t>
              </a:r>
              <a:r>
                <a:rPr lang="zh-CN" altLang="en-US" sz="1400" b="1" dirty="0">
                  <a:solidFill>
                    <a:srgbClr val="FFFFFF"/>
                  </a:solidFill>
                  <a:latin typeface="微软雅黑" panose="020B0503020204020204" pitchFamily="34" charset="-122"/>
                  <a:ea typeface="微软雅黑" panose="020B0503020204020204" pitchFamily="34" charset="-122"/>
                </a:rPr>
                <a:t>标题</a:t>
              </a:r>
              <a:endParaRPr lang="zh-CN" altLang="en-US" sz="1400" b="1" dirty="0">
                <a:solidFill>
                  <a:srgbClr val="FFFFFF"/>
                </a:solidFill>
              </a:endParaRPr>
            </a:p>
          </p:txBody>
        </p:sp>
      </p:grpSp>
      <p:grpSp>
        <p:nvGrpSpPr>
          <p:cNvPr id="18" name="组合 17"/>
          <p:cNvGrpSpPr/>
          <p:nvPr/>
        </p:nvGrpSpPr>
        <p:grpSpPr>
          <a:xfrm>
            <a:off x="5853093" y="1112199"/>
            <a:ext cx="1761509" cy="1320969"/>
            <a:chOff x="1298163" y="1322669"/>
            <a:chExt cx="1761509" cy="1320969"/>
          </a:xfrm>
        </p:grpSpPr>
        <p:grpSp>
          <p:nvGrpSpPr>
            <p:cNvPr id="19" name="组合 18"/>
            <p:cNvGrpSpPr/>
            <p:nvPr/>
          </p:nvGrpSpPr>
          <p:grpSpPr>
            <a:xfrm>
              <a:off x="1298163" y="1322669"/>
              <a:ext cx="1761509" cy="1320969"/>
              <a:chOff x="1298163" y="1322669"/>
              <a:chExt cx="1761509" cy="1320969"/>
            </a:xfrm>
          </p:grpSpPr>
          <p:grpSp>
            <p:nvGrpSpPr>
              <p:cNvPr id="21" name="组合 20"/>
              <p:cNvGrpSpPr/>
              <p:nvPr/>
            </p:nvGrpSpPr>
            <p:grpSpPr>
              <a:xfrm>
                <a:off x="1298163" y="1322669"/>
                <a:ext cx="1761509" cy="1320969"/>
                <a:chOff x="1298163" y="1322669"/>
                <a:chExt cx="1761509" cy="1320969"/>
              </a:xfrm>
            </p:grpSpPr>
            <p:sp>
              <p:nvSpPr>
                <p:cNvPr id="23" name="矩形 22"/>
                <p:cNvSpPr/>
                <p:nvPr/>
              </p:nvSpPr>
              <p:spPr>
                <a:xfrm>
                  <a:off x="1619672" y="1563638"/>
                  <a:ext cx="1440000" cy="1080000"/>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矩形 23"/>
                <p:cNvSpPr/>
                <p:nvPr/>
              </p:nvSpPr>
              <p:spPr>
                <a:xfrm>
                  <a:off x="1619672" y="1563638"/>
                  <a:ext cx="1440000" cy="180000"/>
                </a:xfrm>
                <a:prstGeom prst="rect">
                  <a:avLst/>
                </a:prstGeom>
                <a:solidFill>
                  <a:schemeClr val="tx1">
                    <a:alpha val="1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椭圆 24"/>
                <p:cNvSpPr/>
                <p:nvPr/>
              </p:nvSpPr>
              <p:spPr>
                <a:xfrm>
                  <a:off x="1298163" y="1322669"/>
                  <a:ext cx="648000" cy="648000"/>
                </a:xfrm>
                <a:prstGeom prst="ellipse">
                  <a:avLst/>
                </a:prstGeom>
                <a:solidFill>
                  <a:srgbClr val="0070C0"/>
                </a:solidFill>
                <a:ln w="3810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2" name="TextBox 16"/>
              <p:cNvSpPr txBox="1"/>
              <p:nvPr/>
            </p:nvSpPr>
            <p:spPr>
              <a:xfrm>
                <a:off x="1447275" y="1385059"/>
                <a:ext cx="349776" cy="523220"/>
              </a:xfrm>
              <a:prstGeom prst="rect">
                <a:avLst/>
              </a:prstGeom>
              <a:noFill/>
            </p:spPr>
            <p:txBody>
              <a:bodyPr wrap="none" rtlCol="0">
                <a:spAutoFit/>
              </a:bodyPr>
              <a:lstStyle/>
              <a:p>
                <a:pPr algn="ctr"/>
                <a:r>
                  <a:rPr lang="en-US" altLang="zh-CN" sz="2800" b="1" dirty="0" smtClean="0">
                    <a:solidFill>
                      <a:srgbClr val="FFFFFF"/>
                    </a:solidFill>
                    <a:effectLst>
                      <a:outerShdw blurRad="38100" dist="38100" dir="2700000" algn="tl">
                        <a:srgbClr val="000000">
                          <a:alpha val="43137"/>
                        </a:srgbClr>
                      </a:outerShdw>
                    </a:effectLst>
                    <a:latin typeface="Agency FB" panose="020B0503020202020204" pitchFamily="34" charset="0"/>
                    <a:ea typeface="微软雅黑" panose="020B0503020204020204" pitchFamily="34" charset="-122"/>
                  </a:rPr>
                  <a:t>3</a:t>
                </a:r>
                <a:endParaRPr lang="zh-CN" altLang="en-US" sz="2800" b="1" dirty="0">
                  <a:solidFill>
                    <a:srgbClr val="FFFFFF"/>
                  </a:solidFill>
                  <a:effectLst>
                    <a:outerShdw blurRad="38100" dist="38100" dir="2700000" algn="tl">
                      <a:srgbClr val="000000">
                        <a:alpha val="43137"/>
                      </a:srgbClr>
                    </a:outerShdw>
                  </a:effectLst>
                  <a:latin typeface="Agency FB" panose="020B0503020202020204" pitchFamily="34" charset="0"/>
                  <a:ea typeface="微软雅黑" panose="020B0503020204020204" pitchFamily="34" charset="-122"/>
                </a:endParaRPr>
              </a:p>
            </p:txBody>
          </p:sp>
        </p:grpSp>
        <p:sp>
          <p:nvSpPr>
            <p:cNvPr id="20" name="矩形 19"/>
            <p:cNvSpPr/>
            <p:nvPr/>
          </p:nvSpPr>
          <p:spPr>
            <a:xfrm>
              <a:off x="1709672" y="1940612"/>
              <a:ext cx="1260000" cy="523220"/>
            </a:xfrm>
            <a:prstGeom prst="rect">
              <a:avLst/>
            </a:prstGeom>
          </p:spPr>
          <p:txBody>
            <a:bodyPr wrap="square">
              <a:spAutoFit/>
            </a:bodyPr>
            <a:lstStyle/>
            <a:p>
              <a:pPr algn="ctr"/>
              <a:r>
                <a:rPr lang="zh-CN" altLang="en-US" sz="1400" b="1">
                  <a:solidFill>
                    <a:srgbClr val="FFFFFF"/>
                  </a:solidFill>
                  <a:latin typeface="微软雅黑" panose="020B0503020204020204" pitchFamily="34" charset="-122"/>
                  <a:ea typeface="微软雅黑" panose="020B0503020204020204" pitchFamily="34" charset="-122"/>
                </a:rPr>
                <a:t>单击此处添加标题</a:t>
              </a:r>
              <a:endParaRPr lang="zh-CN" altLang="en-US" sz="1400" b="1" dirty="0">
                <a:solidFill>
                  <a:srgbClr val="FFFFFF"/>
                </a:solidFill>
              </a:endParaRPr>
            </a:p>
          </p:txBody>
        </p:sp>
      </p:grpSp>
      <p:grpSp>
        <p:nvGrpSpPr>
          <p:cNvPr id="26" name="组合 25"/>
          <p:cNvGrpSpPr/>
          <p:nvPr/>
        </p:nvGrpSpPr>
        <p:grpSpPr>
          <a:xfrm>
            <a:off x="3529492" y="1112199"/>
            <a:ext cx="1761509" cy="1320969"/>
            <a:chOff x="1298163" y="1322669"/>
            <a:chExt cx="1761509" cy="1320969"/>
          </a:xfrm>
        </p:grpSpPr>
        <p:grpSp>
          <p:nvGrpSpPr>
            <p:cNvPr id="27" name="组合 26"/>
            <p:cNvGrpSpPr/>
            <p:nvPr/>
          </p:nvGrpSpPr>
          <p:grpSpPr>
            <a:xfrm>
              <a:off x="1298163" y="1322669"/>
              <a:ext cx="1761509" cy="1320969"/>
              <a:chOff x="1298163" y="1322669"/>
              <a:chExt cx="1761509" cy="1320969"/>
            </a:xfrm>
          </p:grpSpPr>
          <p:grpSp>
            <p:nvGrpSpPr>
              <p:cNvPr id="29" name="组合 28"/>
              <p:cNvGrpSpPr/>
              <p:nvPr/>
            </p:nvGrpSpPr>
            <p:grpSpPr>
              <a:xfrm>
                <a:off x="1298163" y="1322669"/>
                <a:ext cx="1761509" cy="1320969"/>
                <a:chOff x="1298163" y="1322669"/>
                <a:chExt cx="1761509" cy="1320969"/>
              </a:xfrm>
            </p:grpSpPr>
            <p:sp>
              <p:nvSpPr>
                <p:cNvPr id="31" name="矩形 30"/>
                <p:cNvSpPr/>
                <p:nvPr/>
              </p:nvSpPr>
              <p:spPr>
                <a:xfrm>
                  <a:off x="1619672" y="1563638"/>
                  <a:ext cx="1440000" cy="1080000"/>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p:cNvSpPr/>
                <p:nvPr/>
              </p:nvSpPr>
              <p:spPr>
                <a:xfrm>
                  <a:off x="1619672" y="1563638"/>
                  <a:ext cx="1440000" cy="180000"/>
                </a:xfrm>
                <a:prstGeom prst="rect">
                  <a:avLst/>
                </a:prstGeom>
                <a:solidFill>
                  <a:schemeClr val="tx1">
                    <a:alpha val="1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椭圆 32"/>
                <p:cNvSpPr/>
                <p:nvPr/>
              </p:nvSpPr>
              <p:spPr>
                <a:xfrm>
                  <a:off x="1298163" y="1322669"/>
                  <a:ext cx="648000" cy="648000"/>
                </a:xfrm>
                <a:prstGeom prst="ellipse">
                  <a:avLst/>
                </a:prstGeom>
                <a:solidFill>
                  <a:srgbClr val="0070C0"/>
                </a:solidFill>
                <a:ln w="3810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0" name="TextBox 9"/>
              <p:cNvSpPr txBox="1"/>
              <p:nvPr/>
            </p:nvSpPr>
            <p:spPr>
              <a:xfrm>
                <a:off x="1450481" y="1385059"/>
                <a:ext cx="343364" cy="523220"/>
              </a:xfrm>
              <a:prstGeom prst="rect">
                <a:avLst/>
              </a:prstGeom>
              <a:noFill/>
            </p:spPr>
            <p:txBody>
              <a:bodyPr wrap="none" rtlCol="0">
                <a:spAutoFit/>
              </a:bodyPr>
              <a:lstStyle/>
              <a:p>
                <a:pPr algn="ctr"/>
                <a:r>
                  <a:rPr lang="en-US" altLang="zh-CN" sz="2800" b="1" dirty="0" smtClean="0">
                    <a:solidFill>
                      <a:srgbClr val="FFFFFF"/>
                    </a:solidFill>
                    <a:effectLst>
                      <a:outerShdw blurRad="38100" dist="38100" dir="2700000" algn="tl">
                        <a:srgbClr val="000000">
                          <a:alpha val="43137"/>
                        </a:srgbClr>
                      </a:outerShdw>
                    </a:effectLst>
                    <a:latin typeface="Agency FB" panose="020B0503020202020204" pitchFamily="34" charset="0"/>
                    <a:ea typeface="微软雅黑" panose="020B0503020204020204" pitchFamily="34" charset="-122"/>
                  </a:rPr>
                  <a:t>2</a:t>
                </a:r>
                <a:endParaRPr lang="zh-CN" altLang="en-US" sz="2800" b="1" dirty="0">
                  <a:solidFill>
                    <a:srgbClr val="FFFFFF"/>
                  </a:solidFill>
                  <a:effectLst>
                    <a:outerShdw blurRad="38100" dist="38100" dir="2700000" algn="tl">
                      <a:srgbClr val="000000">
                        <a:alpha val="43137"/>
                      </a:srgbClr>
                    </a:outerShdw>
                  </a:effectLst>
                  <a:latin typeface="Agency FB" panose="020B0503020202020204" pitchFamily="34" charset="0"/>
                  <a:ea typeface="微软雅黑" panose="020B0503020204020204" pitchFamily="34" charset="-122"/>
                </a:endParaRPr>
              </a:p>
            </p:txBody>
          </p:sp>
        </p:grpSp>
        <p:sp>
          <p:nvSpPr>
            <p:cNvPr id="28" name="矩形 27"/>
            <p:cNvSpPr/>
            <p:nvPr/>
          </p:nvSpPr>
          <p:spPr>
            <a:xfrm>
              <a:off x="1709672" y="1940612"/>
              <a:ext cx="1260000" cy="523220"/>
            </a:xfrm>
            <a:prstGeom prst="rect">
              <a:avLst/>
            </a:prstGeom>
          </p:spPr>
          <p:txBody>
            <a:bodyPr wrap="square">
              <a:spAutoFit/>
            </a:bodyPr>
            <a:lstStyle/>
            <a:p>
              <a:pPr algn="ctr"/>
              <a:r>
                <a:rPr lang="zh-CN" altLang="en-US" sz="1400" b="1" dirty="0">
                  <a:solidFill>
                    <a:srgbClr val="FFFFFF"/>
                  </a:solidFill>
                  <a:latin typeface="微软雅黑" panose="020B0503020204020204" pitchFamily="34" charset="-122"/>
                  <a:ea typeface="微软雅黑" panose="020B0503020204020204" pitchFamily="34" charset="-122"/>
                </a:rPr>
                <a:t>单击此处添加标题</a:t>
              </a:r>
              <a:endParaRPr lang="zh-CN" altLang="en-US" sz="1400" b="1" dirty="0">
                <a:solidFill>
                  <a:srgbClr val="FFFFFF"/>
                </a:solidFill>
              </a:endParaRPr>
            </a:p>
          </p:txBody>
        </p:sp>
      </p:grpSp>
      <p:grpSp>
        <p:nvGrpSpPr>
          <p:cNvPr id="34" name="说明文字1"/>
          <p:cNvGrpSpPr/>
          <p:nvPr/>
        </p:nvGrpSpPr>
        <p:grpSpPr>
          <a:xfrm>
            <a:off x="1394994" y="2647911"/>
            <a:ext cx="2234991" cy="1166224"/>
            <a:chOff x="883394" y="1398992"/>
            <a:chExt cx="2032651" cy="1166224"/>
          </a:xfrm>
        </p:grpSpPr>
        <p:sp>
          <p:nvSpPr>
            <p:cNvPr id="35" name="TextBox 28"/>
            <p:cNvSpPr txBox="1"/>
            <p:nvPr/>
          </p:nvSpPr>
          <p:spPr>
            <a:xfrm>
              <a:off x="883394" y="1398992"/>
              <a:ext cx="2032651" cy="307777"/>
            </a:xfrm>
            <a:prstGeom prst="rect">
              <a:avLst/>
            </a:prstGeom>
            <a:noFill/>
          </p:spPr>
          <p:txBody>
            <a:bodyPr wrap="square" rtlCol="0">
              <a:spAutoFit/>
            </a:bodyPr>
            <a:lstStyle/>
            <a:p>
              <a:r>
                <a:rPr lang="zh-CN" altLang="en-US" sz="1400" b="1">
                  <a:latin typeface="微软雅黑" panose="020B0503020204020204" pitchFamily="34" charset="-122"/>
                  <a:ea typeface="微软雅黑" panose="020B0503020204020204" pitchFamily="34" charset="-122"/>
                </a:rPr>
                <a:t>单击此处添加标题</a:t>
              </a:r>
              <a:endParaRPr lang="zh-CN" altLang="en-US" sz="1400" b="1" dirty="0">
                <a:latin typeface="微软雅黑" panose="020B0503020204020204" pitchFamily="34" charset="-122"/>
                <a:ea typeface="微软雅黑" panose="020B0503020204020204" pitchFamily="34" charset="-122"/>
              </a:endParaRPr>
            </a:p>
          </p:txBody>
        </p:sp>
        <p:sp>
          <p:nvSpPr>
            <p:cNvPr id="36" name="TextBox 29"/>
            <p:cNvSpPr txBox="1"/>
            <p:nvPr/>
          </p:nvSpPr>
          <p:spPr>
            <a:xfrm>
              <a:off x="894087" y="1714919"/>
              <a:ext cx="1831285" cy="850297"/>
            </a:xfrm>
            <a:prstGeom prst="rect">
              <a:avLst/>
            </a:prstGeom>
            <a:noFill/>
          </p:spPr>
          <p:txBody>
            <a:bodyPr wrap="square" rtlCol="0">
              <a:spAutoFit/>
            </a:bodyPr>
            <a:lstStyle>
              <a:defPPr>
                <a:defRPr lang="zh-CN"/>
              </a:defPPr>
              <a:lvl1pPr algn="just">
                <a:lnSpc>
                  <a:spcPts val="1500"/>
                </a:lnSpc>
                <a:defRPr sz="1200">
                  <a:latin typeface="微软雅黑" panose="020B0503020204020204" pitchFamily="34" charset="-122"/>
                  <a:ea typeface="微软雅黑" panose="020B0503020204020204" pitchFamily="34" charset="-122"/>
                </a:defRPr>
              </a:lvl1pPr>
            </a:lstStyle>
            <a:p>
              <a:r>
                <a:rPr lang="zh-CN" altLang="en-US"/>
                <a:t>单击添加您的文本单击添加您的文本单击添加您的文本单击添加您的文本</a:t>
              </a:r>
              <a:endParaRPr lang="zh-CN" altLang="en-US" dirty="0"/>
            </a:p>
          </p:txBody>
        </p:sp>
      </p:grpSp>
      <p:grpSp>
        <p:nvGrpSpPr>
          <p:cNvPr id="37" name="说明文字1"/>
          <p:cNvGrpSpPr/>
          <p:nvPr/>
        </p:nvGrpSpPr>
        <p:grpSpPr>
          <a:xfrm>
            <a:off x="3746789" y="2650054"/>
            <a:ext cx="2234991" cy="1164081"/>
            <a:chOff x="883394" y="1398992"/>
            <a:chExt cx="2032651" cy="1164081"/>
          </a:xfrm>
        </p:grpSpPr>
        <p:sp>
          <p:nvSpPr>
            <p:cNvPr id="38" name="TextBox 31"/>
            <p:cNvSpPr txBox="1"/>
            <p:nvPr/>
          </p:nvSpPr>
          <p:spPr>
            <a:xfrm>
              <a:off x="883394" y="1398992"/>
              <a:ext cx="2032651" cy="307777"/>
            </a:xfrm>
            <a:prstGeom prst="rect">
              <a:avLst/>
            </a:prstGeom>
            <a:noFill/>
          </p:spPr>
          <p:txBody>
            <a:bodyPr wrap="square" rtlCol="0">
              <a:spAutoFit/>
            </a:bodyPr>
            <a:lstStyle/>
            <a:p>
              <a:r>
                <a:rPr lang="zh-CN" altLang="en-US" sz="1400" b="1">
                  <a:latin typeface="微软雅黑" panose="020B0503020204020204" pitchFamily="34" charset="-122"/>
                  <a:ea typeface="微软雅黑" panose="020B0503020204020204" pitchFamily="34" charset="-122"/>
                </a:rPr>
                <a:t>单击此处添加标题</a:t>
              </a:r>
              <a:endParaRPr lang="zh-CN" altLang="en-US" sz="1400" b="1" dirty="0">
                <a:latin typeface="微软雅黑" panose="020B0503020204020204" pitchFamily="34" charset="-122"/>
                <a:ea typeface="微软雅黑" panose="020B0503020204020204" pitchFamily="34" charset="-122"/>
              </a:endParaRPr>
            </a:p>
          </p:txBody>
        </p:sp>
        <p:sp>
          <p:nvSpPr>
            <p:cNvPr id="39" name="TextBox 32"/>
            <p:cNvSpPr txBox="1"/>
            <p:nvPr/>
          </p:nvSpPr>
          <p:spPr>
            <a:xfrm>
              <a:off x="894087" y="1712776"/>
              <a:ext cx="1749838" cy="850297"/>
            </a:xfrm>
            <a:prstGeom prst="rect">
              <a:avLst/>
            </a:prstGeom>
            <a:noFill/>
          </p:spPr>
          <p:txBody>
            <a:bodyPr wrap="square" rtlCol="0">
              <a:spAutoFit/>
            </a:bodyPr>
            <a:lstStyle>
              <a:defPPr>
                <a:defRPr lang="zh-CN"/>
              </a:defPPr>
              <a:lvl1pPr algn="just">
                <a:lnSpc>
                  <a:spcPts val="1500"/>
                </a:lnSpc>
                <a:defRPr sz="1200">
                  <a:latin typeface="微软雅黑" panose="020B0503020204020204" pitchFamily="34" charset="-122"/>
                  <a:ea typeface="微软雅黑" panose="020B0503020204020204" pitchFamily="34" charset="-122"/>
                </a:defRPr>
              </a:lvl1pPr>
            </a:lstStyle>
            <a:p>
              <a:r>
                <a:rPr lang="zh-CN" altLang="en-US"/>
                <a:t>单击添加您的文本单击添加您的文本单击添加您的文本单击添加您的文本</a:t>
              </a:r>
              <a:endParaRPr lang="zh-CN" altLang="en-US" dirty="0"/>
            </a:p>
          </p:txBody>
        </p:sp>
      </p:grpSp>
      <p:grpSp>
        <p:nvGrpSpPr>
          <p:cNvPr id="40" name="说明文字1"/>
          <p:cNvGrpSpPr/>
          <p:nvPr/>
        </p:nvGrpSpPr>
        <p:grpSpPr>
          <a:xfrm>
            <a:off x="6080641" y="2650054"/>
            <a:ext cx="2234991" cy="1155931"/>
            <a:chOff x="883394" y="1398992"/>
            <a:chExt cx="2032651" cy="1155931"/>
          </a:xfrm>
        </p:grpSpPr>
        <p:sp>
          <p:nvSpPr>
            <p:cNvPr id="41" name="TextBox 34"/>
            <p:cNvSpPr txBox="1"/>
            <p:nvPr/>
          </p:nvSpPr>
          <p:spPr>
            <a:xfrm>
              <a:off x="883394" y="1398992"/>
              <a:ext cx="2032651" cy="307777"/>
            </a:xfrm>
            <a:prstGeom prst="rect">
              <a:avLst/>
            </a:prstGeom>
            <a:noFill/>
          </p:spPr>
          <p:txBody>
            <a:bodyPr wrap="square" rtlCol="0">
              <a:spAutoFit/>
            </a:bodyPr>
            <a:lstStyle/>
            <a:p>
              <a:r>
                <a:rPr lang="zh-CN" altLang="en-US" sz="1400" b="1">
                  <a:latin typeface="微软雅黑" panose="020B0503020204020204" pitchFamily="34" charset="-122"/>
                  <a:ea typeface="微软雅黑" panose="020B0503020204020204" pitchFamily="34" charset="-122"/>
                </a:rPr>
                <a:t>单击此处添加标题</a:t>
              </a:r>
              <a:endParaRPr lang="zh-CN" altLang="en-US" sz="1400" b="1" dirty="0">
                <a:latin typeface="微软雅黑" panose="020B0503020204020204" pitchFamily="34" charset="-122"/>
                <a:ea typeface="微软雅黑" panose="020B0503020204020204" pitchFamily="34" charset="-122"/>
              </a:endParaRPr>
            </a:p>
          </p:txBody>
        </p:sp>
        <p:sp>
          <p:nvSpPr>
            <p:cNvPr id="42" name="TextBox 35"/>
            <p:cNvSpPr txBox="1"/>
            <p:nvPr/>
          </p:nvSpPr>
          <p:spPr>
            <a:xfrm>
              <a:off x="894087" y="1704626"/>
              <a:ext cx="1720242" cy="850297"/>
            </a:xfrm>
            <a:prstGeom prst="rect">
              <a:avLst/>
            </a:prstGeom>
            <a:noFill/>
          </p:spPr>
          <p:txBody>
            <a:bodyPr wrap="square" rtlCol="0">
              <a:spAutoFit/>
            </a:bodyPr>
            <a:lstStyle>
              <a:defPPr>
                <a:defRPr lang="zh-CN"/>
              </a:defPPr>
              <a:lvl1pPr algn="just">
                <a:lnSpc>
                  <a:spcPts val="1500"/>
                </a:lnSpc>
                <a:defRPr sz="1200">
                  <a:latin typeface="微软雅黑" panose="020B0503020204020204" pitchFamily="34" charset="-122"/>
                  <a:ea typeface="微软雅黑" panose="020B0503020204020204" pitchFamily="34" charset="-122"/>
                </a:defRPr>
              </a:lvl1pPr>
            </a:lstStyle>
            <a:p>
              <a:r>
                <a:rPr lang="zh-CN" altLang="en-US"/>
                <a:t>单击添加您的文本单击添加您的文本单击添加您的文本单击添加您的文本</a:t>
              </a:r>
              <a:endParaRPr lang="zh-CN" altLang="en-US" dirty="0"/>
            </a:p>
          </p:txBody>
        </p:sp>
      </p:grpSp>
      <p:sp>
        <p:nvSpPr>
          <p:cNvPr id="43" name="TextBox 36"/>
          <p:cNvSpPr txBox="1"/>
          <p:nvPr/>
        </p:nvSpPr>
        <p:spPr>
          <a:xfrm>
            <a:off x="1405687" y="4034811"/>
            <a:ext cx="6412450" cy="625171"/>
          </a:xfrm>
          <a:prstGeom prst="rect">
            <a:avLst/>
          </a:prstGeom>
          <a:noFill/>
        </p:spPr>
        <p:txBody>
          <a:bodyPr wrap="square" rtlCol="0">
            <a:spAutoFit/>
          </a:bodyPr>
          <a:lstStyle/>
          <a:p>
            <a:pPr algn="just">
              <a:lnSpc>
                <a:spcPct val="130000"/>
              </a:lnSpc>
            </a:pPr>
            <a:r>
              <a:rPr lang="zh-CN" altLang="en-US" sz="1400">
                <a:solidFill>
                  <a:srgbClr val="000000"/>
                </a:solidFill>
                <a:latin typeface="微软雅黑" panose="020B0503020204020204" pitchFamily="34" charset="-122"/>
                <a:ea typeface="微软雅黑" panose="020B0503020204020204" pitchFamily="34" charset="-122"/>
              </a:rPr>
              <a:t>单击添加您的文本单击添加您的文本单击添加您的文本单击添加您的文</a:t>
            </a:r>
            <a:r>
              <a:rPr lang="zh-CN" altLang="en-US" sz="1400" smtClean="0">
                <a:solidFill>
                  <a:srgbClr val="000000"/>
                </a:solidFill>
                <a:latin typeface="微软雅黑" panose="020B0503020204020204" pitchFamily="34" charset="-122"/>
                <a:ea typeface="微软雅黑" panose="020B0503020204020204" pitchFamily="34" charset="-122"/>
              </a:rPr>
              <a:t>本</a:t>
            </a:r>
            <a:r>
              <a:rPr lang="zh-CN" altLang="en-US" sz="1400">
                <a:solidFill>
                  <a:srgbClr val="000000"/>
                </a:solidFill>
                <a:latin typeface="微软雅黑" panose="020B0503020204020204" pitchFamily="34" charset="-122"/>
                <a:ea typeface="微软雅黑" panose="020B0503020204020204" pitchFamily="34" charset="-122"/>
              </a:rPr>
              <a:t>单击添加您的文本单击添加您的文本单击添加您的文本单击添加您的文</a:t>
            </a:r>
            <a:r>
              <a:rPr lang="zh-CN" altLang="en-US" sz="1400" smtClean="0">
                <a:solidFill>
                  <a:srgbClr val="000000"/>
                </a:solidFill>
                <a:latin typeface="微软雅黑" panose="020B0503020204020204" pitchFamily="34" charset="-122"/>
                <a:ea typeface="微软雅黑" panose="020B0503020204020204" pitchFamily="34" charset="-122"/>
              </a:rPr>
              <a:t>本</a:t>
            </a:r>
            <a:endParaRPr lang="zh-CN" altLang="en-US" sz="1400" dirty="0">
              <a:solidFill>
                <a:srgbClr val="00000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59008949"/>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fltVal val="0"/>
                                          </p:val>
                                        </p:tav>
                                        <p:tav tm="100000">
                                          <p:val>
                                            <p:strVal val="#ppt_w"/>
                                          </p:val>
                                        </p:tav>
                                      </p:tavLst>
                                    </p:anim>
                                    <p:anim calcmode="lin" valueType="num">
                                      <p:cBhvr>
                                        <p:cTn id="8" dur="1000" fill="hold"/>
                                        <p:tgtEl>
                                          <p:spTgt spid="5"/>
                                        </p:tgtEl>
                                        <p:attrNameLst>
                                          <p:attrName>ppt_h</p:attrName>
                                        </p:attrNameLst>
                                      </p:cBhvr>
                                      <p:tavLst>
                                        <p:tav tm="0">
                                          <p:val>
                                            <p:fltVal val="0"/>
                                          </p:val>
                                        </p:tav>
                                        <p:tav tm="100000">
                                          <p:val>
                                            <p:strVal val="#ppt_h"/>
                                          </p:val>
                                        </p:tav>
                                      </p:tavLst>
                                    </p:anim>
                                    <p:anim calcmode="lin" valueType="num">
                                      <p:cBhvr>
                                        <p:cTn id="9" dur="1000" fill="hold"/>
                                        <p:tgtEl>
                                          <p:spTgt spid="5"/>
                                        </p:tgtEl>
                                        <p:attrNameLst>
                                          <p:attrName>style.rotation</p:attrName>
                                        </p:attrNameLst>
                                      </p:cBhvr>
                                      <p:tavLst>
                                        <p:tav tm="0">
                                          <p:val>
                                            <p:fltVal val="90"/>
                                          </p:val>
                                        </p:tav>
                                        <p:tav tm="100000">
                                          <p:val>
                                            <p:fltVal val="0"/>
                                          </p:val>
                                        </p:tav>
                                      </p:tavLst>
                                    </p:anim>
                                    <p:animEffect transition="in" filter="fade">
                                      <p:cBhvr>
                                        <p:cTn id="10" dur="1000"/>
                                        <p:tgtEl>
                                          <p:spTgt spid="5"/>
                                        </p:tgtEl>
                                      </p:cBhvr>
                                    </p:animEffect>
                                  </p:childTnLst>
                                </p:cTn>
                              </p:par>
                              <p:par>
                                <p:cTn id="11" presetID="31" presetClass="entr" presetSubtype="0" fill="hold" nodeType="with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p:cTn id="13" dur="1000" fill="hold"/>
                                        <p:tgtEl>
                                          <p:spTgt spid="4"/>
                                        </p:tgtEl>
                                        <p:attrNameLst>
                                          <p:attrName>ppt_w</p:attrName>
                                        </p:attrNameLst>
                                      </p:cBhvr>
                                      <p:tavLst>
                                        <p:tav tm="0">
                                          <p:val>
                                            <p:fltVal val="0"/>
                                          </p:val>
                                        </p:tav>
                                        <p:tav tm="100000">
                                          <p:val>
                                            <p:strVal val="#ppt_w"/>
                                          </p:val>
                                        </p:tav>
                                      </p:tavLst>
                                    </p:anim>
                                    <p:anim calcmode="lin" valueType="num">
                                      <p:cBhvr>
                                        <p:cTn id="14" dur="1000" fill="hold"/>
                                        <p:tgtEl>
                                          <p:spTgt spid="4"/>
                                        </p:tgtEl>
                                        <p:attrNameLst>
                                          <p:attrName>ppt_h</p:attrName>
                                        </p:attrNameLst>
                                      </p:cBhvr>
                                      <p:tavLst>
                                        <p:tav tm="0">
                                          <p:val>
                                            <p:fltVal val="0"/>
                                          </p:val>
                                        </p:tav>
                                        <p:tav tm="100000">
                                          <p:val>
                                            <p:strVal val="#ppt_h"/>
                                          </p:val>
                                        </p:tav>
                                      </p:tavLst>
                                    </p:anim>
                                    <p:anim calcmode="lin" valueType="num">
                                      <p:cBhvr>
                                        <p:cTn id="15" dur="1000" fill="hold"/>
                                        <p:tgtEl>
                                          <p:spTgt spid="4"/>
                                        </p:tgtEl>
                                        <p:attrNameLst>
                                          <p:attrName>style.rotation</p:attrName>
                                        </p:attrNameLst>
                                      </p:cBhvr>
                                      <p:tavLst>
                                        <p:tav tm="0">
                                          <p:val>
                                            <p:fltVal val="90"/>
                                          </p:val>
                                        </p:tav>
                                        <p:tav tm="100000">
                                          <p:val>
                                            <p:fltVal val="0"/>
                                          </p:val>
                                        </p:tav>
                                      </p:tavLst>
                                    </p:anim>
                                    <p:animEffect transition="in" filter="fade">
                                      <p:cBhvr>
                                        <p:cTn id="16" dur="1000"/>
                                        <p:tgtEl>
                                          <p:spTgt spid="4"/>
                                        </p:tgtEl>
                                      </p:cBhvr>
                                    </p:animEffect>
                                  </p:childTnLst>
                                </p:cTn>
                              </p:par>
                              <p:par>
                                <p:cTn id="17" presetID="16" presetClass="entr" presetSubtype="21" fill="hold" grpId="0" nodeType="with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barn(inVertical)">
                                      <p:cBhvr>
                                        <p:cTn id="19" dur="500"/>
                                        <p:tgtEl>
                                          <p:spTgt spid="8"/>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500"/>
                                        <p:tgtEl>
                                          <p:spTgt spid="7"/>
                                        </p:tgtEl>
                                      </p:cBhvr>
                                    </p:animEffect>
                                  </p:childTnLst>
                                </p:cTn>
                              </p:par>
                            </p:childTnLst>
                          </p:cTn>
                        </p:par>
                        <p:par>
                          <p:cTn id="23" fill="hold">
                            <p:stCondLst>
                              <p:cond delay="1000"/>
                            </p:stCondLst>
                            <p:childTnLst>
                              <p:par>
                                <p:cTn id="24" presetID="22" presetClass="entr" presetSubtype="8" fill="hold" grpId="0" nodeType="afterEffect">
                                  <p:stCondLst>
                                    <p:cond delay="0"/>
                                  </p:stCondLst>
                                  <p:childTnLst>
                                    <p:set>
                                      <p:cBhvr>
                                        <p:cTn id="25" dur="1" fill="hold">
                                          <p:stCondLst>
                                            <p:cond delay="0"/>
                                          </p:stCondLst>
                                        </p:cTn>
                                        <p:tgtEl>
                                          <p:spTgt spid="9"/>
                                        </p:tgtEl>
                                        <p:attrNameLst>
                                          <p:attrName>style.visibility</p:attrName>
                                        </p:attrNameLst>
                                      </p:cBhvr>
                                      <p:to>
                                        <p:strVal val="visible"/>
                                      </p:to>
                                    </p:set>
                                    <p:animEffect transition="in" filter="wipe(left)">
                                      <p:cBhvr>
                                        <p:cTn id="26" dur="500"/>
                                        <p:tgtEl>
                                          <p:spTgt spid="9"/>
                                        </p:tgtEl>
                                      </p:cBhvr>
                                    </p:animEffect>
                                  </p:childTnLst>
                                </p:cTn>
                              </p:par>
                            </p:childTnLst>
                          </p:cTn>
                        </p:par>
                        <p:par>
                          <p:cTn id="27" fill="hold">
                            <p:stCondLst>
                              <p:cond delay="1500"/>
                            </p:stCondLst>
                            <p:childTnLst>
                              <p:par>
                                <p:cTn id="28" presetID="2" presetClass="entr" presetSubtype="1" fill="hold" nodeType="afterEffect">
                                  <p:stCondLst>
                                    <p:cond delay="0"/>
                                  </p:stCondLst>
                                  <p:childTnLst>
                                    <p:set>
                                      <p:cBhvr>
                                        <p:cTn id="29" dur="1" fill="hold">
                                          <p:stCondLst>
                                            <p:cond delay="0"/>
                                          </p:stCondLst>
                                        </p:cTn>
                                        <p:tgtEl>
                                          <p:spTgt spid="10"/>
                                        </p:tgtEl>
                                        <p:attrNameLst>
                                          <p:attrName>style.visibility</p:attrName>
                                        </p:attrNameLst>
                                      </p:cBhvr>
                                      <p:to>
                                        <p:strVal val="visible"/>
                                      </p:to>
                                    </p:set>
                                    <p:anim calcmode="lin" valueType="num">
                                      <p:cBhvr additive="base">
                                        <p:cTn id="30" dur="500" fill="hold"/>
                                        <p:tgtEl>
                                          <p:spTgt spid="10"/>
                                        </p:tgtEl>
                                        <p:attrNameLst>
                                          <p:attrName>ppt_x</p:attrName>
                                        </p:attrNameLst>
                                      </p:cBhvr>
                                      <p:tavLst>
                                        <p:tav tm="0">
                                          <p:val>
                                            <p:strVal val="#ppt_x"/>
                                          </p:val>
                                        </p:tav>
                                        <p:tav tm="100000">
                                          <p:val>
                                            <p:strVal val="#ppt_x"/>
                                          </p:val>
                                        </p:tav>
                                      </p:tavLst>
                                    </p:anim>
                                    <p:anim calcmode="lin" valueType="num">
                                      <p:cBhvr additive="base">
                                        <p:cTn id="31" dur="500" fill="hold"/>
                                        <p:tgtEl>
                                          <p:spTgt spid="10"/>
                                        </p:tgtEl>
                                        <p:attrNameLst>
                                          <p:attrName>ppt_y</p:attrName>
                                        </p:attrNameLst>
                                      </p:cBhvr>
                                      <p:tavLst>
                                        <p:tav tm="0">
                                          <p:val>
                                            <p:strVal val="0-#ppt_h/2"/>
                                          </p:val>
                                        </p:tav>
                                        <p:tav tm="100000">
                                          <p:val>
                                            <p:strVal val="#ppt_y"/>
                                          </p:val>
                                        </p:tav>
                                      </p:tavLst>
                                    </p:anim>
                                  </p:childTnLst>
                                </p:cTn>
                              </p:par>
                            </p:childTnLst>
                          </p:cTn>
                        </p:par>
                        <p:par>
                          <p:cTn id="32" fill="hold">
                            <p:stCondLst>
                              <p:cond delay="2000"/>
                            </p:stCondLst>
                            <p:childTnLst>
                              <p:par>
                                <p:cTn id="33" presetID="42" presetClass="entr" presetSubtype="0" fill="hold" nodeType="afterEffect">
                                  <p:stCondLst>
                                    <p:cond delay="0"/>
                                  </p:stCondLst>
                                  <p:childTnLst>
                                    <p:set>
                                      <p:cBhvr>
                                        <p:cTn id="34" dur="1" fill="hold">
                                          <p:stCondLst>
                                            <p:cond delay="0"/>
                                          </p:stCondLst>
                                        </p:cTn>
                                        <p:tgtEl>
                                          <p:spTgt spid="34"/>
                                        </p:tgtEl>
                                        <p:attrNameLst>
                                          <p:attrName>style.visibility</p:attrName>
                                        </p:attrNameLst>
                                      </p:cBhvr>
                                      <p:to>
                                        <p:strVal val="visible"/>
                                      </p:to>
                                    </p:set>
                                    <p:animEffect transition="in" filter="fade">
                                      <p:cBhvr>
                                        <p:cTn id="35" dur="500"/>
                                        <p:tgtEl>
                                          <p:spTgt spid="34"/>
                                        </p:tgtEl>
                                      </p:cBhvr>
                                    </p:animEffect>
                                    <p:anim calcmode="lin" valueType="num">
                                      <p:cBhvr>
                                        <p:cTn id="36" dur="500" fill="hold"/>
                                        <p:tgtEl>
                                          <p:spTgt spid="34"/>
                                        </p:tgtEl>
                                        <p:attrNameLst>
                                          <p:attrName>ppt_x</p:attrName>
                                        </p:attrNameLst>
                                      </p:cBhvr>
                                      <p:tavLst>
                                        <p:tav tm="0">
                                          <p:val>
                                            <p:strVal val="#ppt_x"/>
                                          </p:val>
                                        </p:tav>
                                        <p:tav tm="100000">
                                          <p:val>
                                            <p:strVal val="#ppt_x"/>
                                          </p:val>
                                        </p:tav>
                                      </p:tavLst>
                                    </p:anim>
                                    <p:anim calcmode="lin" valueType="num">
                                      <p:cBhvr>
                                        <p:cTn id="37" dur="500" fill="hold"/>
                                        <p:tgtEl>
                                          <p:spTgt spid="34"/>
                                        </p:tgtEl>
                                        <p:attrNameLst>
                                          <p:attrName>ppt_y</p:attrName>
                                        </p:attrNameLst>
                                      </p:cBhvr>
                                      <p:tavLst>
                                        <p:tav tm="0">
                                          <p:val>
                                            <p:strVal val="#ppt_y+.1"/>
                                          </p:val>
                                        </p:tav>
                                        <p:tav tm="100000">
                                          <p:val>
                                            <p:strVal val="#ppt_y"/>
                                          </p:val>
                                        </p:tav>
                                      </p:tavLst>
                                    </p:anim>
                                  </p:childTnLst>
                                </p:cTn>
                              </p:par>
                            </p:childTnLst>
                          </p:cTn>
                        </p:par>
                        <p:par>
                          <p:cTn id="38" fill="hold">
                            <p:stCondLst>
                              <p:cond delay="2500"/>
                            </p:stCondLst>
                            <p:childTnLst>
                              <p:par>
                                <p:cTn id="39" presetID="2" presetClass="entr" presetSubtype="1" fill="hold" nodeType="afterEffect">
                                  <p:stCondLst>
                                    <p:cond delay="0"/>
                                  </p:stCondLst>
                                  <p:childTnLst>
                                    <p:set>
                                      <p:cBhvr>
                                        <p:cTn id="40" dur="1" fill="hold">
                                          <p:stCondLst>
                                            <p:cond delay="0"/>
                                          </p:stCondLst>
                                        </p:cTn>
                                        <p:tgtEl>
                                          <p:spTgt spid="26"/>
                                        </p:tgtEl>
                                        <p:attrNameLst>
                                          <p:attrName>style.visibility</p:attrName>
                                        </p:attrNameLst>
                                      </p:cBhvr>
                                      <p:to>
                                        <p:strVal val="visible"/>
                                      </p:to>
                                    </p:set>
                                    <p:anim calcmode="lin" valueType="num">
                                      <p:cBhvr additive="base">
                                        <p:cTn id="41" dur="500" fill="hold"/>
                                        <p:tgtEl>
                                          <p:spTgt spid="26"/>
                                        </p:tgtEl>
                                        <p:attrNameLst>
                                          <p:attrName>ppt_x</p:attrName>
                                        </p:attrNameLst>
                                      </p:cBhvr>
                                      <p:tavLst>
                                        <p:tav tm="0">
                                          <p:val>
                                            <p:strVal val="#ppt_x"/>
                                          </p:val>
                                        </p:tav>
                                        <p:tav tm="100000">
                                          <p:val>
                                            <p:strVal val="#ppt_x"/>
                                          </p:val>
                                        </p:tav>
                                      </p:tavLst>
                                    </p:anim>
                                    <p:anim calcmode="lin" valueType="num">
                                      <p:cBhvr additive="base">
                                        <p:cTn id="42" dur="500" fill="hold"/>
                                        <p:tgtEl>
                                          <p:spTgt spid="26"/>
                                        </p:tgtEl>
                                        <p:attrNameLst>
                                          <p:attrName>ppt_y</p:attrName>
                                        </p:attrNameLst>
                                      </p:cBhvr>
                                      <p:tavLst>
                                        <p:tav tm="0">
                                          <p:val>
                                            <p:strVal val="0-#ppt_h/2"/>
                                          </p:val>
                                        </p:tav>
                                        <p:tav tm="100000">
                                          <p:val>
                                            <p:strVal val="#ppt_y"/>
                                          </p:val>
                                        </p:tav>
                                      </p:tavLst>
                                    </p:anim>
                                  </p:childTnLst>
                                </p:cTn>
                              </p:par>
                            </p:childTnLst>
                          </p:cTn>
                        </p:par>
                        <p:par>
                          <p:cTn id="43" fill="hold">
                            <p:stCondLst>
                              <p:cond delay="3000"/>
                            </p:stCondLst>
                            <p:childTnLst>
                              <p:par>
                                <p:cTn id="44" presetID="42" presetClass="entr" presetSubtype="0" fill="hold" nodeType="afterEffect">
                                  <p:stCondLst>
                                    <p:cond delay="0"/>
                                  </p:stCondLst>
                                  <p:childTnLst>
                                    <p:set>
                                      <p:cBhvr>
                                        <p:cTn id="45" dur="1" fill="hold">
                                          <p:stCondLst>
                                            <p:cond delay="0"/>
                                          </p:stCondLst>
                                        </p:cTn>
                                        <p:tgtEl>
                                          <p:spTgt spid="37"/>
                                        </p:tgtEl>
                                        <p:attrNameLst>
                                          <p:attrName>style.visibility</p:attrName>
                                        </p:attrNameLst>
                                      </p:cBhvr>
                                      <p:to>
                                        <p:strVal val="visible"/>
                                      </p:to>
                                    </p:set>
                                    <p:animEffect transition="in" filter="fade">
                                      <p:cBhvr>
                                        <p:cTn id="46" dur="500"/>
                                        <p:tgtEl>
                                          <p:spTgt spid="37"/>
                                        </p:tgtEl>
                                      </p:cBhvr>
                                    </p:animEffect>
                                    <p:anim calcmode="lin" valueType="num">
                                      <p:cBhvr>
                                        <p:cTn id="47" dur="500" fill="hold"/>
                                        <p:tgtEl>
                                          <p:spTgt spid="37"/>
                                        </p:tgtEl>
                                        <p:attrNameLst>
                                          <p:attrName>ppt_x</p:attrName>
                                        </p:attrNameLst>
                                      </p:cBhvr>
                                      <p:tavLst>
                                        <p:tav tm="0">
                                          <p:val>
                                            <p:strVal val="#ppt_x"/>
                                          </p:val>
                                        </p:tav>
                                        <p:tav tm="100000">
                                          <p:val>
                                            <p:strVal val="#ppt_x"/>
                                          </p:val>
                                        </p:tav>
                                      </p:tavLst>
                                    </p:anim>
                                    <p:anim calcmode="lin" valueType="num">
                                      <p:cBhvr>
                                        <p:cTn id="48" dur="500" fill="hold"/>
                                        <p:tgtEl>
                                          <p:spTgt spid="37"/>
                                        </p:tgtEl>
                                        <p:attrNameLst>
                                          <p:attrName>ppt_y</p:attrName>
                                        </p:attrNameLst>
                                      </p:cBhvr>
                                      <p:tavLst>
                                        <p:tav tm="0">
                                          <p:val>
                                            <p:strVal val="#ppt_y+.1"/>
                                          </p:val>
                                        </p:tav>
                                        <p:tav tm="100000">
                                          <p:val>
                                            <p:strVal val="#ppt_y"/>
                                          </p:val>
                                        </p:tav>
                                      </p:tavLst>
                                    </p:anim>
                                  </p:childTnLst>
                                </p:cTn>
                              </p:par>
                            </p:childTnLst>
                          </p:cTn>
                        </p:par>
                        <p:par>
                          <p:cTn id="49" fill="hold">
                            <p:stCondLst>
                              <p:cond delay="3500"/>
                            </p:stCondLst>
                            <p:childTnLst>
                              <p:par>
                                <p:cTn id="50" presetID="2" presetClass="entr" presetSubtype="1" fill="hold" nodeType="afterEffect">
                                  <p:stCondLst>
                                    <p:cond delay="0"/>
                                  </p:stCondLst>
                                  <p:childTnLst>
                                    <p:set>
                                      <p:cBhvr>
                                        <p:cTn id="51" dur="1" fill="hold">
                                          <p:stCondLst>
                                            <p:cond delay="0"/>
                                          </p:stCondLst>
                                        </p:cTn>
                                        <p:tgtEl>
                                          <p:spTgt spid="18"/>
                                        </p:tgtEl>
                                        <p:attrNameLst>
                                          <p:attrName>style.visibility</p:attrName>
                                        </p:attrNameLst>
                                      </p:cBhvr>
                                      <p:to>
                                        <p:strVal val="visible"/>
                                      </p:to>
                                    </p:set>
                                    <p:anim calcmode="lin" valueType="num">
                                      <p:cBhvr additive="base">
                                        <p:cTn id="52" dur="500" fill="hold"/>
                                        <p:tgtEl>
                                          <p:spTgt spid="18"/>
                                        </p:tgtEl>
                                        <p:attrNameLst>
                                          <p:attrName>ppt_x</p:attrName>
                                        </p:attrNameLst>
                                      </p:cBhvr>
                                      <p:tavLst>
                                        <p:tav tm="0">
                                          <p:val>
                                            <p:strVal val="#ppt_x"/>
                                          </p:val>
                                        </p:tav>
                                        <p:tav tm="100000">
                                          <p:val>
                                            <p:strVal val="#ppt_x"/>
                                          </p:val>
                                        </p:tav>
                                      </p:tavLst>
                                    </p:anim>
                                    <p:anim calcmode="lin" valueType="num">
                                      <p:cBhvr additive="base">
                                        <p:cTn id="53" dur="500" fill="hold"/>
                                        <p:tgtEl>
                                          <p:spTgt spid="18"/>
                                        </p:tgtEl>
                                        <p:attrNameLst>
                                          <p:attrName>ppt_y</p:attrName>
                                        </p:attrNameLst>
                                      </p:cBhvr>
                                      <p:tavLst>
                                        <p:tav tm="0">
                                          <p:val>
                                            <p:strVal val="0-#ppt_h/2"/>
                                          </p:val>
                                        </p:tav>
                                        <p:tav tm="100000">
                                          <p:val>
                                            <p:strVal val="#ppt_y"/>
                                          </p:val>
                                        </p:tav>
                                      </p:tavLst>
                                    </p:anim>
                                  </p:childTnLst>
                                </p:cTn>
                              </p:par>
                            </p:childTnLst>
                          </p:cTn>
                        </p:par>
                        <p:par>
                          <p:cTn id="54" fill="hold">
                            <p:stCondLst>
                              <p:cond delay="4000"/>
                            </p:stCondLst>
                            <p:childTnLst>
                              <p:par>
                                <p:cTn id="55" presetID="42" presetClass="entr" presetSubtype="0" fill="hold" nodeType="afterEffect">
                                  <p:stCondLst>
                                    <p:cond delay="0"/>
                                  </p:stCondLst>
                                  <p:childTnLst>
                                    <p:set>
                                      <p:cBhvr>
                                        <p:cTn id="56" dur="1" fill="hold">
                                          <p:stCondLst>
                                            <p:cond delay="0"/>
                                          </p:stCondLst>
                                        </p:cTn>
                                        <p:tgtEl>
                                          <p:spTgt spid="40"/>
                                        </p:tgtEl>
                                        <p:attrNameLst>
                                          <p:attrName>style.visibility</p:attrName>
                                        </p:attrNameLst>
                                      </p:cBhvr>
                                      <p:to>
                                        <p:strVal val="visible"/>
                                      </p:to>
                                    </p:set>
                                    <p:animEffect transition="in" filter="fade">
                                      <p:cBhvr>
                                        <p:cTn id="57" dur="500"/>
                                        <p:tgtEl>
                                          <p:spTgt spid="40"/>
                                        </p:tgtEl>
                                      </p:cBhvr>
                                    </p:animEffect>
                                    <p:anim calcmode="lin" valueType="num">
                                      <p:cBhvr>
                                        <p:cTn id="58" dur="500" fill="hold"/>
                                        <p:tgtEl>
                                          <p:spTgt spid="40"/>
                                        </p:tgtEl>
                                        <p:attrNameLst>
                                          <p:attrName>ppt_x</p:attrName>
                                        </p:attrNameLst>
                                      </p:cBhvr>
                                      <p:tavLst>
                                        <p:tav tm="0">
                                          <p:val>
                                            <p:strVal val="#ppt_x"/>
                                          </p:val>
                                        </p:tav>
                                        <p:tav tm="100000">
                                          <p:val>
                                            <p:strVal val="#ppt_x"/>
                                          </p:val>
                                        </p:tav>
                                      </p:tavLst>
                                    </p:anim>
                                    <p:anim calcmode="lin" valueType="num">
                                      <p:cBhvr>
                                        <p:cTn id="59" dur="500" fill="hold"/>
                                        <p:tgtEl>
                                          <p:spTgt spid="40"/>
                                        </p:tgtEl>
                                        <p:attrNameLst>
                                          <p:attrName>ppt_y</p:attrName>
                                        </p:attrNameLst>
                                      </p:cBhvr>
                                      <p:tavLst>
                                        <p:tav tm="0">
                                          <p:val>
                                            <p:strVal val="#ppt_y+.1"/>
                                          </p:val>
                                        </p:tav>
                                        <p:tav tm="100000">
                                          <p:val>
                                            <p:strVal val="#ppt_y"/>
                                          </p:val>
                                        </p:tav>
                                      </p:tavLst>
                                    </p:anim>
                                  </p:childTnLst>
                                </p:cTn>
                              </p:par>
                            </p:childTnLst>
                          </p:cTn>
                        </p:par>
                        <p:par>
                          <p:cTn id="60" fill="hold">
                            <p:stCondLst>
                              <p:cond delay="4500"/>
                            </p:stCondLst>
                            <p:childTnLst>
                              <p:par>
                                <p:cTn id="61" presetID="2" presetClass="entr" presetSubtype="4" fill="hold" grpId="0" nodeType="afterEffect">
                                  <p:stCondLst>
                                    <p:cond delay="0"/>
                                  </p:stCondLst>
                                  <p:childTnLst>
                                    <p:set>
                                      <p:cBhvr>
                                        <p:cTn id="62" dur="1" fill="hold">
                                          <p:stCondLst>
                                            <p:cond delay="0"/>
                                          </p:stCondLst>
                                        </p:cTn>
                                        <p:tgtEl>
                                          <p:spTgt spid="43"/>
                                        </p:tgtEl>
                                        <p:attrNameLst>
                                          <p:attrName>style.visibility</p:attrName>
                                        </p:attrNameLst>
                                      </p:cBhvr>
                                      <p:to>
                                        <p:strVal val="visible"/>
                                      </p:to>
                                    </p:set>
                                    <p:anim calcmode="lin" valueType="num">
                                      <p:cBhvr additive="base">
                                        <p:cTn id="63" dur="500" fill="hold"/>
                                        <p:tgtEl>
                                          <p:spTgt spid="43"/>
                                        </p:tgtEl>
                                        <p:attrNameLst>
                                          <p:attrName>ppt_x</p:attrName>
                                        </p:attrNameLst>
                                      </p:cBhvr>
                                      <p:tavLst>
                                        <p:tav tm="0">
                                          <p:val>
                                            <p:strVal val="#ppt_x"/>
                                          </p:val>
                                        </p:tav>
                                        <p:tav tm="100000">
                                          <p:val>
                                            <p:strVal val="#ppt_x"/>
                                          </p:val>
                                        </p:tav>
                                      </p:tavLst>
                                    </p:anim>
                                    <p:anim calcmode="lin" valueType="num">
                                      <p:cBhvr additive="base">
                                        <p:cTn id="64" dur="500" fill="hold"/>
                                        <p:tgtEl>
                                          <p:spTgt spid="4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p:bldP spid="9" grpId="0" animBg="1"/>
      <p:bldP spid="4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2848792" y="1323645"/>
            <a:ext cx="1862457" cy="1972501"/>
            <a:chOff x="1331640" y="1363871"/>
            <a:chExt cx="2160240" cy="2287879"/>
          </a:xfrm>
        </p:grpSpPr>
        <p:sp>
          <p:nvSpPr>
            <p:cNvPr id="5" name="椭圆 4"/>
            <p:cNvSpPr/>
            <p:nvPr/>
          </p:nvSpPr>
          <p:spPr>
            <a:xfrm>
              <a:off x="1331640" y="1491750"/>
              <a:ext cx="2160240" cy="2160000"/>
            </a:xfrm>
            <a:prstGeom prst="ellipse">
              <a:avLst/>
            </a:prstGeom>
            <a:gradFill>
              <a:gsLst>
                <a:gs pos="0">
                  <a:schemeClr val="bg1"/>
                </a:gs>
                <a:gs pos="50000">
                  <a:schemeClr val="bg1"/>
                </a:gs>
                <a:gs pos="100000">
                  <a:schemeClr val="bg1">
                    <a:lumMod val="75000"/>
                  </a:schemeClr>
                </a:gs>
              </a:gsLst>
              <a:lin ang="18900000" scaled="0"/>
            </a:gradFill>
            <a:ln>
              <a:noFill/>
            </a:ln>
            <a:effectLst>
              <a:outerShdw blurRad="444500" dist="63500" dir="8100000" algn="ctr">
                <a:srgbClr val="000000">
                  <a:alpha val="50000"/>
                </a:srgbClr>
              </a:outerShdw>
            </a:effectLst>
            <a:scene3d>
              <a:camera prst="orthographicFront">
                <a:rot lat="0" lon="0" rev="0"/>
              </a:camera>
              <a:lightRig rig="brightRoom" dir="t">
                <a:rot lat="0" lon="0" rev="600000"/>
              </a:lightRig>
            </a:scene3d>
            <a:sp3d prstMaterial="metal">
              <a:bevelT w="38100" h="571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1511760" y="1671750"/>
              <a:ext cx="1800000" cy="1800000"/>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TextBox 4"/>
            <p:cNvSpPr txBox="1"/>
            <p:nvPr/>
          </p:nvSpPr>
          <p:spPr>
            <a:xfrm>
              <a:off x="1943708" y="1363871"/>
              <a:ext cx="936104" cy="2215991"/>
            </a:xfrm>
            <a:prstGeom prst="rect">
              <a:avLst/>
            </a:prstGeom>
            <a:noFill/>
          </p:spPr>
          <p:txBody>
            <a:bodyPr wrap="square" rtlCol="0">
              <a:spAutoFit/>
            </a:bodyPr>
            <a:lstStyle/>
            <a:p>
              <a:pPr algn="ctr"/>
              <a:r>
                <a:rPr lang="en-US" altLang="zh-CN" sz="11500" dirty="0">
                  <a:solidFill>
                    <a:schemeClr val="bg1"/>
                  </a:solidFill>
                  <a:latin typeface="DFGothic-EB" panose="02010609010101010101" pitchFamily="1" charset="-128"/>
                  <a:ea typeface="DFGothic-EB" panose="02010609010101010101" pitchFamily="1" charset="-128"/>
                </a:rPr>
                <a:t>3</a:t>
              </a:r>
              <a:endParaRPr lang="zh-CN" altLang="en-US" sz="11500" dirty="0">
                <a:solidFill>
                  <a:schemeClr val="bg1"/>
                </a:solidFill>
                <a:latin typeface="DFGothic-EB" panose="02010609010101010101" pitchFamily="1" charset="-128"/>
                <a:ea typeface="DFGothic-EB" panose="02010609010101010101" pitchFamily="1" charset="-128"/>
              </a:endParaRPr>
            </a:p>
          </p:txBody>
        </p:sp>
      </p:grpSp>
      <p:sp>
        <p:nvSpPr>
          <p:cNvPr id="8" name="矩形 7"/>
          <p:cNvSpPr/>
          <p:nvPr/>
        </p:nvSpPr>
        <p:spPr>
          <a:xfrm>
            <a:off x="2134657" y="3513453"/>
            <a:ext cx="4166525" cy="584775"/>
          </a:xfrm>
          <a:prstGeom prst="rect">
            <a:avLst/>
          </a:prstGeom>
        </p:spPr>
        <p:txBody>
          <a:bodyPr wrap="none">
            <a:spAutoFit/>
          </a:bodyPr>
          <a:lstStyle/>
          <a:p>
            <a:pPr>
              <a:spcBef>
                <a:spcPct val="0"/>
              </a:spcBef>
            </a:pPr>
            <a:r>
              <a:rPr lang="zh-CN" altLang="en-US" sz="3200" b="1" dirty="0" smtClean="0">
                <a:latin typeface="微软雅黑" panose="020B0503020204020204" pitchFamily="34" charset="-122"/>
                <a:ea typeface="微软雅黑" panose="020B0503020204020204" pitchFamily="34" charset="-122"/>
              </a:rPr>
              <a:t>单击添加标题</a:t>
            </a:r>
            <a:r>
              <a:rPr lang="en-US" altLang="zh-CN" b="1" dirty="0" smtClean="0">
                <a:latin typeface="微软雅黑" panose="020B0503020204020204" pitchFamily="34" charset="-122"/>
                <a:ea typeface="微软雅黑" panose="020B0503020204020204" pitchFamily="34" charset="-122"/>
              </a:rPr>
              <a:t>(</a:t>
            </a:r>
            <a:r>
              <a:rPr lang="zh-CN" altLang="en-US" b="1" dirty="0">
                <a:latin typeface="微软雅黑" panose="020B0503020204020204" pitchFamily="34" charset="-122"/>
                <a:ea typeface="微软雅黑" panose="020B0503020204020204" pitchFamily="34" charset="-122"/>
              </a:rPr>
              <a:t>此处添加文本内容</a:t>
            </a:r>
            <a:r>
              <a:rPr lang="en-US" altLang="zh-CN" b="1" dirty="0">
                <a:latin typeface="微软雅黑" panose="020B0503020204020204" pitchFamily="34" charset="-122"/>
                <a:ea typeface="微软雅黑" panose="020B0503020204020204" pitchFamily="34" charset="-122"/>
              </a:rPr>
              <a:t>)</a:t>
            </a:r>
          </a:p>
        </p:txBody>
      </p:sp>
      <p:pic>
        <p:nvPicPr>
          <p:cNvPr id="10" name="Picture 4" descr="C:\Users\jsj\Desktop\素材cnn sccnn.com_2014111795930119rx61_04 [转换].png"/>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a:fillRect/>
          </a:stretch>
        </p:blipFill>
        <p:spPr bwMode="auto">
          <a:xfrm>
            <a:off x="4139952" y="0"/>
            <a:ext cx="5004048" cy="3571102"/>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4" descr="C:\Users\jsj\Desktop\素材cnn sccnn.com_2014111795930119rx61_04 [转换].png"/>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r="-8270"/>
          <a:stretch>
            <a:fillRect/>
          </a:stretch>
        </p:blipFill>
        <p:spPr bwMode="auto">
          <a:xfrm>
            <a:off x="0" y="2571750"/>
            <a:ext cx="2498024" cy="25717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10327511"/>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wipe(left)">
                                      <p:cBhvr>
                                        <p:cTn id="13" dur="500"/>
                                        <p:tgtEl>
                                          <p:spTgt spid="8"/>
                                        </p:tgtEl>
                                      </p:cBhvr>
                                    </p:animEffect>
                                  </p:childTnLst>
                                </p:cTn>
                              </p:par>
                              <p:par>
                                <p:cTn id="14" presetID="47" presetClass="entr" presetSubtype="0" fill="hold" nodeType="with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fade">
                                      <p:cBhvr>
                                        <p:cTn id="16" dur="1000"/>
                                        <p:tgtEl>
                                          <p:spTgt spid="10"/>
                                        </p:tgtEl>
                                      </p:cBhvr>
                                    </p:animEffect>
                                    <p:anim calcmode="lin" valueType="num">
                                      <p:cBhvr>
                                        <p:cTn id="17" dur="1000" fill="hold"/>
                                        <p:tgtEl>
                                          <p:spTgt spid="10"/>
                                        </p:tgtEl>
                                        <p:attrNameLst>
                                          <p:attrName>ppt_x</p:attrName>
                                        </p:attrNameLst>
                                      </p:cBhvr>
                                      <p:tavLst>
                                        <p:tav tm="0">
                                          <p:val>
                                            <p:strVal val="#ppt_x"/>
                                          </p:val>
                                        </p:tav>
                                        <p:tav tm="100000">
                                          <p:val>
                                            <p:strVal val="#ppt_x"/>
                                          </p:val>
                                        </p:tav>
                                      </p:tavLst>
                                    </p:anim>
                                    <p:anim calcmode="lin" valueType="num">
                                      <p:cBhvr>
                                        <p:cTn id="18" dur="1000" fill="hold"/>
                                        <p:tgtEl>
                                          <p:spTgt spid="10"/>
                                        </p:tgtEl>
                                        <p:attrNameLst>
                                          <p:attrName>ppt_y</p:attrName>
                                        </p:attrNameLst>
                                      </p:cBhvr>
                                      <p:tavLst>
                                        <p:tav tm="0">
                                          <p:val>
                                            <p:strVal val="#ppt_y-.1"/>
                                          </p:val>
                                        </p:tav>
                                        <p:tav tm="100000">
                                          <p:val>
                                            <p:strVal val="#ppt_y"/>
                                          </p:val>
                                        </p:tav>
                                      </p:tavLst>
                                    </p:anim>
                                  </p:childTnLst>
                                </p:cTn>
                              </p:par>
                            </p:childTnLst>
                          </p:cTn>
                        </p:par>
                        <p:par>
                          <p:cTn id="19" fill="hold">
                            <p:stCondLst>
                              <p:cond delay="1500"/>
                            </p:stCondLst>
                            <p:childTnLst>
                              <p:par>
                                <p:cTn id="20" presetID="42" presetClass="entr" presetSubtype="0" fill="hold" nodeType="after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fade">
                                      <p:cBhvr>
                                        <p:cTn id="22" dur="1000"/>
                                        <p:tgtEl>
                                          <p:spTgt spid="11"/>
                                        </p:tgtEl>
                                      </p:cBhvr>
                                    </p:animEffect>
                                    <p:anim calcmode="lin" valueType="num">
                                      <p:cBhvr>
                                        <p:cTn id="23" dur="1000" fill="hold"/>
                                        <p:tgtEl>
                                          <p:spTgt spid="11"/>
                                        </p:tgtEl>
                                        <p:attrNameLst>
                                          <p:attrName>ppt_x</p:attrName>
                                        </p:attrNameLst>
                                      </p:cBhvr>
                                      <p:tavLst>
                                        <p:tav tm="0">
                                          <p:val>
                                            <p:strVal val="#ppt_x"/>
                                          </p:val>
                                        </p:tav>
                                        <p:tav tm="100000">
                                          <p:val>
                                            <p:strVal val="#ppt_x"/>
                                          </p:val>
                                        </p:tav>
                                      </p:tavLst>
                                    </p:anim>
                                    <p:anim calcmode="lin" valueType="num">
                                      <p:cBhvr>
                                        <p:cTn id="24"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C:\Users\jsj\Desktop\素材cnn sccnn.com_2014111795930119rx61_04 [转换].png"/>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a:fillRect/>
          </a:stretch>
        </p:blipFill>
        <p:spPr bwMode="auto">
          <a:xfrm>
            <a:off x="4139952" y="0"/>
            <a:ext cx="5004048" cy="3571102"/>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descr="C:\Users\jsj\Desktop\素材cnn sccnn.com_2014111795930119rx61_04 [转换].png"/>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r="-8270"/>
          <a:stretch>
            <a:fillRect/>
          </a:stretch>
        </p:blipFill>
        <p:spPr bwMode="auto">
          <a:xfrm>
            <a:off x="0" y="2571750"/>
            <a:ext cx="2498024" cy="2571750"/>
          </a:xfrm>
          <a:prstGeom prst="rect">
            <a:avLst/>
          </a:prstGeom>
          <a:noFill/>
          <a:extLst>
            <a:ext uri="{909E8E84-426E-40DD-AFC4-6F175D3DCCD1}">
              <a14:hiddenFill xmlns:a14="http://schemas.microsoft.com/office/drawing/2010/main">
                <a:solidFill>
                  <a:srgbClr val="FFFFFF"/>
                </a:solidFill>
              </a14:hiddenFill>
            </a:ext>
          </a:extLst>
        </p:spPr>
      </p:pic>
      <p:sp useBgFill="1">
        <p:nvSpPr>
          <p:cNvPr id="6" name="矩形 5"/>
          <p:cNvSpPr/>
          <p:nvPr/>
        </p:nvSpPr>
        <p:spPr>
          <a:xfrm>
            <a:off x="0" y="476972"/>
            <a:ext cx="9144000" cy="432702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0" y="476972"/>
            <a:ext cx="9144000" cy="78554"/>
          </a:xfrm>
          <a:prstGeom prst="rect">
            <a:avLst/>
          </a:prstGeom>
          <a:solidFill>
            <a:srgbClr val="E46C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TextBox 10"/>
          <p:cNvSpPr txBox="1"/>
          <p:nvPr/>
        </p:nvSpPr>
        <p:spPr>
          <a:xfrm>
            <a:off x="251520" y="62858"/>
            <a:ext cx="1954381" cy="400110"/>
          </a:xfrm>
          <a:prstGeom prst="rect">
            <a:avLst/>
          </a:prstGeom>
          <a:noFill/>
        </p:spPr>
        <p:txBody>
          <a:bodyPr wrap="none" rtlCol="0">
            <a:spAutoFit/>
          </a:bodyPr>
          <a:lstStyle/>
          <a:p>
            <a:r>
              <a:rPr lang="zh-CN" altLang="en-US" sz="2000" b="1" spc="300" dirty="0" smtClean="0">
                <a:solidFill>
                  <a:schemeClr val="tx1">
                    <a:lumMod val="85000"/>
                    <a:lumOff val="15000"/>
                  </a:schemeClr>
                </a:solidFill>
                <a:latin typeface="微软雅黑" panose="020B0503020204020204" pitchFamily="34" charset="-122"/>
                <a:ea typeface="微软雅黑" panose="020B0503020204020204" pitchFamily="34" charset="-122"/>
              </a:rPr>
              <a:t>单击添加标题</a:t>
            </a:r>
            <a:endParaRPr lang="zh-CN" altLang="en-US" sz="2000" b="1" spc="3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grpSp>
        <p:nvGrpSpPr>
          <p:cNvPr id="9" name="组合 8"/>
          <p:cNvGrpSpPr/>
          <p:nvPr/>
        </p:nvGrpSpPr>
        <p:grpSpPr>
          <a:xfrm>
            <a:off x="6142713" y="3181441"/>
            <a:ext cx="2605751" cy="1548832"/>
            <a:chOff x="5638658" y="3181441"/>
            <a:chExt cx="2605751" cy="1548832"/>
          </a:xfrm>
        </p:grpSpPr>
        <p:sp>
          <p:nvSpPr>
            <p:cNvPr id="10" name="梯形 19"/>
            <p:cNvSpPr/>
            <p:nvPr/>
          </p:nvSpPr>
          <p:spPr>
            <a:xfrm rot="5400000">
              <a:off x="7023956" y="3509820"/>
              <a:ext cx="1548832" cy="892074"/>
            </a:xfrm>
            <a:custGeom>
              <a:avLst/>
              <a:gdLst>
                <a:gd name="connsiteX0" fmla="*/ 0 w 1651961"/>
                <a:gd name="connsiteY0" fmla="*/ 1008112 h 1008112"/>
                <a:gd name="connsiteX1" fmla="*/ 384444 w 1651961"/>
                <a:gd name="connsiteY1" fmla="*/ 0 h 1008112"/>
                <a:gd name="connsiteX2" fmla="*/ 1267517 w 1651961"/>
                <a:gd name="connsiteY2" fmla="*/ 0 h 1008112"/>
                <a:gd name="connsiteX3" fmla="*/ 1651961 w 1651961"/>
                <a:gd name="connsiteY3" fmla="*/ 1008112 h 1008112"/>
                <a:gd name="connsiteX4" fmla="*/ 0 w 1651961"/>
                <a:gd name="connsiteY4" fmla="*/ 1008112 h 1008112"/>
                <a:gd name="connsiteX0-1" fmla="*/ 0 w 1651961"/>
                <a:gd name="connsiteY0-2" fmla="*/ 1317828 h 1317828"/>
                <a:gd name="connsiteX1-3" fmla="*/ 163222 w 1651961"/>
                <a:gd name="connsiteY1-4" fmla="*/ 0 h 1317828"/>
                <a:gd name="connsiteX2-5" fmla="*/ 1267517 w 1651961"/>
                <a:gd name="connsiteY2-6" fmla="*/ 309716 h 1317828"/>
                <a:gd name="connsiteX3-7" fmla="*/ 1651961 w 1651961"/>
                <a:gd name="connsiteY3-8" fmla="*/ 1317828 h 1317828"/>
                <a:gd name="connsiteX4-9" fmla="*/ 0 w 1651961"/>
                <a:gd name="connsiteY4-10" fmla="*/ 1317828 h 1317828"/>
                <a:gd name="connsiteX0-11" fmla="*/ 0 w 1651961"/>
                <a:gd name="connsiteY0-12" fmla="*/ 1022860 h 1022860"/>
                <a:gd name="connsiteX1-13" fmla="*/ 222217 w 1651961"/>
                <a:gd name="connsiteY1-14" fmla="*/ 0 h 1022860"/>
                <a:gd name="connsiteX2-15" fmla="*/ 1267517 w 1651961"/>
                <a:gd name="connsiteY2-16" fmla="*/ 14748 h 1022860"/>
                <a:gd name="connsiteX3-17" fmla="*/ 1651961 w 1651961"/>
                <a:gd name="connsiteY3-18" fmla="*/ 1022860 h 1022860"/>
                <a:gd name="connsiteX4-19" fmla="*/ 0 w 1651961"/>
                <a:gd name="connsiteY4-20" fmla="*/ 1022860 h 1022860"/>
                <a:gd name="connsiteX0-21" fmla="*/ 0 w 1651961"/>
                <a:gd name="connsiteY0-22" fmla="*/ 1022860 h 1022860"/>
                <a:gd name="connsiteX1-23" fmla="*/ 222217 w 1651961"/>
                <a:gd name="connsiteY1-24" fmla="*/ 0 h 1022860"/>
                <a:gd name="connsiteX2-25" fmla="*/ 1429753 w 1651961"/>
                <a:gd name="connsiteY2-26" fmla="*/ 0 h 1022860"/>
                <a:gd name="connsiteX3-27" fmla="*/ 1651961 w 1651961"/>
                <a:gd name="connsiteY3-28" fmla="*/ 1022860 h 1022860"/>
                <a:gd name="connsiteX4-29" fmla="*/ 0 w 1651961"/>
                <a:gd name="connsiteY4-30" fmla="*/ 1022860 h 1022860"/>
                <a:gd name="connsiteX0-31" fmla="*/ 0 w 1651961"/>
                <a:gd name="connsiteY0-32" fmla="*/ 1022860 h 1022860"/>
                <a:gd name="connsiteX1-33" fmla="*/ 222217 w 1651961"/>
                <a:gd name="connsiteY1-34" fmla="*/ 0 h 1022860"/>
                <a:gd name="connsiteX2-35" fmla="*/ 1577239 w 1651961"/>
                <a:gd name="connsiteY2-36" fmla="*/ 0 h 1022860"/>
                <a:gd name="connsiteX3-37" fmla="*/ 1651961 w 1651961"/>
                <a:gd name="connsiteY3-38" fmla="*/ 1022860 h 1022860"/>
                <a:gd name="connsiteX4-39" fmla="*/ 0 w 1651961"/>
                <a:gd name="connsiteY4-40" fmla="*/ 1022860 h 1022860"/>
                <a:gd name="connsiteX0-41" fmla="*/ 0 w 1858442"/>
                <a:gd name="connsiteY0-42" fmla="*/ 1022860 h 1052357"/>
                <a:gd name="connsiteX1-43" fmla="*/ 222217 w 1858442"/>
                <a:gd name="connsiteY1-44" fmla="*/ 0 h 1052357"/>
                <a:gd name="connsiteX2-45" fmla="*/ 1577239 w 1858442"/>
                <a:gd name="connsiteY2-46" fmla="*/ 0 h 1052357"/>
                <a:gd name="connsiteX3-47" fmla="*/ 1858442 w 1858442"/>
                <a:gd name="connsiteY3-48" fmla="*/ 1052357 h 1052357"/>
                <a:gd name="connsiteX4-49" fmla="*/ 0 w 1858442"/>
                <a:gd name="connsiteY4-50" fmla="*/ 1022860 h 1052357"/>
                <a:gd name="connsiteX0-51" fmla="*/ 0 w 1740458"/>
                <a:gd name="connsiteY0-52" fmla="*/ 1022860 h 1067105"/>
                <a:gd name="connsiteX1-53" fmla="*/ 222217 w 1740458"/>
                <a:gd name="connsiteY1-54" fmla="*/ 0 h 1067105"/>
                <a:gd name="connsiteX2-55" fmla="*/ 1577239 w 1740458"/>
                <a:gd name="connsiteY2-56" fmla="*/ 0 h 1067105"/>
                <a:gd name="connsiteX3-57" fmla="*/ 1740458 w 1740458"/>
                <a:gd name="connsiteY3-58" fmla="*/ 1067105 h 1067105"/>
                <a:gd name="connsiteX4-59" fmla="*/ 0 w 1740458"/>
                <a:gd name="connsiteY4-60" fmla="*/ 1022860 h 1067105"/>
                <a:gd name="connsiteX0-61" fmla="*/ 0 w 1799455"/>
                <a:gd name="connsiteY0-62" fmla="*/ 1022860 h 1067105"/>
                <a:gd name="connsiteX1-63" fmla="*/ 222217 w 1799455"/>
                <a:gd name="connsiteY1-64" fmla="*/ 0 h 1067105"/>
                <a:gd name="connsiteX2-65" fmla="*/ 1577239 w 1799455"/>
                <a:gd name="connsiteY2-66" fmla="*/ 0 h 1067105"/>
                <a:gd name="connsiteX3-67" fmla="*/ 1799455 w 1799455"/>
                <a:gd name="connsiteY3-68" fmla="*/ 1067105 h 1067105"/>
                <a:gd name="connsiteX4-69" fmla="*/ 0 w 1799455"/>
                <a:gd name="connsiteY4-70" fmla="*/ 1022860 h 1067105"/>
                <a:gd name="connsiteX0-71" fmla="*/ 0 w 1696217"/>
                <a:gd name="connsiteY0-72" fmla="*/ 1022860 h 1067105"/>
                <a:gd name="connsiteX1-73" fmla="*/ 118979 w 1696217"/>
                <a:gd name="connsiteY1-74" fmla="*/ 0 h 1067105"/>
                <a:gd name="connsiteX2-75" fmla="*/ 1474001 w 1696217"/>
                <a:gd name="connsiteY2-76" fmla="*/ 0 h 1067105"/>
                <a:gd name="connsiteX3-77" fmla="*/ 1696217 w 1696217"/>
                <a:gd name="connsiteY3-78" fmla="*/ 1067105 h 1067105"/>
                <a:gd name="connsiteX4-79" fmla="*/ 0 w 1696217"/>
                <a:gd name="connsiteY4-80" fmla="*/ 1022860 h 1067105"/>
                <a:gd name="connsiteX0-81" fmla="*/ 0 w 1519237"/>
                <a:gd name="connsiteY0-82" fmla="*/ 1022860 h 1052357"/>
                <a:gd name="connsiteX1-83" fmla="*/ 118979 w 1519237"/>
                <a:gd name="connsiteY1-84" fmla="*/ 0 h 1052357"/>
                <a:gd name="connsiteX2-85" fmla="*/ 1474001 w 1519237"/>
                <a:gd name="connsiteY2-86" fmla="*/ 0 h 1052357"/>
                <a:gd name="connsiteX3-87" fmla="*/ 1519237 w 1519237"/>
                <a:gd name="connsiteY3-88" fmla="*/ 1052357 h 1052357"/>
                <a:gd name="connsiteX4-89" fmla="*/ 0 w 1519237"/>
                <a:gd name="connsiteY4-90" fmla="*/ 1022860 h 1052357"/>
                <a:gd name="connsiteX0-91" fmla="*/ 0 w 1592978"/>
                <a:gd name="connsiteY0-92" fmla="*/ 1022860 h 1067105"/>
                <a:gd name="connsiteX1-93" fmla="*/ 118979 w 1592978"/>
                <a:gd name="connsiteY1-94" fmla="*/ 0 h 1067105"/>
                <a:gd name="connsiteX2-95" fmla="*/ 1474001 w 1592978"/>
                <a:gd name="connsiteY2-96" fmla="*/ 0 h 1067105"/>
                <a:gd name="connsiteX3-97" fmla="*/ 1592978 w 1592978"/>
                <a:gd name="connsiteY3-98" fmla="*/ 1067105 h 1067105"/>
                <a:gd name="connsiteX4-99" fmla="*/ 0 w 1592978"/>
                <a:gd name="connsiteY4-100" fmla="*/ 1022860 h 1067105"/>
                <a:gd name="connsiteX0-101" fmla="*/ 0 w 1592978"/>
                <a:gd name="connsiteY0-102" fmla="*/ 1081853 h 1126098"/>
                <a:gd name="connsiteX1-103" fmla="*/ 118979 w 1592978"/>
                <a:gd name="connsiteY1-104" fmla="*/ 58993 h 1126098"/>
                <a:gd name="connsiteX2-105" fmla="*/ 1311771 w 1592978"/>
                <a:gd name="connsiteY2-106" fmla="*/ 0 h 1126098"/>
                <a:gd name="connsiteX3-107" fmla="*/ 1592978 w 1592978"/>
                <a:gd name="connsiteY3-108" fmla="*/ 1126098 h 1126098"/>
                <a:gd name="connsiteX4-109" fmla="*/ 0 w 1592978"/>
                <a:gd name="connsiteY4-110" fmla="*/ 1081853 h 1126098"/>
                <a:gd name="connsiteX0-111" fmla="*/ 0 w 1592978"/>
                <a:gd name="connsiteY0-112" fmla="*/ 1081853 h 1126098"/>
                <a:gd name="connsiteX1-113" fmla="*/ 236966 w 1592978"/>
                <a:gd name="connsiteY1-114" fmla="*/ 73741 h 1126098"/>
                <a:gd name="connsiteX2-115" fmla="*/ 1311771 w 1592978"/>
                <a:gd name="connsiteY2-116" fmla="*/ 0 h 1126098"/>
                <a:gd name="connsiteX3-117" fmla="*/ 1592978 w 1592978"/>
                <a:gd name="connsiteY3-118" fmla="*/ 1126098 h 1126098"/>
                <a:gd name="connsiteX4-119" fmla="*/ 0 w 1592978"/>
                <a:gd name="connsiteY4-120" fmla="*/ 1081853 h 1126098"/>
                <a:gd name="connsiteX0-121" fmla="*/ 0 w 1592978"/>
                <a:gd name="connsiteY0-122" fmla="*/ 1008112 h 1052357"/>
                <a:gd name="connsiteX1-123" fmla="*/ 236966 w 1592978"/>
                <a:gd name="connsiteY1-124" fmla="*/ 0 h 1052357"/>
                <a:gd name="connsiteX2-125" fmla="*/ 1311771 w 1592978"/>
                <a:gd name="connsiteY2-126" fmla="*/ 1 h 1052357"/>
                <a:gd name="connsiteX3-127" fmla="*/ 1592978 w 1592978"/>
                <a:gd name="connsiteY3-128" fmla="*/ 1052357 h 1052357"/>
                <a:gd name="connsiteX4-129" fmla="*/ 0 w 1592978"/>
                <a:gd name="connsiteY4-130" fmla="*/ 1008112 h 1052357"/>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592978" h="1052357">
                  <a:moveTo>
                    <a:pt x="0" y="1008112"/>
                  </a:moveTo>
                  <a:lnTo>
                    <a:pt x="236966" y="0"/>
                  </a:lnTo>
                  <a:lnTo>
                    <a:pt x="1311771" y="1"/>
                  </a:lnTo>
                  <a:lnTo>
                    <a:pt x="1592978" y="1052357"/>
                  </a:lnTo>
                  <a:lnTo>
                    <a:pt x="0" y="1008112"/>
                  </a:lnTo>
                  <a:close/>
                </a:path>
              </a:pathLst>
            </a:custGeom>
            <a:gradFill flip="none" rotWithShape="1">
              <a:gsLst>
                <a:gs pos="0">
                  <a:sysClr val="windowText" lastClr="000000">
                    <a:lumMod val="85000"/>
                    <a:lumOff val="15000"/>
                  </a:sysClr>
                </a:gs>
                <a:gs pos="60000">
                  <a:sysClr val="windowText" lastClr="000000">
                    <a:lumMod val="75000"/>
                    <a:lumOff val="25000"/>
                  </a:sysClr>
                </a:gs>
                <a:gs pos="100000">
                  <a:sysClr val="windowText" lastClr="000000">
                    <a:lumMod val="65000"/>
                    <a:lumOff val="35000"/>
                    <a:alpha val="0"/>
                  </a:sysClr>
                </a:gs>
              </a:gsLst>
              <a:lin ang="16200000" scaled="1"/>
              <a:tileRect/>
            </a:gradFill>
            <a:ln w="25400" cap="flat" cmpd="sng" algn="ctr">
              <a:noFill/>
              <a:prstDash val="solid"/>
            </a:ln>
            <a:effectLst>
              <a:softEdge rad="127000"/>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sp>
          <p:nvSpPr>
            <p:cNvPr id="11" name="梯形 10"/>
            <p:cNvSpPr/>
            <p:nvPr/>
          </p:nvSpPr>
          <p:spPr>
            <a:xfrm rot="5400000">
              <a:off x="7007804" y="3635913"/>
              <a:ext cx="1400353" cy="587966"/>
            </a:xfrm>
            <a:prstGeom prst="trapezoid">
              <a:avLst>
                <a:gd name="adj" fmla="val 49839"/>
              </a:avLst>
            </a:prstGeom>
            <a:solidFill>
              <a:srgbClr val="0070C0"/>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sp>
          <p:nvSpPr>
            <p:cNvPr id="12" name="矩形 11"/>
            <p:cNvSpPr/>
            <p:nvPr/>
          </p:nvSpPr>
          <p:spPr>
            <a:xfrm>
              <a:off x="5638658" y="3229720"/>
              <a:ext cx="1775340" cy="1394616"/>
            </a:xfrm>
            <a:prstGeom prst="rect">
              <a:avLst/>
            </a:prstGeom>
            <a:solidFill>
              <a:srgbClr val="0070C0"/>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sp>
          <p:nvSpPr>
            <p:cNvPr id="13" name="TextBox 18"/>
            <p:cNvSpPr txBox="1"/>
            <p:nvPr/>
          </p:nvSpPr>
          <p:spPr>
            <a:xfrm rot="5400000" flipH="1">
              <a:off x="7144567" y="3802132"/>
              <a:ext cx="1037690" cy="313932"/>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anose="020B0503020202020204" pitchFamily="34" charset="0"/>
                  <a:ea typeface="微软雅黑" panose="020B0503020204020204" pitchFamily="34" charset="-122"/>
                </a:defRPr>
              </a:lvl1pPr>
            </a:lstStyle>
            <a:p>
              <a:pPr marL="0" marR="0" lvl="0" indent="0" algn="ctr" defTabSz="914400" eaLnBrk="1" fontAlgn="auto" latinLnBrk="0" hangingPunct="1">
                <a:lnSpc>
                  <a:spcPct val="80000"/>
                </a:lnSpc>
                <a:spcBef>
                  <a:spcPts val="0"/>
                </a:spcBef>
                <a:spcAft>
                  <a:spcPts val="0"/>
                </a:spcAft>
                <a:buClrTx/>
                <a:buSzTx/>
                <a:buFontTx/>
                <a:buNone/>
                <a:defRPr/>
              </a:pPr>
              <a:r>
                <a:rPr kumimoji="0" lang="en-US" altLang="zh-CN" sz="1800" b="1" i="0" u="none" strike="noStrike" kern="0" cap="none" spc="0" normalizeH="0" baseline="0" noProof="0" dirty="0" smtClean="0">
                  <a:ln w="18415" cmpd="sng">
                    <a:noFill/>
                    <a:prstDash val="solid"/>
                  </a:ln>
                  <a:solidFill>
                    <a:schemeClr val="bg1"/>
                  </a:solidFill>
                  <a:effectLst>
                    <a:outerShdw blurRad="38100" dist="38100" dir="2700000" algn="tl">
                      <a:srgbClr val="000000">
                        <a:alpha val="43137"/>
                      </a:srgbClr>
                    </a:outerShdw>
                  </a:effectLst>
                  <a:uLnTx/>
                  <a:uFillTx/>
                  <a:cs typeface="Times New Roman" panose="02020603050405020304" pitchFamily="18" charset="0"/>
                </a:rPr>
                <a:t>STEP 05</a:t>
              </a:r>
              <a:endParaRPr kumimoji="0" lang="zh-CN" altLang="en-US" sz="1800" b="1" i="0" u="none" strike="noStrike" kern="0" cap="none" spc="0" normalizeH="0" baseline="0" noProof="0" dirty="0">
                <a:ln w="18415" cmpd="sng">
                  <a:noFill/>
                  <a:prstDash val="solid"/>
                </a:ln>
                <a:solidFill>
                  <a:schemeClr val="bg1"/>
                </a:solidFill>
                <a:effectLst>
                  <a:outerShdw blurRad="38100" dist="38100" dir="2700000" algn="tl">
                    <a:srgbClr val="000000">
                      <a:alpha val="43137"/>
                    </a:srgbClr>
                  </a:outerShdw>
                </a:effectLst>
                <a:uLnTx/>
                <a:uFillTx/>
                <a:cs typeface="Times New Roman" panose="02020603050405020304" pitchFamily="18" charset="0"/>
              </a:endParaRPr>
            </a:p>
          </p:txBody>
        </p:sp>
        <p:sp>
          <p:nvSpPr>
            <p:cNvPr id="14" name="TextBox 23"/>
            <p:cNvSpPr txBox="1"/>
            <p:nvPr/>
          </p:nvSpPr>
          <p:spPr>
            <a:xfrm flipH="1">
              <a:off x="6314362" y="3338840"/>
              <a:ext cx="1099637" cy="1202386"/>
            </a:xfrm>
            <a:prstGeom prst="rect">
              <a:avLst/>
            </a:prstGeom>
            <a:noFill/>
          </p:spPr>
          <p:txBody>
            <a:bodyPr wrap="square" rtlCol="0">
              <a:spAutoFit/>
            </a:bodyPr>
            <a:lstStyle>
              <a:defPPr>
                <a:defRPr lang="zh-CN"/>
              </a:defPPr>
              <a:lvl1pPr algn="just">
                <a:lnSpc>
                  <a:spcPts val="1500"/>
                </a:lnSpc>
                <a:defRPr sz="1200">
                  <a:solidFill>
                    <a:schemeClr val="bg1"/>
                  </a:solidFill>
                  <a:latin typeface="微软雅黑" panose="020B0503020204020204" pitchFamily="34" charset="-122"/>
                  <a:ea typeface="微软雅黑" panose="020B0503020204020204" pitchFamily="34" charset="-122"/>
                </a:defRPr>
              </a:lvl1pPr>
            </a:lstStyle>
            <a:p>
              <a:r>
                <a:rPr lang="zh-CN" altLang="en-US"/>
                <a:t>单击添加您的文本单击添加您的文本单击添加您的文本单击添加您的文本</a:t>
              </a:r>
              <a:endParaRPr lang="en-US" altLang="zh-CN" dirty="0"/>
            </a:p>
          </p:txBody>
        </p:sp>
      </p:grpSp>
      <p:grpSp>
        <p:nvGrpSpPr>
          <p:cNvPr id="15" name="组合 14"/>
          <p:cNvGrpSpPr/>
          <p:nvPr/>
        </p:nvGrpSpPr>
        <p:grpSpPr>
          <a:xfrm>
            <a:off x="4443573" y="3181440"/>
            <a:ext cx="2605750" cy="1548832"/>
            <a:chOff x="3939518" y="3181440"/>
            <a:chExt cx="2605750" cy="1548832"/>
          </a:xfrm>
        </p:grpSpPr>
        <p:sp>
          <p:nvSpPr>
            <p:cNvPr id="16" name="梯形 19"/>
            <p:cNvSpPr/>
            <p:nvPr/>
          </p:nvSpPr>
          <p:spPr>
            <a:xfrm rot="5400000">
              <a:off x="5324815" y="3509819"/>
              <a:ext cx="1548832" cy="892074"/>
            </a:xfrm>
            <a:custGeom>
              <a:avLst/>
              <a:gdLst>
                <a:gd name="connsiteX0" fmla="*/ 0 w 1651961"/>
                <a:gd name="connsiteY0" fmla="*/ 1008112 h 1008112"/>
                <a:gd name="connsiteX1" fmla="*/ 384444 w 1651961"/>
                <a:gd name="connsiteY1" fmla="*/ 0 h 1008112"/>
                <a:gd name="connsiteX2" fmla="*/ 1267517 w 1651961"/>
                <a:gd name="connsiteY2" fmla="*/ 0 h 1008112"/>
                <a:gd name="connsiteX3" fmla="*/ 1651961 w 1651961"/>
                <a:gd name="connsiteY3" fmla="*/ 1008112 h 1008112"/>
                <a:gd name="connsiteX4" fmla="*/ 0 w 1651961"/>
                <a:gd name="connsiteY4" fmla="*/ 1008112 h 1008112"/>
                <a:gd name="connsiteX0-1" fmla="*/ 0 w 1651961"/>
                <a:gd name="connsiteY0-2" fmla="*/ 1317828 h 1317828"/>
                <a:gd name="connsiteX1-3" fmla="*/ 163222 w 1651961"/>
                <a:gd name="connsiteY1-4" fmla="*/ 0 h 1317828"/>
                <a:gd name="connsiteX2-5" fmla="*/ 1267517 w 1651961"/>
                <a:gd name="connsiteY2-6" fmla="*/ 309716 h 1317828"/>
                <a:gd name="connsiteX3-7" fmla="*/ 1651961 w 1651961"/>
                <a:gd name="connsiteY3-8" fmla="*/ 1317828 h 1317828"/>
                <a:gd name="connsiteX4-9" fmla="*/ 0 w 1651961"/>
                <a:gd name="connsiteY4-10" fmla="*/ 1317828 h 1317828"/>
                <a:gd name="connsiteX0-11" fmla="*/ 0 w 1651961"/>
                <a:gd name="connsiteY0-12" fmla="*/ 1022860 h 1022860"/>
                <a:gd name="connsiteX1-13" fmla="*/ 222217 w 1651961"/>
                <a:gd name="connsiteY1-14" fmla="*/ 0 h 1022860"/>
                <a:gd name="connsiteX2-15" fmla="*/ 1267517 w 1651961"/>
                <a:gd name="connsiteY2-16" fmla="*/ 14748 h 1022860"/>
                <a:gd name="connsiteX3-17" fmla="*/ 1651961 w 1651961"/>
                <a:gd name="connsiteY3-18" fmla="*/ 1022860 h 1022860"/>
                <a:gd name="connsiteX4-19" fmla="*/ 0 w 1651961"/>
                <a:gd name="connsiteY4-20" fmla="*/ 1022860 h 1022860"/>
                <a:gd name="connsiteX0-21" fmla="*/ 0 w 1651961"/>
                <a:gd name="connsiteY0-22" fmla="*/ 1022860 h 1022860"/>
                <a:gd name="connsiteX1-23" fmla="*/ 222217 w 1651961"/>
                <a:gd name="connsiteY1-24" fmla="*/ 0 h 1022860"/>
                <a:gd name="connsiteX2-25" fmla="*/ 1429753 w 1651961"/>
                <a:gd name="connsiteY2-26" fmla="*/ 0 h 1022860"/>
                <a:gd name="connsiteX3-27" fmla="*/ 1651961 w 1651961"/>
                <a:gd name="connsiteY3-28" fmla="*/ 1022860 h 1022860"/>
                <a:gd name="connsiteX4-29" fmla="*/ 0 w 1651961"/>
                <a:gd name="connsiteY4-30" fmla="*/ 1022860 h 1022860"/>
                <a:gd name="connsiteX0-31" fmla="*/ 0 w 1651961"/>
                <a:gd name="connsiteY0-32" fmla="*/ 1022860 h 1022860"/>
                <a:gd name="connsiteX1-33" fmla="*/ 222217 w 1651961"/>
                <a:gd name="connsiteY1-34" fmla="*/ 0 h 1022860"/>
                <a:gd name="connsiteX2-35" fmla="*/ 1577239 w 1651961"/>
                <a:gd name="connsiteY2-36" fmla="*/ 0 h 1022860"/>
                <a:gd name="connsiteX3-37" fmla="*/ 1651961 w 1651961"/>
                <a:gd name="connsiteY3-38" fmla="*/ 1022860 h 1022860"/>
                <a:gd name="connsiteX4-39" fmla="*/ 0 w 1651961"/>
                <a:gd name="connsiteY4-40" fmla="*/ 1022860 h 1022860"/>
                <a:gd name="connsiteX0-41" fmla="*/ 0 w 1858442"/>
                <a:gd name="connsiteY0-42" fmla="*/ 1022860 h 1052357"/>
                <a:gd name="connsiteX1-43" fmla="*/ 222217 w 1858442"/>
                <a:gd name="connsiteY1-44" fmla="*/ 0 h 1052357"/>
                <a:gd name="connsiteX2-45" fmla="*/ 1577239 w 1858442"/>
                <a:gd name="connsiteY2-46" fmla="*/ 0 h 1052357"/>
                <a:gd name="connsiteX3-47" fmla="*/ 1858442 w 1858442"/>
                <a:gd name="connsiteY3-48" fmla="*/ 1052357 h 1052357"/>
                <a:gd name="connsiteX4-49" fmla="*/ 0 w 1858442"/>
                <a:gd name="connsiteY4-50" fmla="*/ 1022860 h 1052357"/>
                <a:gd name="connsiteX0-51" fmla="*/ 0 w 1740458"/>
                <a:gd name="connsiteY0-52" fmla="*/ 1022860 h 1067105"/>
                <a:gd name="connsiteX1-53" fmla="*/ 222217 w 1740458"/>
                <a:gd name="connsiteY1-54" fmla="*/ 0 h 1067105"/>
                <a:gd name="connsiteX2-55" fmla="*/ 1577239 w 1740458"/>
                <a:gd name="connsiteY2-56" fmla="*/ 0 h 1067105"/>
                <a:gd name="connsiteX3-57" fmla="*/ 1740458 w 1740458"/>
                <a:gd name="connsiteY3-58" fmla="*/ 1067105 h 1067105"/>
                <a:gd name="connsiteX4-59" fmla="*/ 0 w 1740458"/>
                <a:gd name="connsiteY4-60" fmla="*/ 1022860 h 1067105"/>
                <a:gd name="connsiteX0-61" fmla="*/ 0 w 1799455"/>
                <a:gd name="connsiteY0-62" fmla="*/ 1022860 h 1067105"/>
                <a:gd name="connsiteX1-63" fmla="*/ 222217 w 1799455"/>
                <a:gd name="connsiteY1-64" fmla="*/ 0 h 1067105"/>
                <a:gd name="connsiteX2-65" fmla="*/ 1577239 w 1799455"/>
                <a:gd name="connsiteY2-66" fmla="*/ 0 h 1067105"/>
                <a:gd name="connsiteX3-67" fmla="*/ 1799455 w 1799455"/>
                <a:gd name="connsiteY3-68" fmla="*/ 1067105 h 1067105"/>
                <a:gd name="connsiteX4-69" fmla="*/ 0 w 1799455"/>
                <a:gd name="connsiteY4-70" fmla="*/ 1022860 h 1067105"/>
                <a:gd name="connsiteX0-71" fmla="*/ 0 w 1696217"/>
                <a:gd name="connsiteY0-72" fmla="*/ 1022860 h 1067105"/>
                <a:gd name="connsiteX1-73" fmla="*/ 118979 w 1696217"/>
                <a:gd name="connsiteY1-74" fmla="*/ 0 h 1067105"/>
                <a:gd name="connsiteX2-75" fmla="*/ 1474001 w 1696217"/>
                <a:gd name="connsiteY2-76" fmla="*/ 0 h 1067105"/>
                <a:gd name="connsiteX3-77" fmla="*/ 1696217 w 1696217"/>
                <a:gd name="connsiteY3-78" fmla="*/ 1067105 h 1067105"/>
                <a:gd name="connsiteX4-79" fmla="*/ 0 w 1696217"/>
                <a:gd name="connsiteY4-80" fmla="*/ 1022860 h 1067105"/>
                <a:gd name="connsiteX0-81" fmla="*/ 0 w 1519237"/>
                <a:gd name="connsiteY0-82" fmla="*/ 1022860 h 1052357"/>
                <a:gd name="connsiteX1-83" fmla="*/ 118979 w 1519237"/>
                <a:gd name="connsiteY1-84" fmla="*/ 0 h 1052357"/>
                <a:gd name="connsiteX2-85" fmla="*/ 1474001 w 1519237"/>
                <a:gd name="connsiteY2-86" fmla="*/ 0 h 1052357"/>
                <a:gd name="connsiteX3-87" fmla="*/ 1519237 w 1519237"/>
                <a:gd name="connsiteY3-88" fmla="*/ 1052357 h 1052357"/>
                <a:gd name="connsiteX4-89" fmla="*/ 0 w 1519237"/>
                <a:gd name="connsiteY4-90" fmla="*/ 1022860 h 1052357"/>
                <a:gd name="connsiteX0-91" fmla="*/ 0 w 1592978"/>
                <a:gd name="connsiteY0-92" fmla="*/ 1022860 h 1067105"/>
                <a:gd name="connsiteX1-93" fmla="*/ 118979 w 1592978"/>
                <a:gd name="connsiteY1-94" fmla="*/ 0 h 1067105"/>
                <a:gd name="connsiteX2-95" fmla="*/ 1474001 w 1592978"/>
                <a:gd name="connsiteY2-96" fmla="*/ 0 h 1067105"/>
                <a:gd name="connsiteX3-97" fmla="*/ 1592978 w 1592978"/>
                <a:gd name="connsiteY3-98" fmla="*/ 1067105 h 1067105"/>
                <a:gd name="connsiteX4-99" fmla="*/ 0 w 1592978"/>
                <a:gd name="connsiteY4-100" fmla="*/ 1022860 h 1067105"/>
                <a:gd name="connsiteX0-101" fmla="*/ 0 w 1592978"/>
                <a:gd name="connsiteY0-102" fmla="*/ 1081853 h 1126098"/>
                <a:gd name="connsiteX1-103" fmla="*/ 118979 w 1592978"/>
                <a:gd name="connsiteY1-104" fmla="*/ 58993 h 1126098"/>
                <a:gd name="connsiteX2-105" fmla="*/ 1311771 w 1592978"/>
                <a:gd name="connsiteY2-106" fmla="*/ 0 h 1126098"/>
                <a:gd name="connsiteX3-107" fmla="*/ 1592978 w 1592978"/>
                <a:gd name="connsiteY3-108" fmla="*/ 1126098 h 1126098"/>
                <a:gd name="connsiteX4-109" fmla="*/ 0 w 1592978"/>
                <a:gd name="connsiteY4-110" fmla="*/ 1081853 h 1126098"/>
                <a:gd name="connsiteX0-111" fmla="*/ 0 w 1592978"/>
                <a:gd name="connsiteY0-112" fmla="*/ 1081853 h 1126098"/>
                <a:gd name="connsiteX1-113" fmla="*/ 236966 w 1592978"/>
                <a:gd name="connsiteY1-114" fmla="*/ 73741 h 1126098"/>
                <a:gd name="connsiteX2-115" fmla="*/ 1311771 w 1592978"/>
                <a:gd name="connsiteY2-116" fmla="*/ 0 h 1126098"/>
                <a:gd name="connsiteX3-117" fmla="*/ 1592978 w 1592978"/>
                <a:gd name="connsiteY3-118" fmla="*/ 1126098 h 1126098"/>
                <a:gd name="connsiteX4-119" fmla="*/ 0 w 1592978"/>
                <a:gd name="connsiteY4-120" fmla="*/ 1081853 h 1126098"/>
                <a:gd name="connsiteX0-121" fmla="*/ 0 w 1592978"/>
                <a:gd name="connsiteY0-122" fmla="*/ 1008112 h 1052357"/>
                <a:gd name="connsiteX1-123" fmla="*/ 236966 w 1592978"/>
                <a:gd name="connsiteY1-124" fmla="*/ 0 h 1052357"/>
                <a:gd name="connsiteX2-125" fmla="*/ 1311771 w 1592978"/>
                <a:gd name="connsiteY2-126" fmla="*/ 1 h 1052357"/>
                <a:gd name="connsiteX3-127" fmla="*/ 1592978 w 1592978"/>
                <a:gd name="connsiteY3-128" fmla="*/ 1052357 h 1052357"/>
                <a:gd name="connsiteX4-129" fmla="*/ 0 w 1592978"/>
                <a:gd name="connsiteY4-130" fmla="*/ 1008112 h 1052357"/>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592978" h="1052357">
                  <a:moveTo>
                    <a:pt x="0" y="1008112"/>
                  </a:moveTo>
                  <a:lnTo>
                    <a:pt x="236966" y="0"/>
                  </a:lnTo>
                  <a:lnTo>
                    <a:pt x="1311771" y="1"/>
                  </a:lnTo>
                  <a:lnTo>
                    <a:pt x="1592978" y="1052357"/>
                  </a:lnTo>
                  <a:lnTo>
                    <a:pt x="0" y="1008112"/>
                  </a:lnTo>
                  <a:close/>
                </a:path>
              </a:pathLst>
            </a:custGeom>
            <a:gradFill flip="none" rotWithShape="1">
              <a:gsLst>
                <a:gs pos="0">
                  <a:sysClr val="windowText" lastClr="000000">
                    <a:lumMod val="85000"/>
                    <a:lumOff val="15000"/>
                  </a:sysClr>
                </a:gs>
                <a:gs pos="60000">
                  <a:sysClr val="windowText" lastClr="000000">
                    <a:lumMod val="75000"/>
                    <a:lumOff val="25000"/>
                  </a:sysClr>
                </a:gs>
                <a:gs pos="100000">
                  <a:sysClr val="windowText" lastClr="000000">
                    <a:lumMod val="65000"/>
                    <a:lumOff val="35000"/>
                    <a:alpha val="0"/>
                  </a:sysClr>
                </a:gs>
              </a:gsLst>
              <a:lin ang="16200000" scaled="1"/>
              <a:tileRect/>
            </a:gradFill>
            <a:ln w="25400" cap="flat" cmpd="sng" algn="ctr">
              <a:noFill/>
              <a:prstDash val="solid"/>
            </a:ln>
            <a:effectLst>
              <a:softEdge rad="127000"/>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grpSp>
          <p:nvGrpSpPr>
            <p:cNvPr id="17" name="组合 16"/>
            <p:cNvGrpSpPr/>
            <p:nvPr/>
          </p:nvGrpSpPr>
          <p:grpSpPr>
            <a:xfrm>
              <a:off x="3939518" y="3229718"/>
              <a:ext cx="2363306" cy="1400353"/>
              <a:chOff x="3939518" y="3229718"/>
              <a:chExt cx="2363306" cy="1400353"/>
            </a:xfrm>
          </p:grpSpPr>
          <p:sp>
            <p:nvSpPr>
              <p:cNvPr id="18" name="梯形 17"/>
              <p:cNvSpPr/>
              <p:nvPr/>
            </p:nvSpPr>
            <p:spPr>
              <a:xfrm rot="5400000">
                <a:off x="5308664" y="3635912"/>
                <a:ext cx="1400353" cy="587966"/>
              </a:xfrm>
              <a:prstGeom prst="trapezoid">
                <a:avLst>
                  <a:gd name="adj" fmla="val 49839"/>
                </a:avLst>
              </a:prstGeom>
              <a:solidFill>
                <a:srgbClr val="E46C0A"/>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sp>
            <p:nvSpPr>
              <p:cNvPr id="19" name="矩形 18"/>
              <p:cNvSpPr/>
              <p:nvPr/>
            </p:nvSpPr>
            <p:spPr>
              <a:xfrm>
                <a:off x="3939518" y="3229719"/>
                <a:ext cx="1775340" cy="1394616"/>
              </a:xfrm>
              <a:prstGeom prst="rect">
                <a:avLst/>
              </a:prstGeom>
              <a:solidFill>
                <a:srgbClr val="E46C0A"/>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sp>
            <p:nvSpPr>
              <p:cNvPr id="20" name="TextBox 17"/>
              <p:cNvSpPr txBox="1"/>
              <p:nvPr/>
            </p:nvSpPr>
            <p:spPr>
              <a:xfrm rot="5400000" flipH="1">
                <a:off x="5436891" y="3802131"/>
                <a:ext cx="1037690" cy="313932"/>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anose="020B0503020202020204" pitchFamily="34" charset="0"/>
                    <a:ea typeface="微软雅黑" panose="020B0503020204020204" pitchFamily="34" charset="-122"/>
                  </a:defRPr>
                </a:lvl1pPr>
              </a:lstStyle>
              <a:p>
                <a:pPr marL="0" marR="0" lvl="0" indent="0" algn="ctr" defTabSz="914400" eaLnBrk="1" fontAlgn="auto" latinLnBrk="0" hangingPunct="1">
                  <a:lnSpc>
                    <a:spcPct val="80000"/>
                  </a:lnSpc>
                  <a:spcBef>
                    <a:spcPts val="0"/>
                  </a:spcBef>
                  <a:spcAft>
                    <a:spcPts val="0"/>
                  </a:spcAft>
                  <a:buClrTx/>
                  <a:buSzTx/>
                  <a:buFontTx/>
                  <a:buNone/>
                  <a:defRPr/>
                </a:pPr>
                <a:r>
                  <a:rPr kumimoji="0" lang="en-US" altLang="zh-CN" sz="1800" b="1" i="0" u="none" strike="noStrike" kern="0" cap="none" spc="0" normalizeH="0" baseline="0" noProof="0" dirty="0" smtClean="0">
                    <a:ln w="18415" cmpd="sng">
                      <a:noFill/>
                      <a:prstDash val="solid"/>
                    </a:ln>
                    <a:solidFill>
                      <a:schemeClr val="bg1"/>
                    </a:solidFill>
                    <a:effectLst>
                      <a:outerShdw blurRad="38100" dist="38100" dir="2700000" algn="tl">
                        <a:srgbClr val="000000">
                          <a:alpha val="43137"/>
                        </a:srgbClr>
                      </a:outerShdw>
                    </a:effectLst>
                    <a:uLnTx/>
                    <a:uFillTx/>
                    <a:cs typeface="Times New Roman" panose="02020603050405020304" pitchFamily="18" charset="0"/>
                  </a:rPr>
                  <a:t>STEP 04</a:t>
                </a:r>
                <a:endParaRPr kumimoji="0" lang="zh-CN" altLang="en-US" sz="1800" b="1" i="0" u="none" strike="noStrike" kern="0" cap="none" spc="0" normalizeH="0" baseline="0" noProof="0" dirty="0">
                  <a:ln w="18415" cmpd="sng">
                    <a:noFill/>
                    <a:prstDash val="solid"/>
                  </a:ln>
                  <a:solidFill>
                    <a:schemeClr val="bg1"/>
                  </a:solidFill>
                  <a:effectLst>
                    <a:outerShdw blurRad="38100" dist="38100" dir="2700000" algn="tl">
                      <a:srgbClr val="000000">
                        <a:alpha val="43137"/>
                      </a:srgbClr>
                    </a:outerShdw>
                  </a:effectLst>
                  <a:uLnTx/>
                  <a:uFillTx/>
                  <a:cs typeface="Times New Roman" panose="02020603050405020304" pitchFamily="18" charset="0"/>
                </a:endParaRPr>
              </a:p>
            </p:txBody>
          </p:sp>
          <p:sp>
            <p:nvSpPr>
              <p:cNvPr id="21" name="TextBox 22"/>
              <p:cNvSpPr txBox="1"/>
              <p:nvPr/>
            </p:nvSpPr>
            <p:spPr>
              <a:xfrm flipH="1">
                <a:off x="4521779" y="3323778"/>
                <a:ext cx="1116877" cy="1202386"/>
              </a:xfrm>
              <a:prstGeom prst="rect">
                <a:avLst/>
              </a:prstGeom>
              <a:noFill/>
            </p:spPr>
            <p:txBody>
              <a:bodyPr wrap="square" rtlCol="0">
                <a:spAutoFit/>
              </a:bodyPr>
              <a:lstStyle>
                <a:defPPr>
                  <a:defRPr lang="zh-CN"/>
                </a:defPPr>
                <a:lvl1pPr algn="just">
                  <a:lnSpc>
                    <a:spcPts val="1500"/>
                  </a:lnSpc>
                  <a:defRPr sz="1200">
                    <a:solidFill>
                      <a:schemeClr val="bg1"/>
                    </a:solidFill>
                    <a:latin typeface="微软雅黑" panose="020B0503020204020204" pitchFamily="34" charset="-122"/>
                    <a:ea typeface="微软雅黑" panose="020B0503020204020204" pitchFamily="34" charset="-122"/>
                  </a:defRPr>
                </a:lvl1pPr>
              </a:lstStyle>
              <a:p>
                <a:r>
                  <a:rPr lang="zh-CN" altLang="en-US"/>
                  <a:t>单击添加您的文本单击添加您的文本单击添加您的文本单击添加您的文本</a:t>
                </a:r>
                <a:endParaRPr lang="en-US" altLang="zh-CN" dirty="0"/>
              </a:p>
            </p:txBody>
          </p:sp>
        </p:grpSp>
      </p:grpSp>
      <p:grpSp>
        <p:nvGrpSpPr>
          <p:cNvPr id="22" name="组合 21"/>
          <p:cNvGrpSpPr/>
          <p:nvPr/>
        </p:nvGrpSpPr>
        <p:grpSpPr>
          <a:xfrm>
            <a:off x="2668233" y="3223980"/>
            <a:ext cx="2363307" cy="1400353"/>
            <a:chOff x="2164178" y="3223980"/>
            <a:chExt cx="2363307" cy="1400353"/>
          </a:xfrm>
        </p:grpSpPr>
        <p:sp>
          <p:nvSpPr>
            <p:cNvPr id="23" name="梯形 22"/>
            <p:cNvSpPr/>
            <p:nvPr/>
          </p:nvSpPr>
          <p:spPr>
            <a:xfrm rot="5400000">
              <a:off x="3533325" y="3630174"/>
              <a:ext cx="1400353" cy="587966"/>
            </a:xfrm>
            <a:prstGeom prst="trapezoid">
              <a:avLst>
                <a:gd name="adj" fmla="val 49839"/>
              </a:avLst>
            </a:prstGeom>
            <a:solidFill>
              <a:srgbClr val="0070C0"/>
            </a:solidFill>
            <a:ln w="25400" cap="flat" cmpd="sng" algn="ctr">
              <a:noFill/>
              <a:prstDash val="solid"/>
            </a:ln>
            <a:effectLst>
              <a:outerShdw blurRad="304800" dist="38100" dir="2700000" algn="tl" rotWithShape="0">
                <a:prstClr val="black">
                  <a:alpha val="64000"/>
                </a:prstClr>
              </a:outerShdw>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sp>
          <p:nvSpPr>
            <p:cNvPr id="24" name="矩形 23"/>
            <p:cNvSpPr/>
            <p:nvPr/>
          </p:nvSpPr>
          <p:spPr>
            <a:xfrm>
              <a:off x="2164178" y="3228988"/>
              <a:ext cx="1775340" cy="1394616"/>
            </a:xfrm>
            <a:prstGeom prst="rect">
              <a:avLst/>
            </a:prstGeom>
            <a:solidFill>
              <a:srgbClr val="0070C0"/>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sp>
          <p:nvSpPr>
            <p:cNvPr id="25" name="TextBox 16"/>
            <p:cNvSpPr txBox="1"/>
            <p:nvPr/>
          </p:nvSpPr>
          <p:spPr>
            <a:xfrm rot="5400000" flipH="1">
              <a:off x="3701784" y="3806214"/>
              <a:ext cx="1029522" cy="313932"/>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anose="020B0503020202020204" pitchFamily="34" charset="0"/>
                  <a:ea typeface="微软雅黑" panose="020B0503020204020204" pitchFamily="34" charset="-122"/>
                </a:defRPr>
              </a:lvl1pPr>
            </a:lstStyle>
            <a:p>
              <a:pPr marL="0" marR="0" lvl="0" indent="0" algn="ctr" defTabSz="914400" eaLnBrk="1" fontAlgn="auto" latinLnBrk="0" hangingPunct="1">
                <a:lnSpc>
                  <a:spcPct val="80000"/>
                </a:lnSpc>
                <a:spcBef>
                  <a:spcPts val="0"/>
                </a:spcBef>
                <a:spcAft>
                  <a:spcPts val="0"/>
                </a:spcAft>
                <a:buClrTx/>
                <a:buSzTx/>
                <a:buFontTx/>
                <a:buNone/>
                <a:defRPr/>
              </a:pPr>
              <a:r>
                <a:rPr kumimoji="0" lang="en-US" altLang="zh-CN" sz="1800" b="1" i="0" u="none" strike="noStrike" kern="0" cap="none" spc="0" normalizeH="0" baseline="0" noProof="0" dirty="0" smtClean="0">
                  <a:ln w="18415" cmpd="sng">
                    <a:noFill/>
                    <a:prstDash val="solid"/>
                  </a:ln>
                  <a:solidFill>
                    <a:schemeClr val="bg1"/>
                  </a:solidFill>
                  <a:effectLst>
                    <a:outerShdw blurRad="38100" dist="38100" dir="2700000" algn="tl">
                      <a:srgbClr val="000000">
                        <a:alpha val="43137"/>
                      </a:srgbClr>
                    </a:outerShdw>
                  </a:effectLst>
                  <a:uLnTx/>
                  <a:uFillTx/>
                  <a:cs typeface="Times New Roman" panose="02020603050405020304" pitchFamily="18" charset="0"/>
                </a:rPr>
                <a:t>STEP 03</a:t>
              </a:r>
              <a:endParaRPr kumimoji="0" lang="zh-CN" altLang="en-US" sz="1800" b="1" i="0" u="none" strike="noStrike" kern="0" cap="none" spc="0" normalizeH="0" baseline="0" noProof="0" dirty="0">
                <a:ln w="18415" cmpd="sng">
                  <a:noFill/>
                  <a:prstDash val="solid"/>
                </a:ln>
                <a:solidFill>
                  <a:schemeClr val="bg1"/>
                </a:solidFill>
                <a:effectLst>
                  <a:outerShdw blurRad="38100" dist="38100" dir="2700000" algn="tl">
                    <a:srgbClr val="000000">
                      <a:alpha val="43137"/>
                    </a:srgbClr>
                  </a:outerShdw>
                </a:effectLst>
                <a:uLnTx/>
                <a:uFillTx/>
                <a:cs typeface="Times New Roman" panose="02020603050405020304" pitchFamily="18" charset="0"/>
              </a:endParaRPr>
            </a:p>
          </p:txBody>
        </p:sp>
        <p:sp>
          <p:nvSpPr>
            <p:cNvPr id="26" name="TextBox 21"/>
            <p:cNvSpPr txBox="1"/>
            <p:nvPr/>
          </p:nvSpPr>
          <p:spPr>
            <a:xfrm flipH="1">
              <a:off x="2214150" y="3738037"/>
              <a:ext cx="1725366" cy="831279"/>
            </a:xfrm>
            <a:prstGeom prst="rect">
              <a:avLst/>
            </a:prstGeom>
            <a:noFill/>
          </p:spPr>
          <p:txBody>
            <a:bodyPr wrap="square" rtlCol="0">
              <a:spAutoFit/>
            </a:bodyPr>
            <a:lstStyle>
              <a:defPPr>
                <a:defRPr lang="zh-CN"/>
              </a:defPPr>
              <a:lvl1pPr algn="just">
                <a:lnSpc>
                  <a:spcPts val="1500"/>
                </a:lnSpc>
                <a:defRPr sz="1200">
                  <a:solidFill>
                    <a:schemeClr val="bg1"/>
                  </a:solidFill>
                  <a:latin typeface="微软雅黑" panose="020B0503020204020204" pitchFamily="34" charset="-122"/>
                  <a:ea typeface="微软雅黑" panose="020B0503020204020204" pitchFamily="34" charset="-122"/>
                </a:defRPr>
              </a:lvl1pPr>
            </a:lstStyle>
            <a:p>
              <a:r>
                <a:rPr lang="zh-CN" altLang="en-US" dirty="0"/>
                <a:t>单击添加您的文本单击添加您的文本单击添加您的文本单击添加您的文本</a:t>
              </a:r>
              <a:endParaRPr lang="en-US" altLang="zh-CN" dirty="0"/>
            </a:p>
          </p:txBody>
        </p:sp>
      </p:grpSp>
      <p:grpSp>
        <p:nvGrpSpPr>
          <p:cNvPr id="27" name="组合 26"/>
          <p:cNvGrpSpPr/>
          <p:nvPr/>
        </p:nvGrpSpPr>
        <p:grpSpPr>
          <a:xfrm>
            <a:off x="2668233" y="1793205"/>
            <a:ext cx="1808237" cy="1937152"/>
            <a:chOff x="2164178" y="1793205"/>
            <a:chExt cx="1808237" cy="1937152"/>
          </a:xfrm>
        </p:grpSpPr>
        <p:sp>
          <p:nvSpPr>
            <p:cNvPr id="28" name="梯形 27"/>
            <p:cNvSpPr/>
            <p:nvPr/>
          </p:nvSpPr>
          <p:spPr>
            <a:xfrm rot="10800000">
              <a:off x="2168013" y="3187820"/>
              <a:ext cx="1771504" cy="468723"/>
            </a:xfrm>
            <a:prstGeom prst="trapezoid">
              <a:avLst>
                <a:gd name="adj" fmla="val 49839"/>
              </a:avLst>
            </a:prstGeom>
            <a:solidFill>
              <a:srgbClr val="E46C0A"/>
            </a:solidFill>
            <a:ln w="25400" cap="flat" cmpd="sng" algn="ctr">
              <a:noFill/>
              <a:prstDash val="solid"/>
            </a:ln>
            <a:effectLst>
              <a:outerShdw blurRad="304800" dist="38100" dir="2700000" algn="tl" rotWithShape="0">
                <a:prstClr val="black">
                  <a:alpha val="64000"/>
                </a:prstClr>
              </a:outerShdw>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sp>
          <p:nvSpPr>
            <p:cNvPr id="29" name="矩形 28"/>
            <p:cNvSpPr/>
            <p:nvPr/>
          </p:nvSpPr>
          <p:spPr>
            <a:xfrm>
              <a:off x="2164178" y="1793205"/>
              <a:ext cx="1775340" cy="1394616"/>
            </a:xfrm>
            <a:prstGeom prst="rect">
              <a:avLst/>
            </a:prstGeom>
            <a:solidFill>
              <a:srgbClr val="E46C0A"/>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sp>
          <p:nvSpPr>
            <p:cNvPr id="30" name="TextBox 15"/>
            <p:cNvSpPr txBox="1"/>
            <p:nvPr/>
          </p:nvSpPr>
          <p:spPr>
            <a:xfrm flipH="1">
              <a:off x="2493056" y="3194826"/>
              <a:ext cx="1097535" cy="535531"/>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anose="020B0503020202020204" pitchFamily="34" charset="0"/>
                  <a:ea typeface="微软雅黑" panose="020B0503020204020204" pitchFamily="34" charset="-122"/>
                </a:defRPr>
              </a:lvl1pPr>
            </a:lstStyle>
            <a:p>
              <a:pPr marL="0" marR="0" lvl="0" indent="0" algn="ctr" defTabSz="914400" eaLnBrk="1" fontAlgn="auto" latinLnBrk="0" hangingPunct="1">
                <a:lnSpc>
                  <a:spcPct val="80000"/>
                </a:lnSpc>
                <a:spcBef>
                  <a:spcPts val="0"/>
                </a:spcBef>
                <a:spcAft>
                  <a:spcPts val="0"/>
                </a:spcAft>
                <a:buClrTx/>
                <a:buSzTx/>
                <a:buFontTx/>
                <a:buNone/>
                <a:defRPr/>
              </a:pPr>
              <a:r>
                <a:rPr kumimoji="0" lang="en-US" altLang="zh-CN" sz="1800" b="1" i="0" u="none" strike="noStrike" kern="0" cap="none" spc="0" normalizeH="0" baseline="0" noProof="0" dirty="0" smtClean="0">
                  <a:ln w="18415" cmpd="sng">
                    <a:noFill/>
                    <a:prstDash val="solid"/>
                  </a:ln>
                  <a:solidFill>
                    <a:schemeClr val="bg1"/>
                  </a:solidFill>
                  <a:effectLst>
                    <a:outerShdw blurRad="38100" dist="38100" dir="2700000" algn="tl">
                      <a:srgbClr val="000000">
                        <a:alpha val="43137"/>
                      </a:srgbClr>
                    </a:outerShdw>
                  </a:effectLst>
                  <a:uLnTx/>
                  <a:uFillTx/>
                  <a:cs typeface="Times New Roman" panose="02020603050405020304" pitchFamily="18" charset="0"/>
                </a:rPr>
                <a:t>STEP </a:t>
              </a:r>
            </a:p>
            <a:p>
              <a:pPr marL="0" marR="0" lvl="0" indent="0" algn="ctr" defTabSz="914400" eaLnBrk="1" fontAlgn="auto" latinLnBrk="0" hangingPunct="1">
                <a:lnSpc>
                  <a:spcPct val="80000"/>
                </a:lnSpc>
                <a:spcBef>
                  <a:spcPts val="0"/>
                </a:spcBef>
                <a:spcAft>
                  <a:spcPts val="0"/>
                </a:spcAft>
                <a:buClrTx/>
                <a:buSzTx/>
                <a:buFontTx/>
                <a:buNone/>
                <a:defRPr/>
              </a:pPr>
              <a:r>
                <a:rPr kumimoji="0" lang="en-US" altLang="zh-CN" sz="1800" b="1" i="0" u="none" strike="noStrike" kern="0" cap="none" spc="0" normalizeH="0" baseline="0" noProof="0" dirty="0" smtClean="0">
                  <a:ln w="18415" cmpd="sng">
                    <a:noFill/>
                    <a:prstDash val="solid"/>
                  </a:ln>
                  <a:solidFill>
                    <a:schemeClr val="bg1"/>
                  </a:solidFill>
                  <a:effectLst>
                    <a:outerShdw blurRad="38100" dist="38100" dir="2700000" algn="tl">
                      <a:srgbClr val="000000">
                        <a:alpha val="43137"/>
                      </a:srgbClr>
                    </a:outerShdw>
                  </a:effectLst>
                  <a:uLnTx/>
                  <a:uFillTx/>
                  <a:cs typeface="Times New Roman" panose="02020603050405020304" pitchFamily="18" charset="0"/>
                </a:rPr>
                <a:t>02</a:t>
              </a:r>
              <a:endParaRPr kumimoji="0" lang="zh-CN" altLang="en-US" sz="1800" b="1" i="0" u="none" strike="noStrike" kern="0" cap="none" spc="0" normalizeH="0" baseline="0" noProof="0" dirty="0">
                <a:ln w="18415" cmpd="sng">
                  <a:noFill/>
                  <a:prstDash val="solid"/>
                </a:ln>
                <a:solidFill>
                  <a:schemeClr val="bg1"/>
                </a:solidFill>
                <a:effectLst>
                  <a:outerShdw blurRad="38100" dist="38100" dir="2700000" algn="tl">
                    <a:srgbClr val="000000">
                      <a:alpha val="43137"/>
                    </a:srgbClr>
                  </a:outerShdw>
                </a:effectLst>
                <a:uLnTx/>
                <a:uFillTx/>
                <a:cs typeface="Times New Roman" panose="02020603050405020304" pitchFamily="18" charset="0"/>
              </a:endParaRPr>
            </a:p>
          </p:txBody>
        </p:sp>
        <p:sp>
          <p:nvSpPr>
            <p:cNvPr id="31" name="TextBox 20"/>
            <p:cNvSpPr txBox="1"/>
            <p:nvPr/>
          </p:nvSpPr>
          <p:spPr>
            <a:xfrm flipH="1">
              <a:off x="2745111" y="1979362"/>
              <a:ext cx="1227304" cy="1005453"/>
            </a:xfrm>
            <a:prstGeom prst="rect">
              <a:avLst/>
            </a:prstGeom>
            <a:noFill/>
          </p:spPr>
          <p:txBody>
            <a:bodyPr wrap="square" rtlCol="0">
              <a:spAutoFit/>
            </a:bodyPr>
            <a:lstStyle>
              <a:defPPr>
                <a:defRPr lang="zh-CN"/>
              </a:defPPr>
              <a:lvl1pPr algn="just">
                <a:lnSpc>
                  <a:spcPts val="1500"/>
                </a:lnSpc>
                <a:defRPr sz="1200">
                  <a:latin typeface="微软雅黑" panose="020B0503020204020204" pitchFamily="34" charset="-122"/>
                  <a:ea typeface="微软雅黑" panose="020B0503020204020204" pitchFamily="34" charset="-122"/>
                </a:defRPr>
              </a:lvl1pPr>
            </a:lstStyle>
            <a:p>
              <a:r>
                <a:rPr lang="zh-CN" altLang="en-US">
                  <a:solidFill>
                    <a:schemeClr val="bg1"/>
                  </a:solidFill>
                </a:rPr>
                <a:t>单击添加您的文本单击添加您的文本单击添加您的文本单击添加您的文本</a:t>
              </a:r>
              <a:endParaRPr lang="en-US" altLang="zh-CN" dirty="0">
                <a:solidFill>
                  <a:schemeClr val="bg1"/>
                </a:solidFill>
              </a:endParaRPr>
            </a:p>
          </p:txBody>
        </p:sp>
      </p:grpSp>
      <p:grpSp>
        <p:nvGrpSpPr>
          <p:cNvPr id="32" name="组合 31"/>
          <p:cNvGrpSpPr/>
          <p:nvPr/>
        </p:nvGrpSpPr>
        <p:grpSpPr>
          <a:xfrm>
            <a:off x="896729" y="1793206"/>
            <a:ext cx="2621963" cy="1435428"/>
            <a:chOff x="392674" y="1793206"/>
            <a:chExt cx="2621963" cy="1435428"/>
          </a:xfrm>
        </p:grpSpPr>
        <p:sp>
          <p:nvSpPr>
            <p:cNvPr id="33" name="梯形 19"/>
            <p:cNvSpPr/>
            <p:nvPr/>
          </p:nvSpPr>
          <p:spPr>
            <a:xfrm rot="5400000">
              <a:off x="1850886" y="2064883"/>
              <a:ext cx="1435428" cy="892074"/>
            </a:xfrm>
            <a:custGeom>
              <a:avLst/>
              <a:gdLst>
                <a:gd name="connsiteX0" fmla="*/ 0 w 1651961"/>
                <a:gd name="connsiteY0" fmla="*/ 1008112 h 1008112"/>
                <a:gd name="connsiteX1" fmla="*/ 384444 w 1651961"/>
                <a:gd name="connsiteY1" fmla="*/ 0 h 1008112"/>
                <a:gd name="connsiteX2" fmla="*/ 1267517 w 1651961"/>
                <a:gd name="connsiteY2" fmla="*/ 0 h 1008112"/>
                <a:gd name="connsiteX3" fmla="*/ 1651961 w 1651961"/>
                <a:gd name="connsiteY3" fmla="*/ 1008112 h 1008112"/>
                <a:gd name="connsiteX4" fmla="*/ 0 w 1651961"/>
                <a:gd name="connsiteY4" fmla="*/ 1008112 h 1008112"/>
                <a:gd name="connsiteX0-1" fmla="*/ 0 w 1651961"/>
                <a:gd name="connsiteY0-2" fmla="*/ 1317828 h 1317828"/>
                <a:gd name="connsiteX1-3" fmla="*/ 163222 w 1651961"/>
                <a:gd name="connsiteY1-4" fmla="*/ 0 h 1317828"/>
                <a:gd name="connsiteX2-5" fmla="*/ 1267517 w 1651961"/>
                <a:gd name="connsiteY2-6" fmla="*/ 309716 h 1317828"/>
                <a:gd name="connsiteX3-7" fmla="*/ 1651961 w 1651961"/>
                <a:gd name="connsiteY3-8" fmla="*/ 1317828 h 1317828"/>
                <a:gd name="connsiteX4-9" fmla="*/ 0 w 1651961"/>
                <a:gd name="connsiteY4-10" fmla="*/ 1317828 h 1317828"/>
                <a:gd name="connsiteX0-11" fmla="*/ 0 w 1651961"/>
                <a:gd name="connsiteY0-12" fmla="*/ 1022860 h 1022860"/>
                <a:gd name="connsiteX1-13" fmla="*/ 222217 w 1651961"/>
                <a:gd name="connsiteY1-14" fmla="*/ 0 h 1022860"/>
                <a:gd name="connsiteX2-15" fmla="*/ 1267517 w 1651961"/>
                <a:gd name="connsiteY2-16" fmla="*/ 14748 h 1022860"/>
                <a:gd name="connsiteX3-17" fmla="*/ 1651961 w 1651961"/>
                <a:gd name="connsiteY3-18" fmla="*/ 1022860 h 1022860"/>
                <a:gd name="connsiteX4-19" fmla="*/ 0 w 1651961"/>
                <a:gd name="connsiteY4-20" fmla="*/ 1022860 h 1022860"/>
                <a:gd name="connsiteX0-21" fmla="*/ 0 w 1651961"/>
                <a:gd name="connsiteY0-22" fmla="*/ 1022860 h 1022860"/>
                <a:gd name="connsiteX1-23" fmla="*/ 222217 w 1651961"/>
                <a:gd name="connsiteY1-24" fmla="*/ 0 h 1022860"/>
                <a:gd name="connsiteX2-25" fmla="*/ 1429753 w 1651961"/>
                <a:gd name="connsiteY2-26" fmla="*/ 0 h 1022860"/>
                <a:gd name="connsiteX3-27" fmla="*/ 1651961 w 1651961"/>
                <a:gd name="connsiteY3-28" fmla="*/ 1022860 h 1022860"/>
                <a:gd name="connsiteX4-29" fmla="*/ 0 w 1651961"/>
                <a:gd name="connsiteY4-30" fmla="*/ 1022860 h 1022860"/>
                <a:gd name="connsiteX0-31" fmla="*/ 0 w 1651961"/>
                <a:gd name="connsiteY0-32" fmla="*/ 1022860 h 1022860"/>
                <a:gd name="connsiteX1-33" fmla="*/ 222217 w 1651961"/>
                <a:gd name="connsiteY1-34" fmla="*/ 0 h 1022860"/>
                <a:gd name="connsiteX2-35" fmla="*/ 1577239 w 1651961"/>
                <a:gd name="connsiteY2-36" fmla="*/ 0 h 1022860"/>
                <a:gd name="connsiteX3-37" fmla="*/ 1651961 w 1651961"/>
                <a:gd name="connsiteY3-38" fmla="*/ 1022860 h 1022860"/>
                <a:gd name="connsiteX4-39" fmla="*/ 0 w 1651961"/>
                <a:gd name="connsiteY4-40" fmla="*/ 1022860 h 1022860"/>
                <a:gd name="connsiteX0-41" fmla="*/ 0 w 1858442"/>
                <a:gd name="connsiteY0-42" fmla="*/ 1022860 h 1052357"/>
                <a:gd name="connsiteX1-43" fmla="*/ 222217 w 1858442"/>
                <a:gd name="connsiteY1-44" fmla="*/ 0 h 1052357"/>
                <a:gd name="connsiteX2-45" fmla="*/ 1577239 w 1858442"/>
                <a:gd name="connsiteY2-46" fmla="*/ 0 h 1052357"/>
                <a:gd name="connsiteX3-47" fmla="*/ 1858442 w 1858442"/>
                <a:gd name="connsiteY3-48" fmla="*/ 1052357 h 1052357"/>
                <a:gd name="connsiteX4-49" fmla="*/ 0 w 1858442"/>
                <a:gd name="connsiteY4-50" fmla="*/ 1022860 h 1052357"/>
                <a:gd name="connsiteX0-51" fmla="*/ 0 w 1740458"/>
                <a:gd name="connsiteY0-52" fmla="*/ 1022860 h 1067105"/>
                <a:gd name="connsiteX1-53" fmla="*/ 222217 w 1740458"/>
                <a:gd name="connsiteY1-54" fmla="*/ 0 h 1067105"/>
                <a:gd name="connsiteX2-55" fmla="*/ 1577239 w 1740458"/>
                <a:gd name="connsiteY2-56" fmla="*/ 0 h 1067105"/>
                <a:gd name="connsiteX3-57" fmla="*/ 1740458 w 1740458"/>
                <a:gd name="connsiteY3-58" fmla="*/ 1067105 h 1067105"/>
                <a:gd name="connsiteX4-59" fmla="*/ 0 w 1740458"/>
                <a:gd name="connsiteY4-60" fmla="*/ 1022860 h 1067105"/>
                <a:gd name="connsiteX0-61" fmla="*/ 0 w 1799455"/>
                <a:gd name="connsiteY0-62" fmla="*/ 1022860 h 1067105"/>
                <a:gd name="connsiteX1-63" fmla="*/ 222217 w 1799455"/>
                <a:gd name="connsiteY1-64" fmla="*/ 0 h 1067105"/>
                <a:gd name="connsiteX2-65" fmla="*/ 1577239 w 1799455"/>
                <a:gd name="connsiteY2-66" fmla="*/ 0 h 1067105"/>
                <a:gd name="connsiteX3-67" fmla="*/ 1799455 w 1799455"/>
                <a:gd name="connsiteY3-68" fmla="*/ 1067105 h 1067105"/>
                <a:gd name="connsiteX4-69" fmla="*/ 0 w 1799455"/>
                <a:gd name="connsiteY4-70" fmla="*/ 1022860 h 1067105"/>
                <a:gd name="connsiteX0-71" fmla="*/ 0 w 1696217"/>
                <a:gd name="connsiteY0-72" fmla="*/ 1022860 h 1067105"/>
                <a:gd name="connsiteX1-73" fmla="*/ 118979 w 1696217"/>
                <a:gd name="connsiteY1-74" fmla="*/ 0 h 1067105"/>
                <a:gd name="connsiteX2-75" fmla="*/ 1474001 w 1696217"/>
                <a:gd name="connsiteY2-76" fmla="*/ 0 h 1067105"/>
                <a:gd name="connsiteX3-77" fmla="*/ 1696217 w 1696217"/>
                <a:gd name="connsiteY3-78" fmla="*/ 1067105 h 1067105"/>
                <a:gd name="connsiteX4-79" fmla="*/ 0 w 1696217"/>
                <a:gd name="connsiteY4-80" fmla="*/ 1022860 h 1067105"/>
                <a:gd name="connsiteX0-81" fmla="*/ 0 w 1519237"/>
                <a:gd name="connsiteY0-82" fmla="*/ 1022860 h 1052357"/>
                <a:gd name="connsiteX1-83" fmla="*/ 118979 w 1519237"/>
                <a:gd name="connsiteY1-84" fmla="*/ 0 h 1052357"/>
                <a:gd name="connsiteX2-85" fmla="*/ 1474001 w 1519237"/>
                <a:gd name="connsiteY2-86" fmla="*/ 0 h 1052357"/>
                <a:gd name="connsiteX3-87" fmla="*/ 1519237 w 1519237"/>
                <a:gd name="connsiteY3-88" fmla="*/ 1052357 h 1052357"/>
                <a:gd name="connsiteX4-89" fmla="*/ 0 w 1519237"/>
                <a:gd name="connsiteY4-90" fmla="*/ 1022860 h 1052357"/>
                <a:gd name="connsiteX0-91" fmla="*/ 0 w 1592978"/>
                <a:gd name="connsiteY0-92" fmla="*/ 1022860 h 1067105"/>
                <a:gd name="connsiteX1-93" fmla="*/ 118979 w 1592978"/>
                <a:gd name="connsiteY1-94" fmla="*/ 0 h 1067105"/>
                <a:gd name="connsiteX2-95" fmla="*/ 1474001 w 1592978"/>
                <a:gd name="connsiteY2-96" fmla="*/ 0 h 1067105"/>
                <a:gd name="connsiteX3-97" fmla="*/ 1592978 w 1592978"/>
                <a:gd name="connsiteY3-98" fmla="*/ 1067105 h 1067105"/>
                <a:gd name="connsiteX4-99" fmla="*/ 0 w 1592978"/>
                <a:gd name="connsiteY4-100" fmla="*/ 1022860 h 1067105"/>
                <a:gd name="connsiteX0-101" fmla="*/ 0 w 1592978"/>
                <a:gd name="connsiteY0-102" fmla="*/ 1081853 h 1126098"/>
                <a:gd name="connsiteX1-103" fmla="*/ 118979 w 1592978"/>
                <a:gd name="connsiteY1-104" fmla="*/ 58993 h 1126098"/>
                <a:gd name="connsiteX2-105" fmla="*/ 1311771 w 1592978"/>
                <a:gd name="connsiteY2-106" fmla="*/ 0 h 1126098"/>
                <a:gd name="connsiteX3-107" fmla="*/ 1592978 w 1592978"/>
                <a:gd name="connsiteY3-108" fmla="*/ 1126098 h 1126098"/>
                <a:gd name="connsiteX4-109" fmla="*/ 0 w 1592978"/>
                <a:gd name="connsiteY4-110" fmla="*/ 1081853 h 1126098"/>
                <a:gd name="connsiteX0-111" fmla="*/ 0 w 1592978"/>
                <a:gd name="connsiteY0-112" fmla="*/ 1081853 h 1126098"/>
                <a:gd name="connsiteX1-113" fmla="*/ 236966 w 1592978"/>
                <a:gd name="connsiteY1-114" fmla="*/ 73741 h 1126098"/>
                <a:gd name="connsiteX2-115" fmla="*/ 1311771 w 1592978"/>
                <a:gd name="connsiteY2-116" fmla="*/ 0 h 1126098"/>
                <a:gd name="connsiteX3-117" fmla="*/ 1592978 w 1592978"/>
                <a:gd name="connsiteY3-118" fmla="*/ 1126098 h 1126098"/>
                <a:gd name="connsiteX4-119" fmla="*/ 0 w 1592978"/>
                <a:gd name="connsiteY4-120" fmla="*/ 1081853 h 1126098"/>
                <a:gd name="connsiteX0-121" fmla="*/ 0 w 1592978"/>
                <a:gd name="connsiteY0-122" fmla="*/ 1008112 h 1052357"/>
                <a:gd name="connsiteX1-123" fmla="*/ 236966 w 1592978"/>
                <a:gd name="connsiteY1-124" fmla="*/ 0 h 1052357"/>
                <a:gd name="connsiteX2-125" fmla="*/ 1311771 w 1592978"/>
                <a:gd name="connsiteY2-126" fmla="*/ 1 h 1052357"/>
                <a:gd name="connsiteX3-127" fmla="*/ 1592978 w 1592978"/>
                <a:gd name="connsiteY3-128" fmla="*/ 1052357 h 1052357"/>
                <a:gd name="connsiteX4-129" fmla="*/ 0 w 1592978"/>
                <a:gd name="connsiteY4-130" fmla="*/ 1008112 h 1052357"/>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592978" h="1052357">
                  <a:moveTo>
                    <a:pt x="0" y="1008112"/>
                  </a:moveTo>
                  <a:lnTo>
                    <a:pt x="236966" y="0"/>
                  </a:lnTo>
                  <a:lnTo>
                    <a:pt x="1311771" y="1"/>
                  </a:lnTo>
                  <a:lnTo>
                    <a:pt x="1592978" y="1052357"/>
                  </a:lnTo>
                  <a:lnTo>
                    <a:pt x="0" y="1008112"/>
                  </a:lnTo>
                  <a:close/>
                </a:path>
              </a:pathLst>
            </a:custGeom>
            <a:gradFill flip="none" rotWithShape="1">
              <a:gsLst>
                <a:gs pos="0">
                  <a:srgbClr val="C0504D">
                    <a:lumMod val="50000"/>
                    <a:shade val="30000"/>
                    <a:satMod val="115000"/>
                  </a:srgbClr>
                </a:gs>
                <a:gs pos="50000">
                  <a:srgbClr val="C0504D">
                    <a:lumMod val="50000"/>
                    <a:shade val="67500"/>
                    <a:satMod val="115000"/>
                  </a:srgbClr>
                </a:gs>
                <a:gs pos="100000">
                  <a:srgbClr val="C0504D">
                    <a:lumMod val="50000"/>
                    <a:shade val="100000"/>
                    <a:satMod val="115000"/>
                    <a:alpha val="0"/>
                  </a:srgbClr>
                </a:gs>
              </a:gsLst>
              <a:lin ang="16200000" scaled="1"/>
              <a:tileRect/>
            </a:gradFill>
            <a:ln w="25400" cap="flat" cmpd="sng" algn="ctr">
              <a:noFill/>
              <a:prstDash val="solid"/>
            </a:ln>
            <a:effectLst>
              <a:softEdge rad="127000"/>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grpSp>
          <p:nvGrpSpPr>
            <p:cNvPr id="34" name="组合 33"/>
            <p:cNvGrpSpPr/>
            <p:nvPr/>
          </p:nvGrpSpPr>
          <p:grpSpPr>
            <a:xfrm>
              <a:off x="392674" y="1793206"/>
              <a:ext cx="2319541" cy="1402439"/>
              <a:chOff x="392674" y="1793206"/>
              <a:chExt cx="2319541" cy="1402439"/>
            </a:xfrm>
          </p:grpSpPr>
          <p:sp>
            <p:nvSpPr>
              <p:cNvPr id="35" name="矩形 34"/>
              <p:cNvSpPr/>
              <p:nvPr/>
            </p:nvSpPr>
            <p:spPr>
              <a:xfrm>
                <a:off x="392674" y="1801029"/>
                <a:ext cx="1775340" cy="1394616"/>
              </a:xfrm>
              <a:prstGeom prst="rect">
                <a:avLst/>
              </a:prstGeom>
              <a:solidFill>
                <a:srgbClr val="0070C0"/>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sp>
            <p:nvSpPr>
              <p:cNvPr id="36" name="梯形 35"/>
              <p:cNvSpPr/>
              <p:nvPr/>
            </p:nvSpPr>
            <p:spPr>
              <a:xfrm rot="5400000">
                <a:off x="1738019" y="2219364"/>
                <a:ext cx="1400353" cy="548038"/>
              </a:xfrm>
              <a:prstGeom prst="trapezoid">
                <a:avLst>
                  <a:gd name="adj" fmla="val 49839"/>
                </a:avLst>
              </a:prstGeom>
              <a:solidFill>
                <a:srgbClr val="0070C0"/>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sp>
            <p:nvSpPr>
              <p:cNvPr id="37" name="TextBox 14"/>
              <p:cNvSpPr txBox="1"/>
              <p:nvPr/>
            </p:nvSpPr>
            <p:spPr>
              <a:xfrm rot="5400000" flipH="1">
                <a:off x="1851124" y="2268582"/>
                <a:ext cx="1091663" cy="535531"/>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anose="020B0503020202020204" pitchFamily="34" charset="0"/>
                    <a:ea typeface="微软雅黑" panose="020B0503020204020204" pitchFamily="34" charset="-122"/>
                  </a:defRPr>
                </a:lvl1pPr>
              </a:lstStyle>
              <a:p>
                <a:pPr marL="0" marR="0" lvl="0" indent="0" algn="ctr" defTabSz="914400" eaLnBrk="1" fontAlgn="auto" latinLnBrk="0" hangingPunct="1">
                  <a:lnSpc>
                    <a:spcPct val="80000"/>
                  </a:lnSpc>
                  <a:spcBef>
                    <a:spcPts val="0"/>
                  </a:spcBef>
                  <a:spcAft>
                    <a:spcPts val="0"/>
                  </a:spcAft>
                  <a:buClrTx/>
                  <a:buSzTx/>
                  <a:buFontTx/>
                  <a:buNone/>
                  <a:defRPr/>
                </a:pPr>
                <a:r>
                  <a:rPr kumimoji="0" lang="en-US" altLang="zh-CN" sz="1800" b="1" i="0" u="none" strike="noStrike" kern="0" cap="none" spc="0" normalizeH="0" baseline="0" noProof="0" smtClean="0">
                    <a:ln w="18415" cmpd="sng">
                      <a:noFill/>
                      <a:prstDash val="solid"/>
                    </a:ln>
                    <a:solidFill>
                      <a:schemeClr val="bg1"/>
                    </a:solidFill>
                    <a:effectLst>
                      <a:outerShdw blurRad="38100" dist="38100" dir="2700000" algn="tl">
                        <a:srgbClr val="000000">
                          <a:alpha val="43137"/>
                        </a:srgbClr>
                      </a:outerShdw>
                    </a:effectLst>
                    <a:uLnTx/>
                    <a:uFillTx/>
                    <a:cs typeface="Times New Roman" panose="02020603050405020304" pitchFamily="18" charset="0"/>
                  </a:rPr>
                  <a:t>STEP </a:t>
                </a:r>
              </a:p>
              <a:p>
                <a:pPr marL="0" marR="0" lvl="0" indent="0" algn="ctr" defTabSz="914400" eaLnBrk="1" fontAlgn="auto" latinLnBrk="0" hangingPunct="1">
                  <a:lnSpc>
                    <a:spcPct val="80000"/>
                  </a:lnSpc>
                  <a:spcBef>
                    <a:spcPts val="0"/>
                  </a:spcBef>
                  <a:spcAft>
                    <a:spcPts val="0"/>
                  </a:spcAft>
                  <a:buClrTx/>
                  <a:buSzTx/>
                  <a:buFontTx/>
                  <a:buNone/>
                  <a:defRPr/>
                </a:pPr>
                <a:r>
                  <a:rPr kumimoji="0" lang="en-US" altLang="zh-CN" sz="1800" b="1" i="0" u="none" strike="noStrike" kern="0" cap="none" spc="0" normalizeH="0" baseline="0" noProof="0" smtClean="0">
                    <a:ln w="18415" cmpd="sng">
                      <a:noFill/>
                      <a:prstDash val="solid"/>
                    </a:ln>
                    <a:solidFill>
                      <a:schemeClr val="bg1"/>
                    </a:solidFill>
                    <a:effectLst>
                      <a:outerShdw blurRad="38100" dist="38100" dir="2700000" algn="tl">
                        <a:srgbClr val="000000">
                          <a:alpha val="43137"/>
                        </a:srgbClr>
                      </a:outerShdw>
                    </a:effectLst>
                    <a:uLnTx/>
                    <a:uFillTx/>
                    <a:cs typeface="Times New Roman" panose="02020603050405020304" pitchFamily="18" charset="0"/>
                  </a:rPr>
                  <a:t>01</a:t>
                </a:r>
                <a:endParaRPr kumimoji="0" lang="zh-CN" altLang="en-US" sz="1800" b="1" i="0" u="none" strike="noStrike" kern="0" cap="none" spc="0" normalizeH="0" baseline="0" noProof="0" dirty="0">
                  <a:ln w="18415" cmpd="sng">
                    <a:noFill/>
                    <a:prstDash val="solid"/>
                  </a:ln>
                  <a:solidFill>
                    <a:schemeClr val="bg1"/>
                  </a:solidFill>
                  <a:effectLst>
                    <a:outerShdw blurRad="38100" dist="38100" dir="2700000" algn="tl">
                      <a:srgbClr val="000000">
                        <a:alpha val="43137"/>
                      </a:srgbClr>
                    </a:outerShdw>
                  </a:effectLst>
                  <a:uLnTx/>
                  <a:uFillTx/>
                  <a:cs typeface="Times New Roman" panose="02020603050405020304" pitchFamily="18" charset="0"/>
                </a:endParaRPr>
              </a:p>
            </p:txBody>
          </p:sp>
          <p:sp>
            <p:nvSpPr>
              <p:cNvPr id="38" name="TextBox 19"/>
              <p:cNvSpPr txBox="1"/>
              <p:nvPr/>
            </p:nvSpPr>
            <p:spPr>
              <a:xfrm flipH="1">
                <a:off x="545160" y="2048328"/>
                <a:ext cx="1517312" cy="831279"/>
              </a:xfrm>
              <a:prstGeom prst="rect">
                <a:avLst/>
              </a:prstGeom>
              <a:noFill/>
            </p:spPr>
            <p:txBody>
              <a:bodyPr wrap="square" rtlCol="0">
                <a:spAutoFit/>
              </a:bodyPr>
              <a:lstStyle>
                <a:defPPr>
                  <a:defRPr lang="zh-CN"/>
                </a:defPPr>
                <a:lvl1pPr algn="just">
                  <a:lnSpc>
                    <a:spcPts val="1500"/>
                  </a:lnSpc>
                  <a:defRPr sz="1200">
                    <a:latin typeface="微软雅黑" panose="020B0503020204020204" pitchFamily="34" charset="-122"/>
                    <a:ea typeface="微软雅黑" panose="020B0503020204020204" pitchFamily="34" charset="-122"/>
                  </a:defRPr>
                </a:lvl1pPr>
              </a:lstStyle>
              <a:p>
                <a:r>
                  <a:rPr lang="zh-CN" altLang="en-US">
                    <a:solidFill>
                      <a:schemeClr val="bg1"/>
                    </a:solidFill>
                  </a:rPr>
                  <a:t>单击添加您的文本单击添加您的文本单击添加您的文本单击添加您的文本</a:t>
                </a:r>
                <a:endParaRPr lang="en-US" altLang="zh-CN" dirty="0">
                  <a:solidFill>
                    <a:schemeClr val="bg1"/>
                  </a:solidFill>
                </a:endParaRPr>
              </a:p>
            </p:txBody>
          </p:sp>
        </p:grpSp>
      </p:grpSp>
      <p:grpSp>
        <p:nvGrpSpPr>
          <p:cNvPr id="39" name="组合 38"/>
          <p:cNvGrpSpPr/>
          <p:nvPr/>
        </p:nvGrpSpPr>
        <p:grpSpPr>
          <a:xfrm>
            <a:off x="1440386" y="710785"/>
            <a:ext cx="2447331" cy="958599"/>
            <a:chOff x="936331" y="710785"/>
            <a:chExt cx="2447331" cy="958599"/>
          </a:xfrm>
        </p:grpSpPr>
        <p:sp>
          <p:nvSpPr>
            <p:cNvPr id="40" name="TextBox 24"/>
            <p:cNvSpPr txBox="1"/>
            <p:nvPr/>
          </p:nvSpPr>
          <p:spPr>
            <a:xfrm flipH="1">
              <a:off x="936331" y="710785"/>
              <a:ext cx="2186427" cy="255322"/>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anose="020B0503020202020204" pitchFamily="34" charset="0"/>
                  <a:ea typeface="微软雅黑" panose="020B0503020204020204" pitchFamily="34" charset="-122"/>
                </a:defRPr>
              </a:lvl1pPr>
            </a:lstStyle>
            <a:p>
              <a:pPr lvl="0">
                <a:defRPr/>
              </a:pPr>
              <a:r>
                <a:rPr lang="zh-CN" altLang="en-US" sz="1400">
                  <a:solidFill>
                    <a:sysClr val="windowText" lastClr="000000">
                      <a:lumMod val="75000"/>
                      <a:lumOff val="25000"/>
                    </a:sysClr>
                  </a:solidFill>
                  <a:latin typeface="Arial Rounded MT Bold" pitchFamily="34" charset="0"/>
                  <a:cs typeface="Times New Roman" panose="02020603050405020304" pitchFamily="18" charset="0"/>
                </a:rPr>
                <a:t>单击此处添加标题</a:t>
              </a:r>
              <a:endParaRPr kumimoji="0" lang="zh-CN" altLang="en-US" sz="1400" b="1" i="0" u="none" strike="noStrike" kern="0" cap="none" spc="0" normalizeH="0" baseline="0" noProof="0" dirty="0">
                <a:ln w="18415" cmpd="sng">
                  <a:noFill/>
                  <a:prstDash val="solid"/>
                </a:ln>
                <a:solidFill>
                  <a:sysClr val="windowText" lastClr="000000">
                    <a:lumMod val="75000"/>
                    <a:lumOff val="25000"/>
                  </a:sysClr>
                </a:solidFill>
                <a:effectLst/>
                <a:uLnTx/>
                <a:uFillTx/>
                <a:latin typeface="Arial Rounded MT Bold" pitchFamily="34" charset="0"/>
                <a:cs typeface="Times New Roman" panose="02020603050405020304" pitchFamily="18" charset="0"/>
              </a:endParaRPr>
            </a:p>
          </p:txBody>
        </p:sp>
        <p:sp>
          <p:nvSpPr>
            <p:cNvPr id="41" name="TextBox 25"/>
            <p:cNvSpPr txBox="1"/>
            <p:nvPr/>
          </p:nvSpPr>
          <p:spPr>
            <a:xfrm flipH="1">
              <a:off x="937133" y="956858"/>
              <a:ext cx="2446529" cy="712526"/>
            </a:xfrm>
            <a:prstGeom prst="rect">
              <a:avLst/>
            </a:prstGeom>
            <a:noFill/>
          </p:spPr>
          <p:txBody>
            <a:bodyPr wrap="square" rtlCol="0">
              <a:spAutoFit/>
            </a:bodyPr>
            <a:lstStyle/>
            <a:p>
              <a:pPr lvl="0">
                <a:defRPr/>
              </a:pPr>
              <a:r>
                <a:rPr lang="zh-CN" altLang="en-US" sz="1400" kern="0">
                  <a:solidFill>
                    <a:sysClr val="windowText" lastClr="000000">
                      <a:lumMod val="75000"/>
                      <a:lumOff val="25000"/>
                    </a:sysClr>
                  </a:solidFill>
                  <a:latin typeface="Arial" panose="020B0604020202020204" pitchFamily="34" charset="0"/>
                  <a:ea typeface="微软雅黑" panose="020B0503020204020204" pitchFamily="34" charset="-122"/>
                  <a:cs typeface="Arial" panose="020B0604020202020204" pitchFamily="34" charset="0"/>
                </a:rPr>
                <a:t>单击添加您的文本单击添加您的文本单击添加您的文本单击添加您的文本</a:t>
              </a:r>
              <a:endParaRPr lang="en-US" altLang="zh-CN" sz="1400" kern="0" dirty="0">
                <a:solidFill>
                  <a:sysClr val="windowText" lastClr="000000">
                    <a:lumMod val="75000"/>
                    <a:lumOff val="25000"/>
                  </a:sysClr>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42" name="组合 41"/>
          <p:cNvGrpSpPr/>
          <p:nvPr/>
        </p:nvGrpSpPr>
        <p:grpSpPr>
          <a:xfrm>
            <a:off x="4848412" y="2136442"/>
            <a:ext cx="2447331" cy="958599"/>
            <a:chOff x="4344357" y="2136442"/>
            <a:chExt cx="2447331" cy="958599"/>
          </a:xfrm>
        </p:grpSpPr>
        <p:sp>
          <p:nvSpPr>
            <p:cNvPr id="43" name="TextBox 26"/>
            <p:cNvSpPr txBox="1"/>
            <p:nvPr/>
          </p:nvSpPr>
          <p:spPr>
            <a:xfrm flipH="1">
              <a:off x="4344357" y="2136442"/>
              <a:ext cx="2117613" cy="255322"/>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anose="020B0503020202020204" pitchFamily="34" charset="0"/>
                  <a:ea typeface="微软雅黑" panose="020B0503020204020204" pitchFamily="34" charset="-122"/>
                </a:defRPr>
              </a:lvl1pPr>
            </a:lstStyle>
            <a:p>
              <a:pPr lvl="0">
                <a:defRPr/>
              </a:pPr>
              <a:r>
                <a:rPr lang="zh-CN" altLang="en-US" sz="1400">
                  <a:solidFill>
                    <a:sysClr val="windowText" lastClr="000000">
                      <a:lumMod val="75000"/>
                      <a:lumOff val="25000"/>
                    </a:sysClr>
                  </a:solidFill>
                  <a:latin typeface="Arial Rounded MT Bold" pitchFamily="34" charset="0"/>
                  <a:cs typeface="Times New Roman" panose="02020603050405020304" pitchFamily="18" charset="0"/>
                </a:rPr>
                <a:t>单击此处添加标题</a:t>
              </a:r>
              <a:endParaRPr kumimoji="0" lang="zh-CN" altLang="en-US" sz="1400" b="1" i="0" u="none" strike="noStrike" kern="0" cap="none" spc="0" normalizeH="0" baseline="0" noProof="0" dirty="0">
                <a:ln w="18415" cmpd="sng">
                  <a:noFill/>
                  <a:prstDash val="solid"/>
                </a:ln>
                <a:solidFill>
                  <a:sysClr val="windowText" lastClr="000000">
                    <a:lumMod val="75000"/>
                    <a:lumOff val="25000"/>
                  </a:sysClr>
                </a:solidFill>
                <a:effectLst/>
                <a:uLnTx/>
                <a:uFillTx/>
                <a:latin typeface="Arial Rounded MT Bold" pitchFamily="34" charset="0"/>
                <a:cs typeface="Times New Roman" panose="02020603050405020304" pitchFamily="18" charset="0"/>
              </a:endParaRPr>
            </a:p>
          </p:txBody>
        </p:sp>
        <p:sp>
          <p:nvSpPr>
            <p:cNvPr id="44" name="TextBox 27"/>
            <p:cNvSpPr txBox="1"/>
            <p:nvPr/>
          </p:nvSpPr>
          <p:spPr>
            <a:xfrm flipH="1">
              <a:off x="4345159" y="2382515"/>
              <a:ext cx="2446529" cy="712526"/>
            </a:xfrm>
            <a:prstGeom prst="rect">
              <a:avLst/>
            </a:prstGeom>
            <a:noFill/>
          </p:spPr>
          <p:txBody>
            <a:bodyPr wrap="square" rtlCol="0">
              <a:spAutoFit/>
            </a:bodyPr>
            <a:lstStyle/>
            <a:p>
              <a:pPr lvl="0">
                <a:defRPr/>
              </a:pPr>
              <a:r>
                <a:rPr lang="zh-CN" altLang="en-US" sz="1400" kern="0">
                  <a:solidFill>
                    <a:sysClr val="windowText" lastClr="000000">
                      <a:lumMod val="75000"/>
                      <a:lumOff val="25000"/>
                    </a:sysClr>
                  </a:solidFill>
                  <a:latin typeface="Arial" panose="020B0604020202020204" pitchFamily="34" charset="0"/>
                  <a:ea typeface="微软雅黑" panose="020B0503020204020204" pitchFamily="34" charset="-122"/>
                  <a:cs typeface="Arial" panose="020B0604020202020204" pitchFamily="34" charset="0"/>
                </a:rPr>
                <a:t>单击添加您的文本单击添加您的文本单击添加您的文本单击添加您的文本</a:t>
              </a:r>
              <a:endParaRPr kumimoji="0" lang="en-US" altLang="zh-CN" sz="1400" b="0" i="0" u="none" strike="noStrike" kern="0" cap="none" spc="0" normalizeH="0" baseline="0" noProof="0" dirty="0">
                <a:ln>
                  <a:noFill/>
                </a:ln>
                <a:solidFill>
                  <a:sysClr val="windowText" lastClr="000000">
                    <a:lumMod val="75000"/>
                    <a:lumOff val="25000"/>
                  </a:sysClr>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spTree>
    <p:extLst>
      <p:ext uri="{BB962C8B-B14F-4D97-AF65-F5344CB8AC3E}">
        <p14:creationId xmlns:p14="http://schemas.microsoft.com/office/powerpoint/2010/main" val="2253719689"/>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fltVal val="0"/>
                                          </p:val>
                                        </p:tav>
                                        <p:tav tm="100000">
                                          <p:val>
                                            <p:strVal val="#ppt_w"/>
                                          </p:val>
                                        </p:tav>
                                      </p:tavLst>
                                    </p:anim>
                                    <p:anim calcmode="lin" valueType="num">
                                      <p:cBhvr>
                                        <p:cTn id="8" dur="1000" fill="hold"/>
                                        <p:tgtEl>
                                          <p:spTgt spid="5"/>
                                        </p:tgtEl>
                                        <p:attrNameLst>
                                          <p:attrName>ppt_h</p:attrName>
                                        </p:attrNameLst>
                                      </p:cBhvr>
                                      <p:tavLst>
                                        <p:tav tm="0">
                                          <p:val>
                                            <p:fltVal val="0"/>
                                          </p:val>
                                        </p:tav>
                                        <p:tav tm="100000">
                                          <p:val>
                                            <p:strVal val="#ppt_h"/>
                                          </p:val>
                                        </p:tav>
                                      </p:tavLst>
                                    </p:anim>
                                    <p:anim calcmode="lin" valueType="num">
                                      <p:cBhvr>
                                        <p:cTn id="9" dur="1000" fill="hold"/>
                                        <p:tgtEl>
                                          <p:spTgt spid="5"/>
                                        </p:tgtEl>
                                        <p:attrNameLst>
                                          <p:attrName>style.rotation</p:attrName>
                                        </p:attrNameLst>
                                      </p:cBhvr>
                                      <p:tavLst>
                                        <p:tav tm="0">
                                          <p:val>
                                            <p:fltVal val="90"/>
                                          </p:val>
                                        </p:tav>
                                        <p:tav tm="100000">
                                          <p:val>
                                            <p:fltVal val="0"/>
                                          </p:val>
                                        </p:tav>
                                      </p:tavLst>
                                    </p:anim>
                                    <p:animEffect transition="in" filter="fade">
                                      <p:cBhvr>
                                        <p:cTn id="10" dur="1000"/>
                                        <p:tgtEl>
                                          <p:spTgt spid="5"/>
                                        </p:tgtEl>
                                      </p:cBhvr>
                                    </p:animEffect>
                                  </p:childTnLst>
                                </p:cTn>
                              </p:par>
                              <p:par>
                                <p:cTn id="11" presetID="31" presetClass="entr" presetSubtype="0" fill="hold" nodeType="with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p:cTn id="13" dur="1000" fill="hold"/>
                                        <p:tgtEl>
                                          <p:spTgt spid="4"/>
                                        </p:tgtEl>
                                        <p:attrNameLst>
                                          <p:attrName>ppt_w</p:attrName>
                                        </p:attrNameLst>
                                      </p:cBhvr>
                                      <p:tavLst>
                                        <p:tav tm="0">
                                          <p:val>
                                            <p:fltVal val="0"/>
                                          </p:val>
                                        </p:tav>
                                        <p:tav tm="100000">
                                          <p:val>
                                            <p:strVal val="#ppt_w"/>
                                          </p:val>
                                        </p:tav>
                                      </p:tavLst>
                                    </p:anim>
                                    <p:anim calcmode="lin" valueType="num">
                                      <p:cBhvr>
                                        <p:cTn id="14" dur="1000" fill="hold"/>
                                        <p:tgtEl>
                                          <p:spTgt spid="4"/>
                                        </p:tgtEl>
                                        <p:attrNameLst>
                                          <p:attrName>ppt_h</p:attrName>
                                        </p:attrNameLst>
                                      </p:cBhvr>
                                      <p:tavLst>
                                        <p:tav tm="0">
                                          <p:val>
                                            <p:fltVal val="0"/>
                                          </p:val>
                                        </p:tav>
                                        <p:tav tm="100000">
                                          <p:val>
                                            <p:strVal val="#ppt_h"/>
                                          </p:val>
                                        </p:tav>
                                      </p:tavLst>
                                    </p:anim>
                                    <p:anim calcmode="lin" valueType="num">
                                      <p:cBhvr>
                                        <p:cTn id="15" dur="1000" fill="hold"/>
                                        <p:tgtEl>
                                          <p:spTgt spid="4"/>
                                        </p:tgtEl>
                                        <p:attrNameLst>
                                          <p:attrName>style.rotation</p:attrName>
                                        </p:attrNameLst>
                                      </p:cBhvr>
                                      <p:tavLst>
                                        <p:tav tm="0">
                                          <p:val>
                                            <p:fltVal val="90"/>
                                          </p:val>
                                        </p:tav>
                                        <p:tav tm="100000">
                                          <p:val>
                                            <p:fltVal val="0"/>
                                          </p:val>
                                        </p:tav>
                                      </p:tavLst>
                                    </p:anim>
                                    <p:animEffect transition="in" filter="fade">
                                      <p:cBhvr>
                                        <p:cTn id="16" dur="1000"/>
                                        <p:tgtEl>
                                          <p:spTgt spid="4"/>
                                        </p:tgtEl>
                                      </p:cBhvr>
                                    </p:animEffect>
                                  </p:childTnLst>
                                </p:cTn>
                              </p:par>
                              <p:par>
                                <p:cTn id="17" presetID="16" presetClass="entr" presetSubtype="21" fill="hold" grpId="0" nodeType="with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barn(inVertical)">
                                      <p:cBhvr>
                                        <p:cTn id="19" dur="500"/>
                                        <p:tgtEl>
                                          <p:spTgt spid="8"/>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500"/>
                                        <p:tgtEl>
                                          <p:spTgt spid="7"/>
                                        </p:tgtEl>
                                      </p:cBhvr>
                                    </p:animEffect>
                                  </p:childTnLst>
                                </p:cTn>
                              </p:par>
                            </p:childTnLst>
                          </p:cTn>
                        </p:par>
                        <p:par>
                          <p:cTn id="23" fill="hold">
                            <p:stCondLst>
                              <p:cond delay="1000"/>
                            </p:stCondLst>
                            <p:childTnLst>
                              <p:par>
                                <p:cTn id="24" presetID="42" presetClass="entr" presetSubtype="0" fill="hold" nodeType="afterEffect">
                                  <p:stCondLst>
                                    <p:cond delay="0"/>
                                  </p:stCondLst>
                                  <p:childTnLst>
                                    <p:set>
                                      <p:cBhvr>
                                        <p:cTn id="25" dur="1" fill="hold">
                                          <p:stCondLst>
                                            <p:cond delay="0"/>
                                          </p:stCondLst>
                                        </p:cTn>
                                        <p:tgtEl>
                                          <p:spTgt spid="39"/>
                                        </p:tgtEl>
                                        <p:attrNameLst>
                                          <p:attrName>style.visibility</p:attrName>
                                        </p:attrNameLst>
                                      </p:cBhvr>
                                      <p:to>
                                        <p:strVal val="visible"/>
                                      </p:to>
                                    </p:set>
                                    <p:animEffect transition="in" filter="fade">
                                      <p:cBhvr>
                                        <p:cTn id="26" dur="500"/>
                                        <p:tgtEl>
                                          <p:spTgt spid="39"/>
                                        </p:tgtEl>
                                      </p:cBhvr>
                                    </p:animEffect>
                                    <p:anim calcmode="lin" valueType="num">
                                      <p:cBhvr>
                                        <p:cTn id="27" dur="500" fill="hold"/>
                                        <p:tgtEl>
                                          <p:spTgt spid="39"/>
                                        </p:tgtEl>
                                        <p:attrNameLst>
                                          <p:attrName>ppt_x</p:attrName>
                                        </p:attrNameLst>
                                      </p:cBhvr>
                                      <p:tavLst>
                                        <p:tav tm="0">
                                          <p:val>
                                            <p:strVal val="#ppt_x"/>
                                          </p:val>
                                        </p:tav>
                                        <p:tav tm="100000">
                                          <p:val>
                                            <p:strVal val="#ppt_x"/>
                                          </p:val>
                                        </p:tav>
                                      </p:tavLst>
                                    </p:anim>
                                    <p:anim calcmode="lin" valueType="num">
                                      <p:cBhvr>
                                        <p:cTn id="28" dur="500" fill="hold"/>
                                        <p:tgtEl>
                                          <p:spTgt spid="39"/>
                                        </p:tgtEl>
                                        <p:attrNameLst>
                                          <p:attrName>ppt_y</p:attrName>
                                        </p:attrNameLst>
                                      </p:cBhvr>
                                      <p:tavLst>
                                        <p:tav tm="0">
                                          <p:val>
                                            <p:strVal val="#ppt_y+.1"/>
                                          </p:val>
                                        </p:tav>
                                        <p:tav tm="100000">
                                          <p:val>
                                            <p:strVal val="#ppt_y"/>
                                          </p:val>
                                        </p:tav>
                                      </p:tavLst>
                                    </p:anim>
                                  </p:childTnLst>
                                </p:cTn>
                              </p:par>
                            </p:childTnLst>
                          </p:cTn>
                        </p:par>
                        <p:par>
                          <p:cTn id="29" fill="hold">
                            <p:stCondLst>
                              <p:cond delay="1500"/>
                            </p:stCondLst>
                            <p:childTnLst>
                              <p:par>
                                <p:cTn id="30" presetID="42" presetClass="entr" presetSubtype="0" fill="hold" nodeType="afterEffect">
                                  <p:stCondLst>
                                    <p:cond delay="0"/>
                                  </p:stCondLst>
                                  <p:childTnLst>
                                    <p:set>
                                      <p:cBhvr>
                                        <p:cTn id="31" dur="1" fill="hold">
                                          <p:stCondLst>
                                            <p:cond delay="0"/>
                                          </p:stCondLst>
                                        </p:cTn>
                                        <p:tgtEl>
                                          <p:spTgt spid="42"/>
                                        </p:tgtEl>
                                        <p:attrNameLst>
                                          <p:attrName>style.visibility</p:attrName>
                                        </p:attrNameLst>
                                      </p:cBhvr>
                                      <p:to>
                                        <p:strVal val="visible"/>
                                      </p:to>
                                    </p:set>
                                    <p:animEffect transition="in" filter="fade">
                                      <p:cBhvr>
                                        <p:cTn id="32" dur="500"/>
                                        <p:tgtEl>
                                          <p:spTgt spid="42"/>
                                        </p:tgtEl>
                                      </p:cBhvr>
                                    </p:animEffect>
                                    <p:anim calcmode="lin" valueType="num">
                                      <p:cBhvr>
                                        <p:cTn id="33" dur="500" fill="hold"/>
                                        <p:tgtEl>
                                          <p:spTgt spid="42"/>
                                        </p:tgtEl>
                                        <p:attrNameLst>
                                          <p:attrName>ppt_x</p:attrName>
                                        </p:attrNameLst>
                                      </p:cBhvr>
                                      <p:tavLst>
                                        <p:tav tm="0">
                                          <p:val>
                                            <p:strVal val="#ppt_x"/>
                                          </p:val>
                                        </p:tav>
                                        <p:tav tm="100000">
                                          <p:val>
                                            <p:strVal val="#ppt_x"/>
                                          </p:val>
                                        </p:tav>
                                      </p:tavLst>
                                    </p:anim>
                                    <p:anim calcmode="lin" valueType="num">
                                      <p:cBhvr>
                                        <p:cTn id="34" dur="500" fill="hold"/>
                                        <p:tgtEl>
                                          <p:spTgt spid="42"/>
                                        </p:tgtEl>
                                        <p:attrNameLst>
                                          <p:attrName>ppt_y</p:attrName>
                                        </p:attrNameLst>
                                      </p:cBhvr>
                                      <p:tavLst>
                                        <p:tav tm="0">
                                          <p:val>
                                            <p:strVal val="#ppt_y+.1"/>
                                          </p:val>
                                        </p:tav>
                                        <p:tav tm="100000">
                                          <p:val>
                                            <p:strVal val="#ppt_y"/>
                                          </p:val>
                                        </p:tav>
                                      </p:tavLst>
                                    </p:anim>
                                  </p:childTnLst>
                                </p:cTn>
                              </p:par>
                            </p:childTnLst>
                          </p:cTn>
                        </p:par>
                        <p:par>
                          <p:cTn id="35" fill="hold">
                            <p:stCondLst>
                              <p:cond delay="2000"/>
                            </p:stCondLst>
                            <p:childTnLst>
                              <p:par>
                                <p:cTn id="36" presetID="22" presetClass="entr" presetSubtype="8" fill="hold" nodeType="afterEffect">
                                  <p:stCondLst>
                                    <p:cond delay="0"/>
                                  </p:stCondLst>
                                  <p:childTnLst>
                                    <p:set>
                                      <p:cBhvr>
                                        <p:cTn id="37" dur="1" fill="hold">
                                          <p:stCondLst>
                                            <p:cond delay="0"/>
                                          </p:stCondLst>
                                        </p:cTn>
                                        <p:tgtEl>
                                          <p:spTgt spid="32"/>
                                        </p:tgtEl>
                                        <p:attrNameLst>
                                          <p:attrName>style.visibility</p:attrName>
                                        </p:attrNameLst>
                                      </p:cBhvr>
                                      <p:to>
                                        <p:strVal val="visible"/>
                                      </p:to>
                                    </p:set>
                                    <p:animEffect transition="in" filter="wipe(left)">
                                      <p:cBhvr>
                                        <p:cTn id="38" dur="500"/>
                                        <p:tgtEl>
                                          <p:spTgt spid="32"/>
                                        </p:tgtEl>
                                      </p:cBhvr>
                                    </p:animEffect>
                                  </p:childTnLst>
                                </p:cTn>
                              </p:par>
                            </p:childTnLst>
                          </p:cTn>
                        </p:par>
                        <p:par>
                          <p:cTn id="39" fill="hold">
                            <p:stCondLst>
                              <p:cond delay="2500"/>
                            </p:stCondLst>
                            <p:childTnLst>
                              <p:par>
                                <p:cTn id="40" presetID="22" presetClass="entr" presetSubtype="1" fill="hold" nodeType="afterEffect">
                                  <p:stCondLst>
                                    <p:cond delay="0"/>
                                  </p:stCondLst>
                                  <p:childTnLst>
                                    <p:set>
                                      <p:cBhvr>
                                        <p:cTn id="41" dur="1" fill="hold">
                                          <p:stCondLst>
                                            <p:cond delay="0"/>
                                          </p:stCondLst>
                                        </p:cTn>
                                        <p:tgtEl>
                                          <p:spTgt spid="27"/>
                                        </p:tgtEl>
                                        <p:attrNameLst>
                                          <p:attrName>style.visibility</p:attrName>
                                        </p:attrNameLst>
                                      </p:cBhvr>
                                      <p:to>
                                        <p:strVal val="visible"/>
                                      </p:to>
                                    </p:set>
                                    <p:animEffect transition="in" filter="wipe(up)">
                                      <p:cBhvr>
                                        <p:cTn id="42" dur="500"/>
                                        <p:tgtEl>
                                          <p:spTgt spid="27"/>
                                        </p:tgtEl>
                                      </p:cBhvr>
                                    </p:animEffect>
                                  </p:childTnLst>
                                </p:cTn>
                              </p:par>
                            </p:childTnLst>
                          </p:cTn>
                        </p:par>
                        <p:par>
                          <p:cTn id="43" fill="hold">
                            <p:stCondLst>
                              <p:cond delay="3000"/>
                            </p:stCondLst>
                            <p:childTnLst>
                              <p:par>
                                <p:cTn id="44" presetID="22" presetClass="entr" presetSubtype="8" fill="hold" nodeType="afterEffect">
                                  <p:stCondLst>
                                    <p:cond delay="0"/>
                                  </p:stCondLst>
                                  <p:childTnLst>
                                    <p:set>
                                      <p:cBhvr>
                                        <p:cTn id="45" dur="1" fill="hold">
                                          <p:stCondLst>
                                            <p:cond delay="0"/>
                                          </p:stCondLst>
                                        </p:cTn>
                                        <p:tgtEl>
                                          <p:spTgt spid="22"/>
                                        </p:tgtEl>
                                        <p:attrNameLst>
                                          <p:attrName>style.visibility</p:attrName>
                                        </p:attrNameLst>
                                      </p:cBhvr>
                                      <p:to>
                                        <p:strVal val="visible"/>
                                      </p:to>
                                    </p:set>
                                    <p:animEffect transition="in" filter="wipe(left)">
                                      <p:cBhvr>
                                        <p:cTn id="46" dur="500"/>
                                        <p:tgtEl>
                                          <p:spTgt spid="22"/>
                                        </p:tgtEl>
                                      </p:cBhvr>
                                    </p:animEffect>
                                  </p:childTnLst>
                                </p:cTn>
                              </p:par>
                            </p:childTnLst>
                          </p:cTn>
                        </p:par>
                        <p:par>
                          <p:cTn id="47" fill="hold">
                            <p:stCondLst>
                              <p:cond delay="3500"/>
                            </p:stCondLst>
                            <p:childTnLst>
                              <p:par>
                                <p:cTn id="48" presetID="22" presetClass="entr" presetSubtype="8" fill="hold" nodeType="afterEffect">
                                  <p:stCondLst>
                                    <p:cond delay="0"/>
                                  </p:stCondLst>
                                  <p:childTnLst>
                                    <p:set>
                                      <p:cBhvr>
                                        <p:cTn id="49" dur="1" fill="hold">
                                          <p:stCondLst>
                                            <p:cond delay="0"/>
                                          </p:stCondLst>
                                        </p:cTn>
                                        <p:tgtEl>
                                          <p:spTgt spid="15"/>
                                        </p:tgtEl>
                                        <p:attrNameLst>
                                          <p:attrName>style.visibility</p:attrName>
                                        </p:attrNameLst>
                                      </p:cBhvr>
                                      <p:to>
                                        <p:strVal val="visible"/>
                                      </p:to>
                                    </p:set>
                                    <p:animEffect transition="in" filter="wipe(left)">
                                      <p:cBhvr>
                                        <p:cTn id="50" dur="500"/>
                                        <p:tgtEl>
                                          <p:spTgt spid="15"/>
                                        </p:tgtEl>
                                      </p:cBhvr>
                                    </p:animEffect>
                                  </p:childTnLst>
                                </p:cTn>
                              </p:par>
                            </p:childTnLst>
                          </p:cTn>
                        </p:par>
                        <p:par>
                          <p:cTn id="51" fill="hold">
                            <p:stCondLst>
                              <p:cond delay="4000"/>
                            </p:stCondLst>
                            <p:childTnLst>
                              <p:par>
                                <p:cTn id="52" presetID="22" presetClass="entr" presetSubtype="8" fill="hold" nodeType="afterEffect">
                                  <p:stCondLst>
                                    <p:cond delay="0"/>
                                  </p:stCondLst>
                                  <p:childTnLst>
                                    <p:set>
                                      <p:cBhvr>
                                        <p:cTn id="53" dur="1" fill="hold">
                                          <p:stCondLst>
                                            <p:cond delay="0"/>
                                          </p:stCondLst>
                                        </p:cTn>
                                        <p:tgtEl>
                                          <p:spTgt spid="9"/>
                                        </p:tgtEl>
                                        <p:attrNameLst>
                                          <p:attrName>style.visibility</p:attrName>
                                        </p:attrNameLst>
                                      </p:cBhvr>
                                      <p:to>
                                        <p:strVal val="visible"/>
                                      </p:to>
                                    </p:set>
                                    <p:animEffect transition="in" filter="wipe(left)">
                                      <p:cBhvr>
                                        <p:cTn id="54"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C:\Users\jsj\Desktop\素材cnn sccnn.com_2014111795930119rx61_04 [转换].png"/>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a:fillRect/>
          </a:stretch>
        </p:blipFill>
        <p:spPr bwMode="auto">
          <a:xfrm>
            <a:off x="4139952" y="0"/>
            <a:ext cx="5004048" cy="3571102"/>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descr="C:\Users\jsj\Desktop\素材cnn sccnn.com_2014111795930119rx61_04 [转换].png"/>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r="-8270"/>
          <a:stretch>
            <a:fillRect/>
          </a:stretch>
        </p:blipFill>
        <p:spPr bwMode="auto">
          <a:xfrm>
            <a:off x="0" y="2571750"/>
            <a:ext cx="2498024" cy="2571750"/>
          </a:xfrm>
          <a:prstGeom prst="rect">
            <a:avLst/>
          </a:prstGeom>
          <a:noFill/>
          <a:extLst>
            <a:ext uri="{909E8E84-426E-40DD-AFC4-6F175D3DCCD1}">
              <a14:hiddenFill xmlns:a14="http://schemas.microsoft.com/office/drawing/2010/main">
                <a:solidFill>
                  <a:srgbClr val="FFFFFF"/>
                </a:solidFill>
              </a14:hiddenFill>
            </a:ext>
          </a:extLst>
        </p:spPr>
      </p:pic>
      <p:sp useBgFill="1">
        <p:nvSpPr>
          <p:cNvPr id="6" name="矩形 5"/>
          <p:cNvSpPr/>
          <p:nvPr/>
        </p:nvSpPr>
        <p:spPr>
          <a:xfrm>
            <a:off x="0" y="476972"/>
            <a:ext cx="9144000" cy="432702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0" y="476972"/>
            <a:ext cx="9144000" cy="78554"/>
          </a:xfrm>
          <a:prstGeom prst="rect">
            <a:avLst/>
          </a:prstGeom>
          <a:solidFill>
            <a:srgbClr val="E46C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TextBox 10"/>
          <p:cNvSpPr txBox="1"/>
          <p:nvPr/>
        </p:nvSpPr>
        <p:spPr>
          <a:xfrm>
            <a:off x="251520" y="62858"/>
            <a:ext cx="1954381" cy="400110"/>
          </a:xfrm>
          <a:prstGeom prst="rect">
            <a:avLst/>
          </a:prstGeom>
          <a:noFill/>
        </p:spPr>
        <p:txBody>
          <a:bodyPr wrap="none" rtlCol="0">
            <a:spAutoFit/>
          </a:bodyPr>
          <a:lstStyle/>
          <a:p>
            <a:r>
              <a:rPr lang="zh-CN" altLang="en-US" sz="2000" b="1" spc="300" dirty="0" smtClean="0">
                <a:solidFill>
                  <a:schemeClr val="tx1">
                    <a:lumMod val="85000"/>
                    <a:lumOff val="15000"/>
                  </a:schemeClr>
                </a:solidFill>
                <a:latin typeface="微软雅黑" panose="020B0503020204020204" pitchFamily="34" charset="-122"/>
                <a:ea typeface="微软雅黑" panose="020B0503020204020204" pitchFamily="34" charset="-122"/>
              </a:rPr>
              <a:t>单击添加标题</a:t>
            </a:r>
            <a:endParaRPr lang="zh-CN" altLang="en-US" sz="2000" b="1" spc="3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9" name="矩形 1"/>
          <p:cNvSpPr>
            <a:spLocks noChangeArrowheads="1"/>
          </p:cNvSpPr>
          <p:nvPr/>
        </p:nvSpPr>
        <p:spPr bwMode="auto">
          <a:xfrm>
            <a:off x="466923" y="1225754"/>
            <a:ext cx="2585573" cy="3774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r">
              <a:lnSpc>
                <a:spcPct val="150000"/>
              </a:lnSpc>
            </a:pPr>
            <a:r>
              <a:rPr lang="zh-CN" altLang="en-US" sz="1400" b="1" dirty="0" smtClean="0">
                <a:solidFill>
                  <a:srgbClr val="0070C0"/>
                </a:solidFill>
                <a:latin typeface="微软雅黑" panose="020B0503020204020204" pitchFamily="34" charset="-122"/>
                <a:ea typeface="微软雅黑" panose="020B0503020204020204" pitchFamily="34" charset="-122"/>
              </a:rPr>
              <a:t>点击此处添加文本</a:t>
            </a:r>
            <a:endParaRPr lang="zh-CN" altLang="zh-CN" sz="1400" b="1" dirty="0">
              <a:solidFill>
                <a:srgbClr val="0070C0"/>
              </a:solidFill>
              <a:latin typeface="微软雅黑" panose="020B0503020204020204" pitchFamily="34" charset="-122"/>
              <a:ea typeface="微软雅黑" panose="020B0503020204020204" pitchFamily="34" charset="-122"/>
            </a:endParaRPr>
          </a:p>
        </p:txBody>
      </p:sp>
      <p:sp>
        <p:nvSpPr>
          <p:cNvPr id="10" name="矩形 1"/>
          <p:cNvSpPr>
            <a:spLocks noChangeArrowheads="1"/>
          </p:cNvSpPr>
          <p:nvPr/>
        </p:nvSpPr>
        <p:spPr bwMode="auto">
          <a:xfrm>
            <a:off x="6006832" y="1225754"/>
            <a:ext cx="2585573" cy="415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50000"/>
              </a:lnSpc>
            </a:pPr>
            <a:r>
              <a:rPr lang="zh-CN" altLang="en-US" sz="1400" b="1" dirty="0">
                <a:solidFill>
                  <a:srgbClr val="0070C0"/>
                </a:solidFill>
                <a:latin typeface="微软雅黑" panose="020B0503020204020204" pitchFamily="34" charset="-122"/>
                <a:ea typeface="微软雅黑" panose="020B0503020204020204" pitchFamily="34" charset="-122"/>
              </a:rPr>
              <a:t>点击此处添加文本</a:t>
            </a:r>
            <a:endParaRPr lang="zh-CN" altLang="zh-CN" sz="1400" b="1" dirty="0">
              <a:solidFill>
                <a:srgbClr val="0070C0"/>
              </a:solidFill>
              <a:latin typeface="微软雅黑" panose="020B0503020204020204" pitchFamily="34" charset="-122"/>
              <a:ea typeface="微软雅黑" panose="020B0503020204020204" pitchFamily="34" charset="-122"/>
            </a:endParaRPr>
          </a:p>
        </p:txBody>
      </p:sp>
      <p:sp>
        <p:nvSpPr>
          <p:cNvPr id="11" name="矩形 1"/>
          <p:cNvSpPr>
            <a:spLocks noChangeArrowheads="1"/>
          </p:cNvSpPr>
          <p:nvPr/>
        </p:nvSpPr>
        <p:spPr bwMode="auto">
          <a:xfrm>
            <a:off x="6018875" y="3655163"/>
            <a:ext cx="2585573" cy="3774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lnSpc>
                <a:spcPct val="150000"/>
              </a:lnSpc>
            </a:pPr>
            <a:r>
              <a:rPr lang="zh-CN" altLang="en-US" sz="1400" b="1" dirty="0" smtClean="0">
                <a:solidFill>
                  <a:srgbClr val="E46C0A"/>
                </a:solidFill>
                <a:latin typeface="微软雅黑" panose="020B0503020204020204" pitchFamily="34" charset="-122"/>
                <a:ea typeface="微软雅黑" panose="020B0503020204020204" pitchFamily="34" charset="-122"/>
              </a:rPr>
              <a:t>点击此处添加文本</a:t>
            </a:r>
            <a:endParaRPr lang="zh-CN" altLang="zh-CN" sz="1400" b="1" dirty="0">
              <a:solidFill>
                <a:srgbClr val="E46C0A"/>
              </a:solidFill>
              <a:latin typeface="微软雅黑" panose="020B0503020204020204" pitchFamily="34" charset="-122"/>
              <a:ea typeface="微软雅黑" panose="020B0503020204020204" pitchFamily="34" charset="-122"/>
            </a:endParaRPr>
          </a:p>
        </p:txBody>
      </p:sp>
      <p:sp>
        <p:nvSpPr>
          <p:cNvPr id="12" name="矩形 1"/>
          <p:cNvSpPr>
            <a:spLocks noChangeArrowheads="1"/>
          </p:cNvSpPr>
          <p:nvPr/>
        </p:nvSpPr>
        <p:spPr bwMode="auto">
          <a:xfrm>
            <a:off x="466923" y="3706063"/>
            <a:ext cx="2585573" cy="3774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r">
              <a:lnSpc>
                <a:spcPct val="150000"/>
              </a:lnSpc>
            </a:pPr>
            <a:r>
              <a:rPr lang="zh-CN" altLang="en-US" sz="1400" b="1" dirty="0">
                <a:solidFill>
                  <a:srgbClr val="0070C0"/>
                </a:solidFill>
                <a:latin typeface="微软雅黑" panose="020B0503020204020204" pitchFamily="34" charset="-122"/>
                <a:ea typeface="微软雅黑" panose="020B0503020204020204" pitchFamily="34" charset="-122"/>
              </a:rPr>
              <a:t>点击此处添加文本</a:t>
            </a:r>
            <a:endParaRPr lang="zh-CN" altLang="zh-CN" sz="1400" b="1" dirty="0">
              <a:solidFill>
                <a:srgbClr val="0070C0"/>
              </a:solidFill>
              <a:latin typeface="微软雅黑" panose="020B0503020204020204" pitchFamily="34" charset="-122"/>
              <a:ea typeface="微软雅黑" panose="020B0503020204020204" pitchFamily="34" charset="-122"/>
            </a:endParaRPr>
          </a:p>
        </p:txBody>
      </p:sp>
      <p:grpSp>
        <p:nvGrpSpPr>
          <p:cNvPr id="13" name="组合 12"/>
          <p:cNvGrpSpPr/>
          <p:nvPr/>
        </p:nvGrpSpPr>
        <p:grpSpPr>
          <a:xfrm>
            <a:off x="3325743" y="1533595"/>
            <a:ext cx="2353152" cy="2351515"/>
            <a:chOff x="3325743" y="1533595"/>
            <a:chExt cx="2353152" cy="2351515"/>
          </a:xfrm>
        </p:grpSpPr>
        <p:grpSp>
          <p:nvGrpSpPr>
            <p:cNvPr id="14" name="组合 13"/>
            <p:cNvGrpSpPr/>
            <p:nvPr/>
          </p:nvGrpSpPr>
          <p:grpSpPr>
            <a:xfrm>
              <a:off x="3340421" y="1553938"/>
              <a:ext cx="1063587" cy="1251221"/>
              <a:chOff x="3340421" y="1553938"/>
              <a:chExt cx="1063587" cy="1251221"/>
            </a:xfrm>
          </p:grpSpPr>
          <p:sp>
            <p:nvSpPr>
              <p:cNvPr id="24" name="椭圆 37"/>
              <p:cNvSpPr/>
              <p:nvPr/>
            </p:nvSpPr>
            <p:spPr>
              <a:xfrm>
                <a:off x="3340421" y="1553938"/>
                <a:ext cx="1063587" cy="1251221"/>
              </a:xfrm>
              <a:custGeom>
                <a:avLst/>
                <a:gdLst/>
                <a:ahLst/>
                <a:cxnLst/>
                <a:rect l="l" t="t" r="r" b="b"/>
                <a:pathLst>
                  <a:path w="1224056" h="1440000">
                    <a:moveTo>
                      <a:pt x="720000" y="0"/>
                    </a:moveTo>
                    <a:cubicBezTo>
                      <a:pt x="916472" y="0"/>
                      <a:pt x="1094563" y="78694"/>
                      <a:pt x="1224056" y="206708"/>
                    </a:cubicBezTo>
                    <a:cubicBezTo>
                      <a:pt x="1090618" y="336923"/>
                      <a:pt x="1008112" y="518827"/>
                      <a:pt x="1008112" y="720000"/>
                    </a:cubicBezTo>
                    <a:cubicBezTo>
                      <a:pt x="1008112" y="921174"/>
                      <a:pt x="1090618" y="1103077"/>
                      <a:pt x="1224056" y="1233293"/>
                    </a:cubicBezTo>
                    <a:cubicBezTo>
                      <a:pt x="1094563" y="1361306"/>
                      <a:pt x="916472" y="1440000"/>
                      <a:pt x="720000" y="1440000"/>
                    </a:cubicBezTo>
                    <a:cubicBezTo>
                      <a:pt x="322355" y="1440000"/>
                      <a:pt x="0" y="1117645"/>
                      <a:pt x="0" y="720000"/>
                    </a:cubicBezTo>
                    <a:cubicBezTo>
                      <a:pt x="0" y="322355"/>
                      <a:pt x="322355" y="0"/>
                      <a:pt x="720000" y="0"/>
                    </a:cubicBezTo>
                    <a:close/>
                  </a:path>
                </a:pathLst>
              </a:custGeom>
              <a:solidFill>
                <a:srgbClr val="0070C0"/>
              </a:solidFill>
              <a:ln>
                <a:solidFill>
                  <a:srgbClr val="0070C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zh-CN" altLang="en-US">
                  <a:solidFill>
                    <a:srgbClr val="7030A0"/>
                  </a:solidFill>
                </a:endParaRPr>
              </a:p>
            </p:txBody>
          </p:sp>
          <p:sp>
            <p:nvSpPr>
              <p:cNvPr id="25" name="TextBox 9"/>
              <p:cNvSpPr txBox="1"/>
              <p:nvPr/>
            </p:nvSpPr>
            <p:spPr>
              <a:xfrm>
                <a:off x="3756515" y="1900604"/>
                <a:ext cx="293670" cy="646331"/>
              </a:xfrm>
              <a:prstGeom prst="rect">
                <a:avLst/>
              </a:prstGeom>
              <a:noFill/>
            </p:spPr>
            <p:txBody>
              <a:bodyPr wrap="none" rtlCol="0">
                <a:spAutoFit/>
              </a:bodyPr>
              <a:lstStyle>
                <a:defPPr>
                  <a:defRPr lang="zh-CN"/>
                </a:defPPr>
                <a:lvl1pPr>
                  <a:defRPr sz="3200">
                    <a:latin typeface="微软雅黑" panose="020B0503020204020204" pitchFamily="34" charset="-122"/>
                    <a:ea typeface="微软雅黑" panose="020B0503020204020204" pitchFamily="34" charset="-122"/>
                    <a:cs typeface="Arial Unicode MS" pitchFamily="34" charset="-122"/>
                  </a:defRPr>
                </a:lvl1pPr>
              </a:lstStyle>
              <a:p>
                <a:r>
                  <a:rPr lang="en-US" altLang="zh-CN" sz="3600" b="1" dirty="0" smtClean="0">
                    <a:solidFill>
                      <a:schemeClr val="bg1"/>
                    </a:solidFill>
                    <a:effectLst>
                      <a:outerShdw blurRad="38100" dist="38100" dir="2700000" algn="tl">
                        <a:srgbClr val="000000">
                          <a:alpha val="43137"/>
                        </a:srgbClr>
                      </a:outerShdw>
                    </a:effectLst>
                    <a:latin typeface="Agency FB" panose="020B0503020202020204" pitchFamily="34" charset="0"/>
                  </a:rPr>
                  <a:t>1</a:t>
                </a:r>
                <a:endParaRPr lang="zh-CN" altLang="en-US" sz="3600" b="1" dirty="0">
                  <a:solidFill>
                    <a:schemeClr val="bg1"/>
                  </a:solidFill>
                  <a:effectLst>
                    <a:outerShdw blurRad="38100" dist="38100" dir="2700000" algn="tl">
                      <a:srgbClr val="000000">
                        <a:alpha val="43137"/>
                      </a:srgbClr>
                    </a:outerShdw>
                  </a:effectLst>
                  <a:latin typeface="Agency FB" panose="020B0503020202020204" pitchFamily="34" charset="0"/>
                </a:endParaRPr>
              </a:p>
            </p:txBody>
          </p:sp>
        </p:grpSp>
        <p:grpSp>
          <p:nvGrpSpPr>
            <p:cNvPr id="15" name="组合 14"/>
            <p:cNvGrpSpPr/>
            <p:nvPr/>
          </p:nvGrpSpPr>
          <p:grpSpPr>
            <a:xfrm>
              <a:off x="4427673" y="1533595"/>
              <a:ext cx="1251222" cy="1092546"/>
              <a:chOff x="4427673" y="1533595"/>
              <a:chExt cx="1251222" cy="1092546"/>
            </a:xfrm>
          </p:grpSpPr>
          <p:sp>
            <p:nvSpPr>
              <p:cNvPr id="22" name="椭圆 39"/>
              <p:cNvSpPr/>
              <p:nvPr/>
            </p:nvSpPr>
            <p:spPr>
              <a:xfrm>
                <a:off x="4427673" y="1533595"/>
                <a:ext cx="1251222" cy="1092546"/>
              </a:xfrm>
              <a:custGeom>
                <a:avLst/>
                <a:gdLst/>
                <a:ahLst/>
                <a:cxnLst/>
                <a:rect l="l" t="t" r="r" b="b"/>
                <a:pathLst>
                  <a:path w="1440000" h="1257385">
                    <a:moveTo>
                      <a:pt x="720000" y="0"/>
                    </a:moveTo>
                    <a:cubicBezTo>
                      <a:pt x="1117645" y="0"/>
                      <a:pt x="1440000" y="322355"/>
                      <a:pt x="1440000" y="720000"/>
                    </a:cubicBezTo>
                    <a:cubicBezTo>
                      <a:pt x="1440000" y="917842"/>
                      <a:pt x="1360205" y="1097046"/>
                      <a:pt x="1230860" y="1227004"/>
                    </a:cubicBezTo>
                    <a:cubicBezTo>
                      <a:pt x="1105781" y="1112548"/>
                      <a:pt x="938852" y="1044389"/>
                      <a:pt x="756004" y="1044389"/>
                    </a:cubicBezTo>
                    <a:cubicBezTo>
                      <a:pt x="556201" y="1044389"/>
                      <a:pt x="375406" y="1125775"/>
                      <a:pt x="245144" y="1257385"/>
                    </a:cubicBezTo>
                    <a:cubicBezTo>
                      <a:pt x="94059" y="1127625"/>
                      <a:pt x="0" y="934797"/>
                      <a:pt x="0" y="720000"/>
                    </a:cubicBezTo>
                    <a:cubicBezTo>
                      <a:pt x="0" y="322355"/>
                      <a:pt x="322355" y="0"/>
                      <a:pt x="720000" y="0"/>
                    </a:cubicBezTo>
                    <a:close/>
                  </a:path>
                </a:pathLst>
              </a:custGeom>
              <a:solidFill>
                <a:srgbClr val="0070C0"/>
              </a:solidFill>
              <a:ln>
                <a:solidFill>
                  <a:srgbClr val="0070C0"/>
                </a:solidFill>
              </a:ln>
              <a:effectLst/>
            </p:spPr>
            <p:style>
              <a:lnRef idx="1">
                <a:schemeClr val="accent5"/>
              </a:lnRef>
              <a:fillRef idx="3">
                <a:schemeClr val="accent5"/>
              </a:fillRef>
              <a:effectRef idx="2">
                <a:schemeClr val="accent5"/>
              </a:effectRef>
              <a:fontRef idx="minor">
                <a:schemeClr val="lt1"/>
              </a:fontRef>
            </p:style>
            <p:txBody>
              <a:bodyPr rtlCol="0" anchor="ctr"/>
              <a:lstStyle/>
              <a:p>
                <a:pPr algn="ctr"/>
                <a:endParaRPr lang="zh-CN" altLang="en-US">
                  <a:solidFill>
                    <a:srgbClr val="7030A0"/>
                  </a:solidFill>
                </a:endParaRPr>
              </a:p>
            </p:txBody>
          </p:sp>
          <p:sp>
            <p:nvSpPr>
              <p:cNvPr id="23" name="TextBox 10"/>
              <p:cNvSpPr txBox="1"/>
              <p:nvPr/>
            </p:nvSpPr>
            <p:spPr>
              <a:xfrm>
                <a:off x="4872453" y="1851670"/>
                <a:ext cx="388248" cy="646331"/>
              </a:xfrm>
              <a:prstGeom prst="rect">
                <a:avLst/>
              </a:prstGeom>
              <a:noFill/>
            </p:spPr>
            <p:txBody>
              <a:bodyPr wrap="none" rtlCol="0">
                <a:spAutoFit/>
              </a:bodyPr>
              <a:lstStyle>
                <a:defPPr>
                  <a:defRPr lang="zh-CN"/>
                </a:defPPr>
                <a:lvl1pPr>
                  <a:defRPr sz="3200">
                    <a:latin typeface="微软雅黑" panose="020B0503020204020204" pitchFamily="34" charset="-122"/>
                    <a:ea typeface="微软雅黑" panose="020B0503020204020204" pitchFamily="34" charset="-122"/>
                    <a:cs typeface="Arial Unicode MS" pitchFamily="34" charset="-122"/>
                  </a:defRPr>
                </a:lvl1pPr>
              </a:lstStyle>
              <a:p>
                <a:r>
                  <a:rPr lang="en-US" altLang="zh-CN" sz="3600" b="1" dirty="0" smtClean="0">
                    <a:solidFill>
                      <a:schemeClr val="bg1"/>
                    </a:solidFill>
                    <a:effectLst>
                      <a:outerShdw blurRad="38100" dist="38100" dir="2700000" algn="tl">
                        <a:srgbClr val="000000">
                          <a:alpha val="43137"/>
                        </a:srgbClr>
                      </a:outerShdw>
                    </a:effectLst>
                    <a:latin typeface="Agency FB" panose="020B0503020202020204" pitchFamily="34" charset="0"/>
                  </a:rPr>
                  <a:t>2</a:t>
                </a:r>
                <a:endParaRPr lang="zh-CN" altLang="en-US" sz="3600" b="1" dirty="0">
                  <a:solidFill>
                    <a:schemeClr val="bg1"/>
                  </a:solidFill>
                  <a:effectLst>
                    <a:outerShdw blurRad="38100" dist="38100" dir="2700000" algn="tl">
                      <a:srgbClr val="000000">
                        <a:alpha val="43137"/>
                      </a:srgbClr>
                    </a:outerShdw>
                  </a:effectLst>
                  <a:latin typeface="Agency FB" panose="020B0503020202020204" pitchFamily="34" charset="0"/>
                </a:endParaRPr>
              </a:p>
            </p:txBody>
          </p:sp>
        </p:grpSp>
        <p:grpSp>
          <p:nvGrpSpPr>
            <p:cNvPr id="16" name="组合 15"/>
            <p:cNvGrpSpPr/>
            <p:nvPr/>
          </p:nvGrpSpPr>
          <p:grpSpPr>
            <a:xfrm>
              <a:off x="4610032" y="2616239"/>
              <a:ext cx="1063587" cy="1251221"/>
              <a:chOff x="4610032" y="2616239"/>
              <a:chExt cx="1063587" cy="1251221"/>
            </a:xfrm>
          </p:grpSpPr>
          <p:sp>
            <p:nvSpPr>
              <p:cNvPr id="20" name="椭圆 44"/>
              <p:cNvSpPr/>
              <p:nvPr/>
            </p:nvSpPr>
            <p:spPr>
              <a:xfrm>
                <a:off x="4610032" y="2616239"/>
                <a:ext cx="1063587" cy="1251221"/>
              </a:xfrm>
              <a:custGeom>
                <a:avLst/>
                <a:gdLst/>
                <a:ahLst/>
                <a:cxnLst/>
                <a:rect l="l" t="t" r="r" b="b"/>
                <a:pathLst>
                  <a:path w="1224056" h="1440000">
                    <a:moveTo>
                      <a:pt x="504056" y="0"/>
                    </a:moveTo>
                    <a:cubicBezTo>
                      <a:pt x="901701" y="0"/>
                      <a:pt x="1224056" y="322355"/>
                      <a:pt x="1224056" y="720000"/>
                    </a:cubicBezTo>
                    <a:cubicBezTo>
                      <a:pt x="1224056" y="1117645"/>
                      <a:pt x="901701" y="1440000"/>
                      <a:pt x="504056" y="1440000"/>
                    </a:cubicBezTo>
                    <a:cubicBezTo>
                      <a:pt x="307585" y="1440000"/>
                      <a:pt x="129493" y="1361306"/>
                      <a:pt x="0" y="1233293"/>
                    </a:cubicBezTo>
                    <a:cubicBezTo>
                      <a:pt x="133438" y="1103077"/>
                      <a:pt x="215944" y="921174"/>
                      <a:pt x="215944" y="720000"/>
                    </a:cubicBezTo>
                    <a:cubicBezTo>
                      <a:pt x="215944" y="518827"/>
                      <a:pt x="133438" y="336923"/>
                      <a:pt x="0" y="206708"/>
                    </a:cubicBezTo>
                    <a:cubicBezTo>
                      <a:pt x="129493" y="78694"/>
                      <a:pt x="307585" y="0"/>
                      <a:pt x="504056" y="0"/>
                    </a:cubicBezTo>
                    <a:close/>
                  </a:path>
                </a:pathLst>
              </a:custGeom>
              <a:solidFill>
                <a:srgbClr val="E46C0A"/>
              </a:solidFill>
              <a:ln>
                <a:solidFill>
                  <a:srgbClr val="E46C0A"/>
                </a:solidFill>
              </a:ln>
            </p:spPr>
            <p:style>
              <a:lnRef idx="1">
                <a:schemeClr val="accent6"/>
              </a:lnRef>
              <a:fillRef idx="3">
                <a:schemeClr val="accent6"/>
              </a:fillRef>
              <a:effectRef idx="2">
                <a:schemeClr val="accent6"/>
              </a:effectRef>
              <a:fontRef idx="minor">
                <a:schemeClr val="lt1"/>
              </a:fontRef>
            </p:style>
            <p:txBody>
              <a:bodyPr rtlCol="0" anchor="ctr"/>
              <a:lstStyle/>
              <a:p>
                <a:pPr algn="ctr"/>
                <a:endParaRPr lang="zh-CN" altLang="en-US">
                  <a:solidFill>
                    <a:srgbClr val="7030A0"/>
                  </a:solidFill>
                </a:endParaRPr>
              </a:p>
            </p:txBody>
          </p:sp>
          <p:sp>
            <p:nvSpPr>
              <p:cNvPr id="21" name="TextBox 11"/>
              <p:cNvSpPr txBox="1"/>
              <p:nvPr/>
            </p:nvSpPr>
            <p:spPr>
              <a:xfrm>
                <a:off x="4872453" y="2967794"/>
                <a:ext cx="394660" cy="646331"/>
              </a:xfrm>
              <a:prstGeom prst="rect">
                <a:avLst/>
              </a:prstGeom>
              <a:noFill/>
            </p:spPr>
            <p:txBody>
              <a:bodyPr wrap="none" rtlCol="0">
                <a:spAutoFit/>
              </a:bodyPr>
              <a:lstStyle>
                <a:defPPr>
                  <a:defRPr lang="zh-CN"/>
                </a:defPPr>
                <a:lvl1pPr>
                  <a:defRPr sz="3200">
                    <a:latin typeface="微软雅黑" panose="020B0503020204020204" pitchFamily="34" charset="-122"/>
                    <a:ea typeface="微软雅黑" panose="020B0503020204020204" pitchFamily="34" charset="-122"/>
                    <a:cs typeface="Arial Unicode MS" pitchFamily="34" charset="-122"/>
                  </a:defRPr>
                </a:lvl1pPr>
              </a:lstStyle>
              <a:p>
                <a:r>
                  <a:rPr lang="en-US" altLang="zh-CN" sz="3600" b="1" dirty="0" smtClean="0">
                    <a:solidFill>
                      <a:schemeClr val="bg1"/>
                    </a:solidFill>
                    <a:effectLst>
                      <a:outerShdw blurRad="38100" dist="38100" dir="2700000" algn="tl">
                        <a:srgbClr val="000000">
                          <a:alpha val="43137"/>
                        </a:srgbClr>
                      </a:outerShdw>
                    </a:effectLst>
                    <a:latin typeface="Agency FB" panose="020B0503020202020204" pitchFamily="34" charset="0"/>
                  </a:rPr>
                  <a:t>4</a:t>
                </a:r>
                <a:endParaRPr lang="zh-CN" altLang="en-US" sz="3600" b="1" dirty="0">
                  <a:solidFill>
                    <a:schemeClr val="bg1"/>
                  </a:solidFill>
                  <a:effectLst>
                    <a:outerShdw blurRad="38100" dist="38100" dir="2700000" algn="tl">
                      <a:srgbClr val="000000">
                        <a:alpha val="43137"/>
                      </a:srgbClr>
                    </a:outerShdw>
                  </a:effectLst>
                  <a:latin typeface="Agency FB" panose="020B0503020202020204" pitchFamily="34" charset="0"/>
                </a:endParaRPr>
              </a:p>
            </p:txBody>
          </p:sp>
        </p:grpSp>
        <p:grpSp>
          <p:nvGrpSpPr>
            <p:cNvPr id="17" name="组合 16"/>
            <p:cNvGrpSpPr/>
            <p:nvPr/>
          </p:nvGrpSpPr>
          <p:grpSpPr>
            <a:xfrm>
              <a:off x="3325743" y="2821405"/>
              <a:ext cx="1251222" cy="1063705"/>
              <a:chOff x="3325743" y="2821405"/>
              <a:chExt cx="1251222" cy="1063705"/>
            </a:xfrm>
          </p:grpSpPr>
          <p:sp>
            <p:nvSpPr>
              <p:cNvPr id="18" name="椭圆 47"/>
              <p:cNvSpPr/>
              <p:nvPr/>
            </p:nvSpPr>
            <p:spPr>
              <a:xfrm>
                <a:off x="3325743" y="2821405"/>
                <a:ext cx="1251222" cy="1063705"/>
              </a:xfrm>
              <a:custGeom>
                <a:avLst/>
                <a:gdLst/>
                <a:ahLst/>
                <a:cxnLst/>
                <a:rect l="l" t="t" r="r" b="b"/>
                <a:pathLst>
                  <a:path w="1440000" h="1224192">
                    <a:moveTo>
                      <a:pt x="206820" y="0"/>
                    </a:moveTo>
                    <a:cubicBezTo>
                      <a:pt x="337038" y="133353"/>
                      <a:pt x="518890" y="215807"/>
                      <a:pt x="720000" y="215807"/>
                    </a:cubicBezTo>
                    <a:cubicBezTo>
                      <a:pt x="921110" y="215807"/>
                      <a:pt x="1102962" y="133353"/>
                      <a:pt x="1233180" y="0"/>
                    </a:cubicBezTo>
                    <a:cubicBezTo>
                      <a:pt x="1361255" y="129514"/>
                      <a:pt x="1440000" y="307657"/>
                      <a:pt x="1440000" y="504192"/>
                    </a:cubicBezTo>
                    <a:cubicBezTo>
                      <a:pt x="1440000" y="901837"/>
                      <a:pt x="1117645" y="1224192"/>
                      <a:pt x="720000" y="1224192"/>
                    </a:cubicBezTo>
                    <a:cubicBezTo>
                      <a:pt x="322355" y="1224192"/>
                      <a:pt x="0" y="901837"/>
                      <a:pt x="0" y="504192"/>
                    </a:cubicBezTo>
                    <a:cubicBezTo>
                      <a:pt x="0" y="307657"/>
                      <a:pt x="78745" y="129514"/>
                      <a:pt x="206820" y="0"/>
                    </a:cubicBezTo>
                    <a:close/>
                  </a:path>
                </a:pathLst>
              </a:custGeom>
              <a:solidFill>
                <a:srgbClr val="0070C0"/>
              </a:solidFill>
              <a:ln w="9525">
                <a:solidFill>
                  <a:srgbClr val="0070C0"/>
                </a:solidFill>
                <a:round/>
              </a:ln>
              <a:effectLst/>
            </p:spPr>
            <p:txBody>
              <a:bodyPr vert="horz" wrap="square" lIns="91440" tIns="45720" rIns="91440" bIns="45720" numCol="1" anchor="t" anchorCtr="0" compatLnSpc="1"/>
              <a:lstStyle/>
              <a:p>
                <a:endParaRPr lang="zh-CN" altLang="en-US">
                  <a:solidFill>
                    <a:srgbClr val="7030A0"/>
                  </a:solidFill>
                  <a:latin typeface="Calibri" panose="020F0502020204030204" pitchFamily="34" charset="0"/>
                  <a:ea typeface="宋体" panose="02010600030101010101" pitchFamily="2" charset="-122"/>
                </a:endParaRPr>
              </a:p>
            </p:txBody>
          </p:sp>
          <p:sp>
            <p:nvSpPr>
              <p:cNvPr id="19" name="TextBox 12"/>
              <p:cNvSpPr txBox="1"/>
              <p:nvPr/>
            </p:nvSpPr>
            <p:spPr>
              <a:xfrm>
                <a:off x="3756515" y="3016728"/>
                <a:ext cx="396262" cy="646331"/>
              </a:xfrm>
              <a:prstGeom prst="rect">
                <a:avLst/>
              </a:prstGeom>
              <a:noFill/>
            </p:spPr>
            <p:txBody>
              <a:bodyPr wrap="none" rtlCol="0">
                <a:spAutoFit/>
              </a:bodyPr>
              <a:lstStyle>
                <a:defPPr>
                  <a:defRPr lang="zh-CN"/>
                </a:defPPr>
                <a:lvl1pPr>
                  <a:defRPr sz="3200">
                    <a:latin typeface="微软雅黑" panose="020B0503020204020204" pitchFamily="34" charset="-122"/>
                    <a:ea typeface="微软雅黑" panose="020B0503020204020204" pitchFamily="34" charset="-122"/>
                    <a:cs typeface="Arial Unicode MS" pitchFamily="34" charset="-122"/>
                  </a:defRPr>
                </a:lvl1pPr>
              </a:lstStyle>
              <a:p>
                <a:r>
                  <a:rPr lang="en-US" altLang="zh-CN" sz="3600" b="1" dirty="0" smtClean="0">
                    <a:solidFill>
                      <a:schemeClr val="bg1"/>
                    </a:solidFill>
                    <a:effectLst>
                      <a:outerShdw blurRad="38100" dist="38100" dir="2700000" algn="tl">
                        <a:srgbClr val="000000">
                          <a:alpha val="43137"/>
                        </a:srgbClr>
                      </a:outerShdw>
                    </a:effectLst>
                    <a:latin typeface="Agency FB" panose="020B0503020202020204" pitchFamily="34" charset="0"/>
                  </a:rPr>
                  <a:t>3</a:t>
                </a:r>
                <a:endParaRPr lang="zh-CN" altLang="en-US" sz="3600" b="1" dirty="0">
                  <a:solidFill>
                    <a:schemeClr val="bg1"/>
                  </a:solidFill>
                  <a:effectLst>
                    <a:outerShdw blurRad="38100" dist="38100" dir="2700000" algn="tl">
                      <a:srgbClr val="000000">
                        <a:alpha val="43137"/>
                      </a:srgbClr>
                    </a:outerShdw>
                  </a:effectLst>
                  <a:latin typeface="Agency FB" panose="020B0503020202020204" pitchFamily="34" charset="0"/>
                </a:endParaRPr>
              </a:p>
            </p:txBody>
          </p:sp>
        </p:grpSp>
      </p:grpSp>
      <p:grpSp>
        <p:nvGrpSpPr>
          <p:cNvPr id="26" name="组合 25"/>
          <p:cNvGrpSpPr/>
          <p:nvPr/>
        </p:nvGrpSpPr>
        <p:grpSpPr>
          <a:xfrm>
            <a:off x="5867833" y="1461587"/>
            <a:ext cx="2664296" cy="2448272"/>
            <a:chOff x="5867833" y="1461587"/>
            <a:chExt cx="2664296" cy="2448272"/>
          </a:xfrm>
        </p:grpSpPr>
        <p:cxnSp>
          <p:nvCxnSpPr>
            <p:cNvPr id="27" name="直接连接符 26"/>
            <p:cNvCxnSpPr/>
            <p:nvPr/>
          </p:nvCxnSpPr>
          <p:spPr>
            <a:xfrm>
              <a:off x="5867833" y="2793735"/>
              <a:ext cx="0" cy="1116124"/>
            </a:xfrm>
            <a:prstGeom prst="line">
              <a:avLst/>
            </a:prstGeom>
            <a:ln>
              <a:solidFill>
                <a:schemeClr val="bg1">
                  <a:lumMod val="50000"/>
                </a:schemeClr>
              </a:solidFill>
            </a:ln>
          </p:spPr>
          <p:style>
            <a:lnRef idx="1">
              <a:schemeClr val="accent6"/>
            </a:lnRef>
            <a:fillRef idx="0">
              <a:schemeClr val="accent6"/>
            </a:fillRef>
            <a:effectRef idx="0">
              <a:schemeClr val="accent6"/>
            </a:effectRef>
            <a:fontRef idx="minor">
              <a:schemeClr val="tx1"/>
            </a:fontRef>
          </p:style>
        </p:cxnSp>
        <p:cxnSp>
          <p:nvCxnSpPr>
            <p:cNvPr id="28" name="直接连接符 27"/>
            <p:cNvCxnSpPr/>
            <p:nvPr/>
          </p:nvCxnSpPr>
          <p:spPr>
            <a:xfrm>
              <a:off x="5867833" y="1461587"/>
              <a:ext cx="0" cy="1116124"/>
            </a:xfrm>
            <a:prstGeom prst="line">
              <a:avLst/>
            </a:prstGeom>
            <a:ln>
              <a:solidFill>
                <a:schemeClr val="bg1">
                  <a:lumMod val="50000"/>
                </a:schemeClr>
              </a:solidFill>
            </a:ln>
          </p:spPr>
          <p:style>
            <a:lnRef idx="1">
              <a:schemeClr val="accent6"/>
            </a:lnRef>
            <a:fillRef idx="0">
              <a:schemeClr val="accent6"/>
            </a:fillRef>
            <a:effectRef idx="0">
              <a:schemeClr val="accent6"/>
            </a:effectRef>
            <a:fontRef idx="minor">
              <a:schemeClr val="tx1"/>
            </a:fontRef>
          </p:style>
        </p:cxnSp>
        <p:cxnSp>
          <p:nvCxnSpPr>
            <p:cNvPr id="29" name="直接连接符 28"/>
            <p:cNvCxnSpPr/>
            <p:nvPr/>
          </p:nvCxnSpPr>
          <p:spPr>
            <a:xfrm>
              <a:off x="5903837" y="2685723"/>
              <a:ext cx="2628292" cy="0"/>
            </a:xfrm>
            <a:prstGeom prst="line">
              <a:avLst/>
            </a:prstGeom>
            <a:ln>
              <a:solidFill>
                <a:schemeClr val="bg1">
                  <a:lumMod val="50000"/>
                </a:schemeClr>
              </a:solidFill>
            </a:ln>
          </p:spPr>
          <p:style>
            <a:lnRef idx="1">
              <a:schemeClr val="accent6"/>
            </a:lnRef>
            <a:fillRef idx="0">
              <a:schemeClr val="accent6"/>
            </a:fillRef>
            <a:effectRef idx="0">
              <a:schemeClr val="accent6"/>
            </a:effectRef>
            <a:fontRef idx="minor">
              <a:schemeClr val="tx1"/>
            </a:fontRef>
          </p:style>
        </p:cxnSp>
      </p:grpSp>
      <p:grpSp>
        <p:nvGrpSpPr>
          <p:cNvPr id="30" name="组合 29"/>
          <p:cNvGrpSpPr/>
          <p:nvPr/>
        </p:nvGrpSpPr>
        <p:grpSpPr>
          <a:xfrm>
            <a:off x="574873" y="1516314"/>
            <a:ext cx="2628664" cy="2429549"/>
            <a:chOff x="574873" y="1516314"/>
            <a:chExt cx="2628664" cy="2429549"/>
          </a:xfrm>
        </p:grpSpPr>
        <p:cxnSp>
          <p:nvCxnSpPr>
            <p:cNvPr id="31" name="直接连接符 30"/>
            <p:cNvCxnSpPr/>
            <p:nvPr/>
          </p:nvCxnSpPr>
          <p:spPr>
            <a:xfrm>
              <a:off x="3203537" y="1516314"/>
              <a:ext cx="0" cy="1080120"/>
            </a:xfrm>
            <a:prstGeom prst="line">
              <a:avLst/>
            </a:prstGeom>
            <a:ln>
              <a:solidFill>
                <a:schemeClr val="bg1">
                  <a:lumMod val="50000"/>
                </a:schemeClr>
              </a:solidFill>
            </a:ln>
          </p:spPr>
          <p:style>
            <a:lnRef idx="1">
              <a:schemeClr val="accent6"/>
            </a:lnRef>
            <a:fillRef idx="0">
              <a:schemeClr val="accent6"/>
            </a:fillRef>
            <a:effectRef idx="0">
              <a:schemeClr val="accent6"/>
            </a:effectRef>
            <a:fontRef idx="minor">
              <a:schemeClr val="tx1"/>
            </a:fontRef>
          </p:style>
        </p:cxnSp>
        <p:cxnSp>
          <p:nvCxnSpPr>
            <p:cNvPr id="32" name="直接连接符 31"/>
            <p:cNvCxnSpPr/>
            <p:nvPr/>
          </p:nvCxnSpPr>
          <p:spPr>
            <a:xfrm>
              <a:off x="3203537" y="2829739"/>
              <a:ext cx="0" cy="1116124"/>
            </a:xfrm>
            <a:prstGeom prst="line">
              <a:avLst/>
            </a:prstGeom>
            <a:ln>
              <a:solidFill>
                <a:schemeClr val="bg1">
                  <a:lumMod val="50000"/>
                </a:schemeClr>
              </a:solidFill>
            </a:ln>
          </p:spPr>
          <p:style>
            <a:lnRef idx="1">
              <a:schemeClr val="accent6"/>
            </a:lnRef>
            <a:fillRef idx="0">
              <a:schemeClr val="accent6"/>
            </a:fillRef>
            <a:effectRef idx="0">
              <a:schemeClr val="accent6"/>
            </a:effectRef>
            <a:fontRef idx="minor">
              <a:schemeClr val="tx1"/>
            </a:fontRef>
          </p:style>
        </p:cxnSp>
        <p:cxnSp>
          <p:nvCxnSpPr>
            <p:cNvPr id="33" name="直接连接符 32"/>
            <p:cNvCxnSpPr/>
            <p:nvPr/>
          </p:nvCxnSpPr>
          <p:spPr>
            <a:xfrm flipH="1">
              <a:off x="574873" y="2704955"/>
              <a:ext cx="2556656" cy="0"/>
            </a:xfrm>
            <a:prstGeom prst="line">
              <a:avLst/>
            </a:prstGeom>
            <a:ln>
              <a:solidFill>
                <a:schemeClr val="bg1">
                  <a:lumMod val="50000"/>
                </a:schemeClr>
              </a:solidFill>
            </a:ln>
          </p:spPr>
          <p:style>
            <a:lnRef idx="1">
              <a:schemeClr val="accent6"/>
            </a:lnRef>
            <a:fillRef idx="0">
              <a:schemeClr val="accent6"/>
            </a:fillRef>
            <a:effectRef idx="0">
              <a:schemeClr val="accent6"/>
            </a:effectRef>
            <a:fontRef idx="minor">
              <a:schemeClr val="tx1"/>
            </a:fontRef>
          </p:style>
        </p:cxnSp>
      </p:grpSp>
      <p:sp>
        <p:nvSpPr>
          <p:cNvPr id="34" name="TextBox 23"/>
          <p:cNvSpPr txBox="1"/>
          <p:nvPr/>
        </p:nvSpPr>
        <p:spPr>
          <a:xfrm>
            <a:off x="827584" y="1709395"/>
            <a:ext cx="2315612" cy="646331"/>
          </a:xfrm>
          <a:prstGeom prst="rect">
            <a:avLst/>
          </a:prstGeom>
          <a:noFill/>
        </p:spPr>
        <p:txBody>
          <a:bodyPr wrap="square" rtlCol="0">
            <a:spAutoFit/>
          </a:bodyPr>
          <a:lstStyle/>
          <a:p>
            <a:pPr lvl="0" algn="just">
              <a:defRPr/>
            </a:pPr>
            <a:r>
              <a:rPr lang="zh-CN" altLang="en-US" sz="1200" kern="0">
                <a:solidFill>
                  <a:schemeClr val="tx1">
                    <a:lumMod val="85000"/>
                    <a:lumOff val="15000"/>
                  </a:schemeClr>
                </a:solidFill>
                <a:latin typeface="Arial" panose="020B0604020202020204" pitchFamily="34" charset="0"/>
                <a:ea typeface="微软雅黑" panose="020B0503020204020204" pitchFamily="34" charset="-122"/>
                <a:cs typeface="Arial" panose="020B0604020202020204" pitchFamily="34" charset="0"/>
              </a:rPr>
              <a:t>单击添加您的文本单击添加您的文本单击添加您的文本单击添加您的文本</a:t>
            </a:r>
            <a:endParaRPr lang="en-US" altLang="zh-CN" sz="1200" kern="0" dirty="0">
              <a:solidFill>
                <a:schemeClr val="tx1">
                  <a:lumMod val="85000"/>
                  <a:lumOff val="15000"/>
                </a:schemeClr>
              </a:solidFill>
              <a:latin typeface="Arial" panose="020B0604020202020204" pitchFamily="34" charset="0"/>
              <a:ea typeface="微软雅黑" panose="020B0503020204020204" pitchFamily="34" charset="-122"/>
              <a:cs typeface="Arial" panose="020B0604020202020204" pitchFamily="34" charset="0"/>
            </a:endParaRPr>
          </a:p>
        </p:txBody>
      </p:sp>
      <p:sp>
        <p:nvSpPr>
          <p:cNvPr id="35" name="TextBox 24"/>
          <p:cNvSpPr txBox="1"/>
          <p:nvPr/>
        </p:nvSpPr>
        <p:spPr>
          <a:xfrm>
            <a:off x="6006832" y="1709395"/>
            <a:ext cx="2315612" cy="646331"/>
          </a:xfrm>
          <a:prstGeom prst="rect">
            <a:avLst/>
          </a:prstGeom>
          <a:noFill/>
        </p:spPr>
        <p:txBody>
          <a:bodyPr wrap="square" rtlCol="0">
            <a:spAutoFit/>
          </a:bodyPr>
          <a:lstStyle/>
          <a:p>
            <a:pPr lvl="0" algn="just">
              <a:defRPr/>
            </a:pPr>
            <a:r>
              <a:rPr lang="zh-CN" altLang="en-US" sz="1200" kern="0">
                <a:solidFill>
                  <a:schemeClr val="tx1">
                    <a:lumMod val="85000"/>
                    <a:lumOff val="15000"/>
                  </a:schemeClr>
                </a:solidFill>
                <a:latin typeface="Arial" panose="020B0604020202020204" pitchFamily="34" charset="0"/>
                <a:ea typeface="微软雅黑" panose="020B0503020204020204" pitchFamily="34" charset="-122"/>
                <a:cs typeface="Arial" panose="020B0604020202020204" pitchFamily="34" charset="0"/>
              </a:rPr>
              <a:t>单击添加您的文本单击添加您的文本单击添加您的文本单击添加您的文本</a:t>
            </a:r>
            <a:endParaRPr lang="en-US" altLang="zh-CN" sz="1200" kern="0" dirty="0">
              <a:solidFill>
                <a:schemeClr val="tx1">
                  <a:lumMod val="85000"/>
                  <a:lumOff val="15000"/>
                </a:schemeClr>
              </a:solidFill>
              <a:latin typeface="Arial" panose="020B0604020202020204" pitchFamily="34" charset="0"/>
              <a:ea typeface="微软雅黑" panose="020B0503020204020204" pitchFamily="34" charset="-122"/>
              <a:cs typeface="Arial" panose="020B0604020202020204" pitchFamily="34" charset="0"/>
            </a:endParaRPr>
          </a:p>
        </p:txBody>
      </p:sp>
      <p:sp>
        <p:nvSpPr>
          <p:cNvPr id="36" name="TextBox 25"/>
          <p:cNvSpPr txBox="1"/>
          <p:nvPr/>
        </p:nvSpPr>
        <p:spPr>
          <a:xfrm>
            <a:off x="6006832" y="3003798"/>
            <a:ext cx="2315612" cy="646331"/>
          </a:xfrm>
          <a:prstGeom prst="rect">
            <a:avLst/>
          </a:prstGeom>
          <a:noFill/>
        </p:spPr>
        <p:txBody>
          <a:bodyPr wrap="square" rtlCol="0">
            <a:spAutoFit/>
          </a:bodyPr>
          <a:lstStyle/>
          <a:p>
            <a:pPr lvl="0" algn="just">
              <a:defRPr/>
            </a:pPr>
            <a:r>
              <a:rPr lang="zh-CN" altLang="en-US" sz="1200" kern="0">
                <a:solidFill>
                  <a:schemeClr val="tx1">
                    <a:lumMod val="85000"/>
                    <a:lumOff val="15000"/>
                  </a:schemeClr>
                </a:solidFill>
                <a:latin typeface="Arial" panose="020B0604020202020204" pitchFamily="34" charset="0"/>
                <a:ea typeface="微软雅黑" panose="020B0503020204020204" pitchFamily="34" charset="-122"/>
                <a:cs typeface="Arial" panose="020B0604020202020204" pitchFamily="34" charset="0"/>
              </a:rPr>
              <a:t>单击添加您的文本单击添加您的文本单击添加您的文本单击添加您的文本</a:t>
            </a:r>
            <a:endParaRPr lang="en-US" altLang="zh-CN" sz="1200" kern="0" dirty="0">
              <a:solidFill>
                <a:schemeClr val="tx1">
                  <a:lumMod val="85000"/>
                  <a:lumOff val="15000"/>
                </a:schemeClr>
              </a:solidFill>
              <a:latin typeface="Arial" panose="020B0604020202020204" pitchFamily="34" charset="0"/>
              <a:ea typeface="微软雅黑" panose="020B0503020204020204" pitchFamily="34" charset="-122"/>
              <a:cs typeface="Arial" panose="020B0604020202020204" pitchFamily="34" charset="0"/>
            </a:endParaRPr>
          </a:p>
        </p:txBody>
      </p:sp>
      <p:sp>
        <p:nvSpPr>
          <p:cNvPr id="37" name="TextBox 26"/>
          <p:cNvSpPr txBox="1"/>
          <p:nvPr/>
        </p:nvSpPr>
        <p:spPr>
          <a:xfrm>
            <a:off x="827584" y="3003798"/>
            <a:ext cx="2315612" cy="646331"/>
          </a:xfrm>
          <a:prstGeom prst="rect">
            <a:avLst/>
          </a:prstGeom>
          <a:noFill/>
        </p:spPr>
        <p:txBody>
          <a:bodyPr wrap="square" rtlCol="0">
            <a:spAutoFit/>
          </a:bodyPr>
          <a:lstStyle/>
          <a:p>
            <a:pPr lvl="0" algn="just">
              <a:defRPr/>
            </a:pPr>
            <a:r>
              <a:rPr lang="zh-CN" altLang="en-US" sz="1200" kern="0">
                <a:solidFill>
                  <a:schemeClr val="tx1">
                    <a:lumMod val="85000"/>
                    <a:lumOff val="15000"/>
                  </a:schemeClr>
                </a:solidFill>
                <a:latin typeface="Arial" panose="020B0604020202020204" pitchFamily="34" charset="0"/>
                <a:ea typeface="微软雅黑" panose="020B0503020204020204" pitchFamily="34" charset="-122"/>
                <a:cs typeface="Arial" panose="020B0604020202020204" pitchFamily="34" charset="0"/>
              </a:rPr>
              <a:t>单击添加您的文本单击添加您的文本单击添加您的文本单击添加您的文本</a:t>
            </a:r>
            <a:endParaRPr lang="en-US" altLang="zh-CN" sz="1200" kern="0" dirty="0">
              <a:solidFill>
                <a:schemeClr val="tx1">
                  <a:lumMod val="85000"/>
                  <a:lumOff val="15000"/>
                </a:schemeClr>
              </a:solidFill>
              <a:latin typeface="Arial" panose="020B0604020202020204" pitchFamily="34" charset="0"/>
              <a:ea typeface="微软雅黑" panose="020B0503020204020204" pitchFamily="34" charset="-122"/>
              <a:cs typeface="Arial" panose="020B0604020202020204" pitchFamily="34" charset="0"/>
            </a:endParaRPr>
          </a:p>
        </p:txBody>
      </p:sp>
    </p:spTree>
    <p:extLst>
      <p:ext uri="{BB962C8B-B14F-4D97-AF65-F5344CB8AC3E}">
        <p14:creationId xmlns:p14="http://schemas.microsoft.com/office/powerpoint/2010/main" val="4214085084"/>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fltVal val="0"/>
                                          </p:val>
                                        </p:tav>
                                        <p:tav tm="100000">
                                          <p:val>
                                            <p:strVal val="#ppt_w"/>
                                          </p:val>
                                        </p:tav>
                                      </p:tavLst>
                                    </p:anim>
                                    <p:anim calcmode="lin" valueType="num">
                                      <p:cBhvr>
                                        <p:cTn id="8" dur="1000" fill="hold"/>
                                        <p:tgtEl>
                                          <p:spTgt spid="5"/>
                                        </p:tgtEl>
                                        <p:attrNameLst>
                                          <p:attrName>ppt_h</p:attrName>
                                        </p:attrNameLst>
                                      </p:cBhvr>
                                      <p:tavLst>
                                        <p:tav tm="0">
                                          <p:val>
                                            <p:fltVal val="0"/>
                                          </p:val>
                                        </p:tav>
                                        <p:tav tm="100000">
                                          <p:val>
                                            <p:strVal val="#ppt_h"/>
                                          </p:val>
                                        </p:tav>
                                      </p:tavLst>
                                    </p:anim>
                                    <p:anim calcmode="lin" valueType="num">
                                      <p:cBhvr>
                                        <p:cTn id="9" dur="1000" fill="hold"/>
                                        <p:tgtEl>
                                          <p:spTgt spid="5"/>
                                        </p:tgtEl>
                                        <p:attrNameLst>
                                          <p:attrName>style.rotation</p:attrName>
                                        </p:attrNameLst>
                                      </p:cBhvr>
                                      <p:tavLst>
                                        <p:tav tm="0">
                                          <p:val>
                                            <p:fltVal val="90"/>
                                          </p:val>
                                        </p:tav>
                                        <p:tav tm="100000">
                                          <p:val>
                                            <p:fltVal val="0"/>
                                          </p:val>
                                        </p:tav>
                                      </p:tavLst>
                                    </p:anim>
                                    <p:animEffect transition="in" filter="fade">
                                      <p:cBhvr>
                                        <p:cTn id="10" dur="1000"/>
                                        <p:tgtEl>
                                          <p:spTgt spid="5"/>
                                        </p:tgtEl>
                                      </p:cBhvr>
                                    </p:animEffect>
                                  </p:childTnLst>
                                </p:cTn>
                              </p:par>
                              <p:par>
                                <p:cTn id="11" presetID="31" presetClass="entr" presetSubtype="0" fill="hold" nodeType="with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p:cTn id="13" dur="1000" fill="hold"/>
                                        <p:tgtEl>
                                          <p:spTgt spid="4"/>
                                        </p:tgtEl>
                                        <p:attrNameLst>
                                          <p:attrName>ppt_w</p:attrName>
                                        </p:attrNameLst>
                                      </p:cBhvr>
                                      <p:tavLst>
                                        <p:tav tm="0">
                                          <p:val>
                                            <p:fltVal val="0"/>
                                          </p:val>
                                        </p:tav>
                                        <p:tav tm="100000">
                                          <p:val>
                                            <p:strVal val="#ppt_w"/>
                                          </p:val>
                                        </p:tav>
                                      </p:tavLst>
                                    </p:anim>
                                    <p:anim calcmode="lin" valueType="num">
                                      <p:cBhvr>
                                        <p:cTn id="14" dur="1000" fill="hold"/>
                                        <p:tgtEl>
                                          <p:spTgt spid="4"/>
                                        </p:tgtEl>
                                        <p:attrNameLst>
                                          <p:attrName>ppt_h</p:attrName>
                                        </p:attrNameLst>
                                      </p:cBhvr>
                                      <p:tavLst>
                                        <p:tav tm="0">
                                          <p:val>
                                            <p:fltVal val="0"/>
                                          </p:val>
                                        </p:tav>
                                        <p:tav tm="100000">
                                          <p:val>
                                            <p:strVal val="#ppt_h"/>
                                          </p:val>
                                        </p:tav>
                                      </p:tavLst>
                                    </p:anim>
                                    <p:anim calcmode="lin" valueType="num">
                                      <p:cBhvr>
                                        <p:cTn id="15" dur="1000" fill="hold"/>
                                        <p:tgtEl>
                                          <p:spTgt spid="4"/>
                                        </p:tgtEl>
                                        <p:attrNameLst>
                                          <p:attrName>style.rotation</p:attrName>
                                        </p:attrNameLst>
                                      </p:cBhvr>
                                      <p:tavLst>
                                        <p:tav tm="0">
                                          <p:val>
                                            <p:fltVal val="90"/>
                                          </p:val>
                                        </p:tav>
                                        <p:tav tm="100000">
                                          <p:val>
                                            <p:fltVal val="0"/>
                                          </p:val>
                                        </p:tav>
                                      </p:tavLst>
                                    </p:anim>
                                    <p:animEffect transition="in" filter="fade">
                                      <p:cBhvr>
                                        <p:cTn id="16" dur="1000"/>
                                        <p:tgtEl>
                                          <p:spTgt spid="4"/>
                                        </p:tgtEl>
                                      </p:cBhvr>
                                    </p:animEffect>
                                  </p:childTnLst>
                                </p:cTn>
                              </p:par>
                              <p:par>
                                <p:cTn id="17" presetID="16" presetClass="entr" presetSubtype="21" fill="hold" grpId="0" nodeType="with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barn(inVertical)">
                                      <p:cBhvr>
                                        <p:cTn id="19" dur="500"/>
                                        <p:tgtEl>
                                          <p:spTgt spid="8"/>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500"/>
                                        <p:tgtEl>
                                          <p:spTgt spid="7"/>
                                        </p:tgtEl>
                                      </p:cBhvr>
                                    </p:animEffect>
                                  </p:childTnLst>
                                </p:cTn>
                              </p:par>
                            </p:childTnLst>
                          </p:cTn>
                        </p:par>
                        <p:par>
                          <p:cTn id="23" fill="hold">
                            <p:stCondLst>
                              <p:cond delay="1000"/>
                            </p:stCondLst>
                            <p:childTnLst>
                              <p:par>
                                <p:cTn id="24" presetID="35" presetClass="entr" presetSubtype="0" fill="hold" nodeType="afterEffect">
                                  <p:stCondLst>
                                    <p:cond delay="0"/>
                                  </p:stCondLst>
                                  <p:childTnLst>
                                    <p:set>
                                      <p:cBhvr>
                                        <p:cTn id="25" dur="1" fill="hold">
                                          <p:stCondLst>
                                            <p:cond delay="0"/>
                                          </p:stCondLst>
                                        </p:cTn>
                                        <p:tgtEl>
                                          <p:spTgt spid="13"/>
                                        </p:tgtEl>
                                        <p:attrNameLst>
                                          <p:attrName>style.visibility</p:attrName>
                                        </p:attrNameLst>
                                      </p:cBhvr>
                                      <p:to>
                                        <p:strVal val="visible"/>
                                      </p:to>
                                    </p:set>
                                    <p:animEffect transition="in" filter="fade">
                                      <p:cBhvr>
                                        <p:cTn id="26" dur="500"/>
                                        <p:tgtEl>
                                          <p:spTgt spid="13"/>
                                        </p:tgtEl>
                                      </p:cBhvr>
                                    </p:animEffect>
                                    <p:anim calcmode="lin" valueType="num">
                                      <p:cBhvr>
                                        <p:cTn id="27" dur="500" fill="hold"/>
                                        <p:tgtEl>
                                          <p:spTgt spid="13"/>
                                        </p:tgtEl>
                                        <p:attrNameLst>
                                          <p:attrName>style.rotation</p:attrName>
                                        </p:attrNameLst>
                                      </p:cBhvr>
                                      <p:tavLst>
                                        <p:tav tm="0">
                                          <p:val>
                                            <p:fltVal val="720"/>
                                          </p:val>
                                        </p:tav>
                                        <p:tav tm="100000">
                                          <p:val>
                                            <p:fltVal val="0"/>
                                          </p:val>
                                        </p:tav>
                                      </p:tavLst>
                                    </p:anim>
                                    <p:anim calcmode="lin" valueType="num">
                                      <p:cBhvr>
                                        <p:cTn id="28" dur="500" fill="hold"/>
                                        <p:tgtEl>
                                          <p:spTgt spid="13"/>
                                        </p:tgtEl>
                                        <p:attrNameLst>
                                          <p:attrName>ppt_h</p:attrName>
                                        </p:attrNameLst>
                                      </p:cBhvr>
                                      <p:tavLst>
                                        <p:tav tm="0">
                                          <p:val>
                                            <p:fltVal val="0"/>
                                          </p:val>
                                        </p:tav>
                                        <p:tav tm="100000">
                                          <p:val>
                                            <p:strVal val="#ppt_h"/>
                                          </p:val>
                                        </p:tav>
                                      </p:tavLst>
                                    </p:anim>
                                    <p:anim calcmode="lin" valueType="num">
                                      <p:cBhvr>
                                        <p:cTn id="29" dur="500" fill="hold"/>
                                        <p:tgtEl>
                                          <p:spTgt spid="13"/>
                                        </p:tgtEl>
                                        <p:attrNameLst>
                                          <p:attrName>ppt_w</p:attrName>
                                        </p:attrNameLst>
                                      </p:cBhvr>
                                      <p:tavLst>
                                        <p:tav tm="0">
                                          <p:val>
                                            <p:fltVal val="0"/>
                                          </p:val>
                                        </p:tav>
                                        <p:tav tm="100000">
                                          <p:val>
                                            <p:strVal val="#ppt_w"/>
                                          </p:val>
                                        </p:tav>
                                      </p:tavLst>
                                    </p:anim>
                                  </p:childTnLst>
                                </p:cTn>
                              </p:par>
                            </p:childTnLst>
                          </p:cTn>
                        </p:par>
                        <p:par>
                          <p:cTn id="30" fill="hold">
                            <p:stCondLst>
                              <p:cond delay="1500"/>
                            </p:stCondLst>
                            <p:childTnLst>
                              <p:par>
                                <p:cTn id="31" presetID="10" presetClass="entr" presetSubtype="0" fill="hold" nodeType="afterEffect">
                                  <p:stCondLst>
                                    <p:cond delay="0"/>
                                  </p:stCondLst>
                                  <p:childTnLst>
                                    <p:set>
                                      <p:cBhvr>
                                        <p:cTn id="32" dur="1" fill="hold">
                                          <p:stCondLst>
                                            <p:cond delay="0"/>
                                          </p:stCondLst>
                                        </p:cTn>
                                        <p:tgtEl>
                                          <p:spTgt spid="30"/>
                                        </p:tgtEl>
                                        <p:attrNameLst>
                                          <p:attrName>style.visibility</p:attrName>
                                        </p:attrNameLst>
                                      </p:cBhvr>
                                      <p:to>
                                        <p:strVal val="visible"/>
                                      </p:to>
                                    </p:set>
                                    <p:animEffect transition="in" filter="fade">
                                      <p:cBhvr>
                                        <p:cTn id="33" dur="500"/>
                                        <p:tgtEl>
                                          <p:spTgt spid="30"/>
                                        </p:tgtEl>
                                      </p:cBhvr>
                                    </p:animEffect>
                                  </p:childTnLst>
                                </p:cTn>
                              </p:par>
                            </p:childTnLst>
                          </p:cTn>
                        </p:par>
                        <p:par>
                          <p:cTn id="34" fill="hold">
                            <p:stCondLst>
                              <p:cond delay="2000"/>
                            </p:stCondLst>
                            <p:childTnLst>
                              <p:par>
                                <p:cTn id="35" presetID="10" presetClass="entr" presetSubtype="0" fill="hold" nodeType="afterEffect">
                                  <p:stCondLst>
                                    <p:cond delay="0"/>
                                  </p:stCondLst>
                                  <p:childTnLst>
                                    <p:set>
                                      <p:cBhvr>
                                        <p:cTn id="36" dur="1" fill="hold">
                                          <p:stCondLst>
                                            <p:cond delay="0"/>
                                          </p:stCondLst>
                                        </p:cTn>
                                        <p:tgtEl>
                                          <p:spTgt spid="26"/>
                                        </p:tgtEl>
                                        <p:attrNameLst>
                                          <p:attrName>style.visibility</p:attrName>
                                        </p:attrNameLst>
                                      </p:cBhvr>
                                      <p:to>
                                        <p:strVal val="visible"/>
                                      </p:to>
                                    </p:set>
                                    <p:animEffect transition="in" filter="fade">
                                      <p:cBhvr>
                                        <p:cTn id="37" dur="500"/>
                                        <p:tgtEl>
                                          <p:spTgt spid="26"/>
                                        </p:tgtEl>
                                      </p:cBhvr>
                                    </p:animEffect>
                                  </p:childTnLst>
                                </p:cTn>
                              </p:par>
                            </p:childTnLst>
                          </p:cTn>
                        </p:par>
                        <p:par>
                          <p:cTn id="38" fill="hold">
                            <p:stCondLst>
                              <p:cond delay="2500"/>
                            </p:stCondLst>
                            <p:childTnLst>
                              <p:par>
                                <p:cTn id="39" presetID="22" presetClass="entr" presetSubtype="2" fill="hold" grpId="0" nodeType="afterEffect">
                                  <p:stCondLst>
                                    <p:cond delay="0"/>
                                  </p:stCondLst>
                                  <p:childTnLst>
                                    <p:set>
                                      <p:cBhvr>
                                        <p:cTn id="40" dur="1" fill="hold">
                                          <p:stCondLst>
                                            <p:cond delay="0"/>
                                          </p:stCondLst>
                                        </p:cTn>
                                        <p:tgtEl>
                                          <p:spTgt spid="9"/>
                                        </p:tgtEl>
                                        <p:attrNameLst>
                                          <p:attrName>style.visibility</p:attrName>
                                        </p:attrNameLst>
                                      </p:cBhvr>
                                      <p:to>
                                        <p:strVal val="visible"/>
                                      </p:to>
                                    </p:set>
                                    <p:animEffect transition="in" filter="wipe(right)">
                                      <p:cBhvr>
                                        <p:cTn id="41" dur="500"/>
                                        <p:tgtEl>
                                          <p:spTgt spid="9"/>
                                        </p:tgtEl>
                                      </p:cBhvr>
                                    </p:animEffect>
                                  </p:childTnLst>
                                </p:cTn>
                              </p:par>
                            </p:childTnLst>
                          </p:cTn>
                        </p:par>
                        <p:par>
                          <p:cTn id="42" fill="hold">
                            <p:stCondLst>
                              <p:cond delay="3000"/>
                            </p:stCondLst>
                            <p:childTnLst>
                              <p:par>
                                <p:cTn id="43" presetID="10" presetClass="entr" presetSubtype="0" fill="hold" grpId="0" nodeType="afterEffect">
                                  <p:stCondLst>
                                    <p:cond delay="0"/>
                                  </p:stCondLst>
                                  <p:childTnLst>
                                    <p:set>
                                      <p:cBhvr>
                                        <p:cTn id="44" dur="1" fill="hold">
                                          <p:stCondLst>
                                            <p:cond delay="0"/>
                                          </p:stCondLst>
                                        </p:cTn>
                                        <p:tgtEl>
                                          <p:spTgt spid="34"/>
                                        </p:tgtEl>
                                        <p:attrNameLst>
                                          <p:attrName>style.visibility</p:attrName>
                                        </p:attrNameLst>
                                      </p:cBhvr>
                                      <p:to>
                                        <p:strVal val="visible"/>
                                      </p:to>
                                    </p:set>
                                    <p:animEffect transition="in" filter="fade">
                                      <p:cBhvr>
                                        <p:cTn id="45" dur="500"/>
                                        <p:tgtEl>
                                          <p:spTgt spid="34"/>
                                        </p:tgtEl>
                                      </p:cBhvr>
                                    </p:animEffect>
                                  </p:childTnLst>
                                </p:cTn>
                              </p:par>
                            </p:childTnLst>
                          </p:cTn>
                        </p:par>
                        <p:par>
                          <p:cTn id="46" fill="hold">
                            <p:stCondLst>
                              <p:cond delay="3500"/>
                            </p:stCondLst>
                            <p:childTnLst>
                              <p:par>
                                <p:cTn id="47" presetID="22" presetClass="entr" presetSubtype="8" fill="hold" grpId="0" nodeType="afterEffect">
                                  <p:stCondLst>
                                    <p:cond delay="0"/>
                                  </p:stCondLst>
                                  <p:childTnLst>
                                    <p:set>
                                      <p:cBhvr>
                                        <p:cTn id="48" dur="1" fill="hold">
                                          <p:stCondLst>
                                            <p:cond delay="0"/>
                                          </p:stCondLst>
                                        </p:cTn>
                                        <p:tgtEl>
                                          <p:spTgt spid="10"/>
                                        </p:tgtEl>
                                        <p:attrNameLst>
                                          <p:attrName>style.visibility</p:attrName>
                                        </p:attrNameLst>
                                      </p:cBhvr>
                                      <p:to>
                                        <p:strVal val="visible"/>
                                      </p:to>
                                    </p:set>
                                    <p:animEffect transition="in" filter="wipe(left)">
                                      <p:cBhvr>
                                        <p:cTn id="49" dur="500"/>
                                        <p:tgtEl>
                                          <p:spTgt spid="10"/>
                                        </p:tgtEl>
                                      </p:cBhvr>
                                    </p:animEffect>
                                  </p:childTnLst>
                                </p:cTn>
                              </p:par>
                            </p:childTnLst>
                          </p:cTn>
                        </p:par>
                        <p:par>
                          <p:cTn id="50" fill="hold">
                            <p:stCondLst>
                              <p:cond delay="4000"/>
                            </p:stCondLst>
                            <p:childTnLst>
                              <p:par>
                                <p:cTn id="51" presetID="10" presetClass="entr" presetSubtype="0" fill="hold" grpId="0" nodeType="afterEffect">
                                  <p:stCondLst>
                                    <p:cond delay="0"/>
                                  </p:stCondLst>
                                  <p:childTnLst>
                                    <p:set>
                                      <p:cBhvr>
                                        <p:cTn id="52" dur="1" fill="hold">
                                          <p:stCondLst>
                                            <p:cond delay="0"/>
                                          </p:stCondLst>
                                        </p:cTn>
                                        <p:tgtEl>
                                          <p:spTgt spid="35"/>
                                        </p:tgtEl>
                                        <p:attrNameLst>
                                          <p:attrName>style.visibility</p:attrName>
                                        </p:attrNameLst>
                                      </p:cBhvr>
                                      <p:to>
                                        <p:strVal val="visible"/>
                                      </p:to>
                                    </p:set>
                                    <p:animEffect transition="in" filter="fade">
                                      <p:cBhvr>
                                        <p:cTn id="53" dur="500"/>
                                        <p:tgtEl>
                                          <p:spTgt spid="35"/>
                                        </p:tgtEl>
                                      </p:cBhvr>
                                    </p:animEffect>
                                  </p:childTnLst>
                                </p:cTn>
                              </p:par>
                            </p:childTnLst>
                          </p:cTn>
                        </p:par>
                        <p:par>
                          <p:cTn id="54" fill="hold">
                            <p:stCondLst>
                              <p:cond delay="4500"/>
                            </p:stCondLst>
                            <p:childTnLst>
                              <p:par>
                                <p:cTn id="55" presetID="22" presetClass="entr" presetSubtype="2" fill="hold" grpId="0" nodeType="afterEffect">
                                  <p:stCondLst>
                                    <p:cond delay="0"/>
                                  </p:stCondLst>
                                  <p:childTnLst>
                                    <p:set>
                                      <p:cBhvr>
                                        <p:cTn id="56" dur="1" fill="hold">
                                          <p:stCondLst>
                                            <p:cond delay="0"/>
                                          </p:stCondLst>
                                        </p:cTn>
                                        <p:tgtEl>
                                          <p:spTgt spid="12"/>
                                        </p:tgtEl>
                                        <p:attrNameLst>
                                          <p:attrName>style.visibility</p:attrName>
                                        </p:attrNameLst>
                                      </p:cBhvr>
                                      <p:to>
                                        <p:strVal val="visible"/>
                                      </p:to>
                                    </p:set>
                                    <p:animEffect transition="in" filter="wipe(right)">
                                      <p:cBhvr>
                                        <p:cTn id="57" dur="500"/>
                                        <p:tgtEl>
                                          <p:spTgt spid="12"/>
                                        </p:tgtEl>
                                      </p:cBhvr>
                                    </p:animEffect>
                                  </p:childTnLst>
                                </p:cTn>
                              </p:par>
                            </p:childTnLst>
                          </p:cTn>
                        </p:par>
                        <p:par>
                          <p:cTn id="58" fill="hold">
                            <p:stCondLst>
                              <p:cond delay="5000"/>
                            </p:stCondLst>
                            <p:childTnLst>
                              <p:par>
                                <p:cTn id="59" presetID="10" presetClass="entr" presetSubtype="0" fill="hold" grpId="0" nodeType="afterEffect">
                                  <p:stCondLst>
                                    <p:cond delay="0"/>
                                  </p:stCondLst>
                                  <p:childTnLst>
                                    <p:set>
                                      <p:cBhvr>
                                        <p:cTn id="60" dur="1" fill="hold">
                                          <p:stCondLst>
                                            <p:cond delay="0"/>
                                          </p:stCondLst>
                                        </p:cTn>
                                        <p:tgtEl>
                                          <p:spTgt spid="37"/>
                                        </p:tgtEl>
                                        <p:attrNameLst>
                                          <p:attrName>style.visibility</p:attrName>
                                        </p:attrNameLst>
                                      </p:cBhvr>
                                      <p:to>
                                        <p:strVal val="visible"/>
                                      </p:to>
                                    </p:set>
                                    <p:animEffect transition="in" filter="fade">
                                      <p:cBhvr>
                                        <p:cTn id="61" dur="500"/>
                                        <p:tgtEl>
                                          <p:spTgt spid="37"/>
                                        </p:tgtEl>
                                      </p:cBhvr>
                                    </p:animEffect>
                                  </p:childTnLst>
                                </p:cTn>
                              </p:par>
                            </p:childTnLst>
                          </p:cTn>
                        </p:par>
                        <p:par>
                          <p:cTn id="62" fill="hold">
                            <p:stCondLst>
                              <p:cond delay="5500"/>
                            </p:stCondLst>
                            <p:childTnLst>
                              <p:par>
                                <p:cTn id="63" presetID="22" presetClass="entr" presetSubtype="8" fill="hold" grpId="0" nodeType="afterEffect">
                                  <p:stCondLst>
                                    <p:cond delay="0"/>
                                  </p:stCondLst>
                                  <p:childTnLst>
                                    <p:set>
                                      <p:cBhvr>
                                        <p:cTn id="64" dur="1" fill="hold">
                                          <p:stCondLst>
                                            <p:cond delay="0"/>
                                          </p:stCondLst>
                                        </p:cTn>
                                        <p:tgtEl>
                                          <p:spTgt spid="11"/>
                                        </p:tgtEl>
                                        <p:attrNameLst>
                                          <p:attrName>style.visibility</p:attrName>
                                        </p:attrNameLst>
                                      </p:cBhvr>
                                      <p:to>
                                        <p:strVal val="visible"/>
                                      </p:to>
                                    </p:set>
                                    <p:animEffect transition="in" filter="wipe(left)">
                                      <p:cBhvr>
                                        <p:cTn id="65" dur="500"/>
                                        <p:tgtEl>
                                          <p:spTgt spid="11"/>
                                        </p:tgtEl>
                                      </p:cBhvr>
                                    </p:animEffect>
                                  </p:childTnLst>
                                </p:cTn>
                              </p:par>
                            </p:childTnLst>
                          </p:cTn>
                        </p:par>
                        <p:par>
                          <p:cTn id="66" fill="hold">
                            <p:stCondLst>
                              <p:cond delay="6000"/>
                            </p:stCondLst>
                            <p:childTnLst>
                              <p:par>
                                <p:cTn id="67" presetID="10" presetClass="entr" presetSubtype="0" fill="hold" grpId="0" nodeType="afterEffect">
                                  <p:stCondLst>
                                    <p:cond delay="0"/>
                                  </p:stCondLst>
                                  <p:childTnLst>
                                    <p:set>
                                      <p:cBhvr>
                                        <p:cTn id="68" dur="1" fill="hold">
                                          <p:stCondLst>
                                            <p:cond delay="0"/>
                                          </p:stCondLst>
                                        </p:cTn>
                                        <p:tgtEl>
                                          <p:spTgt spid="36"/>
                                        </p:tgtEl>
                                        <p:attrNameLst>
                                          <p:attrName>style.visibility</p:attrName>
                                        </p:attrNameLst>
                                      </p:cBhvr>
                                      <p:to>
                                        <p:strVal val="visible"/>
                                      </p:to>
                                    </p:set>
                                    <p:animEffect transition="in" filter="fade">
                                      <p:cBhvr>
                                        <p:cTn id="69"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p:bldP spid="9" grpId="0"/>
      <p:bldP spid="10" grpId="0"/>
      <p:bldP spid="11" grpId="0"/>
      <p:bldP spid="12" grpId="0"/>
      <p:bldP spid="34" grpId="0"/>
      <p:bldP spid="35" grpId="0"/>
      <p:bldP spid="36" grpId="0"/>
      <p:bldP spid="3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C:\Users\jsj\Desktop\素材cnn sccnn.com_2014111795930119rx61_04 [转换].png"/>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a:fillRect/>
          </a:stretch>
        </p:blipFill>
        <p:spPr bwMode="auto">
          <a:xfrm>
            <a:off x="4139952" y="0"/>
            <a:ext cx="5004048" cy="3571102"/>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descr="C:\Users\jsj\Desktop\素材cnn sccnn.com_2014111795930119rx61_04 [转换].png"/>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r="-8270"/>
          <a:stretch>
            <a:fillRect/>
          </a:stretch>
        </p:blipFill>
        <p:spPr bwMode="auto">
          <a:xfrm>
            <a:off x="0" y="2571750"/>
            <a:ext cx="2498024" cy="2571750"/>
          </a:xfrm>
          <a:prstGeom prst="rect">
            <a:avLst/>
          </a:prstGeom>
          <a:noFill/>
          <a:extLst>
            <a:ext uri="{909E8E84-426E-40DD-AFC4-6F175D3DCCD1}">
              <a14:hiddenFill xmlns:a14="http://schemas.microsoft.com/office/drawing/2010/main">
                <a:solidFill>
                  <a:srgbClr val="FFFFFF"/>
                </a:solidFill>
              </a14:hiddenFill>
            </a:ext>
          </a:extLst>
        </p:spPr>
      </p:pic>
      <p:sp useBgFill="1">
        <p:nvSpPr>
          <p:cNvPr id="6" name="矩形 5"/>
          <p:cNvSpPr/>
          <p:nvPr/>
        </p:nvSpPr>
        <p:spPr>
          <a:xfrm>
            <a:off x="0" y="476972"/>
            <a:ext cx="9144000" cy="432702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0" y="476972"/>
            <a:ext cx="9144000" cy="78554"/>
          </a:xfrm>
          <a:prstGeom prst="rect">
            <a:avLst/>
          </a:prstGeom>
          <a:solidFill>
            <a:srgbClr val="E46C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TextBox 10"/>
          <p:cNvSpPr txBox="1"/>
          <p:nvPr/>
        </p:nvSpPr>
        <p:spPr>
          <a:xfrm>
            <a:off x="251520" y="62858"/>
            <a:ext cx="1954381" cy="400110"/>
          </a:xfrm>
          <a:prstGeom prst="rect">
            <a:avLst/>
          </a:prstGeom>
          <a:noFill/>
        </p:spPr>
        <p:txBody>
          <a:bodyPr wrap="none" rtlCol="0">
            <a:spAutoFit/>
          </a:bodyPr>
          <a:lstStyle/>
          <a:p>
            <a:r>
              <a:rPr lang="zh-CN" altLang="en-US" sz="2000" b="1" spc="300" dirty="0" smtClean="0">
                <a:solidFill>
                  <a:schemeClr val="tx1">
                    <a:lumMod val="85000"/>
                    <a:lumOff val="15000"/>
                  </a:schemeClr>
                </a:solidFill>
                <a:latin typeface="微软雅黑" panose="020B0503020204020204" pitchFamily="34" charset="-122"/>
                <a:ea typeface="微软雅黑" panose="020B0503020204020204" pitchFamily="34" charset="-122"/>
              </a:rPr>
              <a:t>单击添加标题</a:t>
            </a:r>
            <a:endParaRPr lang="zh-CN" altLang="en-US" sz="2000" b="1" spc="3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grpSp>
        <p:nvGrpSpPr>
          <p:cNvPr id="9" name="组合 8"/>
          <p:cNvGrpSpPr/>
          <p:nvPr/>
        </p:nvGrpSpPr>
        <p:grpSpPr>
          <a:xfrm>
            <a:off x="2506827" y="2190576"/>
            <a:ext cx="2106027" cy="2685430"/>
            <a:chOff x="2506827" y="2190576"/>
            <a:chExt cx="2106027" cy="2685430"/>
          </a:xfrm>
        </p:grpSpPr>
        <p:sp>
          <p:nvSpPr>
            <p:cNvPr id="10" name="Freeform 5"/>
            <p:cNvSpPr/>
            <p:nvPr/>
          </p:nvSpPr>
          <p:spPr bwMode="auto">
            <a:xfrm>
              <a:off x="2583321" y="2263816"/>
              <a:ext cx="1953039" cy="2553599"/>
            </a:xfrm>
            <a:custGeom>
              <a:avLst/>
              <a:gdLst>
                <a:gd name="T0" fmla="*/ 421 w 843"/>
                <a:gd name="T1" fmla="*/ 0 h 1101"/>
                <a:gd name="T2" fmla="*/ 0 w 843"/>
                <a:gd name="T3" fmla="*/ 422 h 1101"/>
                <a:gd name="T4" fmla="*/ 297 w 843"/>
                <a:gd name="T5" fmla="*/ 826 h 1101"/>
                <a:gd name="T6" fmla="*/ 99 w 843"/>
                <a:gd name="T7" fmla="*/ 1101 h 1101"/>
                <a:gd name="T8" fmla="*/ 843 w 843"/>
                <a:gd name="T9" fmla="*/ 422 h 1101"/>
                <a:gd name="T10" fmla="*/ 421 w 843"/>
                <a:gd name="T11" fmla="*/ 0 h 1101"/>
              </a:gdLst>
              <a:ahLst/>
              <a:cxnLst>
                <a:cxn ang="0">
                  <a:pos x="T0" y="T1"/>
                </a:cxn>
                <a:cxn ang="0">
                  <a:pos x="T2" y="T3"/>
                </a:cxn>
                <a:cxn ang="0">
                  <a:pos x="T4" y="T5"/>
                </a:cxn>
                <a:cxn ang="0">
                  <a:pos x="T6" y="T7"/>
                </a:cxn>
                <a:cxn ang="0">
                  <a:pos x="T8" y="T9"/>
                </a:cxn>
                <a:cxn ang="0">
                  <a:pos x="T10" y="T11"/>
                </a:cxn>
              </a:cxnLst>
              <a:rect l="0" t="0" r="r" b="b"/>
              <a:pathLst>
                <a:path w="843" h="1101">
                  <a:moveTo>
                    <a:pt x="421" y="0"/>
                  </a:moveTo>
                  <a:cubicBezTo>
                    <a:pt x="189" y="0"/>
                    <a:pt x="0" y="189"/>
                    <a:pt x="0" y="422"/>
                  </a:cubicBezTo>
                  <a:cubicBezTo>
                    <a:pt x="0" y="612"/>
                    <a:pt x="125" y="773"/>
                    <a:pt x="297" y="826"/>
                  </a:cubicBezTo>
                  <a:cubicBezTo>
                    <a:pt x="99" y="1101"/>
                    <a:pt x="99" y="1101"/>
                    <a:pt x="99" y="1101"/>
                  </a:cubicBezTo>
                  <a:cubicBezTo>
                    <a:pt x="351" y="945"/>
                    <a:pt x="843" y="767"/>
                    <a:pt x="843" y="422"/>
                  </a:cubicBezTo>
                  <a:cubicBezTo>
                    <a:pt x="843" y="189"/>
                    <a:pt x="654" y="0"/>
                    <a:pt x="421" y="0"/>
                  </a:cubicBezTo>
                  <a:close/>
                </a:path>
              </a:pathLst>
            </a:custGeom>
            <a:solidFill>
              <a:srgbClr val="E46C0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 name="Freeform 6"/>
            <p:cNvSpPr>
              <a:spLocks noEditPoints="1"/>
            </p:cNvSpPr>
            <p:nvPr/>
          </p:nvSpPr>
          <p:spPr bwMode="auto">
            <a:xfrm>
              <a:off x="2506827" y="2190576"/>
              <a:ext cx="2106027" cy="2647996"/>
            </a:xfrm>
            <a:custGeom>
              <a:avLst/>
              <a:gdLst>
                <a:gd name="T0" fmla="*/ 454 w 909"/>
                <a:gd name="T1" fmla="*/ 65 h 1142"/>
                <a:gd name="T2" fmla="*/ 454 w 909"/>
                <a:gd name="T3" fmla="*/ 65 h 1142"/>
                <a:gd name="T4" fmla="*/ 454 w 909"/>
                <a:gd name="T5" fmla="*/ 65 h 1142"/>
                <a:gd name="T6" fmla="*/ 179 w 909"/>
                <a:gd name="T7" fmla="*/ 179 h 1142"/>
                <a:gd name="T8" fmla="*/ 65 w 909"/>
                <a:gd name="T9" fmla="*/ 454 h 1142"/>
                <a:gd name="T10" fmla="*/ 65 w 909"/>
                <a:gd name="T11" fmla="*/ 454 h 1142"/>
                <a:gd name="T12" fmla="*/ 65 w 909"/>
                <a:gd name="T13" fmla="*/ 454 h 1142"/>
                <a:gd name="T14" fmla="*/ 65 w 909"/>
                <a:gd name="T15" fmla="*/ 454 h 1142"/>
                <a:gd name="T16" fmla="*/ 65 w 909"/>
                <a:gd name="T17" fmla="*/ 454 h 1142"/>
                <a:gd name="T18" fmla="*/ 82 w 909"/>
                <a:gd name="T19" fmla="*/ 566 h 1142"/>
                <a:gd name="T20" fmla="*/ 104 w 909"/>
                <a:gd name="T21" fmla="*/ 625 h 1142"/>
                <a:gd name="T22" fmla="*/ 340 w 909"/>
                <a:gd name="T23" fmla="*/ 826 h 1142"/>
                <a:gd name="T24" fmla="*/ 383 w 909"/>
                <a:gd name="T25" fmla="*/ 840 h 1142"/>
                <a:gd name="T26" fmla="*/ 282 w 909"/>
                <a:gd name="T27" fmla="*/ 1005 h 1142"/>
                <a:gd name="T28" fmla="*/ 844 w 909"/>
                <a:gd name="T29" fmla="*/ 454 h 1142"/>
                <a:gd name="T30" fmla="*/ 844 w 909"/>
                <a:gd name="T31" fmla="*/ 454 h 1142"/>
                <a:gd name="T32" fmla="*/ 844 w 909"/>
                <a:gd name="T33" fmla="*/ 454 h 1142"/>
                <a:gd name="T34" fmla="*/ 730 w 909"/>
                <a:gd name="T35" fmla="*/ 179 h 1142"/>
                <a:gd name="T36" fmla="*/ 454 w 909"/>
                <a:gd name="T37" fmla="*/ 65 h 1142"/>
                <a:gd name="T38" fmla="*/ 454 w 909"/>
                <a:gd name="T39" fmla="*/ 65 h 1142"/>
                <a:gd name="T40" fmla="*/ 454 w 909"/>
                <a:gd name="T41" fmla="*/ 65 h 1142"/>
                <a:gd name="T42" fmla="*/ 454 w 909"/>
                <a:gd name="T43" fmla="*/ 0 h 1142"/>
                <a:gd name="T44" fmla="*/ 454 w 909"/>
                <a:gd name="T45" fmla="*/ 0 h 1142"/>
                <a:gd name="T46" fmla="*/ 454 w 909"/>
                <a:gd name="T47" fmla="*/ 0 h 1142"/>
                <a:gd name="T48" fmla="*/ 454 w 909"/>
                <a:gd name="T49" fmla="*/ 0 h 1142"/>
                <a:gd name="T50" fmla="*/ 454 w 909"/>
                <a:gd name="T51" fmla="*/ 0 h 1142"/>
                <a:gd name="T52" fmla="*/ 776 w 909"/>
                <a:gd name="T53" fmla="*/ 133 h 1142"/>
                <a:gd name="T54" fmla="*/ 909 w 909"/>
                <a:gd name="T55" fmla="*/ 454 h 1142"/>
                <a:gd name="T56" fmla="*/ 909 w 909"/>
                <a:gd name="T57" fmla="*/ 454 h 1142"/>
                <a:gd name="T58" fmla="*/ 909 w 909"/>
                <a:gd name="T59" fmla="*/ 454 h 1142"/>
                <a:gd name="T60" fmla="*/ 125 w 909"/>
                <a:gd name="T61" fmla="*/ 1142 h 1142"/>
                <a:gd name="T62" fmla="*/ 279 w 909"/>
                <a:gd name="T63" fmla="*/ 873 h 1142"/>
                <a:gd name="T64" fmla="*/ 46 w 909"/>
                <a:gd name="T65" fmla="*/ 653 h 1142"/>
                <a:gd name="T66" fmla="*/ 19 w 909"/>
                <a:gd name="T67" fmla="*/ 585 h 1142"/>
                <a:gd name="T68" fmla="*/ 0 w 909"/>
                <a:gd name="T69" fmla="*/ 454 h 1142"/>
                <a:gd name="T70" fmla="*/ 0 w 909"/>
                <a:gd name="T71" fmla="*/ 454 h 1142"/>
                <a:gd name="T72" fmla="*/ 0 w 909"/>
                <a:gd name="T73" fmla="*/ 454 h 1142"/>
                <a:gd name="T74" fmla="*/ 0 w 909"/>
                <a:gd name="T75" fmla="*/ 454 h 1142"/>
                <a:gd name="T76" fmla="*/ 0 w 909"/>
                <a:gd name="T77" fmla="*/ 454 h 1142"/>
                <a:gd name="T78" fmla="*/ 133 w 909"/>
                <a:gd name="T79" fmla="*/ 133 h 1142"/>
                <a:gd name="T80" fmla="*/ 454 w 909"/>
                <a:gd name="T81" fmla="*/ 0 h 1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909" h="1142">
                  <a:moveTo>
                    <a:pt x="454" y="65"/>
                  </a:moveTo>
                  <a:cubicBezTo>
                    <a:pt x="454" y="65"/>
                    <a:pt x="454" y="65"/>
                    <a:pt x="454" y="65"/>
                  </a:cubicBezTo>
                  <a:cubicBezTo>
                    <a:pt x="454" y="65"/>
                    <a:pt x="454" y="65"/>
                    <a:pt x="454" y="65"/>
                  </a:cubicBezTo>
                  <a:cubicBezTo>
                    <a:pt x="347" y="65"/>
                    <a:pt x="250" y="109"/>
                    <a:pt x="179" y="179"/>
                  </a:cubicBezTo>
                  <a:cubicBezTo>
                    <a:pt x="109" y="250"/>
                    <a:pt x="65" y="347"/>
                    <a:pt x="65" y="454"/>
                  </a:cubicBezTo>
                  <a:cubicBezTo>
                    <a:pt x="65" y="454"/>
                    <a:pt x="65" y="454"/>
                    <a:pt x="65" y="454"/>
                  </a:cubicBezTo>
                  <a:cubicBezTo>
                    <a:pt x="65" y="454"/>
                    <a:pt x="65" y="454"/>
                    <a:pt x="65" y="454"/>
                  </a:cubicBezTo>
                  <a:cubicBezTo>
                    <a:pt x="65" y="454"/>
                    <a:pt x="65" y="454"/>
                    <a:pt x="65" y="454"/>
                  </a:cubicBezTo>
                  <a:cubicBezTo>
                    <a:pt x="65" y="454"/>
                    <a:pt x="65" y="454"/>
                    <a:pt x="65" y="454"/>
                  </a:cubicBezTo>
                  <a:cubicBezTo>
                    <a:pt x="65" y="493"/>
                    <a:pt x="71" y="531"/>
                    <a:pt x="82" y="566"/>
                  </a:cubicBezTo>
                  <a:cubicBezTo>
                    <a:pt x="88" y="586"/>
                    <a:pt x="95" y="606"/>
                    <a:pt x="104" y="625"/>
                  </a:cubicBezTo>
                  <a:cubicBezTo>
                    <a:pt x="151" y="721"/>
                    <a:pt x="236" y="795"/>
                    <a:pt x="340" y="826"/>
                  </a:cubicBezTo>
                  <a:cubicBezTo>
                    <a:pt x="383" y="840"/>
                    <a:pt x="383" y="840"/>
                    <a:pt x="383" y="840"/>
                  </a:cubicBezTo>
                  <a:cubicBezTo>
                    <a:pt x="282" y="1005"/>
                    <a:pt x="282" y="1005"/>
                    <a:pt x="282" y="1005"/>
                  </a:cubicBezTo>
                  <a:cubicBezTo>
                    <a:pt x="493" y="892"/>
                    <a:pt x="844" y="749"/>
                    <a:pt x="844" y="454"/>
                  </a:cubicBezTo>
                  <a:cubicBezTo>
                    <a:pt x="844" y="454"/>
                    <a:pt x="844" y="454"/>
                    <a:pt x="844" y="454"/>
                  </a:cubicBezTo>
                  <a:cubicBezTo>
                    <a:pt x="844" y="454"/>
                    <a:pt x="844" y="454"/>
                    <a:pt x="844" y="454"/>
                  </a:cubicBezTo>
                  <a:cubicBezTo>
                    <a:pt x="844" y="347"/>
                    <a:pt x="800" y="250"/>
                    <a:pt x="730" y="179"/>
                  </a:cubicBezTo>
                  <a:cubicBezTo>
                    <a:pt x="659" y="109"/>
                    <a:pt x="562" y="65"/>
                    <a:pt x="454" y="65"/>
                  </a:cubicBezTo>
                  <a:cubicBezTo>
                    <a:pt x="454" y="65"/>
                    <a:pt x="454" y="65"/>
                    <a:pt x="454" y="65"/>
                  </a:cubicBezTo>
                  <a:cubicBezTo>
                    <a:pt x="454" y="65"/>
                    <a:pt x="454" y="65"/>
                    <a:pt x="454" y="65"/>
                  </a:cubicBezTo>
                  <a:close/>
                  <a:moveTo>
                    <a:pt x="454" y="0"/>
                  </a:moveTo>
                  <a:cubicBezTo>
                    <a:pt x="454" y="0"/>
                    <a:pt x="454" y="0"/>
                    <a:pt x="454" y="0"/>
                  </a:cubicBezTo>
                  <a:cubicBezTo>
                    <a:pt x="454" y="0"/>
                    <a:pt x="454" y="0"/>
                    <a:pt x="454" y="0"/>
                  </a:cubicBezTo>
                  <a:cubicBezTo>
                    <a:pt x="454" y="0"/>
                    <a:pt x="454" y="0"/>
                    <a:pt x="454" y="0"/>
                  </a:cubicBezTo>
                  <a:cubicBezTo>
                    <a:pt x="454" y="0"/>
                    <a:pt x="454" y="0"/>
                    <a:pt x="454" y="0"/>
                  </a:cubicBezTo>
                  <a:cubicBezTo>
                    <a:pt x="580" y="0"/>
                    <a:pt x="694" y="51"/>
                    <a:pt x="776" y="133"/>
                  </a:cubicBezTo>
                  <a:cubicBezTo>
                    <a:pt x="858" y="215"/>
                    <a:pt x="909" y="329"/>
                    <a:pt x="909" y="454"/>
                  </a:cubicBezTo>
                  <a:cubicBezTo>
                    <a:pt x="909" y="454"/>
                    <a:pt x="909" y="454"/>
                    <a:pt x="909" y="454"/>
                  </a:cubicBezTo>
                  <a:cubicBezTo>
                    <a:pt x="909" y="454"/>
                    <a:pt x="909" y="454"/>
                    <a:pt x="909" y="454"/>
                  </a:cubicBezTo>
                  <a:cubicBezTo>
                    <a:pt x="909" y="825"/>
                    <a:pt x="417" y="1027"/>
                    <a:pt x="125" y="1142"/>
                  </a:cubicBezTo>
                  <a:cubicBezTo>
                    <a:pt x="279" y="873"/>
                    <a:pt x="279" y="873"/>
                    <a:pt x="279" y="873"/>
                  </a:cubicBezTo>
                  <a:cubicBezTo>
                    <a:pt x="177" y="831"/>
                    <a:pt x="94" y="752"/>
                    <a:pt x="46" y="653"/>
                  </a:cubicBezTo>
                  <a:cubicBezTo>
                    <a:pt x="35" y="631"/>
                    <a:pt x="26" y="609"/>
                    <a:pt x="19" y="585"/>
                  </a:cubicBezTo>
                  <a:cubicBezTo>
                    <a:pt x="7" y="544"/>
                    <a:pt x="0" y="500"/>
                    <a:pt x="0" y="454"/>
                  </a:cubicBezTo>
                  <a:cubicBezTo>
                    <a:pt x="0" y="454"/>
                    <a:pt x="0" y="454"/>
                    <a:pt x="0" y="454"/>
                  </a:cubicBezTo>
                  <a:cubicBezTo>
                    <a:pt x="0" y="454"/>
                    <a:pt x="0" y="454"/>
                    <a:pt x="0" y="454"/>
                  </a:cubicBezTo>
                  <a:cubicBezTo>
                    <a:pt x="0" y="454"/>
                    <a:pt x="0" y="454"/>
                    <a:pt x="0" y="454"/>
                  </a:cubicBezTo>
                  <a:cubicBezTo>
                    <a:pt x="0" y="454"/>
                    <a:pt x="0" y="454"/>
                    <a:pt x="0" y="454"/>
                  </a:cubicBezTo>
                  <a:cubicBezTo>
                    <a:pt x="0" y="329"/>
                    <a:pt x="51" y="215"/>
                    <a:pt x="133" y="133"/>
                  </a:cubicBezTo>
                  <a:cubicBezTo>
                    <a:pt x="215" y="51"/>
                    <a:pt x="329" y="0"/>
                    <a:pt x="454"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 name="Freeform 7"/>
            <p:cNvSpPr/>
            <p:nvPr/>
          </p:nvSpPr>
          <p:spPr bwMode="auto">
            <a:xfrm>
              <a:off x="3159467" y="2350075"/>
              <a:ext cx="1293888" cy="2169501"/>
            </a:xfrm>
            <a:custGeom>
              <a:avLst/>
              <a:gdLst>
                <a:gd name="T0" fmla="*/ 540 w 558"/>
                <a:gd name="T1" fmla="*/ 507 h 936"/>
                <a:gd name="T2" fmla="*/ 558 w 558"/>
                <a:gd name="T3" fmla="*/ 395 h 936"/>
                <a:gd name="T4" fmla="*/ 558 w 558"/>
                <a:gd name="T5" fmla="*/ 395 h 936"/>
                <a:gd name="T6" fmla="*/ 153 w 558"/>
                <a:gd name="T7" fmla="*/ 0 h 936"/>
                <a:gd name="T8" fmla="*/ 153 w 558"/>
                <a:gd name="T9" fmla="*/ 0 h 936"/>
                <a:gd name="T10" fmla="*/ 539 w 558"/>
                <a:gd name="T11" fmla="*/ 386 h 936"/>
                <a:gd name="T12" fmla="*/ 539 w 558"/>
                <a:gd name="T13" fmla="*/ 386 h 936"/>
                <a:gd name="T14" fmla="*/ 17 w 558"/>
                <a:gd name="T15" fmla="*/ 910 h 936"/>
                <a:gd name="T16" fmla="*/ 0 w 558"/>
                <a:gd name="T17" fmla="*/ 936 h 936"/>
                <a:gd name="T18" fmla="*/ 540 w 558"/>
                <a:gd name="T19" fmla="*/ 507 h 9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58" h="936">
                  <a:moveTo>
                    <a:pt x="540" y="507"/>
                  </a:moveTo>
                  <a:cubicBezTo>
                    <a:pt x="552" y="472"/>
                    <a:pt x="558" y="435"/>
                    <a:pt x="558" y="395"/>
                  </a:cubicBezTo>
                  <a:cubicBezTo>
                    <a:pt x="558" y="395"/>
                    <a:pt x="558" y="395"/>
                    <a:pt x="558" y="395"/>
                  </a:cubicBezTo>
                  <a:cubicBezTo>
                    <a:pt x="558" y="177"/>
                    <a:pt x="377" y="0"/>
                    <a:pt x="153" y="0"/>
                  </a:cubicBezTo>
                  <a:cubicBezTo>
                    <a:pt x="153" y="0"/>
                    <a:pt x="153" y="0"/>
                    <a:pt x="153" y="0"/>
                  </a:cubicBezTo>
                  <a:cubicBezTo>
                    <a:pt x="367" y="5"/>
                    <a:pt x="539" y="176"/>
                    <a:pt x="539" y="386"/>
                  </a:cubicBezTo>
                  <a:cubicBezTo>
                    <a:pt x="539" y="386"/>
                    <a:pt x="539" y="386"/>
                    <a:pt x="539" y="386"/>
                  </a:cubicBezTo>
                  <a:cubicBezTo>
                    <a:pt x="550" y="645"/>
                    <a:pt x="271" y="782"/>
                    <a:pt x="17" y="910"/>
                  </a:cubicBezTo>
                  <a:cubicBezTo>
                    <a:pt x="0" y="936"/>
                    <a:pt x="0" y="936"/>
                    <a:pt x="0" y="936"/>
                  </a:cubicBezTo>
                  <a:cubicBezTo>
                    <a:pt x="180" y="840"/>
                    <a:pt x="461" y="721"/>
                    <a:pt x="540" y="507"/>
                  </a:cubicBezTo>
                  <a:close/>
                </a:path>
              </a:pathLst>
            </a:custGeom>
            <a:solidFill>
              <a:srgbClr val="7D838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 name="Freeform 15"/>
            <p:cNvSpPr/>
            <p:nvPr/>
          </p:nvSpPr>
          <p:spPr bwMode="auto">
            <a:xfrm>
              <a:off x="3585881" y="2195460"/>
              <a:ext cx="74867" cy="144851"/>
            </a:xfrm>
            <a:custGeom>
              <a:avLst/>
              <a:gdLst>
                <a:gd name="T0" fmla="*/ 17 w 32"/>
                <a:gd name="T1" fmla="*/ 63 h 63"/>
                <a:gd name="T2" fmla="*/ 1 w 32"/>
                <a:gd name="T3" fmla="*/ 63 h 63"/>
                <a:gd name="T4" fmla="*/ 0 w 32"/>
                <a:gd name="T5" fmla="*/ 63 h 63"/>
                <a:gd name="T6" fmla="*/ 28 w 32"/>
                <a:gd name="T7" fmla="*/ 0 h 63"/>
                <a:gd name="T8" fmla="*/ 32 w 32"/>
                <a:gd name="T9" fmla="*/ 0 h 63"/>
                <a:gd name="T10" fmla="*/ 17 w 32"/>
                <a:gd name="T11" fmla="*/ 63 h 63"/>
              </a:gdLst>
              <a:ahLst/>
              <a:cxnLst>
                <a:cxn ang="0">
                  <a:pos x="T0" y="T1"/>
                </a:cxn>
                <a:cxn ang="0">
                  <a:pos x="T2" y="T3"/>
                </a:cxn>
                <a:cxn ang="0">
                  <a:pos x="T4" y="T5"/>
                </a:cxn>
                <a:cxn ang="0">
                  <a:pos x="T6" y="T7"/>
                </a:cxn>
                <a:cxn ang="0">
                  <a:pos x="T8" y="T9"/>
                </a:cxn>
                <a:cxn ang="0">
                  <a:pos x="T10" y="T11"/>
                </a:cxn>
              </a:cxnLst>
              <a:rect l="0" t="0" r="r" b="b"/>
              <a:pathLst>
                <a:path w="32" h="63">
                  <a:moveTo>
                    <a:pt x="17" y="63"/>
                  </a:moveTo>
                  <a:cubicBezTo>
                    <a:pt x="11" y="63"/>
                    <a:pt x="6" y="63"/>
                    <a:pt x="1" y="63"/>
                  </a:cubicBezTo>
                  <a:cubicBezTo>
                    <a:pt x="0" y="63"/>
                    <a:pt x="0" y="63"/>
                    <a:pt x="0" y="63"/>
                  </a:cubicBezTo>
                  <a:cubicBezTo>
                    <a:pt x="7" y="40"/>
                    <a:pt x="17" y="19"/>
                    <a:pt x="28" y="0"/>
                  </a:cubicBezTo>
                  <a:cubicBezTo>
                    <a:pt x="30" y="0"/>
                    <a:pt x="31" y="0"/>
                    <a:pt x="32" y="0"/>
                  </a:cubicBezTo>
                  <a:cubicBezTo>
                    <a:pt x="25" y="20"/>
                    <a:pt x="19" y="41"/>
                    <a:pt x="17" y="63"/>
                  </a:cubicBezTo>
                  <a:close/>
                </a:path>
              </a:pathLst>
            </a:custGeom>
            <a:solidFill>
              <a:srgbClr val="E0E2E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 name="Rectangle 17"/>
            <p:cNvSpPr>
              <a:spLocks noChangeArrowheads="1"/>
            </p:cNvSpPr>
            <p:nvPr/>
          </p:nvSpPr>
          <p:spPr bwMode="auto">
            <a:xfrm>
              <a:off x="2749329" y="4874378"/>
              <a:ext cx="1627" cy="1628"/>
            </a:xfrm>
            <a:prstGeom prst="rect">
              <a:avLst/>
            </a:prstGeom>
            <a:solidFill>
              <a:srgbClr val="7D838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5" name="Freeform 18"/>
            <p:cNvSpPr/>
            <p:nvPr/>
          </p:nvSpPr>
          <p:spPr bwMode="auto">
            <a:xfrm>
              <a:off x="2661442" y="3245217"/>
              <a:ext cx="735645" cy="895143"/>
            </a:xfrm>
            <a:custGeom>
              <a:avLst/>
              <a:gdLst>
                <a:gd name="T0" fmla="*/ 2 w 317"/>
                <a:gd name="T1" fmla="*/ 0 h 386"/>
                <a:gd name="T2" fmla="*/ 2 w 317"/>
                <a:gd name="T3" fmla="*/ 0 h 386"/>
                <a:gd name="T4" fmla="*/ 317 w 317"/>
                <a:gd name="T5" fmla="*/ 386 h 386"/>
                <a:gd name="T6" fmla="*/ 302 w 317"/>
                <a:gd name="T7" fmla="*/ 369 h 386"/>
                <a:gd name="T8" fmla="*/ 274 w 317"/>
                <a:gd name="T9" fmla="*/ 359 h 386"/>
                <a:gd name="T10" fmla="*/ 2 w 317"/>
                <a:gd name="T11" fmla="*/ 0 h 386"/>
              </a:gdLst>
              <a:ahLst/>
              <a:cxnLst>
                <a:cxn ang="0">
                  <a:pos x="T0" y="T1"/>
                </a:cxn>
                <a:cxn ang="0">
                  <a:pos x="T2" y="T3"/>
                </a:cxn>
                <a:cxn ang="0">
                  <a:pos x="T4" y="T5"/>
                </a:cxn>
                <a:cxn ang="0">
                  <a:pos x="T6" y="T7"/>
                </a:cxn>
                <a:cxn ang="0">
                  <a:pos x="T8" y="T9"/>
                </a:cxn>
                <a:cxn ang="0">
                  <a:pos x="T10" y="T11"/>
                </a:cxn>
              </a:cxnLst>
              <a:rect l="0" t="0" r="r" b="b"/>
              <a:pathLst>
                <a:path w="317" h="386">
                  <a:moveTo>
                    <a:pt x="2" y="0"/>
                  </a:moveTo>
                  <a:cubicBezTo>
                    <a:pt x="2" y="0"/>
                    <a:pt x="2" y="0"/>
                    <a:pt x="2" y="0"/>
                  </a:cubicBezTo>
                  <a:cubicBezTo>
                    <a:pt x="0" y="204"/>
                    <a:pt x="133" y="341"/>
                    <a:pt x="317" y="386"/>
                  </a:cubicBezTo>
                  <a:cubicBezTo>
                    <a:pt x="302" y="369"/>
                    <a:pt x="302" y="369"/>
                    <a:pt x="302" y="369"/>
                  </a:cubicBezTo>
                  <a:cubicBezTo>
                    <a:pt x="274" y="359"/>
                    <a:pt x="274" y="359"/>
                    <a:pt x="274" y="359"/>
                  </a:cubicBezTo>
                  <a:cubicBezTo>
                    <a:pt x="116" y="304"/>
                    <a:pt x="6" y="163"/>
                    <a:pt x="2" y="0"/>
                  </a:cubicBezTo>
                  <a:close/>
                </a:path>
              </a:pathLst>
            </a:custGeom>
            <a:solidFill>
              <a:srgbClr val="7D838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 name="Freeform 19"/>
            <p:cNvSpPr/>
            <p:nvPr/>
          </p:nvSpPr>
          <p:spPr bwMode="auto">
            <a:xfrm>
              <a:off x="2599596" y="3250101"/>
              <a:ext cx="0" cy="8138"/>
            </a:xfrm>
            <a:custGeom>
              <a:avLst/>
              <a:gdLst>
                <a:gd name="T0" fmla="*/ 0 h 4"/>
                <a:gd name="T1" fmla="*/ 4 h 4"/>
                <a:gd name="T2" fmla="*/ 4 h 4"/>
                <a:gd name="T3" fmla="*/ 0 h 4"/>
              </a:gdLst>
              <a:ahLst/>
              <a:cxnLst>
                <a:cxn ang="0">
                  <a:pos x="0" y="T0"/>
                </a:cxn>
                <a:cxn ang="0">
                  <a:pos x="0" y="T1"/>
                </a:cxn>
                <a:cxn ang="0">
                  <a:pos x="0" y="T2"/>
                </a:cxn>
                <a:cxn ang="0">
                  <a:pos x="0" y="T3"/>
                </a:cxn>
              </a:cxnLst>
              <a:rect l="0" t="0" r="r" b="b"/>
              <a:pathLst>
                <a:path h="4">
                  <a:moveTo>
                    <a:pt x="0" y="0"/>
                  </a:moveTo>
                  <a:cubicBezTo>
                    <a:pt x="0" y="2"/>
                    <a:pt x="0" y="3"/>
                    <a:pt x="0" y="4"/>
                  </a:cubicBezTo>
                  <a:cubicBezTo>
                    <a:pt x="0" y="4"/>
                    <a:pt x="0" y="4"/>
                    <a:pt x="0" y="4"/>
                  </a:cubicBezTo>
                  <a:cubicBezTo>
                    <a:pt x="0" y="3"/>
                    <a:pt x="0" y="2"/>
                    <a:pt x="0" y="0"/>
                  </a:cubicBezTo>
                  <a:close/>
                </a:path>
              </a:pathLst>
            </a:custGeom>
            <a:solidFill>
              <a:srgbClr val="7D838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 name="Rectangle 20"/>
            <p:cNvSpPr>
              <a:spLocks noChangeArrowheads="1"/>
            </p:cNvSpPr>
            <p:nvPr/>
          </p:nvSpPr>
          <p:spPr bwMode="auto">
            <a:xfrm>
              <a:off x="2599596" y="3238707"/>
              <a:ext cx="1627" cy="1628"/>
            </a:xfrm>
            <a:prstGeom prst="rect">
              <a:avLst/>
            </a:prstGeom>
            <a:solidFill>
              <a:srgbClr val="7D838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8" name="Freeform 21"/>
            <p:cNvSpPr/>
            <p:nvPr/>
          </p:nvSpPr>
          <p:spPr bwMode="auto">
            <a:xfrm>
              <a:off x="3493111" y="2343564"/>
              <a:ext cx="0" cy="0"/>
            </a:xfrm>
            <a:custGeom>
              <a:avLst/>
              <a:gdLst/>
              <a:ahLst/>
              <a:cxnLst>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close/>
                </a:path>
              </a:pathLst>
            </a:custGeom>
            <a:solidFill>
              <a:srgbClr val="7D838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 name="Freeform 22"/>
            <p:cNvSpPr/>
            <p:nvPr/>
          </p:nvSpPr>
          <p:spPr bwMode="auto">
            <a:xfrm>
              <a:off x="3504504" y="2343564"/>
              <a:ext cx="9765" cy="0"/>
            </a:xfrm>
            <a:custGeom>
              <a:avLst/>
              <a:gdLst>
                <a:gd name="T0" fmla="*/ 4 w 4"/>
                <a:gd name="T1" fmla="*/ 4 w 4"/>
                <a:gd name="T2" fmla="*/ 0 w 4"/>
                <a:gd name="T3" fmla="*/ 4 w 4"/>
              </a:gdLst>
              <a:ahLst/>
              <a:cxnLst>
                <a:cxn ang="0">
                  <a:pos x="T0" y="0"/>
                </a:cxn>
                <a:cxn ang="0">
                  <a:pos x="T1" y="0"/>
                </a:cxn>
                <a:cxn ang="0">
                  <a:pos x="T2" y="0"/>
                </a:cxn>
                <a:cxn ang="0">
                  <a:pos x="T3" y="0"/>
                </a:cxn>
              </a:cxnLst>
              <a:rect l="0" t="0" r="r" b="b"/>
              <a:pathLst>
                <a:path w="4">
                  <a:moveTo>
                    <a:pt x="4" y="0"/>
                  </a:moveTo>
                  <a:cubicBezTo>
                    <a:pt x="4" y="0"/>
                    <a:pt x="4" y="0"/>
                    <a:pt x="4" y="0"/>
                  </a:cubicBezTo>
                  <a:cubicBezTo>
                    <a:pt x="3" y="0"/>
                    <a:pt x="1" y="0"/>
                    <a:pt x="0" y="0"/>
                  </a:cubicBezTo>
                  <a:cubicBezTo>
                    <a:pt x="1" y="0"/>
                    <a:pt x="3" y="0"/>
                    <a:pt x="4" y="0"/>
                  </a:cubicBezTo>
                  <a:close/>
                </a:path>
              </a:pathLst>
            </a:custGeom>
            <a:solidFill>
              <a:srgbClr val="7D838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 name="矩形 19"/>
            <p:cNvSpPr>
              <a:spLocks noChangeAspect="1"/>
            </p:cNvSpPr>
            <p:nvPr/>
          </p:nvSpPr>
          <p:spPr>
            <a:xfrm>
              <a:off x="2830753" y="2759952"/>
              <a:ext cx="1092552" cy="970394"/>
            </a:xfrm>
            <a:prstGeom prst="rect">
              <a:avLst/>
            </a:prstGeom>
          </p:spPr>
          <p:txBody>
            <a:bodyPr wrap="square">
              <a:spAutoFit/>
            </a:bodyPr>
            <a:lstStyle/>
            <a:p>
              <a:pPr marL="0" marR="0" lvl="0" indent="0" algn="ctr" defTabSz="914400" eaLnBrk="1" fontAlgn="base" latinLnBrk="0" hangingPunct="1">
                <a:lnSpc>
                  <a:spcPct val="150000"/>
                </a:lnSpc>
                <a:spcBef>
                  <a:spcPct val="0"/>
                </a:spcBef>
                <a:spcAft>
                  <a:spcPct val="0"/>
                </a:spcAft>
                <a:buClr>
                  <a:srgbClr val="0070C0"/>
                </a:buClr>
                <a:buSzTx/>
                <a:buFontTx/>
                <a:buNone/>
                <a:defRPr/>
              </a:pPr>
              <a:r>
                <a:rPr kumimoji="0" lang="en-US" altLang="zh-CN" sz="4400" b="1" i="0" u="none" strike="noStrike" kern="0" cap="none" spc="0" normalizeH="0" baseline="0" noProof="0" dirty="0" smtClean="0">
                  <a:ln>
                    <a:noFill/>
                  </a:ln>
                  <a:solidFill>
                    <a:schemeClr val="bg1"/>
                  </a:solidFill>
                  <a:effectLst>
                    <a:outerShdw blurRad="38100" dist="38100" dir="2700000" algn="tl">
                      <a:srgbClr val="000000">
                        <a:alpha val="43137"/>
                      </a:srgbClr>
                    </a:outerShdw>
                  </a:effectLst>
                  <a:uLnTx/>
                  <a:uFillTx/>
                  <a:latin typeface="Agency FB" panose="020B0503020202020204" pitchFamily="34" charset="0"/>
                  <a:ea typeface="微软雅黑" panose="020B0503020204020204" pitchFamily="34" charset="-122"/>
                </a:rPr>
                <a:t>02</a:t>
              </a:r>
              <a:endParaRPr kumimoji="0" lang="zh-CN" altLang="zh-CN" sz="4400" b="1" i="0" u="none" strike="noStrike" kern="0" cap="none" spc="0" normalizeH="0" baseline="0" noProof="0" dirty="0" smtClean="0">
                <a:ln>
                  <a:noFill/>
                </a:ln>
                <a:solidFill>
                  <a:schemeClr val="bg1"/>
                </a:solidFill>
                <a:effectLst>
                  <a:outerShdw blurRad="38100" dist="38100" dir="2700000" algn="tl">
                    <a:srgbClr val="000000">
                      <a:alpha val="43137"/>
                    </a:srgbClr>
                  </a:outerShdw>
                </a:effectLst>
                <a:uLnTx/>
                <a:uFillTx/>
                <a:latin typeface="Agency FB" panose="020B0503020202020204" pitchFamily="34" charset="0"/>
                <a:ea typeface="微软雅黑" panose="020B0503020204020204" pitchFamily="34" charset="-122"/>
              </a:endParaRPr>
            </a:p>
          </p:txBody>
        </p:sp>
      </p:grpSp>
      <p:grpSp>
        <p:nvGrpSpPr>
          <p:cNvPr id="21" name="组合 20"/>
          <p:cNvGrpSpPr/>
          <p:nvPr/>
        </p:nvGrpSpPr>
        <p:grpSpPr>
          <a:xfrm>
            <a:off x="4163654" y="2375769"/>
            <a:ext cx="1730067" cy="2146716"/>
            <a:chOff x="4163654" y="2299622"/>
            <a:chExt cx="1730067" cy="2146716"/>
          </a:xfrm>
        </p:grpSpPr>
        <p:sp>
          <p:nvSpPr>
            <p:cNvPr id="22" name="Freeform 8"/>
            <p:cNvSpPr/>
            <p:nvPr/>
          </p:nvSpPr>
          <p:spPr bwMode="auto">
            <a:xfrm>
              <a:off x="4233639" y="2367978"/>
              <a:ext cx="1590099" cy="2075104"/>
            </a:xfrm>
            <a:custGeom>
              <a:avLst/>
              <a:gdLst>
                <a:gd name="T0" fmla="*/ 343 w 686"/>
                <a:gd name="T1" fmla="*/ 0 h 895"/>
                <a:gd name="T2" fmla="*/ 0 w 686"/>
                <a:gd name="T3" fmla="*/ 343 h 895"/>
                <a:gd name="T4" fmla="*/ 242 w 686"/>
                <a:gd name="T5" fmla="*/ 671 h 895"/>
                <a:gd name="T6" fmla="*/ 81 w 686"/>
                <a:gd name="T7" fmla="*/ 895 h 895"/>
                <a:gd name="T8" fmla="*/ 686 w 686"/>
                <a:gd name="T9" fmla="*/ 343 h 895"/>
                <a:gd name="T10" fmla="*/ 343 w 686"/>
                <a:gd name="T11" fmla="*/ 0 h 895"/>
              </a:gdLst>
              <a:ahLst/>
              <a:cxnLst>
                <a:cxn ang="0">
                  <a:pos x="T0" y="T1"/>
                </a:cxn>
                <a:cxn ang="0">
                  <a:pos x="T2" y="T3"/>
                </a:cxn>
                <a:cxn ang="0">
                  <a:pos x="T4" y="T5"/>
                </a:cxn>
                <a:cxn ang="0">
                  <a:pos x="T6" y="T7"/>
                </a:cxn>
                <a:cxn ang="0">
                  <a:pos x="T8" y="T9"/>
                </a:cxn>
                <a:cxn ang="0">
                  <a:pos x="T10" y="T11"/>
                </a:cxn>
              </a:cxnLst>
              <a:rect l="0" t="0" r="r" b="b"/>
              <a:pathLst>
                <a:path w="686" h="895">
                  <a:moveTo>
                    <a:pt x="343" y="0"/>
                  </a:moveTo>
                  <a:cubicBezTo>
                    <a:pt x="154" y="0"/>
                    <a:pt x="0" y="153"/>
                    <a:pt x="0" y="343"/>
                  </a:cubicBezTo>
                  <a:cubicBezTo>
                    <a:pt x="0" y="497"/>
                    <a:pt x="102" y="627"/>
                    <a:pt x="242" y="671"/>
                  </a:cubicBezTo>
                  <a:cubicBezTo>
                    <a:pt x="81" y="895"/>
                    <a:pt x="81" y="895"/>
                    <a:pt x="81" y="895"/>
                  </a:cubicBezTo>
                  <a:cubicBezTo>
                    <a:pt x="286" y="768"/>
                    <a:pt x="686" y="623"/>
                    <a:pt x="686" y="343"/>
                  </a:cubicBezTo>
                  <a:cubicBezTo>
                    <a:pt x="686" y="153"/>
                    <a:pt x="533" y="0"/>
                    <a:pt x="343" y="0"/>
                  </a:cubicBezTo>
                  <a:close/>
                </a:path>
              </a:pathLst>
            </a:custGeom>
            <a:solidFill>
              <a:srgbClr val="0070C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 name="Freeform 9"/>
            <p:cNvSpPr>
              <a:spLocks noEditPoints="1"/>
            </p:cNvSpPr>
            <p:nvPr/>
          </p:nvSpPr>
          <p:spPr bwMode="auto">
            <a:xfrm>
              <a:off x="4163654" y="2299622"/>
              <a:ext cx="1730067" cy="2146716"/>
            </a:xfrm>
            <a:custGeom>
              <a:avLst/>
              <a:gdLst>
                <a:gd name="T0" fmla="*/ 373 w 746"/>
                <a:gd name="T1" fmla="*/ 60 h 926"/>
                <a:gd name="T2" fmla="*/ 373 w 746"/>
                <a:gd name="T3" fmla="*/ 60 h 926"/>
                <a:gd name="T4" fmla="*/ 373 w 746"/>
                <a:gd name="T5" fmla="*/ 60 h 926"/>
                <a:gd name="T6" fmla="*/ 60 w 746"/>
                <a:gd name="T7" fmla="*/ 373 h 926"/>
                <a:gd name="T8" fmla="*/ 60 w 746"/>
                <a:gd name="T9" fmla="*/ 373 h 926"/>
                <a:gd name="T10" fmla="*/ 60 w 746"/>
                <a:gd name="T11" fmla="*/ 373 h 926"/>
                <a:gd name="T12" fmla="*/ 60 w 746"/>
                <a:gd name="T13" fmla="*/ 373 h 926"/>
                <a:gd name="T14" fmla="*/ 281 w 746"/>
                <a:gd name="T15" fmla="*/ 672 h 926"/>
                <a:gd name="T16" fmla="*/ 321 w 746"/>
                <a:gd name="T17" fmla="*/ 684 h 926"/>
                <a:gd name="T18" fmla="*/ 254 w 746"/>
                <a:gd name="T19" fmla="*/ 803 h 926"/>
                <a:gd name="T20" fmla="*/ 686 w 746"/>
                <a:gd name="T21" fmla="*/ 373 h 926"/>
                <a:gd name="T22" fmla="*/ 686 w 746"/>
                <a:gd name="T23" fmla="*/ 373 h 926"/>
                <a:gd name="T24" fmla="*/ 373 w 746"/>
                <a:gd name="T25" fmla="*/ 60 h 926"/>
                <a:gd name="T26" fmla="*/ 373 w 746"/>
                <a:gd name="T27" fmla="*/ 60 h 926"/>
                <a:gd name="T28" fmla="*/ 373 w 746"/>
                <a:gd name="T29" fmla="*/ 60 h 926"/>
                <a:gd name="T30" fmla="*/ 373 w 746"/>
                <a:gd name="T31" fmla="*/ 0 h 926"/>
                <a:gd name="T32" fmla="*/ 373 w 746"/>
                <a:gd name="T33" fmla="*/ 0 h 926"/>
                <a:gd name="T34" fmla="*/ 373 w 746"/>
                <a:gd name="T35" fmla="*/ 0 h 926"/>
                <a:gd name="T36" fmla="*/ 373 w 746"/>
                <a:gd name="T37" fmla="*/ 0 h 926"/>
                <a:gd name="T38" fmla="*/ 746 w 746"/>
                <a:gd name="T39" fmla="*/ 373 h 926"/>
                <a:gd name="T40" fmla="*/ 746 w 746"/>
                <a:gd name="T41" fmla="*/ 373 h 926"/>
                <a:gd name="T42" fmla="*/ 109 w 746"/>
                <a:gd name="T43" fmla="*/ 926 h 926"/>
                <a:gd name="T44" fmla="*/ 225 w 746"/>
                <a:gd name="T45" fmla="*/ 715 h 926"/>
                <a:gd name="T46" fmla="*/ 1 w 746"/>
                <a:gd name="T47" fmla="*/ 373 h 926"/>
                <a:gd name="T48" fmla="*/ 0 w 746"/>
                <a:gd name="T49" fmla="*/ 373 h 926"/>
                <a:gd name="T50" fmla="*/ 0 w 746"/>
                <a:gd name="T51" fmla="*/ 373 h 926"/>
                <a:gd name="T52" fmla="*/ 1 w 746"/>
                <a:gd name="T53" fmla="*/ 373 h 926"/>
                <a:gd name="T54" fmla="*/ 373 w 746"/>
                <a:gd name="T55" fmla="*/ 0 h 9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746" h="926">
                  <a:moveTo>
                    <a:pt x="373" y="60"/>
                  </a:moveTo>
                  <a:cubicBezTo>
                    <a:pt x="373" y="60"/>
                    <a:pt x="373" y="60"/>
                    <a:pt x="373" y="60"/>
                  </a:cubicBezTo>
                  <a:cubicBezTo>
                    <a:pt x="373" y="60"/>
                    <a:pt x="373" y="60"/>
                    <a:pt x="373" y="60"/>
                  </a:cubicBezTo>
                  <a:cubicBezTo>
                    <a:pt x="201" y="60"/>
                    <a:pt x="60" y="200"/>
                    <a:pt x="60" y="373"/>
                  </a:cubicBezTo>
                  <a:cubicBezTo>
                    <a:pt x="60" y="373"/>
                    <a:pt x="60" y="373"/>
                    <a:pt x="60" y="373"/>
                  </a:cubicBezTo>
                  <a:cubicBezTo>
                    <a:pt x="60" y="373"/>
                    <a:pt x="60" y="373"/>
                    <a:pt x="60" y="373"/>
                  </a:cubicBezTo>
                  <a:cubicBezTo>
                    <a:pt x="60" y="373"/>
                    <a:pt x="60" y="373"/>
                    <a:pt x="60" y="373"/>
                  </a:cubicBezTo>
                  <a:cubicBezTo>
                    <a:pt x="60" y="509"/>
                    <a:pt x="149" y="631"/>
                    <a:pt x="281" y="672"/>
                  </a:cubicBezTo>
                  <a:cubicBezTo>
                    <a:pt x="321" y="684"/>
                    <a:pt x="321" y="684"/>
                    <a:pt x="321" y="684"/>
                  </a:cubicBezTo>
                  <a:cubicBezTo>
                    <a:pt x="254" y="803"/>
                    <a:pt x="254" y="803"/>
                    <a:pt x="254" y="803"/>
                  </a:cubicBezTo>
                  <a:cubicBezTo>
                    <a:pt x="458" y="694"/>
                    <a:pt x="686" y="588"/>
                    <a:pt x="686" y="373"/>
                  </a:cubicBezTo>
                  <a:cubicBezTo>
                    <a:pt x="686" y="373"/>
                    <a:pt x="686" y="373"/>
                    <a:pt x="686" y="373"/>
                  </a:cubicBezTo>
                  <a:cubicBezTo>
                    <a:pt x="686" y="200"/>
                    <a:pt x="546" y="60"/>
                    <a:pt x="373" y="60"/>
                  </a:cubicBezTo>
                  <a:cubicBezTo>
                    <a:pt x="373" y="60"/>
                    <a:pt x="373" y="60"/>
                    <a:pt x="373" y="60"/>
                  </a:cubicBezTo>
                  <a:cubicBezTo>
                    <a:pt x="373" y="60"/>
                    <a:pt x="373" y="60"/>
                    <a:pt x="373" y="60"/>
                  </a:cubicBezTo>
                  <a:close/>
                  <a:moveTo>
                    <a:pt x="373" y="0"/>
                  </a:moveTo>
                  <a:cubicBezTo>
                    <a:pt x="373" y="0"/>
                    <a:pt x="373" y="0"/>
                    <a:pt x="373" y="0"/>
                  </a:cubicBezTo>
                  <a:cubicBezTo>
                    <a:pt x="373" y="0"/>
                    <a:pt x="373" y="0"/>
                    <a:pt x="373" y="0"/>
                  </a:cubicBezTo>
                  <a:cubicBezTo>
                    <a:pt x="373" y="0"/>
                    <a:pt x="373" y="0"/>
                    <a:pt x="373" y="0"/>
                  </a:cubicBezTo>
                  <a:cubicBezTo>
                    <a:pt x="579" y="0"/>
                    <a:pt x="746" y="167"/>
                    <a:pt x="746" y="373"/>
                  </a:cubicBezTo>
                  <a:cubicBezTo>
                    <a:pt x="746" y="373"/>
                    <a:pt x="746" y="373"/>
                    <a:pt x="746" y="373"/>
                  </a:cubicBezTo>
                  <a:cubicBezTo>
                    <a:pt x="746" y="706"/>
                    <a:pt x="366" y="839"/>
                    <a:pt x="109" y="926"/>
                  </a:cubicBezTo>
                  <a:cubicBezTo>
                    <a:pt x="225" y="715"/>
                    <a:pt x="225" y="715"/>
                    <a:pt x="225" y="715"/>
                  </a:cubicBezTo>
                  <a:cubicBezTo>
                    <a:pt x="88" y="656"/>
                    <a:pt x="1" y="521"/>
                    <a:pt x="1" y="373"/>
                  </a:cubicBezTo>
                  <a:cubicBezTo>
                    <a:pt x="0" y="373"/>
                    <a:pt x="0" y="373"/>
                    <a:pt x="0" y="373"/>
                  </a:cubicBezTo>
                  <a:cubicBezTo>
                    <a:pt x="0" y="373"/>
                    <a:pt x="0" y="373"/>
                    <a:pt x="0" y="373"/>
                  </a:cubicBezTo>
                  <a:cubicBezTo>
                    <a:pt x="1" y="373"/>
                    <a:pt x="1" y="373"/>
                    <a:pt x="1" y="373"/>
                  </a:cubicBezTo>
                  <a:cubicBezTo>
                    <a:pt x="1" y="167"/>
                    <a:pt x="167" y="0"/>
                    <a:pt x="373"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 name="Freeform 13"/>
            <p:cNvSpPr>
              <a:spLocks noEditPoints="1"/>
            </p:cNvSpPr>
            <p:nvPr/>
          </p:nvSpPr>
          <p:spPr bwMode="auto">
            <a:xfrm>
              <a:off x="4163654" y="2299622"/>
              <a:ext cx="939086" cy="961872"/>
            </a:xfrm>
            <a:custGeom>
              <a:avLst/>
              <a:gdLst>
                <a:gd name="T0" fmla="*/ 382 w 405"/>
                <a:gd name="T1" fmla="*/ 0 h 415"/>
                <a:gd name="T2" fmla="*/ 390 w 405"/>
                <a:gd name="T3" fmla="*/ 0 h 415"/>
                <a:gd name="T4" fmla="*/ 395 w 405"/>
                <a:gd name="T5" fmla="*/ 17 h 415"/>
                <a:gd name="T6" fmla="*/ 405 w 405"/>
                <a:gd name="T7" fmla="*/ 61 h 415"/>
                <a:gd name="T8" fmla="*/ 387 w 405"/>
                <a:gd name="T9" fmla="*/ 60 h 415"/>
                <a:gd name="T10" fmla="*/ 387 w 405"/>
                <a:gd name="T11" fmla="*/ 55 h 415"/>
                <a:gd name="T12" fmla="*/ 387 w 405"/>
                <a:gd name="T13" fmla="*/ 55 h 415"/>
                <a:gd name="T14" fmla="*/ 387 w 405"/>
                <a:gd name="T15" fmla="*/ 55 h 415"/>
                <a:gd name="T16" fmla="*/ 387 w 405"/>
                <a:gd name="T17" fmla="*/ 55 h 415"/>
                <a:gd name="T18" fmla="*/ 387 w 405"/>
                <a:gd name="T19" fmla="*/ 55 h 415"/>
                <a:gd name="T20" fmla="*/ 382 w 405"/>
                <a:gd name="T21" fmla="*/ 0 h 415"/>
                <a:gd name="T22" fmla="*/ 60 w 405"/>
                <a:gd name="T23" fmla="*/ 366 h 415"/>
                <a:gd name="T24" fmla="*/ 60 w 405"/>
                <a:gd name="T25" fmla="*/ 373 h 415"/>
                <a:gd name="T26" fmla="*/ 60 w 405"/>
                <a:gd name="T27" fmla="*/ 373 h 415"/>
                <a:gd name="T28" fmla="*/ 60 w 405"/>
                <a:gd name="T29" fmla="*/ 373 h 415"/>
                <a:gd name="T30" fmla="*/ 60 w 405"/>
                <a:gd name="T31" fmla="*/ 373 h 415"/>
                <a:gd name="T32" fmla="*/ 63 w 405"/>
                <a:gd name="T33" fmla="*/ 415 h 415"/>
                <a:gd name="T34" fmla="*/ 2 w 405"/>
                <a:gd name="T35" fmla="*/ 402 h 415"/>
                <a:gd name="T36" fmla="*/ 1 w 405"/>
                <a:gd name="T37" fmla="*/ 373 h 415"/>
                <a:gd name="T38" fmla="*/ 0 w 405"/>
                <a:gd name="T39" fmla="*/ 373 h 415"/>
                <a:gd name="T40" fmla="*/ 0 w 405"/>
                <a:gd name="T41" fmla="*/ 373 h 415"/>
                <a:gd name="T42" fmla="*/ 1 w 405"/>
                <a:gd name="T43" fmla="*/ 373 h 415"/>
                <a:gd name="T44" fmla="*/ 1 w 405"/>
                <a:gd name="T45" fmla="*/ 357 h 415"/>
                <a:gd name="T46" fmla="*/ 60 w 405"/>
                <a:gd name="T47" fmla="*/ 366 h 4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05" h="415">
                  <a:moveTo>
                    <a:pt x="382" y="0"/>
                  </a:moveTo>
                  <a:cubicBezTo>
                    <a:pt x="385" y="0"/>
                    <a:pt x="387" y="0"/>
                    <a:pt x="390" y="0"/>
                  </a:cubicBezTo>
                  <a:cubicBezTo>
                    <a:pt x="392" y="6"/>
                    <a:pt x="394" y="11"/>
                    <a:pt x="395" y="17"/>
                  </a:cubicBezTo>
                  <a:cubicBezTo>
                    <a:pt x="400" y="31"/>
                    <a:pt x="403" y="46"/>
                    <a:pt x="405" y="61"/>
                  </a:cubicBezTo>
                  <a:cubicBezTo>
                    <a:pt x="399" y="60"/>
                    <a:pt x="393" y="60"/>
                    <a:pt x="387" y="60"/>
                  </a:cubicBezTo>
                  <a:cubicBezTo>
                    <a:pt x="387" y="58"/>
                    <a:pt x="387" y="57"/>
                    <a:pt x="387" y="55"/>
                  </a:cubicBezTo>
                  <a:cubicBezTo>
                    <a:pt x="387" y="55"/>
                    <a:pt x="387" y="55"/>
                    <a:pt x="387" y="55"/>
                  </a:cubicBezTo>
                  <a:cubicBezTo>
                    <a:pt x="387" y="55"/>
                    <a:pt x="387" y="55"/>
                    <a:pt x="387" y="55"/>
                  </a:cubicBezTo>
                  <a:cubicBezTo>
                    <a:pt x="387" y="55"/>
                    <a:pt x="387" y="55"/>
                    <a:pt x="387" y="55"/>
                  </a:cubicBezTo>
                  <a:cubicBezTo>
                    <a:pt x="387" y="55"/>
                    <a:pt x="387" y="55"/>
                    <a:pt x="387" y="55"/>
                  </a:cubicBezTo>
                  <a:cubicBezTo>
                    <a:pt x="387" y="36"/>
                    <a:pt x="385" y="18"/>
                    <a:pt x="382" y="0"/>
                  </a:cubicBezTo>
                  <a:close/>
                  <a:moveTo>
                    <a:pt x="60" y="366"/>
                  </a:moveTo>
                  <a:cubicBezTo>
                    <a:pt x="60" y="368"/>
                    <a:pt x="60" y="370"/>
                    <a:pt x="60" y="373"/>
                  </a:cubicBezTo>
                  <a:cubicBezTo>
                    <a:pt x="60" y="373"/>
                    <a:pt x="60" y="373"/>
                    <a:pt x="60" y="373"/>
                  </a:cubicBezTo>
                  <a:cubicBezTo>
                    <a:pt x="60" y="373"/>
                    <a:pt x="60" y="373"/>
                    <a:pt x="60" y="373"/>
                  </a:cubicBezTo>
                  <a:cubicBezTo>
                    <a:pt x="60" y="373"/>
                    <a:pt x="60" y="373"/>
                    <a:pt x="60" y="373"/>
                  </a:cubicBezTo>
                  <a:cubicBezTo>
                    <a:pt x="60" y="387"/>
                    <a:pt x="61" y="401"/>
                    <a:pt x="63" y="415"/>
                  </a:cubicBezTo>
                  <a:cubicBezTo>
                    <a:pt x="42" y="413"/>
                    <a:pt x="21" y="408"/>
                    <a:pt x="2" y="402"/>
                  </a:cubicBezTo>
                  <a:cubicBezTo>
                    <a:pt x="1" y="392"/>
                    <a:pt x="1" y="383"/>
                    <a:pt x="1" y="373"/>
                  </a:cubicBezTo>
                  <a:cubicBezTo>
                    <a:pt x="0" y="373"/>
                    <a:pt x="0" y="373"/>
                    <a:pt x="0" y="373"/>
                  </a:cubicBezTo>
                  <a:cubicBezTo>
                    <a:pt x="0" y="373"/>
                    <a:pt x="0" y="373"/>
                    <a:pt x="0" y="373"/>
                  </a:cubicBezTo>
                  <a:cubicBezTo>
                    <a:pt x="1" y="373"/>
                    <a:pt x="1" y="373"/>
                    <a:pt x="1" y="373"/>
                  </a:cubicBezTo>
                  <a:cubicBezTo>
                    <a:pt x="1" y="367"/>
                    <a:pt x="1" y="362"/>
                    <a:pt x="1" y="357"/>
                  </a:cubicBezTo>
                  <a:cubicBezTo>
                    <a:pt x="20" y="362"/>
                    <a:pt x="40" y="365"/>
                    <a:pt x="60" y="366"/>
                  </a:cubicBezTo>
                  <a:close/>
                </a:path>
              </a:pathLst>
            </a:custGeom>
            <a:solidFill>
              <a:srgbClr val="E0E2E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 name="Freeform 16"/>
            <p:cNvSpPr>
              <a:spLocks noEditPoints="1"/>
            </p:cNvSpPr>
            <p:nvPr/>
          </p:nvSpPr>
          <p:spPr bwMode="auto">
            <a:xfrm>
              <a:off x="4301995" y="2436334"/>
              <a:ext cx="1455014" cy="2005120"/>
            </a:xfrm>
            <a:custGeom>
              <a:avLst/>
              <a:gdLst>
                <a:gd name="T0" fmla="*/ 314 w 627"/>
                <a:gd name="T1" fmla="*/ 0 h 865"/>
                <a:gd name="T2" fmla="*/ 314 w 627"/>
                <a:gd name="T3" fmla="*/ 0 h 865"/>
                <a:gd name="T4" fmla="*/ 310 w 627"/>
                <a:gd name="T5" fmla="*/ 0 h 865"/>
                <a:gd name="T6" fmla="*/ 314 w 627"/>
                <a:gd name="T7" fmla="*/ 0 h 865"/>
                <a:gd name="T8" fmla="*/ 306 w 627"/>
                <a:gd name="T9" fmla="*/ 0 h 865"/>
                <a:gd name="T10" fmla="*/ 306 w 627"/>
                <a:gd name="T11" fmla="*/ 0 h 865"/>
                <a:gd name="T12" fmla="*/ 306 w 627"/>
                <a:gd name="T13" fmla="*/ 0 h 865"/>
                <a:gd name="T14" fmla="*/ 306 w 627"/>
                <a:gd name="T15" fmla="*/ 0 h 865"/>
                <a:gd name="T16" fmla="*/ 306 w 627"/>
                <a:gd name="T17" fmla="*/ 0 h 865"/>
                <a:gd name="T18" fmla="*/ 306 w 627"/>
                <a:gd name="T19" fmla="*/ 0 h 865"/>
                <a:gd name="T20" fmla="*/ 0 w 627"/>
                <a:gd name="T21" fmla="*/ 306 h 865"/>
                <a:gd name="T22" fmla="*/ 0 w 627"/>
                <a:gd name="T23" fmla="*/ 306 h 865"/>
                <a:gd name="T24" fmla="*/ 0 w 627"/>
                <a:gd name="T25" fmla="*/ 306 h 865"/>
                <a:gd name="T26" fmla="*/ 0 w 627"/>
                <a:gd name="T27" fmla="*/ 306 h 865"/>
                <a:gd name="T28" fmla="*/ 0 w 627"/>
                <a:gd name="T29" fmla="*/ 306 h 865"/>
                <a:gd name="T30" fmla="*/ 0 w 627"/>
                <a:gd name="T31" fmla="*/ 310 h 865"/>
                <a:gd name="T32" fmla="*/ 0 w 627"/>
                <a:gd name="T33" fmla="*/ 313 h 865"/>
                <a:gd name="T34" fmla="*/ 0 w 627"/>
                <a:gd name="T35" fmla="*/ 313 h 865"/>
                <a:gd name="T36" fmla="*/ 0 w 627"/>
                <a:gd name="T37" fmla="*/ 310 h 865"/>
                <a:gd name="T38" fmla="*/ 0 w 627"/>
                <a:gd name="T39" fmla="*/ 313 h 865"/>
                <a:gd name="T40" fmla="*/ 0 w 627"/>
                <a:gd name="T41" fmla="*/ 313 h 865"/>
                <a:gd name="T42" fmla="*/ 221 w 627"/>
                <a:gd name="T43" fmla="*/ 613 h 865"/>
                <a:gd name="T44" fmla="*/ 249 w 627"/>
                <a:gd name="T45" fmla="*/ 621 h 865"/>
                <a:gd name="T46" fmla="*/ 255 w 627"/>
                <a:gd name="T47" fmla="*/ 610 h 865"/>
                <a:gd name="T48" fmla="*/ 216 w 627"/>
                <a:gd name="T49" fmla="*/ 598 h 865"/>
                <a:gd name="T50" fmla="*/ 0 w 627"/>
                <a:gd name="T51" fmla="*/ 313 h 865"/>
                <a:gd name="T52" fmla="*/ 211 w 627"/>
                <a:gd name="T53" fmla="*/ 715 h 865"/>
                <a:gd name="T54" fmla="*/ 612 w 627"/>
                <a:gd name="T55" fmla="*/ 306 h 865"/>
                <a:gd name="T56" fmla="*/ 612 w 627"/>
                <a:gd name="T57" fmla="*/ 306 h 865"/>
                <a:gd name="T58" fmla="*/ 314 w 627"/>
                <a:gd name="T59" fmla="*/ 0 h 865"/>
                <a:gd name="T60" fmla="*/ 314 w 627"/>
                <a:gd name="T61" fmla="*/ 0 h 865"/>
                <a:gd name="T62" fmla="*/ 627 w 627"/>
                <a:gd name="T63" fmla="*/ 313 h 865"/>
                <a:gd name="T64" fmla="*/ 627 w 627"/>
                <a:gd name="T65" fmla="*/ 313 h 865"/>
                <a:gd name="T66" fmla="*/ 195 w 627"/>
                <a:gd name="T67" fmla="*/ 744 h 865"/>
                <a:gd name="T68" fmla="*/ 211 w 627"/>
                <a:gd name="T69" fmla="*/ 715 h 865"/>
                <a:gd name="T70" fmla="*/ 51 w 627"/>
                <a:gd name="T71" fmla="*/ 865 h 865"/>
                <a:gd name="T72" fmla="*/ 51 w 627"/>
                <a:gd name="T73" fmla="*/ 865 h 865"/>
                <a:gd name="T74" fmla="*/ 52 w 627"/>
                <a:gd name="T75" fmla="*/ 865 h 865"/>
                <a:gd name="T76" fmla="*/ 51 w 627"/>
                <a:gd name="T77" fmla="*/ 865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27" h="865">
                  <a:moveTo>
                    <a:pt x="314" y="0"/>
                  </a:moveTo>
                  <a:cubicBezTo>
                    <a:pt x="314" y="0"/>
                    <a:pt x="314" y="0"/>
                    <a:pt x="314" y="0"/>
                  </a:cubicBezTo>
                  <a:cubicBezTo>
                    <a:pt x="312" y="0"/>
                    <a:pt x="311" y="0"/>
                    <a:pt x="310" y="0"/>
                  </a:cubicBezTo>
                  <a:cubicBezTo>
                    <a:pt x="311" y="0"/>
                    <a:pt x="312" y="0"/>
                    <a:pt x="314" y="0"/>
                  </a:cubicBezTo>
                  <a:close/>
                  <a:moveTo>
                    <a:pt x="306" y="0"/>
                  </a:moveTo>
                  <a:cubicBezTo>
                    <a:pt x="306" y="0"/>
                    <a:pt x="306" y="0"/>
                    <a:pt x="306" y="0"/>
                  </a:cubicBezTo>
                  <a:cubicBezTo>
                    <a:pt x="306" y="0"/>
                    <a:pt x="306" y="0"/>
                    <a:pt x="306" y="0"/>
                  </a:cubicBezTo>
                  <a:cubicBezTo>
                    <a:pt x="306" y="0"/>
                    <a:pt x="306" y="0"/>
                    <a:pt x="306" y="0"/>
                  </a:cubicBezTo>
                  <a:cubicBezTo>
                    <a:pt x="306" y="0"/>
                    <a:pt x="306" y="0"/>
                    <a:pt x="306" y="0"/>
                  </a:cubicBezTo>
                  <a:cubicBezTo>
                    <a:pt x="306" y="0"/>
                    <a:pt x="306" y="0"/>
                    <a:pt x="306" y="0"/>
                  </a:cubicBezTo>
                  <a:close/>
                  <a:moveTo>
                    <a:pt x="0" y="306"/>
                  </a:moveTo>
                  <a:cubicBezTo>
                    <a:pt x="0" y="306"/>
                    <a:pt x="0" y="306"/>
                    <a:pt x="0" y="306"/>
                  </a:cubicBezTo>
                  <a:cubicBezTo>
                    <a:pt x="0" y="306"/>
                    <a:pt x="0" y="306"/>
                    <a:pt x="0" y="306"/>
                  </a:cubicBezTo>
                  <a:cubicBezTo>
                    <a:pt x="0" y="306"/>
                    <a:pt x="0" y="306"/>
                    <a:pt x="0" y="306"/>
                  </a:cubicBezTo>
                  <a:cubicBezTo>
                    <a:pt x="0" y="306"/>
                    <a:pt x="0" y="306"/>
                    <a:pt x="0" y="306"/>
                  </a:cubicBezTo>
                  <a:close/>
                  <a:moveTo>
                    <a:pt x="0" y="310"/>
                  </a:moveTo>
                  <a:cubicBezTo>
                    <a:pt x="0" y="311"/>
                    <a:pt x="0" y="312"/>
                    <a:pt x="0" y="313"/>
                  </a:cubicBezTo>
                  <a:cubicBezTo>
                    <a:pt x="0" y="313"/>
                    <a:pt x="0" y="313"/>
                    <a:pt x="0" y="313"/>
                  </a:cubicBezTo>
                  <a:cubicBezTo>
                    <a:pt x="0" y="312"/>
                    <a:pt x="0" y="311"/>
                    <a:pt x="0" y="310"/>
                  </a:cubicBezTo>
                  <a:close/>
                  <a:moveTo>
                    <a:pt x="0" y="313"/>
                  </a:moveTo>
                  <a:cubicBezTo>
                    <a:pt x="0" y="313"/>
                    <a:pt x="0" y="313"/>
                    <a:pt x="0" y="313"/>
                  </a:cubicBezTo>
                  <a:cubicBezTo>
                    <a:pt x="0" y="449"/>
                    <a:pt x="89" y="572"/>
                    <a:pt x="221" y="613"/>
                  </a:cubicBezTo>
                  <a:cubicBezTo>
                    <a:pt x="249" y="621"/>
                    <a:pt x="249" y="621"/>
                    <a:pt x="249" y="621"/>
                  </a:cubicBezTo>
                  <a:cubicBezTo>
                    <a:pt x="255" y="610"/>
                    <a:pt x="255" y="610"/>
                    <a:pt x="255" y="610"/>
                  </a:cubicBezTo>
                  <a:cubicBezTo>
                    <a:pt x="216" y="598"/>
                    <a:pt x="216" y="598"/>
                    <a:pt x="216" y="598"/>
                  </a:cubicBezTo>
                  <a:cubicBezTo>
                    <a:pt x="90" y="559"/>
                    <a:pt x="4" y="443"/>
                    <a:pt x="0" y="313"/>
                  </a:cubicBezTo>
                  <a:close/>
                  <a:moveTo>
                    <a:pt x="211" y="715"/>
                  </a:moveTo>
                  <a:cubicBezTo>
                    <a:pt x="404" y="612"/>
                    <a:pt x="612" y="509"/>
                    <a:pt x="612" y="306"/>
                  </a:cubicBezTo>
                  <a:cubicBezTo>
                    <a:pt x="612" y="306"/>
                    <a:pt x="612" y="306"/>
                    <a:pt x="612" y="306"/>
                  </a:cubicBezTo>
                  <a:cubicBezTo>
                    <a:pt x="612" y="140"/>
                    <a:pt x="479" y="4"/>
                    <a:pt x="314" y="0"/>
                  </a:cubicBezTo>
                  <a:cubicBezTo>
                    <a:pt x="314" y="0"/>
                    <a:pt x="314" y="0"/>
                    <a:pt x="314" y="0"/>
                  </a:cubicBezTo>
                  <a:cubicBezTo>
                    <a:pt x="486" y="0"/>
                    <a:pt x="627" y="141"/>
                    <a:pt x="627" y="313"/>
                  </a:cubicBezTo>
                  <a:cubicBezTo>
                    <a:pt x="627" y="313"/>
                    <a:pt x="627" y="313"/>
                    <a:pt x="627" y="313"/>
                  </a:cubicBezTo>
                  <a:cubicBezTo>
                    <a:pt x="627" y="529"/>
                    <a:pt x="398" y="635"/>
                    <a:pt x="195" y="744"/>
                  </a:cubicBezTo>
                  <a:cubicBezTo>
                    <a:pt x="211" y="715"/>
                    <a:pt x="211" y="715"/>
                    <a:pt x="211" y="715"/>
                  </a:cubicBezTo>
                  <a:close/>
                  <a:moveTo>
                    <a:pt x="51" y="865"/>
                  </a:moveTo>
                  <a:cubicBezTo>
                    <a:pt x="51" y="865"/>
                    <a:pt x="51" y="865"/>
                    <a:pt x="51" y="865"/>
                  </a:cubicBezTo>
                  <a:cubicBezTo>
                    <a:pt x="52" y="865"/>
                    <a:pt x="52" y="865"/>
                    <a:pt x="52" y="865"/>
                  </a:cubicBezTo>
                  <a:lnTo>
                    <a:pt x="51" y="865"/>
                  </a:lnTo>
                  <a:close/>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 name="Freeform 24"/>
            <p:cNvSpPr/>
            <p:nvPr/>
          </p:nvSpPr>
          <p:spPr bwMode="auto">
            <a:xfrm>
              <a:off x="4334546" y="3495857"/>
              <a:ext cx="0" cy="8138"/>
            </a:xfrm>
            <a:custGeom>
              <a:avLst/>
              <a:gdLst>
                <a:gd name="T0" fmla="*/ 0 h 4"/>
                <a:gd name="T1" fmla="*/ 4 h 4"/>
                <a:gd name="T2" fmla="*/ 4 h 4"/>
                <a:gd name="T3" fmla="*/ 0 h 4"/>
              </a:gdLst>
              <a:ahLst/>
              <a:cxnLst>
                <a:cxn ang="0">
                  <a:pos x="0" y="T0"/>
                </a:cxn>
                <a:cxn ang="0">
                  <a:pos x="0" y="T1"/>
                </a:cxn>
                <a:cxn ang="0">
                  <a:pos x="0" y="T2"/>
                </a:cxn>
                <a:cxn ang="0">
                  <a:pos x="0" y="T3"/>
                </a:cxn>
              </a:cxnLst>
              <a:rect l="0" t="0" r="r" b="b"/>
              <a:pathLst>
                <a:path h="4">
                  <a:moveTo>
                    <a:pt x="0" y="0"/>
                  </a:moveTo>
                  <a:cubicBezTo>
                    <a:pt x="0" y="1"/>
                    <a:pt x="0" y="3"/>
                    <a:pt x="0" y="4"/>
                  </a:cubicBezTo>
                  <a:cubicBezTo>
                    <a:pt x="0" y="4"/>
                    <a:pt x="0" y="4"/>
                    <a:pt x="0" y="4"/>
                  </a:cubicBezTo>
                  <a:cubicBezTo>
                    <a:pt x="0" y="3"/>
                    <a:pt x="0" y="1"/>
                    <a:pt x="0" y="0"/>
                  </a:cubicBezTo>
                  <a:close/>
                </a:path>
              </a:pathLst>
            </a:custGeom>
            <a:solidFill>
              <a:srgbClr val="7D838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 name="Rectangle 25"/>
            <p:cNvSpPr>
              <a:spLocks noChangeArrowheads="1"/>
            </p:cNvSpPr>
            <p:nvPr/>
          </p:nvSpPr>
          <p:spPr bwMode="auto">
            <a:xfrm>
              <a:off x="4334546" y="3484465"/>
              <a:ext cx="1627" cy="1628"/>
            </a:xfrm>
            <a:prstGeom prst="rect">
              <a:avLst/>
            </a:prstGeom>
            <a:solidFill>
              <a:srgbClr val="7D838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8" name="矩形 27"/>
            <p:cNvSpPr/>
            <p:nvPr/>
          </p:nvSpPr>
          <p:spPr>
            <a:xfrm>
              <a:off x="4589477" y="2759952"/>
              <a:ext cx="1092552" cy="970394"/>
            </a:xfrm>
            <a:prstGeom prst="rect">
              <a:avLst/>
            </a:prstGeom>
          </p:spPr>
          <p:txBody>
            <a:bodyPr wrap="square">
              <a:spAutoFit/>
            </a:bodyPr>
            <a:lstStyle/>
            <a:p>
              <a:pPr marL="0" marR="0" lvl="0" indent="0" algn="ctr" defTabSz="914400" eaLnBrk="1" fontAlgn="base" latinLnBrk="0" hangingPunct="1">
                <a:lnSpc>
                  <a:spcPct val="150000"/>
                </a:lnSpc>
                <a:spcBef>
                  <a:spcPct val="0"/>
                </a:spcBef>
                <a:spcAft>
                  <a:spcPct val="0"/>
                </a:spcAft>
                <a:buClr>
                  <a:srgbClr val="0070C0"/>
                </a:buClr>
                <a:buSzTx/>
                <a:buFontTx/>
                <a:buNone/>
                <a:defRPr/>
              </a:pPr>
              <a:r>
                <a:rPr kumimoji="0" lang="en-US" altLang="zh-CN" sz="4400" b="1" i="0" u="none" strike="noStrike" kern="0" cap="none" spc="0" normalizeH="0" baseline="0" noProof="0" dirty="0" smtClean="0">
                  <a:ln>
                    <a:noFill/>
                  </a:ln>
                  <a:solidFill>
                    <a:schemeClr val="bg1"/>
                  </a:solidFill>
                  <a:effectLst>
                    <a:outerShdw blurRad="38100" dist="38100" dir="2700000" algn="tl">
                      <a:srgbClr val="000000">
                        <a:alpha val="43137"/>
                      </a:srgbClr>
                    </a:outerShdw>
                  </a:effectLst>
                  <a:uLnTx/>
                  <a:uFillTx/>
                  <a:latin typeface="Agency FB" panose="020B0503020202020204" pitchFamily="34" charset="0"/>
                  <a:ea typeface="微软雅黑" panose="020B0503020204020204" pitchFamily="34" charset="-122"/>
                </a:rPr>
                <a:t>03</a:t>
              </a:r>
              <a:endParaRPr kumimoji="0" lang="zh-CN" altLang="zh-CN" sz="4400" b="1" i="0" u="none" strike="noStrike" kern="0" cap="none" spc="0" normalizeH="0" baseline="0" noProof="0" dirty="0" smtClean="0">
                <a:ln>
                  <a:noFill/>
                </a:ln>
                <a:solidFill>
                  <a:schemeClr val="bg1"/>
                </a:solidFill>
                <a:effectLst>
                  <a:outerShdw blurRad="38100" dist="38100" dir="2700000" algn="tl">
                    <a:srgbClr val="000000">
                      <a:alpha val="43137"/>
                    </a:srgbClr>
                  </a:outerShdw>
                </a:effectLst>
                <a:uLnTx/>
                <a:uFillTx/>
                <a:latin typeface="Agency FB" panose="020B0503020202020204" pitchFamily="34" charset="0"/>
                <a:ea typeface="微软雅黑" panose="020B0503020204020204" pitchFamily="34" charset="-122"/>
              </a:endParaRPr>
            </a:p>
          </p:txBody>
        </p:sp>
      </p:grpSp>
      <p:grpSp>
        <p:nvGrpSpPr>
          <p:cNvPr id="29" name="组合 28"/>
          <p:cNvGrpSpPr>
            <a:grpSpLocks noChangeAspect="1"/>
          </p:cNvGrpSpPr>
          <p:nvPr/>
        </p:nvGrpSpPr>
        <p:grpSpPr>
          <a:xfrm>
            <a:off x="4503260" y="1115259"/>
            <a:ext cx="568466" cy="244532"/>
            <a:chOff x="1454150" y="1581945"/>
            <a:chExt cx="757953" cy="326043"/>
          </a:xfrm>
        </p:grpSpPr>
        <p:sp>
          <p:nvSpPr>
            <p:cNvPr id="30" name="Freeform 7"/>
            <p:cNvSpPr/>
            <p:nvPr/>
          </p:nvSpPr>
          <p:spPr bwMode="auto">
            <a:xfrm>
              <a:off x="1454150" y="1640163"/>
              <a:ext cx="142875" cy="247650"/>
            </a:xfrm>
            <a:custGeom>
              <a:avLst/>
              <a:gdLst>
                <a:gd name="T0" fmla="*/ 3 w 90"/>
                <a:gd name="T1" fmla="*/ 42 h 156"/>
                <a:gd name="T2" fmla="*/ 0 w 90"/>
                <a:gd name="T3" fmla="*/ 0 h 156"/>
                <a:gd name="T4" fmla="*/ 90 w 90"/>
                <a:gd name="T5" fmla="*/ 78 h 156"/>
                <a:gd name="T6" fmla="*/ 0 w 90"/>
                <a:gd name="T7" fmla="*/ 156 h 156"/>
                <a:gd name="T8" fmla="*/ 0 w 90"/>
                <a:gd name="T9" fmla="*/ 113 h 156"/>
                <a:gd name="T10" fmla="*/ 41 w 90"/>
                <a:gd name="T11" fmla="*/ 78 h 156"/>
                <a:gd name="T12" fmla="*/ 3 w 90"/>
                <a:gd name="T13" fmla="*/ 42 h 156"/>
              </a:gdLst>
              <a:ahLst/>
              <a:cxnLst>
                <a:cxn ang="0">
                  <a:pos x="T0" y="T1"/>
                </a:cxn>
                <a:cxn ang="0">
                  <a:pos x="T2" y="T3"/>
                </a:cxn>
                <a:cxn ang="0">
                  <a:pos x="T4" y="T5"/>
                </a:cxn>
                <a:cxn ang="0">
                  <a:pos x="T6" y="T7"/>
                </a:cxn>
                <a:cxn ang="0">
                  <a:pos x="T8" y="T9"/>
                </a:cxn>
                <a:cxn ang="0">
                  <a:pos x="T10" y="T11"/>
                </a:cxn>
                <a:cxn ang="0">
                  <a:pos x="T12" y="T13"/>
                </a:cxn>
              </a:cxnLst>
              <a:rect l="0" t="0" r="r" b="b"/>
              <a:pathLst>
                <a:path w="90" h="156">
                  <a:moveTo>
                    <a:pt x="3" y="42"/>
                  </a:moveTo>
                  <a:lnTo>
                    <a:pt x="0" y="0"/>
                  </a:lnTo>
                  <a:lnTo>
                    <a:pt x="90" y="78"/>
                  </a:lnTo>
                  <a:lnTo>
                    <a:pt x="0" y="156"/>
                  </a:lnTo>
                  <a:lnTo>
                    <a:pt x="0" y="113"/>
                  </a:lnTo>
                  <a:lnTo>
                    <a:pt x="41" y="78"/>
                  </a:lnTo>
                  <a:lnTo>
                    <a:pt x="3" y="42"/>
                  </a:lnTo>
                  <a:close/>
                </a:path>
              </a:pathLst>
            </a:custGeom>
            <a:solidFill>
              <a:srgbClr val="0070C0"/>
            </a:solidFill>
            <a:ln>
              <a:noFill/>
            </a:ln>
          </p:spPr>
          <p:txBody>
            <a:bodyPr vert="horz" wrap="square" lIns="91440" tIns="45720" rIns="91440" bIns="45720" numCol="1" anchor="t" anchorCtr="0" compatLnSpc="1"/>
            <a:lstStyle/>
            <a:p>
              <a:endParaRPr lang="zh-CN" altLang="en-US"/>
            </a:p>
          </p:txBody>
        </p:sp>
        <p:sp>
          <p:nvSpPr>
            <p:cNvPr id="31" name="Freeform 8"/>
            <p:cNvSpPr/>
            <p:nvPr/>
          </p:nvSpPr>
          <p:spPr bwMode="auto">
            <a:xfrm>
              <a:off x="1560513" y="1640163"/>
              <a:ext cx="142875" cy="247650"/>
            </a:xfrm>
            <a:custGeom>
              <a:avLst/>
              <a:gdLst>
                <a:gd name="T0" fmla="*/ 0 w 90"/>
                <a:gd name="T1" fmla="*/ 42 h 156"/>
                <a:gd name="T2" fmla="*/ 0 w 90"/>
                <a:gd name="T3" fmla="*/ 0 h 156"/>
                <a:gd name="T4" fmla="*/ 90 w 90"/>
                <a:gd name="T5" fmla="*/ 78 h 156"/>
                <a:gd name="T6" fmla="*/ 0 w 90"/>
                <a:gd name="T7" fmla="*/ 156 h 156"/>
                <a:gd name="T8" fmla="*/ 0 w 90"/>
                <a:gd name="T9" fmla="*/ 113 h 156"/>
                <a:gd name="T10" fmla="*/ 40 w 90"/>
                <a:gd name="T11" fmla="*/ 78 h 156"/>
                <a:gd name="T12" fmla="*/ 0 w 90"/>
                <a:gd name="T13" fmla="*/ 42 h 156"/>
              </a:gdLst>
              <a:ahLst/>
              <a:cxnLst>
                <a:cxn ang="0">
                  <a:pos x="T0" y="T1"/>
                </a:cxn>
                <a:cxn ang="0">
                  <a:pos x="T2" y="T3"/>
                </a:cxn>
                <a:cxn ang="0">
                  <a:pos x="T4" y="T5"/>
                </a:cxn>
                <a:cxn ang="0">
                  <a:pos x="T6" y="T7"/>
                </a:cxn>
                <a:cxn ang="0">
                  <a:pos x="T8" y="T9"/>
                </a:cxn>
                <a:cxn ang="0">
                  <a:pos x="T10" y="T11"/>
                </a:cxn>
                <a:cxn ang="0">
                  <a:pos x="T12" y="T13"/>
                </a:cxn>
              </a:cxnLst>
              <a:rect l="0" t="0" r="r" b="b"/>
              <a:pathLst>
                <a:path w="90" h="156">
                  <a:moveTo>
                    <a:pt x="0" y="42"/>
                  </a:moveTo>
                  <a:lnTo>
                    <a:pt x="0" y="0"/>
                  </a:lnTo>
                  <a:lnTo>
                    <a:pt x="90" y="78"/>
                  </a:lnTo>
                  <a:lnTo>
                    <a:pt x="0" y="156"/>
                  </a:lnTo>
                  <a:lnTo>
                    <a:pt x="0" y="113"/>
                  </a:lnTo>
                  <a:lnTo>
                    <a:pt x="40" y="78"/>
                  </a:lnTo>
                  <a:lnTo>
                    <a:pt x="0" y="42"/>
                  </a:lnTo>
                  <a:close/>
                </a:path>
              </a:pathLst>
            </a:custGeom>
            <a:solidFill>
              <a:srgbClr val="5D676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2" name="Freeform 9"/>
            <p:cNvSpPr/>
            <p:nvPr/>
          </p:nvSpPr>
          <p:spPr bwMode="auto">
            <a:xfrm>
              <a:off x="1662113" y="1640163"/>
              <a:ext cx="141288" cy="247650"/>
            </a:xfrm>
            <a:custGeom>
              <a:avLst/>
              <a:gdLst>
                <a:gd name="T0" fmla="*/ 2 w 89"/>
                <a:gd name="T1" fmla="*/ 42 h 156"/>
                <a:gd name="T2" fmla="*/ 0 w 89"/>
                <a:gd name="T3" fmla="*/ 0 h 156"/>
                <a:gd name="T4" fmla="*/ 89 w 89"/>
                <a:gd name="T5" fmla="*/ 78 h 156"/>
                <a:gd name="T6" fmla="*/ 0 w 89"/>
                <a:gd name="T7" fmla="*/ 156 h 156"/>
                <a:gd name="T8" fmla="*/ 0 w 89"/>
                <a:gd name="T9" fmla="*/ 113 h 156"/>
                <a:gd name="T10" fmla="*/ 42 w 89"/>
                <a:gd name="T11" fmla="*/ 78 h 156"/>
                <a:gd name="T12" fmla="*/ 2 w 89"/>
                <a:gd name="T13" fmla="*/ 42 h 156"/>
              </a:gdLst>
              <a:ahLst/>
              <a:cxnLst>
                <a:cxn ang="0">
                  <a:pos x="T0" y="T1"/>
                </a:cxn>
                <a:cxn ang="0">
                  <a:pos x="T2" y="T3"/>
                </a:cxn>
                <a:cxn ang="0">
                  <a:pos x="T4" y="T5"/>
                </a:cxn>
                <a:cxn ang="0">
                  <a:pos x="T6" y="T7"/>
                </a:cxn>
                <a:cxn ang="0">
                  <a:pos x="T8" y="T9"/>
                </a:cxn>
                <a:cxn ang="0">
                  <a:pos x="T10" y="T11"/>
                </a:cxn>
                <a:cxn ang="0">
                  <a:pos x="T12" y="T13"/>
                </a:cxn>
              </a:cxnLst>
              <a:rect l="0" t="0" r="r" b="b"/>
              <a:pathLst>
                <a:path w="89" h="156">
                  <a:moveTo>
                    <a:pt x="2" y="42"/>
                  </a:moveTo>
                  <a:lnTo>
                    <a:pt x="0" y="0"/>
                  </a:lnTo>
                  <a:lnTo>
                    <a:pt x="89" y="78"/>
                  </a:lnTo>
                  <a:lnTo>
                    <a:pt x="0" y="156"/>
                  </a:lnTo>
                  <a:lnTo>
                    <a:pt x="0" y="113"/>
                  </a:lnTo>
                  <a:lnTo>
                    <a:pt x="42" y="78"/>
                  </a:lnTo>
                  <a:lnTo>
                    <a:pt x="2" y="42"/>
                  </a:lnTo>
                  <a:close/>
                </a:path>
              </a:pathLst>
            </a:custGeom>
            <a:solidFill>
              <a:srgbClr val="0070C0"/>
            </a:solidFill>
            <a:ln>
              <a:noFill/>
            </a:ln>
          </p:spPr>
          <p:txBody>
            <a:bodyPr vert="horz" wrap="square" lIns="91440" tIns="45720" rIns="91440" bIns="45720" numCol="1" anchor="t" anchorCtr="0" compatLnSpc="1"/>
            <a:lstStyle/>
            <a:p>
              <a:endParaRPr lang="zh-CN" altLang="en-US"/>
            </a:p>
          </p:txBody>
        </p:sp>
        <p:sp>
          <p:nvSpPr>
            <p:cNvPr id="33" name="椭圆 32"/>
            <p:cNvSpPr>
              <a:spLocks noChangeAspect="1"/>
            </p:cNvSpPr>
            <p:nvPr/>
          </p:nvSpPr>
          <p:spPr>
            <a:xfrm>
              <a:off x="1870103" y="1619988"/>
              <a:ext cx="288000" cy="288000"/>
            </a:xfrm>
            <a:prstGeom prst="ellipse">
              <a:avLst/>
            </a:prstGeom>
            <a:solidFill>
              <a:srgbClr val="5D67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矩形 33"/>
            <p:cNvSpPr>
              <a:spLocks noChangeAspect="1"/>
            </p:cNvSpPr>
            <p:nvPr/>
          </p:nvSpPr>
          <p:spPr>
            <a:xfrm>
              <a:off x="1816103" y="1581945"/>
              <a:ext cx="396000" cy="276999"/>
            </a:xfrm>
            <a:prstGeom prst="rect">
              <a:avLst/>
            </a:prstGeom>
          </p:spPr>
          <p:txBody>
            <a:bodyPr wrap="square">
              <a:spAutoFit/>
            </a:bodyPr>
            <a:lstStyle/>
            <a:p>
              <a:pPr marL="0" marR="0" lvl="0" indent="0" algn="ctr" defTabSz="914400" eaLnBrk="1" fontAlgn="base" latinLnBrk="0" hangingPunct="1">
                <a:spcBef>
                  <a:spcPct val="0"/>
                </a:spcBef>
                <a:spcAft>
                  <a:spcPct val="0"/>
                </a:spcAft>
                <a:buClr>
                  <a:srgbClr val="0070C0"/>
                </a:buClr>
                <a:buSzTx/>
                <a:buFontTx/>
                <a:buNone/>
                <a:defRPr/>
              </a:pPr>
              <a:r>
                <a:rPr kumimoji="0" lang="en-US" altLang="zh-CN" sz="1200" b="1" i="0" u="none" strike="noStrike" kern="0" cap="none" spc="0" normalizeH="0" baseline="0" noProof="0" dirty="0" smtClean="0">
                  <a:ln>
                    <a:noFill/>
                  </a:ln>
                  <a:solidFill>
                    <a:schemeClr val="bg1"/>
                  </a:solidFill>
                  <a:effectLst/>
                  <a:uLnTx/>
                  <a:uFillTx/>
                  <a:latin typeface="微软雅黑" panose="020B0503020204020204" pitchFamily="34" charset="-122"/>
                  <a:ea typeface="微软雅黑" panose="020B0503020204020204" pitchFamily="34" charset="-122"/>
                </a:rPr>
                <a:t>1</a:t>
              </a:r>
              <a:endParaRPr kumimoji="0" lang="zh-CN" altLang="zh-CN" sz="1200" b="1" i="0" u="none" strike="noStrike" kern="0" cap="none" spc="0" normalizeH="0" baseline="0" noProof="0" dirty="0" smtClean="0">
                <a:ln>
                  <a:noFill/>
                </a:ln>
                <a:solidFill>
                  <a:schemeClr val="bg1"/>
                </a:solidFill>
                <a:effectLst/>
                <a:uLnTx/>
                <a:uFillTx/>
                <a:latin typeface="微软雅黑" panose="020B0503020204020204" pitchFamily="34" charset="-122"/>
                <a:ea typeface="微软雅黑" panose="020B0503020204020204" pitchFamily="34" charset="-122"/>
              </a:endParaRPr>
            </a:p>
          </p:txBody>
        </p:sp>
      </p:grpSp>
      <p:grpSp>
        <p:nvGrpSpPr>
          <p:cNvPr id="35" name="组合 34"/>
          <p:cNvGrpSpPr/>
          <p:nvPr/>
        </p:nvGrpSpPr>
        <p:grpSpPr>
          <a:xfrm>
            <a:off x="4880202" y="1059582"/>
            <a:ext cx="2212078" cy="1110645"/>
            <a:chOff x="3237939" y="695487"/>
            <a:chExt cx="2212078" cy="1110645"/>
          </a:xfrm>
        </p:grpSpPr>
        <p:sp>
          <p:nvSpPr>
            <p:cNvPr id="36" name="TextBox 11"/>
            <p:cNvSpPr txBox="1">
              <a:spLocks noChangeAspect="1" noChangeArrowheads="1"/>
            </p:cNvSpPr>
            <p:nvPr/>
          </p:nvSpPr>
          <p:spPr bwMode="auto">
            <a:xfrm flipH="1">
              <a:off x="3237939" y="986677"/>
              <a:ext cx="1887580" cy="819455"/>
            </a:xfrm>
            <a:prstGeom prst="rect">
              <a:avLst/>
            </a:prstGeom>
            <a:noFill/>
            <a:ln>
              <a:noFill/>
            </a:ln>
            <a:effectLst/>
          </p:spPr>
          <p:txBody>
            <a:bodyPr wrap="square">
              <a:spAutoFit/>
            </a:bodyPr>
            <a:lstStyle>
              <a:defPPr>
                <a:defRPr lang="zh-CN"/>
              </a:defPPr>
              <a:lvl1pPr algn="just">
                <a:lnSpc>
                  <a:spcPct val="150000"/>
                </a:lnSpc>
                <a:defRPr sz="1050" kern="0">
                  <a:latin typeface="微软雅黑" panose="020B0503020204020204" pitchFamily="34" charset="-122"/>
                  <a:ea typeface="微软雅黑" panose="020B0503020204020204" pitchFamily="34" charset="-122"/>
                </a:defRPr>
              </a:lvl1pPr>
              <a:lvl2pPr marL="742950" indent="-285750" eaLnBrk="0" hangingPunct="0">
                <a:defRPr>
                  <a:latin typeface="Arial" panose="020B0604020202020204" pitchFamily="34" charset="0"/>
                  <a:ea typeface="宋体" panose="02010600030101010101" pitchFamily="2" charset="-122"/>
                </a:defRPr>
              </a:lvl2pPr>
              <a:lvl3pPr marL="1143000" indent="-228600" eaLnBrk="0" hangingPunct="0">
                <a:defRPr>
                  <a:latin typeface="Arial" panose="020B0604020202020204" pitchFamily="34" charset="0"/>
                  <a:ea typeface="宋体" panose="02010600030101010101" pitchFamily="2" charset="-122"/>
                </a:defRPr>
              </a:lvl3pPr>
              <a:lvl4pPr marL="1600200" indent="-228600" eaLnBrk="0" hangingPunct="0">
                <a:defRPr>
                  <a:latin typeface="Arial" panose="020B0604020202020204" pitchFamily="34" charset="0"/>
                  <a:ea typeface="宋体" panose="02010600030101010101" pitchFamily="2" charset="-122"/>
                </a:defRPr>
              </a:lvl4pPr>
              <a:lvl5pPr marL="2057400" indent="-228600" eaLnBrk="0" hangingPunct="0">
                <a:defRPr>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latin typeface="Arial" panose="020B0604020202020204" pitchFamily="34" charset="0"/>
                  <a:ea typeface="宋体" panose="02010600030101010101" pitchFamily="2" charset="-122"/>
                </a:defRPr>
              </a:lvl9pPr>
            </a:lstStyle>
            <a:p>
              <a:r>
                <a:rPr lang="zh-CN" altLang="en-US"/>
                <a:t>单击添加您的文本单击添加您的文本单击添加您的文本单击添加您的文本</a:t>
              </a:r>
              <a:endParaRPr lang="en-US" altLang="zh-CN" dirty="0"/>
            </a:p>
          </p:txBody>
        </p:sp>
        <p:sp>
          <p:nvSpPr>
            <p:cNvPr id="37" name="TextBox 11"/>
            <p:cNvSpPr txBox="1">
              <a:spLocks noChangeAspect="1" noChangeArrowheads="1"/>
            </p:cNvSpPr>
            <p:nvPr/>
          </p:nvSpPr>
          <p:spPr bwMode="auto">
            <a:xfrm flipH="1">
              <a:off x="3422727" y="695487"/>
              <a:ext cx="2027290" cy="3366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algn="just" defTabSz="914400" fontAlgn="base">
                <a:lnSpc>
                  <a:spcPct val="150000"/>
                </a:lnSpc>
                <a:spcBef>
                  <a:spcPct val="0"/>
                </a:spcBef>
                <a:spcAft>
                  <a:spcPct val="0"/>
                </a:spcAft>
                <a:defRPr sz="1800" b="1">
                  <a:solidFill>
                    <a:srgbClr val="C00000"/>
                  </a:solidFill>
                  <a:latin typeface="造字工房悦黑体验版常规体" pitchFamily="50" charset="-122"/>
                  <a:ea typeface="造字工房悦黑体验版常规体" pitchFamily="50" charset="-122"/>
                </a:defRPr>
              </a:lvl1pPr>
            </a:lstStyle>
            <a:p>
              <a:pPr algn="l"/>
              <a:r>
                <a:rPr lang="zh-CN" altLang="en-US" sz="1200" dirty="0">
                  <a:solidFill>
                    <a:srgbClr val="0070C0"/>
                  </a:solidFill>
                  <a:latin typeface="微软雅黑" panose="020B0503020204020204" pitchFamily="34" charset="-122"/>
                  <a:ea typeface="微软雅黑" panose="020B0503020204020204" pitchFamily="34" charset="-122"/>
                </a:rPr>
                <a:t>单击此处添加标题</a:t>
              </a:r>
              <a:endParaRPr lang="en-US" altLang="zh-CN" sz="1200" dirty="0">
                <a:solidFill>
                  <a:srgbClr val="0070C0"/>
                </a:solidFill>
                <a:latin typeface="微软雅黑" panose="020B0503020204020204" pitchFamily="34" charset="-122"/>
                <a:ea typeface="微软雅黑" panose="020B0503020204020204" pitchFamily="34" charset="-122"/>
              </a:endParaRPr>
            </a:p>
          </p:txBody>
        </p:sp>
      </p:grpSp>
      <p:grpSp>
        <p:nvGrpSpPr>
          <p:cNvPr id="38" name="组合 37"/>
          <p:cNvGrpSpPr>
            <a:grpSpLocks noChangeAspect="1"/>
          </p:cNvGrpSpPr>
          <p:nvPr/>
        </p:nvGrpSpPr>
        <p:grpSpPr>
          <a:xfrm>
            <a:off x="611560" y="2815546"/>
            <a:ext cx="568466" cy="233646"/>
            <a:chOff x="1454150" y="1596460"/>
            <a:chExt cx="757953" cy="311528"/>
          </a:xfrm>
        </p:grpSpPr>
        <p:sp>
          <p:nvSpPr>
            <p:cNvPr id="39" name="Freeform 7"/>
            <p:cNvSpPr/>
            <p:nvPr/>
          </p:nvSpPr>
          <p:spPr bwMode="auto">
            <a:xfrm>
              <a:off x="1454150" y="1640163"/>
              <a:ext cx="142875" cy="247650"/>
            </a:xfrm>
            <a:custGeom>
              <a:avLst/>
              <a:gdLst>
                <a:gd name="T0" fmla="*/ 3 w 90"/>
                <a:gd name="T1" fmla="*/ 42 h 156"/>
                <a:gd name="T2" fmla="*/ 0 w 90"/>
                <a:gd name="T3" fmla="*/ 0 h 156"/>
                <a:gd name="T4" fmla="*/ 90 w 90"/>
                <a:gd name="T5" fmla="*/ 78 h 156"/>
                <a:gd name="T6" fmla="*/ 0 w 90"/>
                <a:gd name="T7" fmla="*/ 156 h 156"/>
                <a:gd name="T8" fmla="*/ 0 w 90"/>
                <a:gd name="T9" fmla="*/ 113 h 156"/>
                <a:gd name="T10" fmla="*/ 41 w 90"/>
                <a:gd name="T11" fmla="*/ 78 h 156"/>
                <a:gd name="T12" fmla="*/ 3 w 90"/>
                <a:gd name="T13" fmla="*/ 42 h 156"/>
              </a:gdLst>
              <a:ahLst/>
              <a:cxnLst>
                <a:cxn ang="0">
                  <a:pos x="T0" y="T1"/>
                </a:cxn>
                <a:cxn ang="0">
                  <a:pos x="T2" y="T3"/>
                </a:cxn>
                <a:cxn ang="0">
                  <a:pos x="T4" y="T5"/>
                </a:cxn>
                <a:cxn ang="0">
                  <a:pos x="T6" y="T7"/>
                </a:cxn>
                <a:cxn ang="0">
                  <a:pos x="T8" y="T9"/>
                </a:cxn>
                <a:cxn ang="0">
                  <a:pos x="T10" y="T11"/>
                </a:cxn>
                <a:cxn ang="0">
                  <a:pos x="T12" y="T13"/>
                </a:cxn>
              </a:cxnLst>
              <a:rect l="0" t="0" r="r" b="b"/>
              <a:pathLst>
                <a:path w="90" h="156">
                  <a:moveTo>
                    <a:pt x="3" y="42"/>
                  </a:moveTo>
                  <a:lnTo>
                    <a:pt x="0" y="0"/>
                  </a:lnTo>
                  <a:lnTo>
                    <a:pt x="90" y="78"/>
                  </a:lnTo>
                  <a:lnTo>
                    <a:pt x="0" y="156"/>
                  </a:lnTo>
                  <a:lnTo>
                    <a:pt x="0" y="113"/>
                  </a:lnTo>
                  <a:lnTo>
                    <a:pt x="41" y="78"/>
                  </a:lnTo>
                  <a:lnTo>
                    <a:pt x="3" y="42"/>
                  </a:lnTo>
                  <a:close/>
                </a:path>
              </a:pathLst>
            </a:custGeom>
            <a:solidFill>
              <a:srgbClr val="E46C0A"/>
            </a:solidFill>
            <a:ln>
              <a:noFill/>
            </a:ln>
          </p:spPr>
          <p:txBody>
            <a:bodyPr vert="horz" wrap="square" lIns="91440" tIns="45720" rIns="91440" bIns="45720" numCol="1" anchor="t" anchorCtr="0" compatLnSpc="1"/>
            <a:lstStyle/>
            <a:p>
              <a:endParaRPr lang="zh-CN" altLang="en-US"/>
            </a:p>
          </p:txBody>
        </p:sp>
        <p:sp>
          <p:nvSpPr>
            <p:cNvPr id="40" name="Freeform 8"/>
            <p:cNvSpPr/>
            <p:nvPr/>
          </p:nvSpPr>
          <p:spPr bwMode="auto">
            <a:xfrm>
              <a:off x="1560513" y="1640163"/>
              <a:ext cx="142875" cy="247650"/>
            </a:xfrm>
            <a:custGeom>
              <a:avLst/>
              <a:gdLst>
                <a:gd name="T0" fmla="*/ 0 w 90"/>
                <a:gd name="T1" fmla="*/ 42 h 156"/>
                <a:gd name="T2" fmla="*/ 0 w 90"/>
                <a:gd name="T3" fmla="*/ 0 h 156"/>
                <a:gd name="T4" fmla="*/ 90 w 90"/>
                <a:gd name="T5" fmla="*/ 78 h 156"/>
                <a:gd name="T6" fmla="*/ 0 w 90"/>
                <a:gd name="T7" fmla="*/ 156 h 156"/>
                <a:gd name="T8" fmla="*/ 0 w 90"/>
                <a:gd name="T9" fmla="*/ 113 h 156"/>
                <a:gd name="T10" fmla="*/ 40 w 90"/>
                <a:gd name="T11" fmla="*/ 78 h 156"/>
                <a:gd name="T12" fmla="*/ 0 w 90"/>
                <a:gd name="T13" fmla="*/ 42 h 156"/>
              </a:gdLst>
              <a:ahLst/>
              <a:cxnLst>
                <a:cxn ang="0">
                  <a:pos x="T0" y="T1"/>
                </a:cxn>
                <a:cxn ang="0">
                  <a:pos x="T2" y="T3"/>
                </a:cxn>
                <a:cxn ang="0">
                  <a:pos x="T4" y="T5"/>
                </a:cxn>
                <a:cxn ang="0">
                  <a:pos x="T6" y="T7"/>
                </a:cxn>
                <a:cxn ang="0">
                  <a:pos x="T8" y="T9"/>
                </a:cxn>
                <a:cxn ang="0">
                  <a:pos x="T10" y="T11"/>
                </a:cxn>
                <a:cxn ang="0">
                  <a:pos x="T12" y="T13"/>
                </a:cxn>
              </a:cxnLst>
              <a:rect l="0" t="0" r="r" b="b"/>
              <a:pathLst>
                <a:path w="90" h="156">
                  <a:moveTo>
                    <a:pt x="0" y="42"/>
                  </a:moveTo>
                  <a:lnTo>
                    <a:pt x="0" y="0"/>
                  </a:lnTo>
                  <a:lnTo>
                    <a:pt x="90" y="78"/>
                  </a:lnTo>
                  <a:lnTo>
                    <a:pt x="0" y="156"/>
                  </a:lnTo>
                  <a:lnTo>
                    <a:pt x="0" y="113"/>
                  </a:lnTo>
                  <a:lnTo>
                    <a:pt x="40" y="78"/>
                  </a:lnTo>
                  <a:lnTo>
                    <a:pt x="0" y="42"/>
                  </a:lnTo>
                  <a:close/>
                </a:path>
              </a:pathLst>
            </a:custGeom>
            <a:solidFill>
              <a:srgbClr val="5D676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1" name="Freeform 9"/>
            <p:cNvSpPr/>
            <p:nvPr/>
          </p:nvSpPr>
          <p:spPr bwMode="auto">
            <a:xfrm>
              <a:off x="1662113" y="1640163"/>
              <a:ext cx="141288" cy="247650"/>
            </a:xfrm>
            <a:custGeom>
              <a:avLst/>
              <a:gdLst>
                <a:gd name="T0" fmla="*/ 2 w 89"/>
                <a:gd name="T1" fmla="*/ 42 h 156"/>
                <a:gd name="T2" fmla="*/ 0 w 89"/>
                <a:gd name="T3" fmla="*/ 0 h 156"/>
                <a:gd name="T4" fmla="*/ 89 w 89"/>
                <a:gd name="T5" fmla="*/ 78 h 156"/>
                <a:gd name="T6" fmla="*/ 0 w 89"/>
                <a:gd name="T7" fmla="*/ 156 h 156"/>
                <a:gd name="T8" fmla="*/ 0 w 89"/>
                <a:gd name="T9" fmla="*/ 113 h 156"/>
                <a:gd name="T10" fmla="*/ 42 w 89"/>
                <a:gd name="T11" fmla="*/ 78 h 156"/>
                <a:gd name="T12" fmla="*/ 2 w 89"/>
                <a:gd name="T13" fmla="*/ 42 h 156"/>
              </a:gdLst>
              <a:ahLst/>
              <a:cxnLst>
                <a:cxn ang="0">
                  <a:pos x="T0" y="T1"/>
                </a:cxn>
                <a:cxn ang="0">
                  <a:pos x="T2" y="T3"/>
                </a:cxn>
                <a:cxn ang="0">
                  <a:pos x="T4" y="T5"/>
                </a:cxn>
                <a:cxn ang="0">
                  <a:pos x="T6" y="T7"/>
                </a:cxn>
                <a:cxn ang="0">
                  <a:pos x="T8" y="T9"/>
                </a:cxn>
                <a:cxn ang="0">
                  <a:pos x="T10" y="T11"/>
                </a:cxn>
                <a:cxn ang="0">
                  <a:pos x="T12" y="T13"/>
                </a:cxn>
              </a:cxnLst>
              <a:rect l="0" t="0" r="r" b="b"/>
              <a:pathLst>
                <a:path w="89" h="156">
                  <a:moveTo>
                    <a:pt x="2" y="42"/>
                  </a:moveTo>
                  <a:lnTo>
                    <a:pt x="0" y="0"/>
                  </a:lnTo>
                  <a:lnTo>
                    <a:pt x="89" y="78"/>
                  </a:lnTo>
                  <a:lnTo>
                    <a:pt x="0" y="156"/>
                  </a:lnTo>
                  <a:lnTo>
                    <a:pt x="0" y="113"/>
                  </a:lnTo>
                  <a:lnTo>
                    <a:pt x="42" y="78"/>
                  </a:lnTo>
                  <a:lnTo>
                    <a:pt x="2" y="42"/>
                  </a:lnTo>
                  <a:close/>
                </a:path>
              </a:pathLst>
            </a:custGeom>
            <a:solidFill>
              <a:srgbClr val="E46C0A"/>
            </a:solidFill>
            <a:ln>
              <a:noFill/>
            </a:ln>
          </p:spPr>
          <p:txBody>
            <a:bodyPr vert="horz" wrap="square" lIns="91440" tIns="45720" rIns="91440" bIns="45720" numCol="1" anchor="t" anchorCtr="0" compatLnSpc="1"/>
            <a:lstStyle/>
            <a:p>
              <a:endParaRPr lang="zh-CN" altLang="en-US"/>
            </a:p>
          </p:txBody>
        </p:sp>
        <p:sp>
          <p:nvSpPr>
            <p:cNvPr id="42" name="椭圆 41"/>
            <p:cNvSpPr>
              <a:spLocks noChangeAspect="1"/>
            </p:cNvSpPr>
            <p:nvPr/>
          </p:nvSpPr>
          <p:spPr>
            <a:xfrm>
              <a:off x="1870103" y="1619988"/>
              <a:ext cx="288000" cy="288000"/>
            </a:xfrm>
            <a:prstGeom prst="ellipse">
              <a:avLst/>
            </a:prstGeom>
            <a:solidFill>
              <a:srgbClr val="5D67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矩形 42"/>
            <p:cNvSpPr>
              <a:spLocks noChangeAspect="1"/>
            </p:cNvSpPr>
            <p:nvPr/>
          </p:nvSpPr>
          <p:spPr>
            <a:xfrm>
              <a:off x="1816103" y="1596460"/>
              <a:ext cx="396000" cy="276998"/>
            </a:xfrm>
            <a:prstGeom prst="rect">
              <a:avLst/>
            </a:prstGeom>
          </p:spPr>
          <p:txBody>
            <a:bodyPr wrap="square">
              <a:spAutoFit/>
            </a:bodyPr>
            <a:lstStyle/>
            <a:p>
              <a:pPr marL="0" marR="0" lvl="0" indent="0" algn="ctr" defTabSz="914400" eaLnBrk="1" fontAlgn="base" latinLnBrk="0" hangingPunct="1">
                <a:spcBef>
                  <a:spcPct val="0"/>
                </a:spcBef>
                <a:spcAft>
                  <a:spcPct val="0"/>
                </a:spcAft>
                <a:buClr>
                  <a:srgbClr val="0070C0"/>
                </a:buClr>
                <a:buSzTx/>
                <a:buFontTx/>
                <a:buNone/>
                <a:defRPr/>
              </a:pPr>
              <a:r>
                <a:rPr kumimoji="0" lang="en-US" altLang="zh-CN" sz="1200" b="1" i="0" u="none" strike="noStrike" kern="0" cap="none" spc="0" normalizeH="0" baseline="0" noProof="0" dirty="0" smtClean="0">
                  <a:ln>
                    <a:noFill/>
                  </a:ln>
                  <a:solidFill>
                    <a:schemeClr val="bg1"/>
                  </a:solidFill>
                  <a:effectLst/>
                  <a:uLnTx/>
                  <a:uFillTx/>
                  <a:latin typeface="微软雅黑" panose="020B0503020204020204" pitchFamily="34" charset="-122"/>
                  <a:ea typeface="微软雅黑" panose="020B0503020204020204" pitchFamily="34" charset="-122"/>
                </a:rPr>
                <a:t>2</a:t>
              </a:r>
              <a:endParaRPr kumimoji="0" lang="zh-CN" altLang="zh-CN" sz="1200" b="1" i="0" u="none" strike="noStrike" kern="0" cap="none" spc="0" normalizeH="0" baseline="0" noProof="0" dirty="0" smtClean="0">
                <a:ln>
                  <a:noFill/>
                </a:ln>
                <a:solidFill>
                  <a:schemeClr val="bg1"/>
                </a:solidFill>
                <a:effectLst/>
                <a:uLnTx/>
                <a:uFillTx/>
                <a:latin typeface="微软雅黑" panose="020B0503020204020204" pitchFamily="34" charset="-122"/>
                <a:ea typeface="微软雅黑" panose="020B0503020204020204" pitchFamily="34" charset="-122"/>
              </a:endParaRPr>
            </a:p>
          </p:txBody>
        </p:sp>
      </p:grpSp>
      <p:grpSp>
        <p:nvGrpSpPr>
          <p:cNvPr id="44" name="组合 43"/>
          <p:cNvGrpSpPr/>
          <p:nvPr/>
        </p:nvGrpSpPr>
        <p:grpSpPr>
          <a:xfrm>
            <a:off x="988502" y="2748982"/>
            <a:ext cx="1783298" cy="1222426"/>
            <a:chOff x="3237939" y="695487"/>
            <a:chExt cx="1783298" cy="1222426"/>
          </a:xfrm>
        </p:grpSpPr>
        <p:sp>
          <p:nvSpPr>
            <p:cNvPr id="45" name="TextBox 11"/>
            <p:cNvSpPr txBox="1">
              <a:spLocks noChangeAspect="1" noChangeArrowheads="1"/>
            </p:cNvSpPr>
            <p:nvPr/>
          </p:nvSpPr>
          <p:spPr bwMode="auto">
            <a:xfrm flipH="1">
              <a:off x="3237939" y="1098458"/>
              <a:ext cx="1672940" cy="819455"/>
            </a:xfrm>
            <a:prstGeom prst="rect">
              <a:avLst/>
            </a:prstGeom>
            <a:noFill/>
            <a:ln>
              <a:noFill/>
            </a:ln>
            <a:effec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eaLnBrk="1" hangingPunct="1">
                <a:lnSpc>
                  <a:spcPct val="150000"/>
                </a:lnSpc>
                <a:defRPr/>
              </a:pPr>
              <a:r>
                <a:rPr lang="zh-CN" altLang="en-US" sz="1050" kern="0">
                  <a:latin typeface="微软雅黑" panose="020B0503020204020204" pitchFamily="34" charset="-122"/>
                  <a:ea typeface="微软雅黑" panose="020B0503020204020204" pitchFamily="34" charset="-122"/>
                </a:rPr>
                <a:t>单击添加您的文本单击添加您的文本单击添加您的文本单击添加您的文本</a:t>
              </a:r>
              <a:endParaRPr lang="en-US" altLang="zh-CN" sz="1050" kern="0" dirty="0" smtClean="0">
                <a:latin typeface="微软雅黑" panose="020B0503020204020204" pitchFamily="34" charset="-122"/>
                <a:ea typeface="微软雅黑" panose="020B0503020204020204" pitchFamily="34" charset="-122"/>
              </a:endParaRPr>
            </a:p>
          </p:txBody>
        </p:sp>
        <p:sp>
          <p:nvSpPr>
            <p:cNvPr id="46" name="TextBox 11"/>
            <p:cNvSpPr txBox="1">
              <a:spLocks noChangeAspect="1" noChangeArrowheads="1"/>
            </p:cNvSpPr>
            <p:nvPr/>
          </p:nvSpPr>
          <p:spPr bwMode="auto">
            <a:xfrm flipH="1">
              <a:off x="3378003" y="695487"/>
              <a:ext cx="1643234" cy="3366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algn="just" defTabSz="914400" fontAlgn="base">
                <a:lnSpc>
                  <a:spcPct val="150000"/>
                </a:lnSpc>
                <a:spcBef>
                  <a:spcPct val="0"/>
                </a:spcBef>
                <a:spcAft>
                  <a:spcPct val="0"/>
                </a:spcAft>
                <a:defRPr sz="1800" b="1">
                  <a:solidFill>
                    <a:srgbClr val="C00000"/>
                  </a:solidFill>
                  <a:latin typeface="造字工房悦黑体验版常规体" pitchFamily="50" charset="-122"/>
                  <a:ea typeface="造字工房悦黑体验版常规体" pitchFamily="50" charset="-122"/>
                </a:defRPr>
              </a:lvl1pPr>
            </a:lstStyle>
            <a:p>
              <a:pPr algn="l"/>
              <a:r>
                <a:rPr lang="zh-CN" altLang="en-US" sz="1200" dirty="0">
                  <a:solidFill>
                    <a:srgbClr val="E46C0A"/>
                  </a:solidFill>
                  <a:latin typeface="微软雅黑" panose="020B0503020204020204" pitchFamily="34" charset="-122"/>
                  <a:ea typeface="微软雅黑" panose="020B0503020204020204" pitchFamily="34" charset="-122"/>
                </a:rPr>
                <a:t>单击此处添加标题</a:t>
              </a:r>
              <a:endParaRPr lang="en-US" altLang="zh-CN" sz="1200" dirty="0">
                <a:solidFill>
                  <a:srgbClr val="E46C0A"/>
                </a:solidFill>
                <a:latin typeface="微软雅黑" panose="020B0503020204020204" pitchFamily="34" charset="-122"/>
                <a:ea typeface="微软雅黑" panose="020B0503020204020204" pitchFamily="34" charset="-122"/>
              </a:endParaRPr>
            </a:p>
          </p:txBody>
        </p:sp>
      </p:grpSp>
      <p:grpSp>
        <p:nvGrpSpPr>
          <p:cNvPr id="47" name="组合 46"/>
          <p:cNvGrpSpPr>
            <a:grpSpLocks noChangeAspect="1"/>
          </p:cNvGrpSpPr>
          <p:nvPr/>
        </p:nvGrpSpPr>
        <p:grpSpPr>
          <a:xfrm>
            <a:off x="5823738" y="2824150"/>
            <a:ext cx="568466" cy="234100"/>
            <a:chOff x="1454150" y="1595858"/>
            <a:chExt cx="757953" cy="312132"/>
          </a:xfrm>
        </p:grpSpPr>
        <p:sp>
          <p:nvSpPr>
            <p:cNvPr id="48" name="Freeform 7"/>
            <p:cNvSpPr/>
            <p:nvPr/>
          </p:nvSpPr>
          <p:spPr bwMode="auto">
            <a:xfrm>
              <a:off x="1454150" y="1640163"/>
              <a:ext cx="142875" cy="247650"/>
            </a:xfrm>
            <a:custGeom>
              <a:avLst/>
              <a:gdLst>
                <a:gd name="T0" fmla="*/ 3 w 90"/>
                <a:gd name="T1" fmla="*/ 42 h 156"/>
                <a:gd name="T2" fmla="*/ 0 w 90"/>
                <a:gd name="T3" fmla="*/ 0 h 156"/>
                <a:gd name="T4" fmla="*/ 90 w 90"/>
                <a:gd name="T5" fmla="*/ 78 h 156"/>
                <a:gd name="T6" fmla="*/ 0 w 90"/>
                <a:gd name="T7" fmla="*/ 156 h 156"/>
                <a:gd name="T8" fmla="*/ 0 w 90"/>
                <a:gd name="T9" fmla="*/ 113 h 156"/>
                <a:gd name="T10" fmla="*/ 41 w 90"/>
                <a:gd name="T11" fmla="*/ 78 h 156"/>
                <a:gd name="T12" fmla="*/ 3 w 90"/>
                <a:gd name="T13" fmla="*/ 42 h 156"/>
              </a:gdLst>
              <a:ahLst/>
              <a:cxnLst>
                <a:cxn ang="0">
                  <a:pos x="T0" y="T1"/>
                </a:cxn>
                <a:cxn ang="0">
                  <a:pos x="T2" y="T3"/>
                </a:cxn>
                <a:cxn ang="0">
                  <a:pos x="T4" y="T5"/>
                </a:cxn>
                <a:cxn ang="0">
                  <a:pos x="T6" y="T7"/>
                </a:cxn>
                <a:cxn ang="0">
                  <a:pos x="T8" y="T9"/>
                </a:cxn>
                <a:cxn ang="0">
                  <a:pos x="T10" y="T11"/>
                </a:cxn>
                <a:cxn ang="0">
                  <a:pos x="T12" y="T13"/>
                </a:cxn>
              </a:cxnLst>
              <a:rect l="0" t="0" r="r" b="b"/>
              <a:pathLst>
                <a:path w="90" h="156">
                  <a:moveTo>
                    <a:pt x="3" y="42"/>
                  </a:moveTo>
                  <a:lnTo>
                    <a:pt x="0" y="0"/>
                  </a:lnTo>
                  <a:lnTo>
                    <a:pt x="90" y="78"/>
                  </a:lnTo>
                  <a:lnTo>
                    <a:pt x="0" y="156"/>
                  </a:lnTo>
                  <a:lnTo>
                    <a:pt x="0" y="113"/>
                  </a:lnTo>
                  <a:lnTo>
                    <a:pt x="41" y="78"/>
                  </a:lnTo>
                  <a:lnTo>
                    <a:pt x="3" y="42"/>
                  </a:lnTo>
                  <a:close/>
                </a:path>
              </a:pathLst>
            </a:custGeom>
            <a:solidFill>
              <a:srgbClr val="0070C0"/>
            </a:solidFill>
            <a:ln>
              <a:noFill/>
            </a:ln>
          </p:spPr>
          <p:txBody>
            <a:bodyPr vert="horz" wrap="square" lIns="91440" tIns="45720" rIns="91440" bIns="45720" numCol="1" anchor="t" anchorCtr="0" compatLnSpc="1"/>
            <a:lstStyle/>
            <a:p>
              <a:endParaRPr lang="zh-CN" altLang="en-US"/>
            </a:p>
          </p:txBody>
        </p:sp>
        <p:sp>
          <p:nvSpPr>
            <p:cNvPr id="49" name="Freeform 8"/>
            <p:cNvSpPr/>
            <p:nvPr/>
          </p:nvSpPr>
          <p:spPr bwMode="auto">
            <a:xfrm>
              <a:off x="1560513" y="1640163"/>
              <a:ext cx="142875" cy="247650"/>
            </a:xfrm>
            <a:custGeom>
              <a:avLst/>
              <a:gdLst>
                <a:gd name="T0" fmla="*/ 0 w 90"/>
                <a:gd name="T1" fmla="*/ 42 h 156"/>
                <a:gd name="T2" fmla="*/ 0 w 90"/>
                <a:gd name="T3" fmla="*/ 0 h 156"/>
                <a:gd name="T4" fmla="*/ 90 w 90"/>
                <a:gd name="T5" fmla="*/ 78 h 156"/>
                <a:gd name="T6" fmla="*/ 0 w 90"/>
                <a:gd name="T7" fmla="*/ 156 h 156"/>
                <a:gd name="T8" fmla="*/ 0 w 90"/>
                <a:gd name="T9" fmla="*/ 113 h 156"/>
                <a:gd name="T10" fmla="*/ 40 w 90"/>
                <a:gd name="T11" fmla="*/ 78 h 156"/>
                <a:gd name="T12" fmla="*/ 0 w 90"/>
                <a:gd name="T13" fmla="*/ 42 h 156"/>
              </a:gdLst>
              <a:ahLst/>
              <a:cxnLst>
                <a:cxn ang="0">
                  <a:pos x="T0" y="T1"/>
                </a:cxn>
                <a:cxn ang="0">
                  <a:pos x="T2" y="T3"/>
                </a:cxn>
                <a:cxn ang="0">
                  <a:pos x="T4" y="T5"/>
                </a:cxn>
                <a:cxn ang="0">
                  <a:pos x="T6" y="T7"/>
                </a:cxn>
                <a:cxn ang="0">
                  <a:pos x="T8" y="T9"/>
                </a:cxn>
                <a:cxn ang="0">
                  <a:pos x="T10" y="T11"/>
                </a:cxn>
                <a:cxn ang="0">
                  <a:pos x="T12" y="T13"/>
                </a:cxn>
              </a:cxnLst>
              <a:rect l="0" t="0" r="r" b="b"/>
              <a:pathLst>
                <a:path w="90" h="156">
                  <a:moveTo>
                    <a:pt x="0" y="42"/>
                  </a:moveTo>
                  <a:lnTo>
                    <a:pt x="0" y="0"/>
                  </a:lnTo>
                  <a:lnTo>
                    <a:pt x="90" y="78"/>
                  </a:lnTo>
                  <a:lnTo>
                    <a:pt x="0" y="156"/>
                  </a:lnTo>
                  <a:lnTo>
                    <a:pt x="0" y="113"/>
                  </a:lnTo>
                  <a:lnTo>
                    <a:pt x="40" y="78"/>
                  </a:lnTo>
                  <a:lnTo>
                    <a:pt x="0" y="42"/>
                  </a:lnTo>
                  <a:close/>
                </a:path>
              </a:pathLst>
            </a:custGeom>
            <a:solidFill>
              <a:srgbClr val="5D676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0" name="Freeform 9"/>
            <p:cNvSpPr/>
            <p:nvPr/>
          </p:nvSpPr>
          <p:spPr bwMode="auto">
            <a:xfrm>
              <a:off x="1662113" y="1640163"/>
              <a:ext cx="141288" cy="247650"/>
            </a:xfrm>
            <a:custGeom>
              <a:avLst/>
              <a:gdLst>
                <a:gd name="T0" fmla="*/ 2 w 89"/>
                <a:gd name="T1" fmla="*/ 42 h 156"/>
                <a:gd name="T2" fmla="*/ 0 w 89"/>
                <a:gd name="T3" fmla="*/ 0 h 156"/>
                <a:gd name="T4" fmla="*/ 89 w 89"/>
                <a:gd name="T5" fmla="*/ 78 h 156"/>
                <a:gd name="T6" fmla="*/ 0 w 89"/>
                <a:gd name="T7" fmla="*/ 156 h 156"/>
                <a:gd name="T8" fmla="*/ 0 w 89"/>
                <a:gd name="T9" fmla="*/ 113 h 156"/>
                <a:gd name="T10" fmla="*/ 42 w 89"/>
                <a:gd name="T11" fmla="*/ 78 h 156"/>
                <a:gd name="T12" fmla="*/ 2 w 89"/>
                <a:gd name="T13" fmla="*/ 42 h 156"/>
              </a:gdLst>
              <a:ahLst/>
              <a:cxnLst>
                <a:cxn ang="0">
                  <a:pos x="T0" y="T1"/>
                </a:cxn>
                <a:cxn ang="0">
                  <a:pos x="T2" y="T3"/>
                </a:cxn>
                <a:cxn ang="0">
                  <a:pos x="T4" y="T5"/>
                </a:cxn>
                <a:cxn ang="0">
                  <a:pos x="T6" y="T7"/>
                </a:cxn>
                <a:cxn ang="0">
                  <a:pos x="T8" y="T9"/>
                </a:cxn>
                <a:cxn ang="0">
                  <a:pos x="T10" y="T11"/>
                </a:cxn>
                <a:cxn ang="0">
                  <a:pos x="T12" y="T13"/>
                </a:cxn>
              </a:cxnLst>
              <a:rect l="0" t="0" r="r" b="b"/>
              <a:pathLst>
                <a:path w="89" h="156">
                  <a:moveTo>
                    <a:pt x="2" y="42"/>
                  </a:moveTo>
                  <a:lnTo>
                    <a:pt x="0" y="0"/>
                  </a:lnTo>
                  <a:lnTo>
                    <a:pt x="89" y="78"/>
                  </a:lnTo>
                  <a:lnTo>
                    <a:pt x="0" y="156"/>
                  </a:lnTo>
                  <a:lnTo>
                    <a:pt x="0" y="113"/>
                  </a:lnTo>
                  <a:lnTo>
                    <a:pt x="42" y="78"/>
                  </a:lnTo>
                  <a:lnTo>
                    <a:pt x="2" y="42"/>
                  </a:lnTo>
                  <a:close/>
                </a:path>
              </a:pathLst>
            </a:custGeom>
            <a:solidFill>
              <a:srgbClr val="0070C0"/>
            </a:solidFill>
            <a:ln>
              <a:noFill/>
            </a:ln>
          </p:spPr>
          <p:txBody>
            <a:bodyPr vert="horz" wrap="square" lIns="91440" tIns="45720" rIns="91440" bIns="45720" numCol="1" anchor="t" anchorCtr="0" compatLnSpc="1"/>
            <a:lstStyle/>
            <a:p>
              <a:endParaRPr lang="zh-CN" altLang="en-US"/>
            </a:p>
          </p:txBody>
        </p:sp>
        <p:sp>
          <p:nvSpPr>
            <p:cNvPr id="51" name="椭圆 50"/>
            <p:cNvSpPr>
              <a:spLocks noChangeAspect="1"/>
            </p:cNvSpPr>
            <p:nvPr/>
          </p:nvSpPr>
          <p:spPr>
            <a:xfrm>
              <a:off x="1870102" y="1619988"/>
              <a:ext cx="287999" cy="288002"/>
            </a:xfrm>
            <a:prstGeom prst="ellipse">
              <a:avLst/>
            </a:prstGeom>
            <a:solidFill>
              <a:srgbClr val="5D67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矩形 51"/>
            <p:cNvSpPr>
              <a:spLocks noChangeAspect="1"/>
            </p:cNvSpPr>
            <p:nvPr/>
          </p:nvSpPr>
          <p:spPr>
            <a:xfrm>
              <a:off x="1816103" y="1595858"/>
              <a:ext cx="396000" cy="276998"/>
            </a:xfrm>
            <a:prstGeom prst="rect">
              <a:avLst/>
            </a:prstGeom>
          </p:spPr>
          <p:txBody>
            <a:bodyPr wrap="square">
              <a:spAutoFit/>
            </a:bodyPr>
            <a:lstStyle/>
            <a:p>
              <a:pPr marL="0" marR="0" lvl="0" indent="0" algn="ctr" defTabSz="914400" eaLnBrk="1" fontAlgn="base" latinLnBrk="0" hangingPunct="1">
                <a:spcBef>
                  <a:spcPct val="0"/>
                </a:spcBef>
                <a:spcAft>
                  <a:spcPct val="0"/>
                </a:spcAft>
                <a:buClr>
                  <a:srgbClr val="0070C0"/>
                </a:buClr>
                <a:buSzTx/>
                <a:buFontTx/>
                <a:buNone/>
                <a:defRPr/>
              </a:pPr>
              <a:r>
                <a:rPr kumimoji="0" lang="en-US" altLang="zh-CN" sz="1200" b="1" i="0" u="none" strike="noStrike" kern="0" cap="none" spc="0" normalizeH="0" baseline="0" noProof="0" dirty="0" smtClean="0">
                  <a:ln>
                    <a:noFill/>
                  </a:ln>
                  <a:solidFill>
                    <a:schemeClr val="bg1"/>
                  </a:solidFill>
                  <a:effectLst/>
                  <a:uLnTx/>
                  <a:uFillTx/>
                  <a:latin typeface="微软雅黑" panose="020B0503020204020204" pitchFamily="34" charset="-122"/>
                  <a:ea typeface="微软雅黑" panose="020B0503020204020204" pitchFamily="34" charset="-122"/>
                </a:rPr>
                <a:t>3</a:t>
              </a:r>
              <a:endParaRPr kumimoji="0" lang="zh-CN" altLang="zh-CN" sz="1200" b="1" i="0" u="none" strike="noStrike" kern="0" cap="none" spc="0" normalizeH="0" baseline="0" noProof="0" dirty="0" smtClean="0">
                <a:ln>
                  <a:noFill/>
                </a:ln>
                <a:solidFill>
                  <a:schemeClr val="bg1"/>
                </a:solidFill>
                <a:effectLst/>
                <a:uLnTx/>
                <a:uFillTx/>
                <a:latin typeface="微软雅黑" panose="020B0503020204020204" pitchFamily="34" charset="-122"/>
                <a:ea typeface="微软雅黑" panose="020B0503020204020204" pitchFamily="34" charset="-122"/>
              </a:endParaRPr>
            </a:p>
          </p:txBody>
        </p:sp>
      </p:grpSp>
      <p:grpSp>
        <p:nvGrpSpPr>
          <p:cNvPr id="53" name="组合 52"/>
          <p:cNvGrpSpPr/>
          <p:nvPr/>
        </p:nvGrpSpPr>
        <p:grpSpPr>
          <a:xfrm>
            <a:off x="6265132" y="2748982"/>
            <a:ext cx="2051284" cy="1195059"/>
            <a:chOff x="3237939" y="695487"/>
            <a:chExt cx="2051284" cy="1195059"/>
          </a:xfrm>
        </p:grpSpPr>
        <p:sp>
          <p:nvSpPr>
            <p:cNvPr id="54" name="TextBox 11"/>
            <p:cNvSpPr txBox="1">
              <a:spLocks noChangeAspect="1" noChangeArrowheads="1"/>
            </p:cNvSpPr>
            <p:nvPr/>
          </p:nvSpPr>
          <p:spPr bwMode="auto">
            <a:xfrm flipH="1">
              <a:off x="3237939" y="1071091"/>
              <a:ext cx="1783298" cy="819455"/>
            </a:xfrm>
            <a:prstGeom prst="rect">
              <a:avLst/>
            </a:prstGeom>
            <a:noFill/>
            <a:ln>
              <a:noFill/>
            </a:ln>
            <a:effectLst/>
          </p:spPr>
          <p:txBody>
            <a:bodyPr wrap="square">
              <a:spAutoFit/>
            </a:bodyPr>
            <a:lstStyle>
              <a:defPPr>
                <a:defRPr lang="zh-CN"/>
              </a:defPPr>
              <a:lvl1pPr algn="just">
                <a:lnSpc>
                  <a:spcPct val="150000"/>
                </a:lnSpc>
                <a:defRPr sz="1050" kern="0">
                  <a:latin typeface="微软雅黑" panose="020B0503020204020204" pitchFamily="34" charset="-122"/>
                  <a:ea typeface="微软雅黑" panose="020B0503020204020204" pitchFamily="34" charset="-122"/>
                </a:defRPr>
              </a:lvl1pPr>
              <a:lvl2pPr marL="742950" indent="-285750" eaLnBrk="0" hangingPunct="0">
                <a:defRPr>
                  <a:latin typeface="Arial" panose="020B0604020202020204" pitchFamily="34" charset="0"/>
                  <a:ea typeface="宋体" panose="02010600030101010101" pitchFamily="2" charset="-122"/>
                </a:defRPr>
              </a:lvl2pPr>
              <a:lvl3pPr marL="1143000" indent="-228600" eaLnBrk="0" hangingPunct="0">
                <a:defRPr>
                  <a:latin typeface="Arial" panose="020B0604020202020204" pitchFamily="34" charset="0"/>
                  <a:ea typeface="宋体" panose="02010600030101010101" pitchFamily="2" charset="-122"/>
                </a:defRPr>
              </a:lvl3pPr>
              <a:lvl4pPr marL="1600200" indent="-228600" eaLnBrk="0" hangingPunct="0">
                <a:defRPr>
                  <a:latin typeface="Arial" panose="020B0604020202020204" pitchFamily="34" charset="0"/>
                  <a:ea typeface="宋体" panose="02010600030101010101" pitchFamily="2" charset="-122"/>
                </a:defRPr>
              </a:lvl4pPr>
              <a:lvl5pPr marL="2057400" indent="-228600" eaLnBrk="0" hangingPunct="0">
                <a:defRPr>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latin typeface="Arial" panose="020B0604020202020204" pitchFamily="34" charset="0"/>
                  <a:ea typeface="宋体" panose="02010600030101010101" pitchFamily="2" charset="-122"/>
                </a:defRPr>
              </a:lvl9pPr>
            </a:lstStyle>
            <a:p>
              <a:r>
                <a:rPr lang="zh-CN" altLang="en-US"/>
                <a:t>单击添加您的文本单击添加您的文本单击添加您的文本单击添加您的文本</a:t>
              </a:r>
              <a:endParaRPr lang="en-US" altLang="zh-CN" dirty="0"/>
            </a:p>
          </p:txBody>
        </p:sp>
        <p:sp>
          <p:nvSpPr>
            <p:cNvPr id="55" name="TextBox 11"/>
            <p:cNvSpPr txBox="1">
              <a:spLocks noChangeAspect="1" noChangeArrowheads="1"/>
            </p:cNvSpPr>
            <p:nvPr/>
          </p:nvSpPr>
          <p:spPr bwMode="auto">
            <a:xfrm flipH="1">
              <a:off x="3411661" y="695487"/>
              <a:ext cx="1877562" cy="3366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algn="just" defTabSz="914400" fontAlgn="base">
                <a:lnSpc>
                  <a:spcPct val="150000"/>
                </a:lnSpc>
                <a:spcBef>
                  <a:spcPct val="0"/>
                </a:spcBef>
                <a:spcAft>
                  <a:spcPct val="0"/>
                </a:spcAft>
                <a:defRPr sz="1800" b="1">
                  <a:solidFill>
                    <a:srgbClr val="C00000"/>
                  </a:solidFill>
                  <a:latin typeface="造字工房悦黑体验版常规体" pitchFamily="50" charset="-122"/>
                  <a:ea typeface="造字工房悦黑体验版常规体" pitchFamily="50" charset="-122"/>
                </a:defRPr>
              </a:lvl1pPr>
            </a:lstStyle>
            <a:p>
              <a:pPr algn="l"/>
              <a:r>
                <a:rPr lang="zh-CN" altLang="en-US" sz="1200" dirty="0">
                  <a:solidFill>
                    <a:srgbClr val="0070C0"/>
                  </a:solidFill>
                  <a:latin typeface="微软雅黑" panose="020B0503020204020204" pitchFamily="34" charset="-122"/>
                  <a:ea typeface="微软雅黑" panose="020B0503020204020204" pitchFamily="34" charset="-122"/>
                </a:rPr>
                <a:t>单击此处添加标题</a:t>
              </a:r>
              <a:endParaRPr lang="en-US" altLang="zh-CN" sz="1200" dirty="0">
                <a:solidFill>
                  <a:srgbClr val="0070C0"/>
                </a:solidFill>
                <a:latin typeface="微软雅黑" panose="020B0503020204020204" pitchFamily="34" charset="-122"/>
                <a:ea typeface="微软雅黑" panose="020B0503020204020204" pitchFamily="34" charset="-122"/>
              </a:endParaRPr>
            </a:p>
          </p:txBody>
        </p:sp>
      </p:grpSp>
      <p:grpSp>
        <p:nvGrpSpPr>
          <p:cNvPr id="56" name="组合 55"/>
          <p:cNvGrpSpPr/>
          <p:nvPr/>
        </p:nvGrpSpPr>
        <p:grpSpPr>
          <a:xfrm>
            <a:off x="3553330" y="1441565"/>
            <a:ext cx="1555921" cy="1900958"/>
            <a:chOff x="3553330" y="1365418"/>
            <a:chExt cx="1555921" cy="1900958"/>
          </a:xfrm>
        </p:grpSpPr>
        <p:sp>
          <p:nvSpPr>
            <p:cNvPr id="57" name="Freeform 10"/>
            <p:cNvSpPr/>
            <p:nvPr/>
          </p:nvSpPr>
          <p:spPr bwMode="auto">
            <a:xfrm>
              <a:off x="3688415" y="1378438"/>
              <a:ext cx="1302026" cy="1699144"/>
            </a:xfrm>
            <a:custGeom>
              <a:avLst/>
              <a:gdLst>
                <a:gd name="T0" fmla="*/ 281 w 562"/>
                <a:gd name="T1" fmla="*/ 733 h 733"/>
                <a:gd name="T2" fmla="*/ 562 w 562"/>
                <a:gd name="T3" fmla="*/ 452 h 733"/>
                <a:gd name="T4" fmla="*/ 364 w 562"/>
                <a:gd name="T5" fmla="*/ 184 h 733"/>
                <a:gd name="T6" fmla="*/ 496 w 562"/>
                <a:gd name="T7" fmla="*/ 0 h 733"/>
                <a:gd name="T8" fmla="*/ 0 w 562"/>
                <a:gd name="T9" fmla="*/ 452 h 733"/>
                <a:gd name="T10" fmla="*/ 281 w 562"/>
                <a:gd name="T11" fmla="*/ 733 h 733"/>
              </a:gdLst>
              <a:ahLst/>
              <a:cxnLst>
                <a:cxn ang="0">
                  <a:pos x="T0" y="T1"/>
                </a:cxn>
                <a:cxn ang="0">
                  <a:pos x="T2" y="T3"/>
                </a:cxn>
                <a:cxn ang="0">
                  <a:pos x="T4" y="T5"/>
                </a:cxn>
                <a:cxn ang="0">
                  <a:pos x="T6" y="T7"/>
                </a:cxn>
                <a:cxn ang="0">
                  <a:pos x="T8" y="T9"/>
                </a:cxn>
                <a:cxn ang="0">
                  <a:pos x="T10" y="T11"/>
                </a:cxn>
              </a:cxnLst>
              <a:rect l="0" t="0" r="r" b="b"/>
              <a:pathLst>
                <a:path w="562" h="733">
                  <a:moveTo>
                    <a:pt x="281" y="733"/>
                  </a:moveTo>
                  <a:cubicBezTo>
                    <a:pt x="436" y="733"/>
                    <a:pt x="562" y="607"/>
                    <a:pt x="562" y="452"/>
                  </a:cubicBezTo>
                  <a:cubicBezTo>
                    <a:pt x="562" y="326"/>
                    <a:pt x="478" y="219"/>
                    <a:pt x="364" y="184"/>
                  </a:cubicBezTo>
                  <a:cubicBezTo>
                    <a:pt x="496" y="0"/>
                    <a:pt x="496" y="0"/>
                    <a:pt x="496" y="0"/>
                  </a:cubicBezTo>
                  <a:cubicBezTo>
                    <a:pt x="328" y="104"/>
                    <a:pt x="0" y="223"/>
                    <a:pt x="0" y="452"/>
                  </a:cubicBezTo>
                  <a:cubicBezTo>
                    <a:pt x="0" y="607"/>
                    <a:pt x="126" y="733"/>
                    <a:pt x="281" y="733"/>
                  </a:cubicBezTo>
                  <a:close/>
                </a:path>
              </a:pathLst>
            </a:custGeom>
            <a:solidFill>
              <a:srgbClr val="0070C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8" name="Freeform 11"/>
            <p:cNvSpPr>
              <a:spLocks noEditPoints="1"/>
            </p:cNvSpPr>
            <p:nvPr/>
          </p:nvSpPr>
          <p:spPr bwMode="auto">
            <a:xfrm>
              <a:off x="3618431" y="1365418"/>
              <a:ext cx="1441994" cy="1782149"/>
            </a:xfrm>
            <a:custGeom>
              <a:avLst/>
              <a:gdLst>
                <a:gd name="T0" fmla="*/ 311 w 622"/>
                <a:gd name="T1" fmla="*/ 709 h 769"/>
                <a:gd name="T2" fmla="*/ 311 w 622"/>
                <a:gd name="T3" fmla="*/ 709 h 769"/>
                <a:gd name="T4" fmla="*/ 311 w 622"/>
                <a:gd name="T5" fmla="*/ 710 h 769"/>
                <a:gd name="T6" fmla="*/ 489 w 622"/>
                <a:gd name="T7" fmla="*/ 636 h 769"/>
                <a:gd name="T8" fmla="*/ 562 w 622"/>
                <a:gd name="T9" fmla="*/ 458 h 769"/>
                <a:gd name="T10" fmla="*/ 562 w 622"/>
                <a:gd name="T11" fmla="*/ 458 h 769"/>
                <a:gd name="T12" fmla="*/ 562 w 622"/>
                <a:gd name="T13" fmla="*/ 458 h 769"/>
                <a:gd name="T14" fmla="*/ 562 w 622"/>
                <a:gd name="T15" fmla="*/ 458 h 769"/>
                <a:gd name="T16" fmla="*/ 562 w 622"/>
                <a:gd name="T17" fmla="*/ 458 h 769"/>
                <a:gd name="T18" fmla="*/ 552 w 622"/>
                <a:gd name="T19" fmla="*/ 386 h 769"/>
                <a:gd name="T20" fmla="*/ 537 w 622"/>
                <a:gd name="T21" fmla="*/ 348 h 769"/>
                <a:gd name="T22" fmla="*/ 385 w 622"/>
                <a:gd name="T23" fmla="*/ 218 h 769"/>
                <a:gd name="T24" fmla="*/ 345 w 622"/>
                <a:gd name="T25" fmla="*/ 206 h 769"/>
                <a:gd name="T26" fmla="*/ 369 w 622"/>
                <a:gd name="T27" fmla="*/ 172 h 769"/>
                <a:gd name="T28" fmla="*/ 404 w 622"/>
                <a:gd name="T29" fmla="*/ 120 h 769"/>
                <a:gd name="T30" fmla="*/ 60 w 622"/>
                <a:gd name="T31" fmla="*/ 458 h 769"/>
                <a:gd name="T32" fmla="*/ 60 w 622"/>
                <a:gd name="T33" fmla="*/ 458 h 769"/>
                <a:gd name="T34" fmla="*/ 60 w 622"/>
                <a:gd name="T35" fmla="*/ 458 h 769"/>
                <a:gd name="T36" fmla="*/ 134 w 622"/>
                <a:gd name="T37" fmla="*/ 636 h 769"/>
                <a:gd name="T38" fmla="*/ 311 w 622"/>
                <a:gd name="T39" fmla="*/ 710 h 769"/>
                <a:gd name="T40" fmla="*/ 311 w 622"/>
                <a:gd name="T41" fmla="*/ 709 h 769"/>
                <a:gd name="T42" fmla="*/ 311 w 622"/>
                <a:gd name="T43" fmla="*/ 709 h 769"/>
                <a:gd name="T44" fmla="*/ 311 w 622"/>
                <a:gd name="T45" fmla="*/ 769 h 769"/>
                <a:gd name="T46" fmla="*/ 311 w 622"/>
                <a:gd name="T47" fmla="*/ 769 h 769"/>
                <a:gd name="T48" fmla="*/ 311 w 622"/>
                <a:gd name="T49" fmla="*/ 769 h 769"/>
                <a:gd name="T50" fmla="*/ 311 w 622"/>
                <a:gd name="T51" fmla="*/ 769 h 769"/>
                <a:gd name="T52" fmla="*/ 311 w 622"/>
                <a:gd name="T53" fmla="*/ 769 h 769"/>
                <a:gd name="T54" fmla="*/ 91 w 622"/>
                <a:gd name="T55" fmla="*/ 678 h 769"/>
                <a:gd name="T56" fmla="*/ 0 w 622"/>
                <a:gd name="T57" fmla="*/ 458 h 769"/>
                <a:gd name="T58" fmla="*/ 0 w 622"/>
                <a:gd name="T59" fmla="*/ 458 h 769"/>
                <a:gd name="T60" fmla="*/ 0 w 622"/>
                <a:gd name="T61" fmla="*/ 458 h 769"/>
                <a:gd name="T62" fmla="*/ 530 w 622"/>
                <a:gd name="T63" fmla="*/ 0 h 769"/>
                <a:gd name="T64" fmla="*/ 440 w 622"/>
                <a:gd name="T65" fmla="*/ 176 h 769"/>
                <a:gd name="T66" fmla="*/ 591 w 622"/>
                <a:gd name="T67" fmla="*/ 322 h 769"/>
                <a:gd name="T68" fmla="*/ 609 w 622"/>
                <a:gd name="T69" fmla="*/ 369 h 769"/>
                <a:gd name="T70" fmla="*/ 622 w 622"/>
                <a:gd name="T71" fmla="*/ 458 h 769"/>
                <a:gd name="T72" fmla="*/ 622 w 622"/>
                <a:gd name="T73" fmla="*/ 458 h 769"/>
                <a:gd name="T74" fmla="*/ 622 w 622"/>
                <a:gd name="T75" fmla="*/ 458 h 769"/>
                <a:gd name="T76" fmla="*/ 622 w 622"/>
                <a:gd name="T77" fmla="*/ 458 h 769"/>
                <a:gd name="T78" fmla="*/ 622 w 622"/>
                <a:gd name="T79" fmla="*/ 458 h 769"/>
                <a:gd name="T80" fmla="*/ 531 w 622"/>
                <a:gd name="T81" fmla="*/ 678 h 769"/>
                <a:gd name="T82" fmla="*/ 311 w 622"/>
                <a:gd name="T83" fmla="*/ 769 h 7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622" h="769">
                  <a:moveTo>
                    <a:pt x="311" y="709"/>
                  </a:moveTo>
                  <a:cubicBezTo>
                    <a:pt x="311" y="709"/>
                    <a:pt x="311" y="709"/>
                    <a:pt x="311" y="709"/>
                  </a:cubicBezTo>
                  <a:cubicBezTo>
                    <a:pt x="311" y="710"/>
                    <a:pt x="311" y="710"/>
                    <a:pt x="311" y="710"/>
                  </a:cubicBezTo>
                  <a:cubicBezTo>
                    <a:pt x="380" y="710"/>
                    <a:pt x="443" y="681"/>
                    <a:pt x="489" y="636"/>
                  </a:cubicBezTo>
                  <a:cubicBezTo>
                    <a:pt x="534" y="590"/>
                    <a:pt x="562" y="528"/>
                    <a:pt x="562" y="458"/>
                  </a:cubicBezTo>
                  <a:cubicBezTo>
                    <a:pt x="562" y="458"/>
                    <a:pt x="562" y="458"/>
                    <a:pt x="562" y="458"/>
                  </a:cubicBezTo>
                  <a:cubicBezTo>
                    <a:pt x="562" y="458"/>
                    <a:pt x="562" y="458"/>
                    <a:pt x="562" y="458"/>
                  </a:cubicBezTo>
                  <a:cubicBezTo>
                    <a:pt x="562" y="458"/>
                    <a:pt x="562" y="458"/>
                    <a:pt x="562" y="458"/>
                  </a:cubicBezTo>
                  <a:cubicBezTo>
                    <a:pt x="562" y="458"/>
                    <a:pt x="562" y="458"/>
                    <a:pt x="562" y="458"/>
                  </a:cubicBezTo>
                  <a:cubicBezTo>
                    <a:pt x="562" y="433"/>
                    <a:pt x="558" y="409"/>
                    <a:pt x="552" y="386"/>
                  </a:cubicBezTo>
                  <a:cubicBezTo>
                    <a:pt x="548" y="373"/>
                    <a:pt x="543" y="361"/>
                    <a:pt x="537" y="348"/>
                  </a:cubicBezTo>
                  <a:cubicBezTo>
                    <a:pt x="507" y="286"/>
                    <a:pt x="452" y="239"/>
                    <a:pt x="385" y="218"/>
                  </a:cubicBezTo>
                  <a:cubicBezTo>
                    <a:pt x="345" y="206"/>
                    <a:pt x="345" y="206"/>
                    <a:pt x="345" y="206"/>
                  </a:cubicBezTo>
                  <a:cubicBezTo>
                    <a:pt x="369" y="172"/>
                    <a:pt x="369" y="172"/>
                    <a:pt x="369" y="172"/>
                  </a:cubicBezTo>
                  <a:cubicBezTo>
                    <a:pt x="404" y="120"/>
                    <a:pt x="404" y="120"/>
                    <a:pt x="404" y="120"/>
                  </a:cubicBezTo>
                  <a:cubicBezTo>
                    <a:pt x="241" y="207"/>
                    <a:pt x="60" y="292"/>
                    <a:pt x="60" y="458"/>
                  </a:cubicBezTo>
                  <a:cubicBezTo>
                    <a:pt x="60" y="458"/>
                    <a:pt x="60" y="458"/>
                    <a:pt x="60" y="458"/>
                  </a:cubicBezTo>
                  <a:cubicBezTo>
                    <a:pt x="60" y="458"/>
                    <a:pt x="60" y="458"/>
                    <a:pt x="60" y="458"/>
                  </a:cubicBezTo>
                  <a:cubicBezTo>
                    <a:pt x="60" y="528"/>
                    <a:pt x="88" y="590"/>
                    <a:pt x="134" y="636"/>
                  </a:cubicBezTo>
                  <a:cubicBezTo>
                    <a:pt x="179" y="681"/>
                    <a:pt x="242" y="710"/>
                    <a:pt x="311" y="710"/>
                  </a:cubicBezTo>
                  <a:cubicBezTo>
                    <a:pt x="311" y="709"/>
                    <a:pt x="311" y="709"/>
                    <a:pt x="311" y="709"/>
                  </a:cubicBezTo>
                  <a:cubicBezTo>
                    <a:pt x="311" y="709"/>
                    <a:pt x="311" y="709"/>
                    <a:pt x="311" y="709"/>
                  </a:cubicBezTo>
                  <a:close/>
                  <a:moveTo>
                    <a:pt x="311" y="769"/>
                  </a:moveTo>
                  <a:cubicBezTo>
                    <a:pt x="311" y="769"/>
                    <a:pt x="311" y="769"/>
                    <a:pt x="311" y="769"/>
                  </a:cubicBezTo>
                  <a:cubicBezTo>
                    <a:pt x="311" y="769"/>
                    <a:pt x="311" y="769"/>
                    <a:pt x="311" y="769"/>
                  </a:cubicBezTo>
                  <a:cubicBezTo>
                    <a:pt x="311" y="769"/>
                    <a:pt x="311" y="769"/>
                    <a:pt x="311" y="769"/>
                  </a:cubicBezTo>
                  <a:cubicBezTo>
                    <a:pt x="311" y="769"/>
                    <a:pt x="311" y="769"/>
                    <a:pt x="311" y="769"/>
                  </a:cubicBezTo>
                  <a:cubicBezTo>
                    <a:pt x="225" y="769"/>
                    <a:pt x="147" y="734"/>
                    <a:pt x="91" y="678"/>
                  </a:cubicBezTo>
                  <a:cubicBezTo>
                    <a:pt x="35" y="622"/>
                    <a:pt x="0" y="544"/>
                    <a:pt x="0" y="458"/>
                  </a:cubicBezTo>
                  <a:cubicBezTo>
                    <a:pt x="0" y="458"/>
                    <a:pt x="0" y="458"/>
                    <a:pt x="0" y="458"/>
                  </a:cubicBezTo>
                  <a:cubicBezTo>
                    <a:pt x="0" y="458"/>
                    <a:pt x="0" y="458"/>
                    <a:pt x="0" y="458"/>
                  </a:cubicBezTo>
                  <a:cubicBezTo>
                    <a:pt x="0" y="196"/>
                    <a:pt x="329" y="97"/>
                    <a:pt x="530" y="0"/>
                  </a:cubicBezTo>
                  <a:cubicBezTo>
                    <a:pt x="440" y="176"/>
                    <a:pt x="440" y="176"/>
                    <a:pt x="440" y="176"/>
                  </a:cubicBezTo>
                  <a:cubicBezTo>
                    <a:pt x="506" y="206"/>
                    <a:pt x="559" y="258"/>
                    <a:pt x="591" y="322"/>
                  </a:cubicBezTo>
                  <a:cubicBezTo>
                    <a:pt x="598" y="337"/>
                    <a:pt x="604" y="353"/>
                    <a:pt x="609" y="369"/>
                  </a:cubicBezTo>
                  <a:cubicBezTo>
                    <a:pt x="617" y="397"/>
                    <a:pt x="622" y="427"/>
                    <a:pt x="622" y="458"/>
                  </a:cubicBezTo>
                  <a:cubicBezTo>
                    <a:pt x="622" y="458"/>
                    <a:pt x="622" y="458"/>
                    <a:pt x="622" y="458"/>
                  </a:cubicBezTo>
                  <a:cubicBezTo>
                    <a:pt x="622" y="458"/>
                    <a:pt x="622" y="458"/>
                    <a:pt x="622" y="458"/>
                  </a:cubicBezTo>
                  <a:cubicBezTo>
                    <a:pt x="622" y="458"/>
                    <a:pt x="622" y="458"/>
                    <a:pt x="622" y="458"/>
                  </a:cubicBezTo>
                  <a:cubicBezTo>
                    <a:pt x="622" y="458"/>
                    <a:pt x="622" y="458"/>
                    <a:pt x="622" y="458"/>
                  </a:cubicBezTo>
                  <a:cubicBezTo>
                    <a:pt x="622" y="544"/>
                    <a:pt x="587" y="622"/>
                    <a:pt x="531" y="678"/>
                  </a:cubicBezTo>
                  <a:cubicBezTo>
                    <a:pt x="475" y="734"/>
                    <a:pt x="397" y="769"/>
                    <a:pt x="311" y="769"/>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9" name="Freeform 12"/>
            <p:cNvSpPr/>
            <p:nvPr/>
          </p:nvSpPr>
          <p:spPr bwMode="auto">
            <a:xfrm>
              <a:off x="4301995" y="2437961"/>
              <a:ext cx="807256" cy="828415"/>
            </a:xfrm>
            <a:custGeom>
              <a:avLst/>
              <a:gdLst>
                <a:gd name="T0" fmla="*/ 345 w 348"/>
                <a:gd name="T1" fmla="*/ 1 h 357"/>
                <a:gd name="T2" fmla="*/ 348 w 348"/>
                <a:gd name="T3" fmla="*/ 46 h 357"/>
                <a:gd name="T4" fmla="*/ 348 w 348"/>
                <a:gd name="T5" fmla="*/ 46 h 357"/>
                <a:gd name="T6" fmla="*/ 348 w 348"/>
                <a:gd name="T7" fmla="*/ 46 h 357"/>
                <a:gd name="T8" fmla="*/ 348 w 348"/>
                <a:gd name="T9" fmla="*/ 46 h 357"/>
                <a:gd name="T10" fmla="*/ 348 w 348"/>
                <a:gd name="T11" fmla="*/ 46 h 357"/>
                <a:gd name="T12" fmla="*/ 257 w 348"/>
                <a:gd name="T13" fmla="*/ 266 h 357"/>
                <a:gd name="T14" fmla="*/ 38 w 348"/>
                <a:gd name="T15" fmla="*/ 357 h 357"/>
                <a:gd name="T16" fmla="*/ 38 w 348"/>
                <a:gd name="T17" fmla="*/ 357 h 357"/>
                <a:gd name="T18" fmla="*/ 38 w 348"/>
                <a:gd name="T19" fmla="*/ 357 h 357"/>
                <a:gd name="T20" fmla="*/ 38 w 348"/>
                <a:gd name="T21" fmla="*/ 357 h 357"/>
                <a:gd name="T22" fmla="*/ 38 w 348"/>
                <a:gd name="T23" fmla="*/ 357 h 357"/>
                <a:gd name="T24" fmla="*/ 3 w 348"/>
                <a:gd name="T25" fmla="*/ 355 h 357"/>
                <a:gd name="T26" fmla="*/ 0 w 348"/>
                <a:gd name="T27" fmla="*/ 313 h 357"/>
                <a:gd name="T28" fmla="*/ 0 w 348"/>
                <a:gd name="T29" fmla="*/ 313 h 357"/>
                <a:gd name="T30" fmla="*/ 0 w 348"/>
                <a:gd name="T31" fmla="*/ 313 h 357"/>
                <a:gd name="T32" fmla="*/ 0 w 348"/>
                <a:gd name="T33" fmla="*/ 313 h 357"/>
                <a:gd name="T34" fmla="*/ 0 w 348"/>
                <a:gd name="T35" fmla="*/ 306 h 357"/>
                <a:gd name="T36" fmla="*/ 16 w 348"/>
                <a:gd name="T37" fmla="*/ 306 h 357"/>
                <a:gd name="T38" fmla="*/ 16 w 348"/>
                <a:gd name="T39" fmla="*/ 306 h 357"/>
                <a:gd name="T40" fmla="*/ 16 w 348"/>
                <a:gd name="T41" fmla="*/ 306 h 357"/>
                <a:gd name="T42" fmla="*/ 16 w 348"/>
                <a:gd name="T43" fmla="*/ 306 h 357"/>
                <a:gd name="T44" fmla="*/ 16 w 348"/>
                <a:gd name="T45" fmla="*/ 306 h 357"/>
                <a:gd name="T46" fmla="*/ 236 w 348"/>
                <a:gd name="T47" fmla="*/ 215 h 357"/>
                <a:gd name="T48" fmla="*/ 327 w 348"/>
                <a:gd name="T49" fmla="*/ 0 h 357"/>
                <a:gd name="T50" fmla="*/ 345 w 348"/>
                <a:gd name="T51" fmla="*/ 1 h 3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48" h="357">
                  <a:moveTo>
                    <a:pt x="345" y="1"/>
                  </a:moveTo>
                  <a:cubicBezTo>
                    <a:pt x="347" y="16"/>
                    <a:pt x="348" y="31"/>
                    <a:pt x="348" y="46"/>
                  </a:cubicBezTo>
                  <a:cubicBezTo>
                    <a:pt x="348" y="46"/>
                    <a:pt x="348" y="46"/>
                    <a:pt x="348" y="46"/>
                  </a:cubicBezTo>
                  <a:cubicBezTo>
                    <a:pt x="348" y="46"/>
                    <a:pt x="348" y="46"/>
                    <a:pt x="348" y="46"/>
                  </a:cubicBezTo>
                  <a:cubicBezTo>
                    <a:pt x="348" y="46"/>
                    <a:pt x="348" y="46"/>
                    <a:pt x="348" y="46"/>
                  </a:cubicBezTo>
                  <a:cubicBezTo>
                    <a:pt x="348" y="46"/>
                    <a:pt x="348" y="46"/>
                    <a:pt x="348" y="46"/>
                  </a:cubicBezTo>
                  <a:cubicBezTo>
                    <a:pt x="348" y="132"/>
                    <a:pt x="314" y="210"/>
                    <a:pt x="257" y="266"/>
                  </a:cubicBezTo>
                  <a:cubicBezTo>
                    <a:pt x="201" y="322"/>
                    <a:pt x="123" y="357"/>
                    <a:pt x="38" y="357"/>
                  </a:cubicBezTo>
                  <a:cubicBezTo>
                    <a:pt x="38" y="357"/>
                    <a:pt x="38" y="357"/>
                    <a:pt x="38" y="357"/>
                  </a:cubicBezTo>
                  <a:cubicBezTo>
                    <a:pt x="38" y="357"/>
                    <a:pt x="38" y="357"/>
                    <a:pt x="38" y="357"/>
                  </a:cubicBezTo>
                  <a:cubicBezTo>
                    <a:pt x="38" y="357"/>
                    <a:pt x="38" y="357"/>
                    <a:pt x="38" y="357"/>
                  </a:cubicBezTo>
                  <a:cubicBezTo>
                    <a:pt x="38" y="357"/>
                    <a:pt x="38" y="357"/>
                    <a:pt x="38" y="357"/>
                  </a:cubicBezTo>
                  <a:cubicBezTo>
                    <a:pt x="26" y="357"/>
                    <a:pt x="14" y="356"/>
                    <a:pt x="3" y="355"/>
                  </a:cubicBezTo>
                  <a:cubicBezTo>
                    <a:pt x="1" y="341"/>
                    <a:pt x="0" y="327"/>
                    <a:pt x="0" y="313"/>
                  </a:cubicBezTo>
                  <a:cubicBezTo>
                    <a:pt x="0" y="313"/>
                    <a:pt x="0" y="313"/>
                    <a:pt x="0" y="313"/>
                  </a:cubicBezTo>
                  <a:cubicBezTo>
                    <a:pt x="0" y="313"/>
                    <a:pt x="0" y="313"/>
                    <a:pt x="0" y="313"/>
                  </a:cubicBezTo>
                  <a:cubicBezTo>
                    <a:pt x="0" y="313"/>
                    <a:pt x="0" y="313"/>
                    <a:pt x="0" y="313"/>
                  </a:cubicBezTo>
                  <a:cubicBezTo>
                    <a:pt x="0" y="310"/>
                    <a:pt x="0" y="308"/>
                    <a:pt x="0" y="306"/>
                  </a:cubicBezTo>
                  <a:cubicBezTo>
                    <a:pt x="5" y="306"/>
                    <a:pt x="11" y="306"/>
                    <a:pt x="16" y="306"/>
                  </a:cubicBezTo>
                  <a:cubicBezTo>
                    <a:pt x="16" y="306"/>
                    <a:pt x="16" y="306"/>
                    <a:pt x="16" y="306"/>
                  </a:cubicBezTo>
                  <a:cubicBezTo>
                    <a:pt x="16" y="306"/>
                    <a:pt x="16" y="306"/>
                    <a:pt x="16" y="306"/>
                  </a:cubicBezTo>
                  <a:cubicBezTo>
                    <a:pt x="16" y="306"/>
                    <a:pt x="16" y="306"/>
                    <a:pt x="16" y="306"/>
                  </a:cubicBezTo>
                  <a:cubicBezTo>
                    <a:pt x="16" y="306"/>
                    <a:pt x="16" y="306"/>
                    <a:pt x="16" y="306"/>
                  </a:cubicBezTo>
                  <a:cubicBezTo>
                    <a:pt x="102" y="306"/>
                    <a:pt x="180" y="271"/>
                    <a:pt x="236" y="215"/>
                  </a:cubicBezTo>
                  <a:cubicBezTo>
                    <a:pt x="291" y="160"/>
                    <a:pt x="326" y="84"/>
                    <a:pt x="327" y="0"/>
                  </a:cubicBezTo>
                  <a:cubicBezTo>
                    <a:pt x="333" y="0"/>
                    <a:pt x="339" y="0"/>
                    <a:pt x="345" y="1"/>
                  </a:cubicBezTo>
                  <a:close/>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0" name="Freeform 14"/>
            <p:cNvSpPr/>
            <p:nvPr/>
          </p:nvSpPr>
          <p:spPr bwMode="auto">
            <a:xfrm>
              <a:off x="3553330" y="2340309"/>
              <a:ext cx="615207" cy="888633"/>
            </a:xfrm>
            <a:custGeom>
              <a:avLst/>
              <a:gdLst>
                <a:gd name="T0" fmla="*/ 265 w 265"/>
                <a:gd name="T1" fmla="*/ 383 h 383"/>
                <a:gd name="T2" fmla="*/ 80 w 265"/>
                <a:gd name="T3" fmla="*/ 279 h 383"/>
                <a:gd name="T4" fmla="*/ 6 w 265"/>
                <a:gd name="T5" fmla="*/ 53 h 383"/>
                <a:gd name="T6" fmla="*/ 6 w 265"/>
                <a:gd name="T7" fmla="*/ 53 h 383"/>
                <a:gd name="T8" fmla="*/ 6 w 265"/>
                <a:gd name="T9" fmla="*/ 53 h 383"/>
                <a:gd name="T10" fmla="*/ 15 w 265"/>
                <a:gd name="T11" fmla="*/ 0 h 383"/>
                <a:gd name="T12" fmla="*/ 30 w 265"/>
                <a:gd name="T13" fmla="*/ 1 h 383"/>
                <a:gd name="T14" fmla="*/ 28 w 265"/>
                <a:gd name="T15" fmla="*/ 37 h 383"/>
                <a:gd name="T16" fmla="*/ 28 w 265"/>
                <a:gd name="T17" fmla="*/ 37 h 383"/>
                <a:gd name="T18" fmla="*/ 28 w 265"/>
                <a:gd name="T19" fmla="*/ 37 h 383"/>
                <a:gd name="T20" fmla="*/ 119 w 265"/>
                <a:gd name="T21" fmla="*/ 257 h 383"/>
                <a:gd name="T22" fmla="*/ 264 w 265"/>
                <a:gd name="T23" fmla="*/ 339 h 383"/>
                <a:gd name="T24" fmla="*/ 264 w 265"/>
                <a:gd name="T25" fmla="*/ 355 h 383"/>
                <a:gd name="T26" fmla="*/ 263 w 265"/>
                <a:gd name="T27" fmla="*/ 355 h 383"/>
                <a:gd name="T28" fmla="*/ 263 w 265"/>
                <a:gd name="T29" fmla="*/ 355 h 383"/>
                <a:gd name="T30" fmla="*/ 264 w 265"/>
                <a:gd name="T31" fmla="*/ 355 h 383"/>
                <a:gd name="T32" fmla="*/ 265 w 265"/>
                <a:gd name="T33" fmla="*/ 383 h 3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65" h="383">
                  <a:moveTo>
                    <a:pt x="265" y="383"/>
                  </a:moveTo>
                  <a:cubicBezTo>
                    <a:pt x="191" y="371"/>
                    <a:pt x="126" y="333"/>
                    <a:pt x="80" y="279"/>
                  </a:cubicBezTo>
                  <a:cubicBezTo>
                    <a:pt x="28" y="219"/>
                    <a:pt x="0" y="139"/>
                    <a:pt x="6" y="53"/>
                  </a:cubicBezTo>
                  <a:cubicBezTo>
                    <a:pt x="6" y="53"/>
                    <a:pt x="6" y="53"/>
                    <a:pt x="6" y="53"/>
                  </a:cubicBezTo>
                  <a:cubicBezTo>
                    <a:pt x="6" y="53"/>
                    <a:pt x="6" y="53"/>
                    <a:pt x="6" y="53"/>
                  </a:cubicBezTo>
                  <a:cubicBezTo>
                    <a:pt x="8" y="34"/>
                    <a:pt x="11" y="17"/>
                    <a:pt x="15" y="0"/>
                  </a:cubicBezTo>
                  <a:cubicBezTo>
                    <a:pt x="20" y="0"/>
                    <a:pt x="25" y="1"/>
                    <a:pt x="30" y="1"/>
                  </a:cubicBezTo>
                  <a:cubicBezTo>
                    <a:pt x="29" y="13"/>
                    <a:pt x="28" y="25"/>
                    <a:pt x="28" y="37"/>
                  </a:cubicBezTo>
                  <a:cubicBezTo>
                    <a:pt x="28" y="37"/>
                    <a:pt x="28" y="37"/>
                    <a:pt x="28" y="37"/>
                  </a:cubicBezTo>
                  <a:cubicBezTo>
                    <a:pt x="28" y="37"/>
                    <a:pt x="28" y="37"/>
                    <a:pt x="28" y="37"/>
                  </a:cubicBezTo>
                  <a:cubicBezTo>
                    <a:pt x="28" y="123"/>
                    <a:pt x="63" y="201"/>
                    <a:pt x="119" y="257"/>
                  </a:cubicBezTo>
                  <a:cubicBezTo>
                    <a:pt x="159" y="296"/>
                    <a:pt x="208" y="325"/>
                    <a:pt x="264" y="339"/>
                  </a:cubicBezTo>
                  <a:cubicBezTo>
                    <a:pt x="264" y="344"/>
                    <a:pt x="264" y="349"/>
                    <a:pt x="264" y="355"/>
                  </a:cubicBezTo>
                  <a:cubicBezTo>
                    <a:pt x="263" y="355"/>
                    <a:pt x="263" y="355"/>
                    <a:pt x="263" y="355"/>
                  </a:cubicBezTo>
                  <a:cubicBezTo>
                    <a:pt x="263" y="355"/>
                    <a:pt x="263" y="355"/>
                    <a:pt x="263" y="355"/>
                  </a:cubicBezTo>
                  <a:cubicBezTo>
                    <a:pt x="264" y="355"/>
                    <a:pt x="264" y="355"/>
                    <a:pt x="264" y="355"/>
                  </a:cubicBezTo>
                  <a:cubicBezTo>
                    <a:pt x="264" y="364"/>
                    <a:pt x="264" y="374"/>
                    <a:pt x="265" y="383"/>
                  </a:cubicBezTo>
                  <a:close/>
                </a:path>
              </a:pathLst>
            </a:custGeom>
            <a:solidFill>
              <a:srgbClr val="9EA7A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1" name="Freeform 23"/>
            <p:cNvSpPr>
              <a:spLocks noEditPoints="1"/>
            </p:cNvSpPr>
            <p:nvPr/>
          </p:nvSpPr>
          <p:spPr bwMode="auto">
            <a:xfrm>
              <a:off x="3758399" y="1642099"/>
              <a:ext cx="1163685" cy="1368755"/>
            </a:xfrm>
            <a:custGeom>
              <a:avLst/>
              <a:gdLst>
                <a:gd name="T0" fmla="*/ 251 w 502"/>
                <a:gd name="T1" fmla="*/ 589 h 590"/>
                <a:gd name="T2" fmla="*/ 251 w 502"/>
                <a:gd name="T3" fmla="*/ 590 h 590"/>
                <a:gd name="T4" fmla="*/ 428 w 502"/>
                <a:gd name="T5" fmla="*/ 516 h 590"/>
                <a:gd name="T6" fmla="*/ 502 w 502"/>
                <a:gd name="T7" fmla="*/ 338 h 590"/>
                <a:gd name="T8" fmla="*/ 502 w 502"/>
                <a:gd name="T9" fmla="*/ 338 h 590"/>
                <a:gd name="T10" fmla="*/ 502 w 502"/>
                <a:gd name="T11" fmla="*/ 338 h 590"/>
                <a:gd name="T12" fmla="*/ 502 w 502"/>
                <a:gd name="T13" fmla="*/ 338 h 590"/>
                <a:gd name="T14" fmla="*/ 502 w 502"/>
                <a:gd name="T15" fmla="*/ 338 h 590"/>
                <a:gd name="T16" fmla="*/ 491 w 502"/>
                <a:gd name="T17" fmla="*/ 266 h 590"/>
                <a:gd name="T18" fmla="*/ 477 w 502"/>
                <a:gd name="T19" fmla="*/ 228 h 590"/>
                <a:gd name="T20" fmla="*/ 325 w 502"/>
                <a:gd name="T21" fmla="*/ 98 h 590"/>
                <a:gd name="T22" fmla="*/ 287 w 502"/>
                <a:gd name="T23" fmla="*/ 87 h 590"/>
                <a:gd name="T24" fmla="*/ 278 w 502"/>
                <a:gd name="T25" fmla="*/ 99 h 590"/>
                <a:gd name="T26" fmla="*/ 317 w 502"/>
                <a:gd name="T27" fmla="*/ 110 h 590"/>
                <a:gd name="T28" fmla="*/ 465 w 502"/>
                <a:gd name="T29" fmla="*/ 237 h 590"/>
                <a:gd name="T30" fmla="*/ 479 w 502"/>
                <a:gd name="T31" fmla="*/ 274 h 590"/>
                <a:gd name="T32" fmla="*/ 489 w 502"/>
                <a:gd name="T33" fmla="*/ 345 h 590"/>
                <a:gd name="T34" fmla="*/ 489 w 502"/>
                <a:gd name="T35" fmla="*/ 345 h 590"/>
                <a:gd name="T36" fmla="*/ 489 w 502"/>
                <a:gd name="T37" fmla="*/ 345 h 590"/>
                <a:gd name="T38" fmla="*/ 489 w 502"/>
                <a:gd name="T39" fmla="*/ 345 h 590"/>
                <a:gd name="T40" fmla="*/ 489 w 502"/>
                <a:gd name="T41" fmla="*/ 345 h 590"/>
                <a:gd name="T42" fmla="*/ 418 w 502"/>
                <a:gd name="T43" fmla="*/ 518 h 590"/>
                <a:gd name="T44" fmla="*/ 251 w 502"/>
                <a:gd name="T45" fmla="*/ 589 h 590"/>
                <a:gd name="T46" fmla="*/ 333 w 502"/>
                <a:gd name="T47" fmla="*/ 15 h 590"/>
                <a:gd name="T48" fmla="*/ 0 w 502"/>
                <a:gd name="T49" fmla="*/ 345 h 590"/>
                <a:gd name="T50" fmla="*/ 0 w 502"/>
                <a:gd name="T51" fmla="*/ 345 h 590"/>
                <a:gd name="T52" fmla="*/ 0 w 502"/>
                <a:gd name="T53" fmla="*/ 345 h 590"/>
                <a:gd name="T54" fmla="*/ 0 w 502"/>
                <a:gd name="T55" fmla="*/ 338 h 590"/>
                <a:gd name="T56" fmla="*/ 0 w 502"/>
                <a:gd name="T57" fmla="*/ 338 h 590"/>
                <a:gd name="T58" fmla="*/ 0 w 502"/>
                <a:gd name="T59" fmla="*/ 338 h 590"/>
                <a:gd name="T60" fmla="*/ 344 w 502"/>
                <a:gd name="T61" fmla="*/ 0 h 590"/>
                <a:gd name="T62" fmla="*/ 333 w 502"/>
                <a:gd name="T63" fmla="*/ 15 h 590"/>
                <a:gd name="T64" fmla="*/ 245 w 502"/>
                <a:gd name="T65" fmla="*/ 589 h 590"/>
                <a:gd name="T66" fmla="*/ 245 w 502"/>
                <a:gd name="T67" fmla="*/ 589 h 590"/>
                <a:gd name="T68" fmla="*/ 245 w 502"/>
                <a:gd name="T69" fmla="*/ 589 h 590"/>
                <a:gd name="T70" fmla="*/ 245 w 502"/>
                <a:gd name="T71" fmla="*/ 589 h 590"/>
                <a:gd name="T72" fmla="*/ 245 w 502"/>
                <a:gd name="T73" fmla="*/ 589 h 590"/>
                <a:gd name="T74" fmla="*/ 245 w 502"/>
                <a:gd name="T75" fmla="*/ 589 h 590"/>
                <a:gd name="T76" fmla="*/ 248 w 502"/>
                <a:gd name="T77" fmla="*/ 590 h 590"/>
                <a:gd name="T78" fmla="*/ 251 w 502"/>
                <a:gd name="T79" fmla="*/ 590 h 590"/>
                <a:gd name="T80" fmla="*/ 251 w 502"/>
                <a:gd name="T81" fmla="*/ 589 h 590"/>
                <a:gd name="T82" fmla="*/ 248 w 502"/>
                <a:gd name="T83" fmla="*/ 590 h 5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502" h="590">
                  <a:moveTo>
                    <a:pt x="251" y="589"/>
                  </a:moveTo>
                  <a:cubicBezTo>
                    <a:pt x="251" y="590"/>
                    <a:pt x="251" y="590"/>
                    <a:pt x="251" y="590"/>
                  </a:cubicBezTo>
                  <a:cubicBezTo>
                    <a:pt x="320" y="590"/>
                    <a:pt x="383" y="561"/>
                    <a:pt x="428" y="516"/>
                  </a:cubicBezTo>
                  <a:cubicBezTo>
                    <a:pt x="474" y="470"/>
                    <a:pt x="502" y="408"/>
                    <a:pt x="502" y="338"/>
                  </a:cubicBezTo>
                  <a:cubicBezTo>
                    <a:pt x="502" y="338"/>
                    <a:pt x="502" y="338"/>
                    <a:pt x="502" y="338"/>
                  </a:cubicBezTo>
                  <a:cubicBezTo>
                    <a:pt x="502" y="338"/>
                    <a:pt x="502" y="338"/>
                    <a:pt x="502" y="338"/>
                  </a:cubicBezTo>
                  <a:cubicBezTo>
                    <a:pt x="502" y="338"/>
                    <a:pt x="502" y="338"/>
                    <a:pt x="502" y="338"/>
                  </a:cubicBezTo>
                  <a:cubicBezTo>
                    <a:pt x="502" y="338"/>
                    <a:pt x="502" y="338"/>
                    <a:pt x="502" y="338"/>
                  </a:cubicBezTo>
                  <a:cubicBezTo>
                    <a:pt x="502" y="313"/>
                    <a:pt x="498" y="289"/>
                    <a:pt x="491" y="266"/>
                  </a:cubicBezTo>
                  <a:cubicBezTo>
                    <a:pt x="487" y="253"/>
                    <a:pt x="483" y="241"/>
                    <a:pt x="477" y="228"/>
                  </a:cubicBezTo>
                  <a:cubicBezTo>
                    <a:pt x="446" y="166"/>
                    <a:pt x="391" y="119"/>
                    <a:pt x="325" y="98"/>
                  </a:cubicBezTo>
                  <a:cubicBezTo>
                    <a:pt x="287" y="87"/>
                    <a:pt x="287" y="87"/>
                    <a:pt x="287" y="87"/>
                  </a:cubicBezTo>
                  <a:cubicBezTo>
                    <a:pt x="278" y="99"/>
                    <a:pt x="278" y="99"/>
                    <a:pt x="278" y="99"/>
                  </a:cubicBezTo>
                  <a:cubicBezTo>
                    <a:pt x="317" y="110"/>
                    <a:pt x="317" y="110"/>
                    <a:pt x="317" y="110"/>
                  </a:cubicBezTo>
                  <a:cubicBezTo>
                    <a:pt x="382" y="130"/>
                    <a:pt x="435" y="177"/>
                    <a:pt x="465" y="237"/>
                  </a:cubicBezTo>
                  <a:cubicBezTo>
                    <a:pt x="471" y="249"/>
                    <a:pt x="475" y="262"/>
                    <a:pt x="479" y="274"/>
                  </a:cubicBezTo>
                  <a:cubicBezTo>
                    <a:pt x="486" y="297"/>
                    <a:pt x="489" y="320"/>
                    <a:pt x="489" y="345"/>
                  </a:cubicBezTo>
                  <a:cubicBezTo>
                    <a:pt x="489" y="345"/>
                    <a:pt x="489" y="345"/>
                    <a:pt x="489" y="345"/>
                  </a:cubicBezTo>
                  <a:cubicBezTo>
                    <a:pt x="489" y="345"/>
                    <a:pt x="489" y="345"/>
                    <a:pt x="489" y="345"/>
                  </a:cubicBezTo>
                  <a:cubicBezTo>
                    <a:pt x="489" y="345"/>
                    <a:pt x="489" y="345"/>
                    <a:pt x="489" y="345"/>
                  </a:cubicBezTo>
                  <a:cubicBezTo>
                    <a:pt x="489" y="345"/>
                    <a:pt x="489" y="345"/>
                    <a:pt x="489" y="345"/>
                  </a:cubicBezTo>
                  <a:cubicBezTo>
                    <a:pt x="489" y="412"/>
                    <a:pt x="462" y="473"/>
                    <a:pt x="418" y="518"/>
                  </a:cubicBezTo>
                  <a:cubicBezTo>
                    <a:pt x="375" y="561"/>
                    <a:pt x="316" y="588"/>
                    <a:pt x="251" y="589"/>
                  </a:cubicBezTo>
                  <a:close/>
                  <a:moveTo>
                    <a:pt x="333" y="15"/>
                  </a:moveTo>
                  <a:cubicBezTo>
                    <a:pt x="175" y="100"/>
                    <a:pt x="0" y="183"/>
                    <a:pt x="0" y="345"/>
                  </a:cubicBezTo>
                  <a:cubicBezTo>
                    <a:pt x="0" y="345"/>
                    <a:pt x="0" y="345"/>
                    <a:pt x="0" y="345"/>
                  </a:cubicBezTo>
                  <a:cubicBezTo>
                    <a:pt x="0" y="345"/>
                    <a:pt x="0" y="345"/>
                    <a:pt x="0" y="345"/>
                  </a:cubicBezTo>
                  <a:cubicBezTo>
                    <a:pt x="0" y="343"/>
                    <a:pt x="0" y="340"/>
                    <a:pt x="0" y="338"/>
                  </a:cubicBezTo>
                  <a:cubicBezTo>
                    <a:pt x="0" y="338"/>
                    <a:pt x="0" y="338"/>
                    <a:pt x="0" y="338"/>
                  </a:cubicBezTo>
                  <a:cubicBezTo>
                    <a:pt x="0" y="338"/>
                    <a:pt x="0" y="338"/>
                    <a:pt x="0" y="338"/>
                  </a:cubicBezTo>
                  <a:cubicBezTo>
                    <a:pt x="0" y="172"/>
                    <a:pt x="181" y="87"/>
                    <a:pt x="344" y="0"/>
                  </a:cubicBezTo>
                  <a:cubicBezTo>
                    <a:pt x="333" y="15"/>
                    <a:pt x="333" y="15"/>
                    <a:pt x="333" y="15"/>
                  </a:cubicBezTo>
                  <a:close/>
                  <a:moveTo>
                    <a:pt x="245" y="589"/>
                  </a:moveTo>
                  <a:cubicBezTo>
                    <a:pt x="245" y="589"/>
                    <a:pt x="245" y="589"/>
                    <a:pt x="245" y="589"/>
                  </a:cubicBezTo>
                  <a:cubicBezTo>
                    <a:pt x="245" y="589"/>
                    <a:pt x="245" y="589"/>
                    <a:pt x="245" y="589"/>
                  </a:cubicBezTo>
                  <a:cubicBezTo>
                    <a:pt x="245" y="589"/>
                    <a:pt x="245" y="589"/>
                    <a:pt x="245" y="589"/>
                  </a:cubicBezTo>
                  <a:cubicBezTo>
                    <a:pt x="245" y="589"/>
                    <a:pt x="245" y="589"/>
                    <a:pt x="245" y="589"/>
                  </a:cubicBezTo>
                  <a:cubicBezTo>
                    <a:pt x="245" y="589"/>
                    <a:pt x="245" y="589"/>
                    <a:pt x="245" y="589"/>
                  </a:cubicBezTo>
                  <a:close/>
                  <a:moveTo>
                    <a:pt x="248" y="590"/>
                  </a:moveTo>
                  <a:cubicBezTo>
                    <a:pt x="249" y="590"/>
                    <a:pt x="250" y="590"/>
                    <a:pt x="251" y="590"/>
                  </a:cubicBezTo>
                  <a:cubicBezTo>
                    <a:pt x="251" y="589"/>
                    <a:pt x="251" y="589"/>
                    <a:pt x="251" y="589"/>
                  </a:cubicBezTo>
                  <a:cubicBezTo>
                    <a:pt x="250" y="589"/>
                    <a:pt x="249" y="589"/>
                    <a:pt x="248" y="590"/>
                  </a:cubicBezTo>
                  <a:close/>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2" name="矩形 61"/>
            <p:cNvSpPr>
              <a:spLocks noChangeAspect="1"/>
            </p:cNvSpPr>
            <p:nvPr/>
          </p:nvSpPr>
          <p:spPr>
            <a:xfrm>
              <a:off x="3772402" y="1829817"/>
              <a:ext cx="1092552" cy="970394"/>
            </a:xfrm>
            <a:prstGeom prst="rect">
              <a:avLst/>
            </a:prstGeom>
          </p:spPr>
          <p:txBody>
            <a:bodyPr wrap="square">
              <a:spAutoFit/>
            </a:bodyPr>
            <a:lstStyle/>
            <a:p>
              <a:pPr marL="0" marR="0" lvl="0" indent="0" algn="ctr" defTabSz="914400" eaLnBrk="1" fontAlgn="base" latinLnBrk="0" hangingPunct="1">
                <a:lnSpc>
                  <a:spcPct val="150000"/>
                </a:lnSpc>
                <a:spcBef>
                  <a:spcPct val="0"/>
                </a:spcBef>
                <a:spcAft>
                  <a:spcPct val="0"/>
                </a:spcAft>
                <a:buClr>
                  <a:srgbClr val="0070C0"/>
                </a:buClr>
                <a:buSzTx/>
                <a:buFontTx/>
                <a:buNone/>
                <a:defRPr/>
              </a:pPr>
              <a:r>
                <a:rPr kumimoji="0" lang="en-US" altLang="zh-CN" sz="4400" b="1" i="0" u="none" strike="noStrike" kern="0" cap="none" spc="0" normalizeH="0" baseline="0" noProof="0" dirty="0" smtClean="0">
                  <a:ln>
                    <a:noFill/>
                  </a:ln>
                  <a:solidFill>
                    <a:schemeClr val="bg1"/>
                  </a:solidFill>
                  <a:effectLst>
                    <a:outerShdw blurRad="38100" dist="38100" dir="2700000" algn="tl">
                      <a:srgbClr val="000000">
                        <a:alpha val="43137"/>
                      </a:srgbClr>
                    </a:outerShdw>
                  </a:effectLst>
                  <a:uLnTx/>
                  <a:uFillTx/>
                  <a:latin typeface="Agency FB" panose="020B0503020202020204" pitchFamily="34" charset="0"/>
                  <a:ea typeface="微软雅黑" panose="020B0503020204020204" pitchFamily="34" charset="-122"/>
                </a:rPr>
                <a:t>01</a:t>
              </a:r>
              <a:endParaRPr kumimoji="0" lang="zh-CN" altLang="zh-CN" sz="4400" b="1" i="0" u="none" strike="noStrike" kern="0" cap="none" spc="0" normalizeH="0" baseline="0" noProof="0" dirty="0" smtClean="0">
                <a:ln>
                  <a:noFill/>
                </a:ln>
                <a:solidFill>
                  <a:schemeClr val="bg1"/>
                </a:solidFill>
                <a:effectLst>
                  <a:outerShdw blurRad="38100" dist="38100" dir="2700000" algn="tl">
                    <a:srgbClr val="000000">
                      <a:alpha val="43137"/>
                    </a:srgbClr>
                  </a:outerShdw>
                </a:effectLst>
                <a:uLnTx/>
                <a:uFillTx/>
                <a:latin typeface="Agency FB" panose="020B0503020202020204" pitchFamily="34" charset="0"/>
                <a:ea typeface="微软雅黑" panose="020B0503020204020204" pitchFamily="34" charset="-122"/>
              </a:endParaRPr>
            </a:p>
          </p:txBody>
        </p:sp>
      </p:grpSp>
    </p:spTree>
    <p:extLst>
      <p:ext uri="{BB962C8B-B14F-4D97-AF65-F5344CB8AC3E}">
        <p14:creationId xmlns:p14="http://schemas.microsoft.com/office/powerpoint/2010/main" val="2608526953"/>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fltVal val="0"/>
                                          </p:val>
                                        </p:tav>
                                        <p:tav tm="100000">
                                          <p:val>
                                            <p:strVal val="#ppt_w"/>
                                          </p:val>
                                        </p:tav>
                                      </p:tavLst>
                                    </p:anim>
                                    <p:anim calcmode="lin" valueType="num">
                                      <p:cBhvr>
                                        <p:cTn id="8" dur="1000" fill="hold"/>
                                        <p:tgtEl>
                                          <p:spTgt spid="5"/>
                                        </p:tgtEl>
                                        <p:attrNameLst>
                                          <p:attrName>ppt_h</p:attrName>
                                        </p:attrNameLst>
                                      </p:cBhvr>
                                      <p:tavLst>
                                        <p:tav tm="0">
                                          <p:val>
                                            <p:fltVal val="0"/>
                                          </p:val>
                                        </p:tav>
                                        <p:tav tm="100000">
                                          <p:val>
                                            <p:strVal val="#ppt_h"/>
                                          </p:val>
                                        </p:tav>
                                      </p:tavLst>
                                    </p:anim>
                                    <p:anim calcmode="lin" valueType="num">
                                      <p:cBhvr>
                                        <p:cTn id="9" dur="1000" fill="hold"/>
                                        <p:tgtEl>
                                          <p:spTgt spid="5"/>
                                        </p:tgtEl>
                                        <p:attrNameLst>
                                          <p:attrName>style.rotation</p:attrName>
                                        </p:attrNameLst>
                                      </p:cBhvr>
                                      <p:tavLst>
                                        <p:tav tm="0">
                                          <p:val>
                                            <p:fltVal val="90"/>
                                          </p:val>
                                        </p:tav>
                                        <p:tav tm="100000">
                                          <p:val>
                                            <p:fltVal val="0"/>
                                          </p:val>
                                        </p:tav>
                                      </p:tavLst>
                                    </p:anim>
                                    <p:animEffect transition="in" filter="fade">
                                      <p:cBhvr>
                                        <p:cTn id="10" dur="1000"/>
                                        <p:tgtEl>
                                          <p:spTgt spid="5"/>
                                        </p:tgtEl>
                                      </p:cBhvr>
                                    </p:animEffect>
                                  </p:childTnLst>
                                </p:cTn>
                              </p:par>
                              <p:par>
                                <p:cTn id="11" presetID="31" presetClass="entr" presetSubtype="0" fill="hold" nodeType="with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p:cTn id="13" dur="1000" fill="hold"/>
                                        <p:tgtEl>
                                          <p:spTgt spid="4"/>
                                        </p:tgtEl>
                                        <p:attrNameLst>
                                          <p:attrName>ppt_w</p:attrName>
                                        </p:attrNameLst>
                                      </p:cBhvr>
                                      <p:tavLst>
                                        <p:tav tm="0">
                                          <p:val>
                                            <p:fltVal val="0"/>
                                          </p:val>
                                        </p:tav>
                                        <p:tav tm="100000">
                                          <p:val>
                                            <p:strVal val="#ppt_w"/>
                                          </p:val>
                                        </p:tav>
                                      </p:tavLst>
                                    </p:anim>
                                    <p:anim calcmode="lin" valueType="num">
                                      <p:cBhvr>
                                        <p:cTn id="14" dur="1000" fill="hold"/>
                                        <p:tgtEl>
                                          <p:spTgt spid="4"/>
                                        </p:tgtEl>
                                        <p:attrNameLst>
                                          <p:attrName>ppt_h</p:attrName>
                                        </p:attrNameLst>
                                      </p:cBhvr>
                                      <p:tavLst>
                                        <p:tav tm="0">
                                          <p:val>
                                            <p:fltVal val="0"/>
                                          </p:val>
                                        </p:tav>
                                        <p:tav tm="100000">
                                          <p:val>
                                            <p:strVal val="#ppt_h"/>
                                          </p:val>
                                        </p:tav>
                                      </p:tavLst>
                                    </p:anim>
                                    <p:anim calcmode="lin" valueType="num">
                                      <p:cBhvr>
                                        <p:cTn id="15" dur="1000" fill="hold"/>
                                        <p:tgtEl>
                                          <p:spTgt spid="4"/>
                                        </p:tgtEl>
                                        <p:attrNameLst>
                                          <p:attrName>style.rotation</p:attrName>
                                        </p:attrNameLst>
                                      </p:cBhvr>
                                      <p:tavLst>
                                        <p:tav tm="0">
                                          <p:val>
                                            <p:fltVal val="90"/>
                                          </p:val>
                                        </p:tav>
                                        <p:tav tm="100000">
                                          <p:val>
                                            <p:fltVal val="0"/>
                                          </p:val>
                                        </p:tav>
                                      </p:tavLst>
                                    </p:anim>
                                    <p:animEffect transition="in" filter="fade">
                                      <p:cBhvr>
                                        <p:cTn id="16" dur="1000"/>
                                        <p:tgtEl>
                                          <p:spTgt spid="4"/>
                                        </p:tgtEl>
                                      </p:cBhvr>
                                    </p:animEffect>
                                  </p:childTnLst>
                                </p:cTn>
                              </p:par>
                              <p:par>
                                <p:cTn id="17" presetID="16" presetClass="entr" presetSubtype="21" fill="hold" grpId="0" nodeType="with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barn(inVertical)">
                                      <p:cBhvr>
                                        <p:cTn id="19" dur="500"/>
                                        <p:tgtEl>
                                          <p:spTgt spid="8"/>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500"/>
                                        <p:tgtEl>
                                          <p:spTgt spid="7"/>
                                        </p:tgtEl>
                                      </p:cBhvr>
                                    </p:animEffect>
                                  </p:childTnLst>
                                </p:cTn>
                              </p:par>
                            </p:childTnLst>
                          </p:cTn>
                        </p:par>
                        <p:par>
                          <p:cTn id="23" fill="hold">
                            <p:stCondLst>
                              <p:cond delay="1000"/>
                            </p:stCondLst>
                            <p:childTnLst>
                              <p:par>
                                <p:cTn id="24" presetID="53" presetClass="entr" presetSubtype="16" fill="hold" nodeType="afterEffect">
                                  <p:stCondLst>
                                    <p:cond delay="0"/>
                                  </p:stCondLst>
                                  <p:childTnLst>
                                    <p:set>
                                      <p:cBhvr>
                                        <p:cTn id="25" dur="1" fill="hold">
                                          <p:stCondLst>
                                            <p:cond delay="0"/>
                                          </p:stCondLst>
                                        </p:cTn>
                                        <p:tgtEl>
                                          <p:spTgt spid="56"/>
                                        </p:tgtEl>
                                        <p:attrNameLst>
                                          <p:attrName>style.visibility</p:attrName>
                                        </p:attrNameLst>
                                      </p:cBhvr>
                                      <p:to>
                                        <p:strVal val="visible"/>
                                      </p:to>
                                    </p:set>
                                    <p:anim calcmode="lin" valueType="num">
                                      <p:cBhvr>
                                        <p:cTn id="26" dur="500" fill="hold"/>
                                        <p:tgtEl>
                                          <p:spTgt spid="56"/>
                                        </p:tgtEl>
                                        <p:attrNameLst>
                                          <p:attrName>ppt_w</p:attrName>
                                        </p:attrNameLst>
                                      </p:cBhvr>
                                      <p:tavLst>
                                        <p:tav tm="0">
                                          <p:val>
                                            <p:fltVal val="0"/>
                                          </p:val>
                                        </p:tav>
                                        <p:tav tm="100000">
                                          <p:val>
                                            <p:strVal val="#ppt_w"/>
                                          </p:val>
                                        </p:tav>
                                      </p:tavLst>
                                    </p:anim>
                                    <p:anim calcmode="lin" valueType="num">
                                      <p:cBhvr>
                                        <p:cTn id="27" dur="500" fill="hold"/>
                                        <p:tgtEl>
                                          <p:spTgt spid="56"/>
                                        </p:tgtEl>
                                        <p:attrNameLst>
                                          <p:attrName>ppt_h</p:attrName>
                                        </p:attrNameLst>
                                      </p:cBhvr>
                                      <p:tavLst>
                                        <p:tav tm="0">
                                          <p:val>
                                            <p:fltVal val="0"/>
                                          </p:val>
                                        </p:tav>
                                        <p:tav tm="100000">
                                          <p:val>
                                            <p:strVal val="#ppt_h"/>
                                          </p:val>
                                        </p:tav>
                                      </p:tavLst>
                                    </p:anim>
                                    <p:animEffect transition="in" filter="fade">
                                      <p:cBhvr>
                                        <p:cTn id="28" dur="500"/>
                                        <p:tgtEl>
                                          <p:spTgt spid="56"/>
                                        </p:tgtEl>
                                      </p:cBhvr>
                                    </p:animEffect>
                                  </p:childTnLst>
                                </p:cTn>
                              </p:par>
                            </p:childTnLst>
                          </p:cTn>
                        </p:par>
                        <p:par>
                          <p:cTn id="29" fill="hold">
                            <p:stCondLst>
                              <p:cond delay="1500"/>
                            </p:stCondLst>
                            <p:childTnLst>
                              <p:par>
                                <p:cTn id="30" presetID="53" presetClass="entr" presetSubtype="16" fill="hold" nodeType="afterEffect">
                                  <p:stCondLst>
                                    <p:cond delay="0"/>
                                  </p:stCondLst>
                                  <p:childTnLst>
                                    <p:set>
                                      <p:cBhvr>
                                        <p:cTn id="31" dur="1" fill="hold">
                                          <p:stCondLst>
                                            <p:cond delay="0"/>
                                          </p:stCondLst>
                                        </p:cTn>
                                        <p:tgtEl>
                                          <p:spTgt spid="9"/>
                                        </p:tgtEl>
                                        <p:attrNameLst>
                                          <p:attrName>style.visibility</p:attrName>
                                        </p:attrNameLst>
                                      </p:cBhvr>
                                      <p:to>
                                        <p:strVal val="visible"/>
                                      </p:to>
                                    </p:set>
                                    <p:anim calcmode="lin" valueType="num">
                                      <p:cBhvr>
                                        <p:cTn id="32" dur="500" fill="hold"/>
                                        <p:tgtEl>
                                          <p:spTgt spid="9"/>
                                        </p:tgtEl>
                                        <p:attrNameLst>
                                          <p:attrName>ppt_w</p:attrName>
                                        </p:attrNameLst>
                                      </p:cBhvr>
                                      <p:tavLst>
                                        <p:tav tm="0">
                                          <p:val>
                                            <p:fltVal val="0"/>
                                          </p:val>
                                        </p:tav>
                                        <p:tav tm="100000">
                                          <p:val>
                                            <p:strVal val="#ppt_w"/>
                                          </p:val>
                                        </p:tav>
                                      </p:tavLst>
                                    </p:anim>
                                    <p:anim calcmode="lin" valueType="num">
                                      <p:cBhvr>
                                        <p:cTn id="33" dur="500" fill="hold"/>
                                        <p:tgtEl>
                                          <p:spTgt spid="9"/>
                                        </p:tgtEl>
                                        <p:attrNameLst>
                                          <p:attrName>ppt_h</p:attrName>
                                        </p:attrNameLst>
                                      </p:cBhvr>
                                      <p:tavLst>
                                        <p:tav tm="0">
                                          <p:val>
                                            <p:fltVal val="0"/>
                                          </p:val>
                                        </p:tav>
                                        <p:tav tm="100000">
                                          <p:val>
                                            <p:strVal val="#ppt_h"/>
                                          </p:val>
                                        </p:tav>
                                      </p:tavLst>
                                    </p:anim>
                                    <p:animEffect transition="in" filter="fade">
                                      <p:cBhvr>
                                        <p:cTn id="34" dur="500"/>
                                        <p:tgtEl>
                                          <p:spTgt spid="9"/>
                                        </p:tgtEl>
                                      </p:cBhvr>
                                    </p:animEffect>
                                  </p:childTnLst>
                                </p:cTn>
                              </p:par>
                            </p:childTnLst>
                          </p:cTn>
                        </p:par>
                        <p:par>
                          <p:cTn id="35" fill="hold">
                            <p:stCondLst>
                              <p:cond delay="2000"/>
                            </p:stCondLst>
                            <p:childTnLst>
                              <p:par>
                                <p:cTn id="36" presetID="53" presetClass="entr" presetSubtype="16" fill="hold" nodeType="afterEffect">
                                  <p:stCondLst>
                                    <p:cond delay="0"/>
                                  </p:stCondLst>
                                  <p:childTnLst>
                                    <p:set>
                                      <p:cBhvr>
                                        <p:cTn id="37" dur="1" fill="hold">
                                          <p:stCondLst>
                                            <p:cond delay="0"/>
                                          </p:stCondLst>
                                        </p:cTn>
                                        <p:tgtEl>
                                          <p:spTgt spid="21"/>
                                        </p:tgtEl>
                                        <p:attrNameLst>
                                          <p:attrName>style.visibility</p:attrName>
                                        </p:attrNameLst>
                                      </p:cBhvr>
                                      <p:to>
                                        <p:strVal val="visible"/>
                                      </p:to>
                                    </p:set>
                                    <p:anim calcmode="lin" valueType="num">
                                      <p:cBhvr>
                                        <p:cTn id="38" dur="500" fill="hold"/>
                                        <p:tgtEl>
                                          <p:spTgt spid="21"/>
                                        </p:tgtEl>
                                        <p:attrNameLst>
                                          <p:attrName>ppt_w</p:attrName>
                                        </p:attrNameLst>
                                      </p:cBhvr>
                                      <p:tavLst>
                                        <p:tav tm="0">
                                          <p:val>
                                            <p:fltVal val="0"/>
                                          </p:val>
                                        </p:tav>
                                        <p:tav tm="100000">
                                          <p:val>
                                            <p:strVal val="#ppt_w"/>
                                          </p:val>
                                        </p:tav>
                                      </p:tavLst>
                                    </p:anim>
                                    <p:anim calcmode="lin" valueType="num">
                                      <p:cBhvr>
                                        <p:cTn id="39" dur="500" fill="hold"/>
                                        <p:tgtEl>
                                          <p:spTgt spid="21"/>
                                        </p:tgtEl>
                                        <p:attrNameLst>
                                          <p:attrName>ppt_h</p:attrName>
                                        </p:attrNameLst>
                                      </p:cBhvr>
                                      <p:tavLst>
                                        <p:tav tm="0">
                                          <p:val>
                                            <p:fltVal val="0"/>
                                          </p:val>
                                        </p:tav>
                                        <p:tav tm="100000">
                                          <p:val>
                                            <p:strVal val="#ppt_h"/>
                                          </p:val>
                                        </p:tav>
                                      </p:tavLst>
                                    </p:anim>
                                    <p:animEffect transition="in" filter="fade">
                                      <p:cBhvr>
                                        <p:cTn id="40" dur="500"/>
                                        <p:tgtEl>
                                          <p:spTgt spid="21"/>
                                        </p:tgtEl>
                                      </p:cBhvr>
                                    </p:animEffect>
                                  </p:childTnLst>
                                </p:cTn>
                              </p:par>
                            </p:childTnLst>
                          </p:cTn>
                        </p:par>
                        <p:par>
                          <p:cTn id="41" fill="hold">
                            <p:stCondLst>
                              <p:cond delay="2500"/>
                            </p:stCondLst>
                            <p:childTnLst>
                              <p:par>
                                <p:cTn id="42" presetID="22" presetClass="entr" presetSubtype="8" fill="hold" nodeType="afterEffect">
                                  <p:stCondLst>
                                    <p:cond delay="0"/>
                                  </p:stCondLst>
                                  <p:childTnLst>
                                    <p:set>
                                      <p:cBhvr>
                                        <p:cTn id="43" dur="1" fill="hold">
                                          <p:stCondLst>
                                            <p:cond delay="0"/>
                                          </p:stCondLst>
                                        </p:cTn>
                                        <p:tgtEl>
                                          <p:spTgt spid="29"/>
                                        </p:tgtEl>
                                        <p:attrNameLst>
                                          <p:attrName>style.visibility</p:attrName>
                                        </p:attrNameLst>
                                      </p:cBhvr>
                                      <p:to>
                                        <p:strVal val="visible"/>
                                      </p:to>
                                    </p:set>
                                    <p:animEffect transition="in" filter="wipe(left)">
                                      <p:cBhvr>
                                        <p:cTn id="44" dur="500"/>
                                        <p:tgtEl>
                                          <p:spTgt spid="29"/>
                                        </p:tgtEl>
                                      </p:cBhvr>
                                    </p:animEffect>
                                  </p:childTnLst>
                                </p:cTn>
                              </p:par>
                            </p:childTnLst>
                          </p:cTn>
                        </p:par>
                        <p:par>
                          <p:cTn id="45" fill="hold">
                            <p:stCondLst>
                              <p:cond delay="3000"/>
                            </p:stCondLst>
                            <p:childTnLst>
                              <p:par>
                                <p:cTn id="46" presetID="42" presetClass="entr" presetSubtype="0" fill="hold" nodeType="afterEffect">
                                  <p:stCondLst>
                                    <p:cond delay="0"/>
                                  </p:stCondLst>
                                  <p:childTnLst>
                                    <p:set>
                                      <p:cBhvr>
                                        <p:cTn id="47" dur="1" fill="hold">
                                          <p:stCondLst>
                                            <p:cond delay="0"/>
                                          </p:stCondLst>
                                        </p:cTn>
                                        <p:tgtEl>
                                          <p:spTgt spid="35"/>
                                        </p:tgtEl>
                                        <p:attrNameLst>
                                          <p:attrName>style.visibility</p:attrName>
                                        </p:attrNameLst>
                                      </p:cBhvr>
                                      <p:to>
                                        <p:strVal val="visible"/>
                                      </p:to>
                                    </p:set>
                                    <p:animEffect transition="in" filter="fade">
                                      <p:cBhvr>
                                        <p:cTn id="48" dur="500"/>
                                        <p:tgtEl>
                                          <p:spTgt spid="35"/>
                                        </p:tgtEl>
                                      </p:cBhvr>
                                    </p:animEffect>
                                    <p:anim calcmode="lin" valueType="num">
                                      <p:cBhvr>
                                        <p:cTn id="49" dur="500" fill="hold"/>
                                        <p:tgtEl>
                                          <p:spTgt spid="35"/>
                                        </p:tgtEl>
                                        <p:attrNameLst>
                                          <p:attrName>ppt_x</p:attrName>
                                        </p:attrNameLst>
                                      </p:cBhvr>
                                      <p:tavLst>
                                        <p:tav tm="0">
                                          <p:val>
                                            <p:strVal val="#ppt_x"/>
                                          </p:val>
                                        </p:tav>
                                        <p:tav tm="100000">
                                          <p:val>
                                            <p:strVal val="#ppt_x"/>
                                          </p:val>
                                        </p:tav>
                                      </p:tavLst>
                                    </p:anim>
                                    <p:anim calcmode="lin" valueType="num">
                                      <p:cBhvr>
                                        <p:cTn id="50" dur="500" fill="hold"/>
                                        <p:tgtEl>
                                          <p:spTgt spid="35"/>
                                        </p:tgtEl>
                                        <p:attrNameLst>
                                          <p:attrName>ppt_y</p:attrName>
                                        </p:attrNameLst>
                                      </p:cBhvr>
                                      <p:tavLst>
                                        <p:tav tm="0">
                                          <p:val>
                                            <p:strVal val="#ppt_y+.1"/>
                                          </p:val>
                                        </p:tav>
                                        <p:tav tm="100000">
                                          <p:val>
                                            <p:strVal val="#ppt_y"/>
                                          </p:val>
                                        </p:tav>
                                      </p:tavLst>
                                    </p:anim>
                                  </p:childTnLst>
                                </p:cTn>
                              </p:par>
                            </p:childTnLst>
                          </p:cTn>
                        </p:par>
                        <p:par>
                          <p:cTn id="51" fill="hold">
                            <p:stCondLst>
                              <p:cond delay="3500"/>
                            </p:stCondLst>
                            <p:childTnLst>
                              <p:par>
                                <p:cTn id="52" presetID="22" presetClass="entr" presetSubtype="8" fill="hold" nodeType="afterEffect">
                                  <p:stCondLst>
                                    <p:cond delay="0"/>
                                  </p:stCondLst>
                                  <p:childTnLst>
                                    <p:set>
                                      <p:cBhvr>
                                        <p:cTn id="53" dur="1" fill="hold">
                                          <p:stCondLst>
                                            <p:cond delay="0"/>
                                          </p:stCondLst>
                                        </p:cTn>
                                        <p:tgtEl>
                                          <p:spTgt spid="38"/>
                                        </p:tgtEl>
                                        <p:attrNameLst>
                                          <p:attrName>style.visibility</p:attrName>
                                        </p:attrNameLst>
                                      </p:cBhvr>
                                      <p:to>
                                        <p:strVal val="visible"/>
                                      </p:to>
                                    </p:set>
                                    <p:animEffect transition="in" filter="wipe(left)">
                                      <p:cBhvr>
                                        <p:cTn id="54" dur="500"/>
                                        <p:tgtEl>
                                          <p:spTgt spid="38"/>
                                        </p:tgtEl>
                                      </p:cBhvr>
                                    </p:animEffect>
                                  </p:childTnLst>
                                </p:cTn>
                              </p:par>
                            </p:childTnLst>
                          </p:cTn>
                        </p:par>
                        <p:par>
                          <p:cTn id="55" fill="hold">
                            <p:stCondLst>
                              <p:cond delay="4000"/>
                            </p:stCondLst>
                            <p:childTnLst>
                              <p:par>
                                <p:cTn id="56" presetID="42" presetClass="entr" presetSubtype="0" fill="hold" nodeType="afterEffect">
                                  <p:stCondLst>
                                    <p:cond delay="0"/>
                                  </p:stCondLst>
                                  <p:childTnLst>
                                    <p:set>
                                      <p:cBhvr>
                                        <p:cTn id="57" dur="1" fill="hold">
                                          <p:stCondLst>
                                            <p:cond delay="0"/>
                                          </p:stCondLst>
                                        </p:cTn>
                                        <p:tgtEl>
                                          <p:spTgt spid="44"/>
                                        </p:tgtEl>
                                        <p:attrNameLst>
                                          <p:attrName>style.visibility</p:attrName>
                                        </p:attrNameLst>
                                      </p:cBhvr>
                                      <p:to>
                                        <p:strVal val="visible"/>
                                      </p:to>
                                    </p:set>
                                    <p:animEffect transition="in" filter="fade">
                                      <p:cBhvr>
                                        <p:cTn id="58" dur="500"/>
                                        <p:tgtEl>
                                          <p:spTgt spid="44"/>
                                        </p:tgtEl>
                                      </p:cBhvr>
                                    </p:animEffect>
                                    <p:anim calcmode="lin" valueType="num">
                                      <p:cBhvr>
                                        <p:cTn id="59" dur="500" fill="hold"/>
                                        <p:tgtEl>
                                          <p:spTgt spid="44"/>
                                        </p:tgtEl>
                                        <p:attrNameLst>
                                          <p:attrName>ppt_x</p:attrName>
                                        </p:attrNameLst>
                                      </p:cBhvr>
                                      <p:tavLst>
                                        <p:tav tm="0">
                                          <p:val>
                                            <p:strVal val="#ppt_x"/>
                                          </p:val>
                                        </p:tav>
                                        <p:tav tm="100000">
                                          <p:val>
                                            <p:strVal val="#ppt_x"/>
                                          </p:val>
                                        </p:tav>
                                      </p:tavLst>
                                    </p:anim>
                                    <p:anim calcmode="lin" valueType="num">
                                      <p:cBhvr>
                                        <p:cTn id="60" dur="500" fill="hold"/>
                                        <p:tgtEl>
                                          <p:spTgt spid="44"/>
                                        </p:tgtEl>
                                        <p:attrNameLst>
                                          <p:attrName>ppt_y</p:attrName>
                                        </p:attrNameLst>
                                      </p:cBhvr>
                                      <p:tavLst>
                                        <p:tav tm="0">
                                          <p:val>
                                            <p:strVal val="#ppt_y+.1"/>
                                          </p:val>
                                        </p:tav>
                                        <p:tav tm="100000">
                                          <p:val>
                                            <p:strVal val="#ppt_y"/>
                                          </p:val>
                                        </p:tav>
                                      </p:tavLst>
                                    </p:anim>
                                  </p:childTnLst>
                                </p:cTn>
                              </p:par>
                            </p:childTnLst>
                          </p:cTn>
                        </p:par>
                        <p:par>
                          <p:cTn id="61" fill="hold">
                            <p:stCondLst>
                              <p:cond delay="4500"/>
                            </p:stCondLst>
                            <p:childTnLst>
                              <p:par>
                                <p:cTn id="62" presetID="22" presetClass="entr" presetSubtype="8" fill="hold" nodeType="afterEffect">
                                  <p:stCondLst>
                                    <p:cond delay="0"/>
                                  </p:stCondLst>
                                  <p:childTnLst>
                                    <p:set>
                                      <p:cBhvr>
                                        <p:cTn id="63" dur="1" fill="hold">
                                          <p:stCondLst>
                                            <p:cond delay="0"/>
                                          </p:stCondLst>
                                        </p:cTn>
                                        <p:tgtEl>
                                          <p:spTgt spid="47"/>
                                        </p:tgtEl>
                                        <p:attrNameLst>
                                          <p:attrName>style.visibility</p:attrName>
                                        </p:attrNameLst>
                                      </p:cBhvr>
                                      <p:to>
                                        <p:strVal val="visible"/>
                                      </p:to>
                                    </p:set>
                                    <p:animEffect transition="in" filter="wipe(left)">
                                      <p:cBhvr>
                                        <p:cTn id="64" dur="500"/>
                                        <p:tgtEl>
                                          <p:spTgt spid="47"/>
                                        </p:tgtEl>
                                      </p:cBhvr>
                                    </p:animEffect>
                                  </p:childTnLst>
                                </p:cTn>
                              </p:par>
                            </p:childTnLst>
                          </p:cTn>
                        </p:par>
                        <p:par>
                          <p:cTn id="65" fill="hold">
                            <p:stCondLst>
                              <p:cond delay="5000"/>
                            </p:stCondLst>
                            <p:childTnLst>
                              <p:par>
                                <p:cTn id="66" presetID="42" presetClass="entr" presetSubtype="0" fill="hold" nodeType="afterEffect">
                                  <p:stCondLst>
                                    <p:cond delay="0"/>
                                  </p:stCondLst>
                                  <p:childTnLst>
                                    <p:set>
                                      <p:cBhvr>
                                        <p:cTn id="67" dur="1" fill="hold">
                                          <p:stCondLst>
                                            <p:cond delay="0"/>
                                          </p:stCondLst>
                                        </p:cTn>
                                        <p:tgtEl>
                                          <p:spTgt spid="53"/>
                                        </p:tgtEl>
                                        <p:attrNameLst>
                                          <p:attrName>style.visibility</p:attrName>
                                        </p:attrNameLst>
                                      </p:cBhvr>
                                      <p:to>
                                        <p:strVal val="visible"/>
                                      </p:to>
                                    </p:set>
                                    <p:animEffect transition="in" filter="fade">
                                      <p:cBhvr>
                                        <p:cTn id="68" dur="500"/>
                                        <p:tgtEl>
                                          <p:spTgt spid="53"/>
                                        </p:tgtEl>
                                      </p:cBhvr>
                                    </p:animEffect>
                                    <p:anim calcmode="lin" valueType="num">
                                      <p:cBhvr>
                                        <p:cTn id="69" dur="500" fill="hold"/>
                                        <p:tgtEl>
                                          <p:spTgt spid="53"/>
                                        </p:tgtEl>
                                        <p:attrNameLst>
                                          <p:attrName>ppt_x</p:attrName>
                                        </p:attrNameLst>
                                      </p:cBhvr>
                                      <p:tavLst>
                                        <p:tav tm="0">
                                          <p:val>
                                            <p:strVal val="#ppt_x"/>
                                          </p:val>
                                        </p:tav>
                                        <p:tav tm="100000">
                                          <p:val>
                                            <p:strVal val="#ppt_x"/>
                                          </p:val>
                                        </p:tav>
                                      </p:tavLst>
                                    </p:anim>
                                    <p:anim calcmode="lin" valueType="num">
                                      <p:cBhvr>
                                        <p:cTn id="70" dur="500" fill="hold"/>
                                        <p:tgtEl>
                                          <p:spTgt spid="5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C:\Users\jsj\Desktop\素材cnn sccnn.com_2014111795930119rx61_04 [转换].png"/>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a:fillRect/>
          </a:stretch>
        </p:blipFill>
        <p:spPr bwMode="auto">
          <a:xfrm>
            <a:off x="4139952" y="0"/>
            <a:ext cx="5004048" cy="3571102"/>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descr="C:\Users\jsj\Desktop\素材cnn sccnn.com_2014111795930119rx61_04 [转换].png"/>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r="-8270"/>
          <a:stretch>
            <a:fillRect/>
          </a:stretch>
        </p:blipFill>
        <p:spPr bwMode="auto">
          <a:xfrm>
            <a:off x="0" y="2571750"/>
            <a:ext cx="2498024" cy="2571750"/>
          </a:xfrm>
          <a:prstGeom prst="rect">
            <a:avLst/>
          </a:prstGeom>
          <a:noFill/>
          <a:extLst>
            <a:ext uri="{909E8E84-426E-40DD-AFC4-6F175D3DCCD1}">
              <a14:hiddenFill xmlns:a14="http://schemas.microsoft.com/office/drawing/2010/main">
                <a:solidFill>
                  <a:srgbClr val="FFFFFF"/>
                </a:solidFill>
              </a14:hiddenFill>
            </a:ext>
          </a:extLst>
        </p:spPr>
      </p:pic>
      <p:sp useBgFill="1">
        <p:nvSpPr>
          <p:cNvPr id="6" name="矩形 5"/>
          <p:cNvSpPr/>
          <p:nvPr/>
        </p:nvSpPr>
        <p:spPr>
          <a:xfrm>
            <a:off x="0" y="476972"/>
            <a:ext cx="9144000" cy="432702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0" y="476972"/>
            <a:ext cx="9144000" cy="78554"/>
          </a:xfrm>
          <a:prstGeom prst="rect">
            <a:avLst/>
          </a:prstGeom>
          <a:solidFill>
            <a:srgbClr val="E46C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TextBox 10"/>
          <p:cNvSpPr txBox="1"/>
          <p:nvPr/>
        </p:nvSpPr>
        <p:spPr>
          <a:xfrm>
            <a:off x="251520" y="62858"/>
            <a:ext cx="1954381" cy="400110"/>
          </a:xfrm>
          <a:prstGeom prst="rect">
            <a:avLst/>
          </a:prstGeom>
          <a:noFill/>
        </p:spPr>
        <p:txBody>
          <a:bodyPr wrap="none" rtlCol="0">
            <a:spAutoFit/>
          </a:bodyPr>
          <a:lstStyle/>
          <a:p>
            <a:r>
              <a:rPr lang="zh-CN" altLang="en-US" sz="2000" b="1" spc="300" dirty="0" smtClean="0">
                <a:solidFill>
                  <a:schemeClr val="tx1">
                    <a:lumMod val="85000"/>
                    <a:lumOff val="15000"/>
                  </a:schemeClr>
                </a:solidFill>
                <a:latin typeface="微软雅黑" panose="020B0503020204020204" pitchFamily="34" charset="-122"/>
                <a:ea typeface="微软雅黑" panose="020B0503020204020204" pitchFamily="34" charset="-122"/>
              </a:rPr>
              <a:t>单击添加标题</a:t>
            </a:r>
            <a:endParaRPr lang="zh-CN" altLang="en-US" sz="2000" b="1" spc="3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9" name="矩形 8"/>
          <p:cNvSpPr/>
          <p:nvPr/>
        </p:nvSpPr>
        <p:spPr>
          <a:xfrm rot="5400000">
            <a:off x="6049745" y="3080786"/>
            <a:ext cx="475437" cy="484510"/>
          </a:xfrm>
          <a:prstGeom prst="rect">
            <a:avLst/>
          </a:prstGeom>
          <a:solidFill>
            <a:srgbClr val="E46C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dirty="0">
              <a:ea typeface="微软雅黑" panose="020B0503020204020204" pitchFamily="34" charset="-122"/>
            </a:endParaRPr>
          </a:p>
        </p:txBody>
      </p:sp>
      <p:sp>
        <p:nvSpPr>
          <p:cNvPr id="10" name="矩形 9"/>
          <p:cNvSpPr/>
          <p:nvPr/>
        </p:nvSpPr>
        <p:spPr>
          <a:xfrm rot="5400000">
            <a:off x="7885004" y="3081472"/>
            <a:ext cx="475437" cy="483144"/>
          </a:xfrm>
          <a:prstGeom prst="rect">
            <a:avLst/>
          </a:prstGeom>
          <a:solidFill>
            <a:srgbClr val="E46C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dirty="0">
              <a:ea typeface="微软雅黑" panose="020B0503020204020204" pitchFamily="34" charset="-122"/>
            </a:endParaRPr>
          </a:p>
        </p:txBody>
      </p:sp>
      <p:sp>
        <p:nvSpPr>
          <p:cNvPr id="11" name="空心弧 10"/>
          <p:cNvSpPr/>
          <p:nvPr/>
        </p:nvSpPr>
        <p:spPr>
          <a:xfrm rot="10860000">
            <a:off x="6045080" y="2691417"/>
            <a:ext cx="2321437" cy="1724030"/>
          </a:xfrm>
          <a:prstGeom prst="blockArc">
            <a:avLst>
              <a:gd name="adj1" fmla="val 10745128"/>
              <a:gd name="adj2" fmla="val 21550940"/>
              <a:gd name="adj3" fmla="val 28088"/>
            </a:avLst>
          </a:prstGeom>
          <a:solidFill>
            <a:srgbClr val="E46C0A"/>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dirty="0">
              <a:solidFill>
                <a:schemeClr val="tx1"/>
              </a:solidFill>
              <a:ea typeface="微软雅黑" panose="020B0503020204020204" pitchFamily="34" charset="-122"/>
            </a:endParaRPr>
          </a:p>
        </p:txBody>
      </p:sp>
      <p:sp>
        <p:nvSpPr>
          <p:cNvPr id="12" name="矩形 11"/>
          <p:cNvSpPr/>
          <p:nvPr/>
        </p:nvSpPr>
        <p:spPr>
          <a:xfrm rot="5400000">
            <a:off x="2395563" y="3076895"/>
            <a:ext cx="483217" cy="484510"/>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dirty="0">
              <a:ea typeface="微软雅黑" panose="020B0503020204020204" pitchFamily="34" charset="-122"/>
            </a:endParaRPr>
          </a:p>
        </p:txBody>
      </p:sp>
      <p:sp>
        <p:nvSpPr>
          <p:cNvPr id="13" name="矩形 12"/>
          <p:cNvSpPr/>
          <p:nvPr/>
        </p:nvSpPr>
        <p:spPr>
          <a:xfrm rot="5400000">
            <a:off x="4230822" y="3077579"/>
            <a:ext cx="483218" cy="483144"/>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dirty="0">
              <a:ea typeface="微软雅黑" panose="020B0503020204020204" pitchFamily="34" charset="-122"/>
            </a:endParaRPr>
          </a:p>
        </p:txBody>
      </p:sp>
      <p:sp>
        <p:nvSpPr>
          <p:cNvPr id="14" name="空心弧 13"/>
          <p:cNvSpPr/>
          <p:nvPr/>
        </p:nvSpPr>
        <p:spPr>
          <a:xfrm rot="10860000">
            <a:off x="2394117" y="2691417"/>
            <a:ext cx="2321437" cy="1724030"/>
          </a:xfrm>
          <a:prstGeom prst="blockArc">
            <a:avLst>
              <a:gd name="adj1" fmla="val 10745128"/>
              <a:gd name="adj2" fmla="val 21550940"/>
              <a:gd name="adj3" fmla="val 28088"/>
            </a:avLst>
          </a:prstGeom>
          <a:solidFill>
            <a:srgbClr val="0070C0"/>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dirty="0">
              <a:solidFill>
                <a:schemeClr val="tx1"/>
              </a:solidFill>
              <a:ea typeface="微软雅黑" panose="020B0503020204020204" pitchFamily="34" charset="-122"/>
            </a:endParaRPr>
          </a:p>
        </p:txBody>
      </p:sp>
      <p:sp>
        <p:nvSpPr>
          <p:cNvPr id="15" name="空心弧 14"/>
          <p:cNvSpPr/>
          <p:nvPr/>
        </p:nvSpPr>
        <p:spPr>
          <a:xfrm rot="60000">
            <a:off x="577875" y="1145229"/>
            <a:ext cx="2321437" cy="1724030"/>
          </a:xfrm>
          <a:prstGeom prst="blockArc">
            <a:avLst>
              <a:gd name="adj1" fmla="val 10745128"/>
              <a:gd name="adj2" fmla="val 21550940"/>
              <a:gd name="adj3" fmla="val 28088"/>
            </a:avLst>
          </a:prstGeom>
          <a:solidFill>
            <a:srgbClr val="0070C0"/>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dirty="0">
              <a:solidFill>
                <a:schemeClr val="tx1"/>
              </a:solidFill>
              <a:ea typeface="微软雅黑" panose="020B0503020204020204" pitchFamily="34" charset="-122"/>
            </a:endParaRPr>
          </a:p>
        </p:txBody>
      </p:sp>
      <p:sp>
        <p:nvSpPr>
          <p:cNvPr id="16" name="矩形 15"/>
          <p:cNvSpPr/>
          <p:nvPr/>
        </p:nvSpPr>
        <p:spPr>
          <a:xfrm rot="16200000">
            <a:off x="2414209" y="1999712"/>
            <a:ext cx="484098" cy="484510"/>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dirty="0">
              <a:ea typeface="微软雅黑" panose="020B0503020204020204" pitchFamily="34" charset="-122"/>
            </a:endParaRPr>
          </a:p>
        </p:txBody>
      </p:sp>
      <p:sp>
        <p:nvSpPr>
          <p:cNvPr id="17" name="矩形 16"/>
          <p:cNvSpPr/>
          <p:nvPr/>
        </p:nvSpPr>
        <p:spPr>
          <a:xfrm rot="16200000">
            <a:off x="578948" y="2000395"/>
            <a:ext cx="484102" cy="483144"/>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dirty="0">
              <a:ea typeface="微软雅黑" panose="020B0503020204020204" pitchFamily="34" charset="-122"/>
            </a:endParaRPr>
          </a:p>
        </p:txBody>
      </p:sp>
      <p:sp>
        <p:nvSpPr>
          <p:cNvPr id="18" name="空心弧 17"/>
          <p:cNvSpPr/>
          <p:nvPr/>
        </p:nvSpPr>
        <p:spPr>
          <a:xfrm rot="60000">
            <a:off x="4230859" y="1145230"/>
            <a:ext cx="2321437" cy="1724030"/>
          </a:xfrm>
          <a:prstGeom prst="blockArc">
            <a:avLst>
              <a:gd name="adj1" fmla="val 10745128"/>
              <a:gd name="adj2" fmla="val 21550940"/>
              <a:gd name="adj3" fmla="val 28088"/>
            </a:avLst>
          </a:prstGeom>
          <a:solidFill>
            <a:srgbClr val="0070C0"/>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dirty="0">
              <a:solidFill>
                <a:schemeClr val="tx1"/>
              </a:solidFill>
              <a:ea typeface="微软雅黑" panose="020B0503020204020204" pitchFamily="34" charset="-122"/>
            </a:endParaRPr>
          </a:p>
        </p:txBody>
      </p:sp>
      <p:sp>
        <p:nvSpPr>
          <p:cNvPr id="19" name="矩形 18"/>
          <p:cNvSpPr/>
          <p:nvPr/>
        </p:nvSpPr>
        <p:spPr>
          <a:xfrm rot="16200000">
            <a:off x="6071858" y="1995047"/>
            <a:ext cx="474767" cy="484510"/>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dirty="0">
              <a:ea typeface="微软雅黑" panose="020B0503020204020204" pitchFamily="34" charset="-122"/>
            </a:endParaRPr>
          </a:p>
        </p:txBody>
      </p:sp>
      <p:sp>
        <p:nvSpPr>
          <p:cNvPr id="20" name="矩形 19"/>
          <p:cNvSpPr/>
          <p:nvPr/>
        </p:nvSpPr>
        <p:spPr>
          <a:xfrm rot="16200000">
            <a:off x="4236599" y="1995728"/>
            <a:ext cx="474767" cy="483144"/>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dirty="0">
              <a:ea typeface="微软雅黑" panose="020B0503020204020204" pitchFamily="34" charset="-122"/>
            </a:endParaRPr>
          </a:p>
        </p:txBody>
      </p:sp>
      <p:sp>
        <p:nvSpPr>
          <p:cNvPr id="21" name="矩形 20"/>
          <p:cNvSpPr/>
          <p:nvPr/>
        </p:nvSpPr>
        <p:spPr>
          <a:xfrm>
            <a:off x="0" y="2482150"/>
            <a:ext cx="9144000" cy="569318"/>
          </a:xfrm>
          <a:prstGeom prst="rect">
            <a:avLst/>
          </a:prstGeom>
          <a:solidFill>
            <a:schemeClr val="bg1">
              <a:lumMod val="85000"/>
            </a:schemeClr>
          </a:solidFill>
          <a:ln>
            <a:noFill/>
          </a:ln>
          <a:effectLst>
            <a:outerShdw blurRad="292100" sx="102000" sy="102000" algn="ctr" rotWithShape="0">
              <a:prstClr val="black">
                <a:alpha val="6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nvGrpSpPr>
          <p:cNvPr id="22" name="组合 21"/>
          <p:cNvGrpSpPr/>
          <p:nvPr/>
        </p:nvGrpSpPr>
        <p:grpSpPr>
          <a:xfrm>
            <a:off x="1079719" y="1310640"/>
            <a:ext cx="1236761" cy="1771069"/>
            <a:chOff x="1079719" y="2093451"/>
            <a:chExt cx="1236761" cy="1771069"/>
          </a:xfrm>
        </p:grpSpPr>
        <p:sp>
          <p:nvSpPr>
            <p:cNvPr id="23" name="矩形 22"/>
            <p:cNvSpPr/>
            <p:nvPr/>
          </p:nvSpPr>
          <p:spPr>
            <a:xfrm>
              <a:off x="1079719" y="2093451"/>
              <a:ext cx="1236761" cy="351292"/>
            </a:xfrm>
            <a:prstGeom prst="rect">
              <a:avLst/>
            </a:prstGeom>
            <a:effectLst>
              <a:outerShdw blurRad="50800" dist="38100" dir="8100000" algn="tr" rotWithShape="0">
                <a:prstClr val="black">
                  <a:alpha val="40000"/>
                </a:prstClr>
              </a:outerShdw>
            </a:effectLst>
          </p:spPr>
          <p:txBody>
            <a:bodyPr wrap="square">
              <a:prstTxWarp prst="textDeflateBottom">
                <a:avLst>
                  <a:gd name="adj" fmla="val 60995"/>
                </a:avLst>
              </a:prstTxWarp>
              <a:spAutoFit/>
            </a:bodyPr>
            <a:lstStyle/>
            <a:p>
              <a:r>
                <a:rPr lang="zh-CN" altLang="en-US" sz="1600" b="1" dirty="0" smtClean="0">
                  <a:solidFill>
                    <a:schemeClr val="bg1"/>
                  </a:solidFill>
                  <a:latin typeface="微软雅黑" panose="020B0503020204020204" pitchFamily="34" charset="-122"/>
                  <a:ea typeface="微软雅黑" panose="020B0503020204020204" pitchFamily="34" charset="-122"/>
                </a:rPr>
                <a:t>添加文字</a:t>
              </a:r>
              <a:endParaRPr lang="zh-CN" altLang="en-US" sz="1600" b="1" dirty="0">
                <a:solidFill>
                  <a:schemeClr val="bg1"/>
                </a:solidFill>
                <a:latin typeface="微软雅黑" panose="020B0503020204020204" pitchFamily="34" charset="-122"/>
                <a:ea typeface="微软雅黑" panose="020B0503020204020204" pitchFamily="34" charset="-122"/>
              </a:endParaRPr>
            </a:p>
          </p:txBody>
        </p:sp>
        <p:pic>
          <p:nvPicPr>
            <p:cNvPr id="24" name="Picture 2" descr="D:\Aotuman\ppt\本本\128x128\綢菝篻列嗾标\New Blue System 017.png"/>
            <p:cNvPicPr>
              <a:picLocks noChangeAspect="1" noChangeArrowheads="1"/>
            </p:cNvPicPr>
            <p:nvPr/>
          </p:nvPicPr>
          <p:blipFill>
            <a:blip r:embed="rId4" cstate="print">
              <a:extLst>
                <a:ext uri="{BEBA8EAE-BF5A-486C-A8C5-ECC9F3942E4B}">
                  <a14:imgProps xmlns:a14="http://schemas.microsoft.com/office/drawing/2010/main">
                    <a14:imgLayer r:embed="rId5">
                      <a14:imgEffect>
                        <a14:brightnessContrast contrast="-40000"/>
                      </a14:imgEffect>
                      <a14:imgEffect>
                        <a14:saturation sat="0"/>
                      </a14:imgEffect>
                    </a14:imgLayer>
                  </a14:imgProps>
                </a:ext>
                <a:ext uri="{28A0092B-C50C-407E-A947-70E740481C1C}">
                  <a14:useLocalDpi xmlns:a14="http://schemas.microsoft.com/office/drawing/2010/main"/>
                </a:ext>
              </a:extLst>
            </a:blip>
            <a:srcRect/>
            <a:stretch>
              <a:fillRect/>
            </a:stretch>
          </p:blipFill>
          <p:spPr bwMode="auto">
            <a:xfrm>
              <a:off x="1306736" y="2615351"/>
              <a:ext cx="728198" cy="523186"/>
            </a:xfrm>
            <a:prstGeom prst="rect">
              <a:avLst/>
            </a:prstGeom>
            <a:noFill/>
            <a:extLst>
              <a:ext uri="{909E8E84-426E-40DD-AFC4-6F175D3DCCD1}">
                <a14:hiddenFill xmlns:a14="http://schemas.microsoft.com/office/drawing/2010/main">
                  <a:solidFill>
                    <a:srgbClr val="FFFFFF"/>
                  </a:solidFill>
                </a14:hiddenFill>
              </a:ext>
            </a:extLst>
          </p:spPr>
        </p:pic>
        <p:sp>
          <p:nvSpPr>
            <p:cNvPr id="25" name="TextBox 17"/>
            <p:cNvSpPr txBox="1"/>
            <p:nvPr/>
          </p:nvSpPr>
          <p:spPr>
            <a:xfrm>
              <a:off x="1437644" y="3218189"/>
              <a:ext cx="585417" cy="646331"/>
            </a:xfrm>
            <a:prstGeom prst="rect">
              <a:avLst/>
            </a:prstGeom>
            <a:noFill/>
          </p:spPr>
          <p:txBody>
            <a:bodyPr wrap="none" rtlCol="0">
              <a:spAutoFit/>
            </a:bodyPr>
            <a:lstStyle>
              <a:defPPr>
                <a:defRPr lang="zh-CN"/>
              </a:defPPr>
              <a:lvl1pPr>
                <a:defRPr sz="3600" b="1">
                  <a:solidFill>
                    <a:schemeClr val="tx1">
                      <a:lumMod val="75000"/>
                      <a:lumOff val="25000"/>
                    </a:schemeClr>
                  </a:solidFill>
                  <a:latin typeface="Agency FB" panose="020B0503020202020204" pitchFamily="34" charset="0"/>
                  <a:ea typeface="微软雅黑" panose="020B0503020204020204" pitchFamily="34" charset="-122"/>
                  <a:cs typeface="Arial Unicode MS" pitchFamily="34" charset="-122"/>
                </a:defRPr>
              </a:lvl1pPr>
            </a:lstStyle>
            <a:p>
              <a:r>
                <a:rPr lang="en-US" altLang="zh-CN" spc="300" dirty="0" smtClean="0"/>
                <a:t>01</a:t>
              </a:r>
              <a:endParaRPr lang="zh-CN" altLang="en-US" spc="300" dirty="0"/>
            </a:p>
          </p:txBody>
        </p:sp>
      </p:grpSp>
      <p:grpSp>
        <p:nvGrpSpPr>
          <p:cNvPr id="26" name="组合 25"/>
          <p:cNvGrpSpPr/>
          <p:nvPr/>
        </p:nvGrpSpPr>
        <p:grpSpPr>
          <a:xfrm>
            <a:off x="2859580" y="2435378"/>
            <a:ext cx="1400694" cy="1819623"/>
            <a:chOff x="2859580" y="3370589"/>
            <a:chExt cx="1400694" cy="1819623"/>
          </a:xfrm>
        </p:grpSpPr>
        <p:pic>
          <p:nvPicPr>
            <p:cNvPr id="27" name="Picture 5" descr="\\MAGNUM\Projects\Microsoft\Cloud Power FY12\Design\ICONS_PNG\Increase.png"/>
            <p:cNvPicPr>
              <a:picLocks noChangeAspect="1" noChangeArrowheads="1"/>
            </p:cNvPicPr>
            <p:nvPr/>
          </p:nvPicPr>
          <p:blipFill>
            <a:blip r:embed="rId6" cstate="screen">
              <a:duotone>
                <a:prstClr val="black"/>
                <a:schemeClr val="tx1">
                  <a:lumMod val="85000"/>
                  <a:lumOff val="15000"/>
                  <a:tint val="45000"/>
                  <a:satMod val="400000"/>
                </a:schemeClr>
              </a:duotone>
              <a:extLst>
                <a:ext uri="{BEBA8EAE-BF5A-486C-A8C5-ECC9F3942E4B}">
                  <a14:imgProps xmlns:a14="http://schemas.microsoft.com/office/drawing/2010/main">
                    <a14:imgLayer r:embed="rId7">
                      <a14:imgEffect>
                        <a14:brightnessContrast bright="-17000"/>
                      </a14:imgEffect>
                    </a14:imgLayer>
                  </a14:imgProps>
                </a:ext>
                <a:ext uri="{28A0092B-C50C-407E-A947-70E740481C1C}">
                  <a14:useLocalDpi xmlns:a14="http://schemas.microsoft.com/office/drawing/2010/main"/>
                </a:ext>
              </a:extLst>
            </a:blip>
            <a:srcRect/>
            <a:stretch>
              <a:fillRect/>
            </a:stretch>
          </p:blipFill>
          <p:spPr bwMode="auto">
            <a:xfrm>
              <a:off x="3076099" y="4012751"/>
              <a:ext cx="876404" cy="679871"/>
            </a:xfrm>
            <a:prstGeom prst="rect">
              <a:avLst/>
            </a:prstGeom>
            <a:noFill/>
          </p:spPr>
        </p:pic>
        <p:sp>
          <p:nvSpPr>
            <p:cNvPr id="28" name="TextBox 20"/>
            <p:cNvSpPr txBox="1"/>
            <p:nvPr/>
          </p:nvSpPr>
          <p:spPr>
            <a:xfrm>
              <a:off x="3248870" y="3370589"/>
              <a:ext cx="603050" cy="646331"/>
            </a:xfrm>
            <a:prstGeom prst="rect">
              <a:avLst/>
            </a:prstGeom>
            <a:noFill/>
          </p:spPr>
          <p:txBody>
            <a:bodyPr wrap="none" rtlCol="0">
              <a:spAutoFit/>
            </a:bodyPr>
            <a:lstStyle/>
            <a:p>
              <a:r>
                <a:rPr lang="en-US" altLang="zh-CN" sz="3600" b="1" dirty="0" smtClean="0">
                  <a:solidFill>
                    <a:schemeClr val="tx1">
                      <a:lumMod val="75000"/>
                      <a:lumOff val="25000"/>
                    </a:schemeClr>
                  </a:solidFill>
                  <a:latin typeface="Agency FB" panose="020B0503020202020204" pitchFamily="34" charset="0"/>
                  <a:ea typeface="微软雅黑" panose="020B0503020204020204" pitchFamily="34" charset="-122"/>
                  <a:cs typeface="Arial Unicode MS" pitchFamily="34" charset="-122"/>
                </a:rPr>
                <a:t>02</a:t>
              </a:r>
              <a:endParaRPr lang="zh-CN" altLang="en-US" sz="900" b="1" dirty="0">
                <a:solidFill>
                  <a:schemeClr val="tx1">
                    <a:lumMod val="75000"/>
                    <a:lumOff val="25000"/>
                  </a:schemeClr>
                </a:solidFill>
                <a:latin typeface="Agency FB" panose="020B0503020202020204" pitchFamily="34" charset="0"/>
                <a:ea typeface="微软雅黑" panose="020B0503020204020204" pitchFamily="34" charset="-122"/>
                <a:cs typeface="Arial Unicode MS" pitchFamily="34" charset="-122"/>
              </a:endParaRPr>
            </a:p>
          </p:txBody>
        </p:sp>
        <p:sp>
          <p:nvSpPr>
            <p:cNvPr id="29" name="矩形 28"/>
            <p:cNvSpPr/>
            <p:nvPr/>
          </p:nvSpPr>
          <p:spPr>
            <a:xfrm>
              <a:off x="2859580" y="4808436"/>
              <a:ext cx="1400694" cy="381776"/>
            </a:xfrm>
            <a:prstGeom prst="rect">
              <a:avLst/>
            </a:prstGeom>
            <a:effectLst>
              <a:outerShdw blurRad="50800" dist="38100" dir="8100000" algn="tr" rotWithShape="0">
                <a:prstClr val="black">
                  <a:alpha val="40000"/>
                </a:prstClr>
              </a:outerShdw>
            </a:effectLst>
          </p:spPr>
          <p:txBody>
            <a:bodyPr wrap="square">
              <a:prstTxWarp prst="textDeflateTop">
                <a:avLst>
                  <a:gd name="adj" fmla="val 35030"/>
                </a:avLst>
              </a:prstTxWarp>
              <a:spAutoFit/>
            </a:bodyPr>
            <a:lstStyle/>
            <a:p>
              <a:r>
                <a:rPr lang="zh-CN" altLang="en-US" sz="1200" b="1" dirty="0" smtClean="0">
                  <a:solidFill>
                    <a:schemeClr val="bg1"/>
                  </a:solidFill>
                  <a:latin typeface="微软雅黑" panose="020B0503020204020204" pitchFamily="34" charset="-122"/>
                  <a:ea typeface="微软雅黑" panose="020B0503020204020204" pitchFamily="34" charset="-122"/>
                </a:rPr>
                <a:t>添加文字</a:t>
              </a:r>
              <a:endParaRPr lang="zh-CN" altLang="en-US" sz="1200" b="1" dirty="0">
                <a:solidFill>
                  <a:schemeClr val="bg1"/>
                </a:solidFill>
                <a:latin typeface="微软雅黑" panose="020B0503020204020204" pitchFamily="34" charset="-122"/>
                <a:ea typeface="微软雅黑" panose="020B0503020204020204" pitchFamily="34" charset="-122"/>
              </a:endParaRPr>
            </a:p>
          </p:txBody>
        </p:sp>
      </p:grpSp>
      <p:grpSp>
        <p:nvGrpSpPr>
          <p:cNvPr id="30" name="组合 29"/>
          <p:cNvGrpSpPr/>
          <p:nvPr/>
        </p:nvGrpSpPr>
        <p:grpSpPr>
          <a:xfrm>
            <a:off x="4716440" y="1307459"/>
            <a:ext cx="1403806" cy="1774250"/>
            <a:chOff x="4716440" y="2090270"/>
            <a:chExt cx="1403806" cy="1774250"/>
          </a:xfrm>
        </p:grpSpPr>
        <p:grpSp>
          <p:nvGrpSpPr>
            <p:cNvPr id="31" name="组合 30"/>
            <p:cNvGrpSpPr/>
            <p:nvPr/>
          </p:nvGrpSpPr>
          <p:grpSpPr>
            <a:xfrm>
              <a:off x="5126077" y="2553904"/>
              <a:ext cx="630274" cy="495728"/>
              <a:chOff x="1075737" y="1790709"/>
              <a:chExt cx="541064" cy="425562"/>
            </a:xfrm>
            <a:solidFill>
              <a:schemeClr val="tx1">
                <a:lumMod val="50000"/>
                <a:lumOff val="50000"/>
              </a:schemeClr>
            </a:solidFill>
          </p:grpSpPr>
          <p:sp>
            <p:nvSpPr>
              <p:cNvPr id="34" name="Freeform 86"/>
              <p:cNvSpPr>
                <a:spLocks noEditPoints="1"/>
              </p:cNvSpPr>
              <p:nvPr/>
            </p:nvSpPr>
            <p:spPr bwMode="black">
              <a:xfrm>
                <a:off x="1075737" y="1819125"/>
                <a:ext cx="395062" cy="397146"/>
              </a:xfrm>
              <a:custGeom>
                <a:avLst/>
                <a:gdLst>
                  <a:gd name="T0" fmla="*/ 287 w 292"/>
                  <a:gd name="T1" fmla="*/ 113 h 294"/>
                  <a:gd name="T2" fmla="*/ 239 w 292"/>
                  <a:gd name="T3" fmla="*/ 105 h 294"/>
                  <a:gd name="T4" fmla="*/ 252 w 292"/>
                  <a:gd name="T5" fmla="*/ 58 h 294"/>
                  <a:gd name="T6" fmla="*/ 229 w 292"/>
                  <a:gd name="T7" fmla="*/ 32 h 294"/>
                  <a:gd name="T8" fmla="*/ 187 w 292"/>
                  <a:gd name="T9" fmla="*/ 57 h 294"/>
                  <a:gd name="T10" fmla="*/ 167 w 292"/>
                  <a:gd name="T11" fmla="*/ 6 h 294"/>
                  <a:gd name="T12" fmla="*/ 132 w 292"/>
                  <a:gd name="T13" fmla="*/ 0 h 294"/>
                  <a:gd name="T14" fmla="*/ 115 w 292"/>
                  <a:gd name="T15" fmla="*/ 53 h 294"/>
                  <a:gd name="T16" fmla="*/ 72 w 292"/>
                  <a:gd name="T17" fmla="*/ 31 h 294"/>
                  <a:gd name="T18" fmla="*/ 42 w 292"/>
                  <a:gd name="T19" fmla="*/ 49 h 294"/>
                  <a:gd name="T20" fmla="*/ 59 w 292"/>
                  <a:gd name="T21" fmla="*/ 95 h 294"/>
                  <a:gd name="T22" fmla="*/ 12 w 292"/>
                  <a:gd name="T23" fmla="*/ 107 h 294"/>
                  <a:gd name="T24" fmla="*/ 0 w 292"/>
                  <a:gd name="T25" fmla="*/ 140 h 294"/>
                  <a:gd name="T26" fmla="*/ 43 w 292"/>
                  <a:gd name="T27" fmla="*/ 164 h 294"/>
                  <a:gd name="T28" fmla="*/ 14 w 292"/>
                  <a:gd name="T29" fmla="*/ 204 h 294"/>
                  <a:gd name="T30" fmla="*/ 27 w 292"/>
                  <a:gd name="T31" fmla="*/ 237 h 294"/>
                  <a:gd name="T32" fmla="*/ 75 w 292"/>
                  <a:gd name="T33" fmla="*/ 227 h 294"/>
                  <a:gd name="T34" fmla="*/ 79 w 292"/>
                  <a:gd name="T35" fmla="*/ 276 h 294"/>
                  <a:gd name="T36" fmla="*/ 109 w 292"/>
                  <a:gd name="T37" fmla="*/ 293 h 294"/>
                  <a:gd name="T38" fmla="*/ 140 w 292"/>
                  <a:gd name="T39" fmla="*/ 255 h 294"/>
                  <a:gd name="T40" fmla="*/ 152 w 292"/>
                  <a:gd name="T41" fmla="*/ 255 h 294"/>
                  <a:gd name="T42" fmla="*/ 183 w 292"/>
                  <a:gd name="T43" fmla="*/ 293 h 294"/>
                  <a:gd name="T44" fmla="*/ 213 w 292"/>
                  <a:gd name="T45" fmla="*/ 276 h 294"/>
                  <a:gd name="T46" fmla="*/ 217 w 292"/>
                  <a:gd name="T47" fmla="*/ 227 h 294"/>
                  <a:gd name="T48" fmla="*/ 265 w 292"/>
                  <a:gd name="T49" fmla="*/ 237 h 294"/>
                  <a:gd name="T50" fmla="*/ 278 w 292"/>
                  <a:gd name="T51" fmla="*/ 204 h 294"/>
                  <a:gd name="T52" fmla="*/ 249 w 292"/>
                  <a:gd name="T53" fmla="*/ 164 h 294"/>
                  <a:gd name="T54" fmla="*/ 292 w 292"/>
                  <a:gd name="T55" fmla="*/ 140 h 294"/>
                  <a:gd name="T56" fmla="*/ 187 w 292"/>
                  <a:gd name="T57" fmla="*/ 193 h 294"/>
                  <a:gd name="T58" fmla="*/ 105 w 292"/>
                  <a:gd name="T59" fmla="*/ 193 h 294"/>
                  <a:gd name="T60" fmla="*/ 105 w 292"/>
                  <a:gd name="T61" fmla="*/ 111 h 294"/>
                  <a:gd name="T62" fmla="*/ 187 w 292"/>
                  <a:gd name="T63" fmla="*/ 111 h 2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92" h="294">
                    <a:moveTo>
                      <a:pt x="292" y="140"/>
                    </a:moveTo>
                    <a:cubicBezTo>
                      <a:pt x="287" y="113"/>
                      <a:pt x="287" y="113"/>
                      <a:pt x="287" y="113"/>
                    </a:cubicBezTo>
                    <a:cubicBezTo>
                      <a:pt x="286" y="110"/>
                      <a:pt x="284" y="108"/>
                      <a:pt x="280" y="107"/>
                    </a:cubicBezTo>
                    <a:cubicBezTo>
                      <a:pt x="239" y="105"/>
                      <a:pt x="239" y="105"/>
                      <a:pt x="239" y="105"/>
                    </a:cubicBezTo>
                    <a:cubicBezTo>
                      <a:pt x="237" y="102"/>
                      <a:pt x="235" y="98"/>
                      <a:pt x="233" y="95"/>
                    </a:cubicBezTo>
                    <a:cubicBezTo>
                      <a:pt x="252" y="58"/>
                      <a:pt x="252" y="58"/>
                      <a:pt x="252" y="58"/>
                    </a:cubicBezTo>
                    <a:cubicBezTo>
                      <a:pt x="254" y="55"/>
                      <a:pt x="253" y="51"/>
                      <a:pt x="250" y="49"/>
                    </a:cubicBezTo>
                    <a:cubicBezTo>
                      <a:pt x="229" y="32"/>
                      <a:pt x="229" y="32"/>
                      <a:pt x="229" y="32"/>
                    </a:cubicBezTo>
                    <a:cubicBezTo>
                      <a:pt x="227" y="29"/>
                      <a:pt x="223" y="29"/>
                      <a:pt x="220" y="31"/>
                    </a:cubicBezTo>
                    <a:cubicBezTo>
                      <a:pt x="187" y="57"/>
                      <a:pt x="187" y="57"/>
                      <a:pt x="187" y="57"/>
                    </a:cubicBezTo>
                    <a:cubicBezTo>
                      <a:pt x="184" y="55"/>
                      <a:pt x="181" y="54"/>
                      <a:pt x="177" y="53"/>
                    </a:cubicBezTo>
                    <a:cubicBezTo>
                      <a:pt x="167" y="6"/>
                      <a:pt x="167" y="6"/>
                      <a:pt x="167" y="6"/>
                    </a:cubicBezTo>
                    <a:cubicBezTo>
                      <a:pt x="166" y="3"/>
                      <a:pt x="163" y="0"/>
                      <a:pt x="160" y="0"/>
                    </a:cubicBezTo>
                    <a:cubicBezTo>
                      <a:pt x="132" y="0"/>
                      <a:pt x="132" y="0"/>
                      <a:pt x="132" y="0"/>
                    </a:cubicBezTo>
                    <a:cubicBezTo>
                      <a:pt x="129" y="0"/>
                      <a:pt x="126" y="3"/>
                      <a:pt x="125" y="6"/>
                    </a:cubicBezTo>
                    <a:cubicBezTo>
                      <a:pt x="115" y="53"/>
                      <a:pt x="115" y="53"/>
                      <a:pt x="115" y="53"/>
                    </a:cubicBezTo>
                    <a:cubicBezTo>
                      <a:pt x="111" y="54"/>
                      <a:pt x="108" y="55"/>
                      <a:pt x="105" y="57"/>
                    </a:cubicBezTo>
                    <a:cubicBezTo>
                      <a:pt x="72" y="31"/>
                      <a:pt x="72" y="31"/>
                      <a:pt x="72" y="31"/>
                    </a:cubicBezTo>
                    <a:cubicBezTo>
                      <a:pt x="69" y="29"/>
                      <a:pt x="65" y="29"/>
                      <a:pt x="63" y="31"/>
                    </a:cubicBezTo>
                    <a:cubicBezTo>
                      <a:pt x="42" y="49"/>
                      <a:pt x="42" y="49"/>
                      <a:pt x="42" y="49"/>
                    </a:cubicBezTo>
                    <a:cubicBezTo>
                      <a:pt x="39" y="51"/>
                      <a:pt x="39" y="55"/>
                      <a:pt x="40" y="58"/>
                    </a:cubicBezTo>
                    <a:cubicBezTo>
                      <a:pt x="59" y="95"/>
                      <a:pt x="59" y="95"/>
                      <a:pt x="59" y="95"/>
                    </a:cubicBezTo>
                    <a:cubicBezTo>
                      <a:pt x="57" y="98"/>
                      <a:pt x="55" y="102"/>
                      <a:pt x="53" y="105"/>
                    </a:cubicBezTo>
                    <a:cubicBezTo>
                      <a:pt x="12" y="107"/>
                      <a:pt x="12" y="107"/>
                      <a:pt x="12" y="107"/>
                    </a:cubicBezTo>
                    <a:cubicBezTo>
                      <a:pt x="8" y="107"/>
                      <a:pt x="6" y="110"/>
                      <a:pt x="5" y="113"/>
                    </a:cubicBezTo>
                    <a:cubicBezTo>
                      <a:pt x="0" y="140"/>
                      <a:pt x="0" y="140"/>
                      <a:pt x="0" y="140"/>
                    </a:cubicBezTo>
                    <a:cubicBezTo>
                      <a:pt x="0" y="143"/>
                      <a:pt x="1" y="147"/>
                      <a:pt x="4" y="148"/>
                    </a:cubicBezTo>
                    <a:cubicBezTo>
                      <a:pt x="43" y="164"/>
                      <a:pt x="43" y="164"/>
                      <a:pt x="43" y="164"/>
                    </a:cubicBezTo>
                    <a:cubicBezTo>
                      <a:pt x="44" y="168"/>
                      <a:pt x="44" y="172"/>
                      <a:pt x="45" y="176"/>
                    </a:cubicBezTo>
                    <a:cubicBezTo>
                      <a:pt x="14" y="204"/>
                      <a:pt x="14" y="204"/>
                      <a:pt x="14" y="204"/>
                    </a:cubicBezTo>
                    <a:cubicBezTo>
                      <a:pt x="12" y="206"/>
                      <a:pt x="11" y="210"/>
                      <a:pt x="13" y="213"/>
                    </a:cubicBezTo>
                    <a:cubicBezTo>
                      <a:pt x="27" y="237"/>
                      <a:pt x="27" y="237"/>
                      <a:pt x="27" y="237"/>
                    </a:cubicBezTo>
                    <a:cubicBezTo>
                      <a:pt x="28" y="239"/>
                      <a:pt x="32" y="241"/>
                      <a:pt x="35" y="240"/>
                    </a:cubicBezTo>
                    <a:cubicBezTo>
                      <a:pt x="75" y="227"/>
                      <a:pt x="75" y="227"/>
                      <a:pt x="75" y="227"/>
                    </a:cubicBezTo>
                    <a:cubicBezTo>
                      <a:pt x="78" y="230"/>
                      <a:pt x="81" y="233"/>
                      <a:pt x="84" y="235"/>
                    </a:cubicBezTo>
                    <a:cubicBezTo>
                      <a:pt x="79" y="276"/>
                      <a:pt x="79" y="276"/>
                      <a:pt x="79" y="276"/>
                    </a:cubicBezTo>
                    <a:cubicBezTo>
                      <a:pt x="78" y="280"/>
                      <a:pt x="80" y="283"/>
                      <a:pt x="83" y="284"/>
                    </a:cubicBezTo>
                    <a:cubicBezTo>
                      <a:pt x="109" y="293"/>
                      <a:pt x="109" y="293"/>
                      <a:pt x="109" y="293"/>
                    </a:cubicBezTo>
                    <a:cubicBezTo>
                      <a:pt x="112" y="294"/>
                      <a:pt x="116" y="293"/>
                      <a:pt x="118" y="291"/>
                    </a:cubicBezTo>
                    <a:cubicBezTo>
                      <a:pt x="140" y="255"/>
                      <a:pt x="140" y="255"/>
                      <a:pt x="140" y="255"/>
                    </a:cubicBezTo>
                    <a:cubicBezTo>
                      <a:pt x="142" y="255"/>
                      <a:pt x="144" y="256"/>
                      <a:pt x="146" y="256"/>
                    </a:cubicBezTo>
                    <a:cubicBezTo>
                      <a:pt x="148" y="256"/>
                      <a:pt x="150" y="255"/>
                      <a:pt x="152" y="255"/>
                    </a:cubicBezTo>
                    <a:cubicBezTo>
                      <a:pt x="174" y="291"/>
                      <a:pt x="174" y="291"/>
                      <a:pt x="174" y="291"/>
                    </a:cubicBezTo>
                    <a:cubicBezTo>
                      <a:pt x="176" y="293"/>
                      <a:pt x="180" y="294"/>
                      <a:pt x="183" y="293"/>
                    </a:cubicBezTo>
                    <a:cubicBezTo>
                      <a:pt x="209" y="284"/>
                      <a:pt x="209" y="284"/>
                      <a:pt x="209" y="284"/>
                    </a:cubicBezTo>
                    <a:cubicBezTo>
                      <a:pt x="212" y="283"/>
                      <a:pt x="214" y="280"/>
                      <a:pt x="213" y="276"/>
                    </a:cubicBezTo>
                    <a:cubicBezTo>
                      <a:pt x="208" y="235"/>
                      <a:pt x="208" y="235"/>
                      <a:pt x="208" y="235"/>
                    </a:cubicBezTo>
                    <a:cubicBezTo>
                      <a:pt x="211" y="232"/>
                      <a:pt x="214" y="230"/>
                      <a:pt x="217" y="227"/>
                    </a:cubicBezTo>
                    <a:cubicBezTo>
                      <a:pt x="257" y="240"/>
                      <a:pt x="257" y="240"/>
                      <a:pt x="257" y="240"/>
                    </a:cubicBezTo>
                    <a:cubicBezTo>
                      <a:pt x="260" y="241"/>
                      <a:pt x="264" y="239"/>
                      <a:pt x="265" y="237"/>
                    </a:cubicBezTo>
                    <a:cubicBezTo>
                      <a:pt x="279" y="213"/>
                      <a:pt x="279" y="213"/>
                      <a:pt x="279" y="213"/>
                    </a:cubicBezTo>
                    <a:cubicBezTo>
                      <a:pt x="281" y="210"/>
                      <a:pt x="280" y="206"/>
                      <a:pt x="278" y="204"/>
                    </a:cubicBezTo>
                    <a:cubicBezTo>
                      <a:pt x="247" y="176"/>
                      <a:pt x="247" y="176"/>
                      <a:pt x="247" y="176"/>
                    </a:cubicBezTo>
                    <a:cubicBezTo>
                      <a:pt x="248" y="172"/>
                      <a:pt x="248" y="168"/>
                      <a:pt x="249" y="164"/>
                    </a:cubicBezTo>
                    <a:cubicBezTo>
                      <a:pt x="288" y="148"/>
                      <a:pt x="288" y="148"/>
                      <a:pt x="288" y="148"/>
                    </a:cubicBezTo>
                    <a:cubicBezTo>
                      <a:pt x="291" y="147"/>
                      <a:pt x="292" y="144"/>
                      <a:pt x="292" y="140"/>
                    </a:cubicBezTo>
                    <a:close/>
                    <a:moveTo>
                      <a:pt x="204" y="152"/>
                    </a:moveTo>
                    <a:cubicBezTo>
                      <a:pt x="204" y="168"/>
                      <a:pt x="197" y="182"/>
                      <a:pt x="187" y="193"/>
                    </a:cubicBezTo>
                    <a:cubicBezTo>
                      <a:pt x="176" y="203"/>
                      <a:pt x="162" y="210"/>
                      <a:pt x="146" y="210"/>
                    </a:cubicBezTo>
                    <a:cubicBezTo>
                      <a:pt x="130" y="210"/>
                      <a:pt x="116" y="203"/>
                      <a:pt x="105" y="193"/>
                    </a:cubicBezTo>
                    <a:cubicBezTo>
                      <a:pt x="95" y="182"/>
                      <a:pt x="88" y="168"/>
                      <a:pt x="88" y="152"/>
                    </a:cubicBezTo>
                    <a:cubicBezTo>
                      <a:pt x="88" y="136"/>
                      <a:pt x="95" y="121"/>
                      <a:pt x="105" y="111"/>
                    </a:cubicBezTo>
                    <a:cubicBezTo>
                      <a:pt x="116" y="100"/>
                      <a:pt x="130" y="94"/>
                      <a:pt x="146" y="94"/>
                    </a:cubicBezTo>
                    <a:cubicBezTo>
                      <a:pt x="162" y="94"/>
                      <a:pt x="176" y="100"/>
                      <a:pt x="187" y="111"/>
                    </a:cubicBezTo>
                    <a:cubicBezTo>
                      <a:pt x="197" y="121"/>
                      <a:pt x="204" y="136"/>
                      <a:pt x="204" y="15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sz="1200"/>
              </a:p>
            </p:txBody>
          </p:sp>
          <p:sp>
            <p:nvSpPr>
              <p:cNvPr id="35" name="Freeform 88"/>
              <p:cNvSpPr>
                <a:spLocks noEditPoints="1"/>
              </p:cNvSpPr>
              <p:nvPr/>
            </p:nvSpPr>
            <p:spPr bwMode="black">
              <a:xfrm>
                <a:off x="1416407" y="1790709"/>
                <a:ext cx="200394" cy="215741"/>
              </a:xfrm>
              <a:custGeom>
                <a:avLst/>
                <a:gdLst>
                  <a:gd name="T0" fmla="*/ 129 w 148"/>
                  <a:gd name="T1" fmla="*/ 91 h 160"/>
                  <a:gd name="T2" fmla="*/ 131 w 148"/>
                  <a:gd name="T3" fmla="*/ 80 h 160"/>
                  <a:gd name="T4" fmla="*/ 129 w 148"/>
                  <a:gd name="T5" fmla="*/ 70 h 160"/>
                  <a:gd name="T6" fmla="*/ 145 w 148"/>
                  <a:gd name="T7" fmla="*/ 55 h 160"/>
                  <a:gd name="T8" fmla="*/ 147 w 148"/>
                  <a:gd name="T9" fmla="*/ 50 h 160"/>
                  <a:gd name="T10" fmla="*/ 147 w 148"/>
                  <a:gd name="T11" fmla="*/ 46 h 160"/>
                  <a:gd name="T12" fmla="*/ 140 w 148"/>
                  <a:gd name="T13" fmla="*/ 34 h 160"/>
                  <a:gd name="T14" fmla="*/ 133 w 148"/>
                  <a:gd name="T15" fmla="*/ 31 h 160"/>
                  <a:gd name="T16" fmla="*/ 131 w 148"/>
                  <a:gd name="T17" fmla="*/ 31 h 160"/>
                  <a:gd name="T18" fmla="*/ 111 w 148"/>
                  <a:gd name="T19" fmla="*/ 37 h 160"/>
                  <a:gd name="T20" fmla="*/ 92 w 148"/>
                  <a:gd name="T21" fmla="*/ 27 h 160"/>
                  <a:gd name="T22" fmla="*/ 88 w 148"/>
                  <a:gd name="T23" fmla="*/ 6 h 160"/>
                  <a:gd name="T24" fmla="*/ 81 w 148"/>
                  <a:gd name="T25" fmla="*/ 0 h 160"/>
                  <a:gd name="T26" fmla="*/ 67 w 148"/>
                  <a:gd name="T27" fmla="*/ 0 h 160"/>
                  <a:gd name="T28" fmla="*/ 60 w 148"/>
                  <a:gd name="T29" fmla="*/ 6 h 160"/>
                  <a:gd name="T30" fmla="*/ 55 w 148"/>
                  <a:gd name="T31" fmla="*/ 27 h 160"/>
                  <a:gd name="T32" fmla="*/ 37 w 148"/>
                  <a:gd name="T33" fmla="*/ 38 h 160"/>
                  <a:gd name="T34" fmla="*/ 16 w 148"/>
                  <a:gd name="T35" fmla="*/ 31 h 160"/>
                  <a:gd name="T36" fmla="*/ 14 w 148"/>
                  <a:gd name="T37" fmla="*/ 31 h 160"/>
                  <a:gd name="T38" fmla="*/ 8 w 148"/>
                  <a:gd name="T39" fmla="*/ 34 h 160"/>
                  <a:gd name="T40" fmla="*/ 1 w 148"/>
                  <a:gd name="T41" fmla="*/ 46 h 160"/>
                  <a:gd name="T42" fmla="*/ 0 w 148"/>
                  <a:gd name="T43" fmla="*/ 50 h 160"/>
                  <a:gd name="T44" fmla="*/ 2 w 148"/>
                  <a:gd name="T45" fmla="*/ 55 h 160"/>
                  <a:gd name="T46" fmla="*/ 19 w 148"/>
                  <a:gd name="T47" fmla="*/ 70 h 160"/>
                  <a:gd name="T48" fmla="*/ 17 w 148"/>
                  <a:gd name="T49" fmla="*/ 80 h 160"/>
                  <a:gd name="T50" fmla="*/ 19 w 148"/>
                  <a:gd name="T51" fmla="*/ 91 h 160"/>
                  <a:gd name="T52" fmla="*/ 2 w 148"/>
                  <a:gd name="T53" fmla="*/ 106 h 160"/>
                  <a:gd name="T54" fmla="*/ 0 w 148"/>
                  <a:gd name="T55" fmla="*/ 111 h 160"/>
                  <a:gd name="T56" fmla="*/ 1 w 148"/>
                  <a:gd name="T57" fmla="*/ 114 h 160"/>
                  <a:gd name="T58" fmla="*/ 8 w 148"/>
                  <a:gd name="T59" fmla="*/ 126 h 160"/>
                  <a:gd name="T60" fmla="*/ 14 w 148"/>
                  <a:gd name="T61" fmla="*/ 130 h 160"/>
                  <a:gd name="T62" fmla="*/ 16 w 148"/>
                  <a:gd name="T63" fmla="*/ 130 h 160"/>
                  <a:gd name="T64" fmla="*/ 37 w 148"/>
                  <a:gd name="T65" fmla="*/ 123 h 160"/>
                  <a:gd name="T66" fmla="*/ 55 w 148"/>
                  <a:gd name="T67" fmla="*/ 133 h 160"/>
                  <a:gd name="T68" fmla="*/ 60 w 148"/>
                  <a:gd name="T69" fmla="*/ 155 h 160"/>
                  <a:gd name="T70" fmla="*/ 67 w 148"/>
                  <a:gd name="T71" fmla="*/ 160 h 160"/>
                  <a:gd name="T72" fmla="*/ 81 w 148"/>
                  <a:gd name="T73" fmla="*/ 160 h 160"/>
                  <a:gd name="T74" fmla="*/ 88 w 148"/>
                  <a:gd name="T75" fmla="*/ 155 h 160"/>
                  <a:gd name="T76" fmla="*/ 92 w 148"/>
                  <a:gd name="T77" fmla="*/ 134 h 160"/>
                  <a:gd name="T78" fmla="*/ 111 w 148"/>
                  <a:gd name="T79" fmla="*/ 123 h 160"/>
                  <a:gd name="T80" fmla="*/ 131 w 148"/>
                  <a:gd name="T81" fmla="*/ 130 h 160"/>
                  <a:gd name="T82" fmla="*/ 133 w 148"/>
                  <a:gd name="T83" fmla="*/ 130 h 160"/>
                  <a:gd name="T84" fmla="*/ 140 w 148"/>
                  <a:gd name="T85" fmla="*/ 126 h 160"/>
                  <a:gd name="T86" fmla="*/ 147 w 148"/>
                  <a:gd name="T87" fmla="*/ 114 h 160"/>
                  <a:gd name="T88" fmla="*/ 147 w 148"/>
                  <a:gd name="T89" fmla="*/ 111 h 160"/>
                  <a:gd name="T90" fmla="*/ 145 w 148"/>
                  <a:gd name="T91" fmla="*/ 106 h 160"/>
                  <a:gd name="T92" fmla="*/ 129 w 148"/>
                  <a:gd name="T93" fmla="*/ 91 h 160"/>
                  <a:gd name="T94" fmla="*/ 96 w 148"/>
                  <a:gd name="T95" fmla="*/ 80 h 160"/>
                  <a:gd name="T96" fmla="*/ 74 w 148"/>
                  <a:gd name="T97" fmla="*/ 102 h 160"/>
                  <a:gd name="T98" fmla="*/ 52 w 148"/>
                  <a:gd name="T99" fmla="*/ 80 h 160"/>
                  <a:gd name="T100" fmla="*/ 74 w 148"/>
                  <a:gd name="T101" fmla="*/ 58 h 160"/>
                  <a:gd name="T102" fmla="*/ 96 w 148"/>
                  <a:gd name="T103" fmla="*/ 8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48" h="160">
                    <a:moveTo>
                      <a:pt x="129" y="91"/>
                    </a:moveTo>
                    <a:cubicBezTo>
                      <a:pt x="130" y="88"/>
                      <a:pt x="131" y="84"/>
                      <a:pt x="131" y="80"/>
                    </a:cubicBezTo>
                    <a:cubicBezTo>
                      <a:pt x="131" y="77"/>
                      <a:pt x="130" y="73"/>
                      <a:pt x="129" y="70"/>
                    </a:cubicBezTo>
                    <a:cubicBezTo>
                      <a:pt x="145" y="55"/>
                      <a:pt x="145" y="55"/>
                      <a:pt x="145" y="55"/>
                    </a:cubicBezTo>
                    <a:cubicBezTo>
                      <a:pt x="147" y="54"/>
                      <a:pt x="147" y="52"/>
                      <a:pt x="147" y="50"/>
                    </a:cubicBezTo>
                    <a:cubicBezTo>
                      <a:pt x="147" y="49"/>
                      <a:pt x="147" y="47"/>
                      <a:pt x="147" y="46"/>
                    </a:cubicBezTo>
                    <a:cubicBezTo>
                      <a:pt x="140" y="34"/>
                      <a:pt x="140" y="34"/>
                      <a:pt x="140" y="34"/>
                    </a:cubicBezTo>
                    <a:cubicBezTo>
                      <a:pt x="138" y="32"/>
                      <a:pt x="136" y="31"/>
                      <a:pt x="133" y="31"/>
                    </a:cubicBezTo>
                    <a:cubicBezTo>
                      <a:pt x="133" y="31"/>
                      <a:pt x="132" y="31"/>
                      <a:pt x="131" y="31"/>
                    </a:cubicBezTo>
                    <a:cubicBezTo>
                      <a:pt x="111" y="37"/>
                      <a:pt x="111" y="37"/>
                      <a:pt x="111" y="37"/>
                    </a:cubicBezTo>
                    <a:cubicBezTo>
                      <a:pt x="105" y="33"/>
                      <a:pt x="99" y="29"/>
                      <a:pt x="92" y="27"/>
                    </a:cubicBezTo>
                    <a:cubicBezTo>
                      <a:pt x="88" y="6"/>
                      <a:pt x="88" y="6"/>
                      <a:pt x="88" y="6"/>
                    </a:cubicBezTo>
                    <a:cubicBezTo>
                      <a:pt x="87" y="3"/>
                      <a:pt x="84" y="0"/>
                      <a:pt x="81" y="0"/>
                    </a:cubicBezTo>
                    <a:cubicBezTo>
                      <a:pt x="67" y="0"/>
                      <a:pt x="67" y="0"/>
                      <a:pt x="67" y="0"/>
                    </a:cubicBezTo>
                    <a:cubicBezTo>
                      <a:pt x="63" y="0"/>
                      <a:pt x="61" y="3"/>
                      <a:pt x="60" y="6"/>
                    </a:cubicBezTo>
                    <a:cubicBezTo>
                      <a:pt x="55" y="27"/>
                      <a:pt x="55" y="27"/>
                      <a:pt x="55" y="27"/>
                    </a:cubicBezTo>
                    <a:cubicBezTo>
                      <a:pt x="48" y="29"/>
                      <a:pt x="42" y="33"/>
                      <a:pt x="37" y="38"/>
                    </a:cubicBezTo>
                    <a:cubicBezTo>
                      <a:pt x="16" y="31"/>
                      <a:pt x="16" y="31"/>
                      <a:pt x="16" y="31"/>
                    </a:cubicBezTo>
                    <a:cubicBezTo>
                      <a:pt x="15" y="31"/>
                      <a:pt x="15" y="31"/>
                      <a:pt x="14" y="31"/>
                    </a:cubicBezTo>
                    <a:cubicBezTo>
                      <a:pt x="12" y="31"/>
                      <a:pt x="9" y="32"/>
                      <a:pt x="8" y="34"/>
                    </a:cubicBezTo>
                    <a:cubicBezTo>
                      <a:pt x="1" y="46"/>
                      <a:pt x="1" y="46"/>
                      <a:pt x="1" y="46"/>
                    </a:cubicBezTo>
                    <a:cubicBezTo>
                      <a:pt x="0" y="47"/>
                      <a:pt x="0" y="49"/>
                      <a:pt x="0" y="50"/>
                    </a:cubicBezTo>
                    <a:cubicBezTo>
                      <a:pt x="0" y="52"/>
                      <a:pt x="1" y="54"/>
                      <a:pt x="2" y="55"/>
                    </a:cubicBezTo>
                    <a:cubicBezTo>
                      <a:pt x="19" y="70"/>
                      <a:pt x="19" y="70"/>
                      <a:pt x="19" y="70"/>
                    </a:cubicBezTo>
                    <a:cubicBezTo>
                      <a:pt x="18" y="73"/>
                      <a:pt x="17" y="77"/>
                      <a:pt x="17" y="80"/>
                    </a:cubicBezTo>
                    <a:cubicBezTo>
                      <a:pt x="17" y="84"/>
                      <a:pt x="18" y="87"/>
                      <a:pt x="19" y="91"/>
                    </a:cubicBezTo>
                    <a:cubicBezTo>
                      <a:pt x="2" y="106"/>
                      <a:pt x="2" y="106"/>
                      <a:pt x="2" y="106"/>
                    </a:cubicBezTo>
                    <a:cubicBezTo>
                      <a:pt x="1" y="107"/>
                      <a:pt x="0" y="109"/>
                      <a:pt x="0" y="111"/>
                    </a:cubicBezTo>
                    <a:cubicBezTo>
                      <a:pt x="0" y="112"/>
                      <a:pt x="0" y="113"/>
                      <a:pt x="1" y="114"/>
                    </a:cubicBezTo>
                    <a:cubicBezTo>
                      <a:pt x="8" y="126"/>
                      <a:pt x="8" y="126"/>
                      <a:pt x="8" y="126"/>
                    </a:cubicBezTo>
                    <a:cubicBezTo>
                      <a:pt x="9" y="129"/>
                      <a:pt x="12" y="130"/>
                      <a:pt x="14" y="130"/>
                    </a:cubicBezTo>
                    <a:cubicBezTo>
                      <a:pt x="15" y="130"/>
                      <a:pt x="15" y="130"/>
                      <a:pt x="16" y="130"/>
                    </a:cubicBezTo>
                    <a:cubicBezTo>
                      <a:pt x="37" y="123"/>
                      <a:pt x="37" y="123"/>
                      <a:pt x="37" y="123"/>
                    </a:cubicBezTo>
                    <a:cubicBezTo>
                      <a:pt x="42" y="127"/>
                      <a:pt x="48" y="131"/>
                      <a:pt x="55" y="133"/>
                    </a:cubicBezTo>
                    <a:cubicBezTo>
                      <a:pt x="60" y="155"/>
                      <a:pt x="60" y="155"/>
                      <a:pt x="60" y="155"/>
                    </a:cubicBezTo>
                    <a:cubicBezTo>
                      <a:pt x="61" y="158"/>
                      <a:pt x="63" y="160"/>
                      <a:pt x="67" y="160"/>
                    </a:cubicBezTo>
                    <a:cubicBezTo>
                      <a:pt x="81" y="160"/>
                      <a:pt x="81" y="160"/>
                      <a:pt x="81" y="160"/>
                    </a:cubicBezTo>
                    <a:cubicBezTo>
                      <a:pt x="84" y="160"/>
                      <a:pt x="87" y="158"/>
                      <a:pt x="88" y="155"/>
                    </a:cubicBezTo>
                    <a:cubicBezTo>
                      <a:pt x="92" y="134"/>
                      <a:pt x="92" y="134"/>
                      <a:pt x="92" y="134"/>
                    </a:cubicBezTo>
                    <a:cubicBezTo>
                      <a:pt x="99" y="131"/>
                      <a:pt x="105" y="128"/>
                      <a:pt x="111" y="123"/>
                    </a:cubicBezTo>
                    <a:cubicBezTo>
                      <a:pt x="131" y="130"/>
                      <a:pt x="131" y="130"/>
                      <a:pt x="131" y="130"/>
                    </a:cubicBezTo>
                    <a:cubicBezTo>
                      <a:pt x="132" y="130"/>
                      <a:pt x="133" y="130"/>
                      <a:pt x="133" y="130"/>
                    </a:cubicBezTo>
                    <a:cubicBezTo>
                      <a:pt x="136" y="130"/>
                      <a:pt x="138" y="129"/>
                      <a:pt x="140" y="126"/>
                    </a:cubicBezTo>
                    <a:cubicBezTo>
                      <a:pt x="147" y="114"/>
                      <a:pt x="147" y="114"/>
                      <a:pt x="147" y="114"/>
                    </a:cubicBezTo>
                    <a:cubicBezTo>
                      <a:pt x="147" y="113"/>
                      <a:pt x="148" y="112"/>
                      <a:pt x="147" y="111"/>
                    </a:cubicBezTo>
                    <a:cubicBezTo>
                      <a:pt x="148" y="109"/>
                      <a:pt x="147" y="107"/>
                      <a:pt x="145" y="106"/>
                    </a:cubicBezTo>
                    <a:lnTo>
                      <a:pt x="129" y="91"/>
                    </a:lnTo>
                    <a:close/>
                    <a:moveTo>
                      <a:pt x="96" y="80"/>
                    </a:moveTo>
                    <a:cubicBezTo>
                      <a:pt x="96" y="92"/>
                      <a:pt x="86" y="102"/>
                      <a:pt x="74" y="102"/>
                    </a:cubicBezTo>
                    <a:cubicBezTo>
                      <a:pt x="62" y="102"/>
                      <a:pt x="52" y="92"/>
                      <a:pt x="52" y="80"/>
                    </a:cubicBezTo>
                    <a:cubicBezTo>
                      <a:pt x="52" y="68"/>
                      <a:pt x="62" y="58"/>
                      <a:pt x="74" y="58"/>
                    </a:cubicBezTo>
                    <a:cubicBezTo>
                      <a:pt x="86" y="58"/>
                      <a:pt x="96" y="68"/>
                      <a:pt x="96" y="8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sz="1200"/>
              </a:p>
            </p:txBody>
          </p:sp>
        </p:grpSp>
        <p:sp>
          <p:nvSpPr>
            <p:cNvPr id="32" name="TextBox 24"/>
            <p:cNvSpPr txBox="1"/>
            <p:nvPr/>
          </p:nvSpPr>
          <p:spPr>
            <a:xfrm>
              <a:off x="5113063" y="3218189"/>
              <a:ext cx="611065" cy="646331"/>
            </a:xfrm>
            <a:prstGeom prst="rect">
              <a:avLst/>
            </a:prstGeom>
            <a:noFill/>
          </p:spPr>
          <p:txBody>
            <a:bodyPr wrap="none" rtlCol="0">
              <a:spAutoFit/>
            </a:bodyPr>
            <a:lstStyle/>
            <a:p>
              <a:r>
                <a:rPr lang="en-US" altLang="zh-CN" sz="3600" b="1" dirty="0" smtClean="0">
                  <a:solidFill>
                    <a:schemeClr val="tx1">
                      <a:lumMod val="75000"/>
                      <a:lumOff val="25000"/>
                    </a:schemeClr>
                  </a:solidFill>
                  <a:latin typeface="Agency FB" panose="020B0503020202020204" pitchFamily="34" charset="0"/>
                  <a:ea typeface="微软雅黑" panose="020B0503020204020204" pitchFamily="34" charset="-122"/>
                  <a:cs typeface="Arial Unicode MS" pitchFamily="34" charset="-122"/>
                </a:rPr>
                <a:t>03</a:t>
              </a:r>
              <a:endParaRPr lang="zh-CN" altLang="en-US" sz="900" b="1" dirty="0">
                <a:solidFill>
                  <a:schemeClr val="tx1">
                    <a:lumMod val="75000"/>
                    <a:lumOff val="25000"/>
                  </a:schemeClr>
                </a:solidFill>
                <a:latin typeface="Agency FB" panose="020B0503020202020204" pitchFamily="34" charset="0"/>
                <a:ea typeface="微软雅黑" panose="020B0503020204020204" pitchFamily="34" charset="-122"/>
                <a:cs typeface="Arial Unicode MS" pitchFamily="34" charset="-122"/>
              </a:endParaRPr>
            </a:p>
          </p:txBody>
        </p:sp>
        <p:sp>
          <p:nvSpPr>
            <p:cNvPr id="33" name="矩形 32"/>
            <p:cNvSpPr/>
            <p:nvPr/>
          </p:nvSpPr>
          <p:spPr>
            <a:xfrm>
              <a:off x="4716440" y="2090270"/>
              <a:ext cx="1403806" cy="381776"/>
            </a:xfrm>
            <a:prstGeom prst="rect">
              <a:avLst/>
            </a:prstGeom>
            <a:effectLst>
              <a:outerShdw blurRad="50800" dist="38100" dir="8100000" algn="tr" rotWithShape="0">
                <a:prstClr val="black">
                  <a:alpha val="40000"/>
                </a:prstClr>
              </a:outerShdw>
            </a:effectLst>
          </p:spPr>
          <p:txBody>
            <a:bodyPr wrap="square">
              <a:prstTxWarp prst="textDeflateBottom">
                <a:avLst>
                  <a:gd name="adj" fmla="val 63490"/>
                </a:avLst>
              </a:prstTxWarp>
              <a:spAutoFit/>
            </a:bodyPr>
            <a:lstStyle/>
            <a:p>
              <a:r>
                <a:rPr lang="zh-CN" altLang="en-US" sz="1400" b="1" dirty="0" smtClean="0">
                  <a:solidFill>
                    <a:schemeClr val="bg1"/>
                  </a:solidFill>
                  <a:latin typeface="微软雅黑" panose="020B0503020204020204" pitchFamily="34" charset="-122"/>
                  <a:ea typeface="微软雅黑" panose="020B0503020204020204" pitchFamily="34" charset="-122"/>
                </a:rPr>
                <a:t>添加文字</a:t>
              </a:r>
              <a:endParaRPr lang="zh-CN" altLang="en-US" sz="1400" b="1" dirty="0">
                <a:solidFill>
                  <a:schemeClr val="bg1"/>
                </a:solidFill>
                <a:latin typeface="微软雅黑" panose="020B0503020204020204" pitchFamily="34" charset="-122"/>
                <a:ea typeface="微软雅黑" panose="020B0503020204020204" pitchFamily="34" charset="-122"/>
              </a:endParaRPr>
            </a:p>
          </p:txBody>
        </p:sp>
      </p:grpSp>
      <p:grpSp>
        <p:nvGrpSpPr>
          <p:cNvPr id="36" name="组合 35"/>
          <p:cNvGrpSpPr/>
          <p:nvPr/>
        </p:nvGrpSpPr>
        <p:grpSpPr>
          <a:xfrm>
            <a:off x="6516549" y="2455937"/>
            <a:ext cx="1432496" cy="1760964"/>
            <a:chOff x="6516549" y="3391148"/>
            <a:chExt cx="1432496" cy="1760964"/>
          </a:xfrm>
        </p:grpSpPr>
        <p:sp>
          <p:nvSpPr>
            <p:cNvPr id="37" name="TextBox 29"/>
            <p:cNvSpPr txBox="1"/>
            <p:nvPr/>
          </p:nvSpPr>
          <p:spPr>
            <a:xfrm>
              <a:off x="6988171" y="3391148"/>
              <a:ext cx="609462" cy="646331"/>
            </a:xfrm>
            <a:prstGeom prst="rect">
              <a:avLst/>
            </a:prstGeom>
            <a:noFill/>
          </p:spPr>
          <p:txBody>
            <a:bodyPr wrap="none" rtlCol="0">
              <a:spAutoFit/>
            </a:bodyPr>
            <a:lstStyle/>
            <a:p>
              <a:r>
                <a:rPr lang="en-US" altLang="zh-CN" sz="3600" b="1" dirty="0" smtClean="0">
                  <a:solidFill>
                    <a:schemeClr val="tx1">
                      <a:lumMod val="75000"/>
                      <a:lumOff val="25000"/>
                    </a:schemeClr>
                  </a:solidFill>
                  <a:latin typeface="Agency FB" panose="020B0503020202020204" pitchFamily="34" charset="0"/>
                  <a:ea typeface="微软雅黑" panose="020B0503020204020204" pitchFamily="34" charset="-122"/>
                  <a:cs typeface="Arial Unicode MS" pitchFamily="34" charset="-122"/>
                </a:rPr>
                <a:t>04</a:t>
              </a:r>
              <a:endParaRPr lang="zh-CN" altLang="en-US" sz="900" b="1" dirty="0">
                <a:solidFill>
                  <a:schemeClr val="tx1">
                    <a:lumMod val="75000"/>
                    <a:lumOff val="25000"/>
                  </a:schemeClr>
                </a:solidFill>
                <a:latin typeface="Agency FB" panose="020B0503020202020204" pitchFamily="34" charset="0"/>
                <a:ea typeface="微软雅黑" panose="020B0503020204020204" pitchFamily="34" charset="-122"/>
                <a:cs typeface="Arial Unicode MS" pitchFamily="34" charset="-122"/>
              </a:endParaRPr>
            </a:p>
          </p:txBody>
        </p:sp>
        <p:sp>
          <p:nvSpPr>
            <p:cNvPr id="38" name="矩形 37"/>
            <p:cNvSpPr/>
            <p:nvPr/>
          </p:nvSpPr>
          <p:spPr>
            <a:xfrm>
              <a:off x="6516549" y="4770336"/>
              <a:ext cx="1432496" cy="381776"/>
            </a:xfrm>
            <a:prstGeom prst="rect">
              <a:avLst/>
            </a:prstGeom>
            <a:effectLst>
              <a:outerShdw blurRad="50800" dist="38100" dir="8100000" algn="tr" rotWithShape="0">
                <a:prstClr val="black">
                  <a:alpha val="40000"/>
                </a:prstClr>
              </a:outerShdw>
            </a:effectLst>
          </p:spPr>
          <p:txBody>
            <a:bodyPr wrap="square">
              <a:prstTxWarp prst="textDeflateTop">
                <a:avLst>
                  <a:gd name="adj" fmla="val 35030"/>
                </a:avLst>
              </a:prstTxWarp>
              <a:spAutoFit/>
            </a:bodyPr>
            <a:lstStyle/>
            <a:p>
              <a:r>
                <a:rPr lang="zh-CN" altLang="en-US" b="1" dirty="0" smtClean="0">
                  <a:solidFill>
                    <a:schemeClr val="bg1"/>
                  </a:solidFill>
                  <a:latin typeface="微软雅黑" panose="020B0503020204020204" pitchFamily="34" charset="-122"/>
                  <a:ea typeface="微软雅黑" panose="020B0503020204020204" pitchFamily="34" charset="-122"/>
                </a:rPr>
                <a:t>添加文字</a:t>
              </a:r>
              <a:endParaRPr lang="zh-CN" altLang="en-US" b="1" dirty="0">
                <a:solidFill>
                  <a:schemeClr val="bg1"/>
                </a:solidFill>
                <a:latin typeface="微软雅黑" panose="020B0503020204020204" pitchFamily="34" charset="-122"/>
                <a:ea typeface="微软雅黑" panose="020B0503020204020204" pitchFamily="34" charset="-122"/>
              </a:endParaRPr>
            </a:p>
          </p:txBody>
        </p:sp>
        <p:grpSp>
          <p:nvGrpSpPr>
            <p:cNvPr id="39" name="Group 173"/>
            <p:cNvGrpSpPr>
              <a:grpSpLocks noChangeAspect="1"/>
            </p:cNvGrpSpPr>
            <p:nvPr/>
          </p:nvGrpSpPr>
          <p:grpSpPr>
            <a:xfrm>
              <a:off x="7004843" y="4167636"/>
              <a:ext cx="519485" cy="557508"/>
              <a:chOff x="-2773363" y="1651000"/>
              <a:chExt cx="2692401" cy="3448051"/>
            </a:xfrm>
            <a:solidFill>
              <a:schemeClr val="tx1">
                <a:lumMod val="50000"/>
                <a:lumOff val="50000"/>
              </a:schemeClr>
            </a:solidFill>
          </p:grpSpPr>
          <p:sp>
            <p:nvSpPr>
              <p:cNvPr id="40" name="Freeform 19"/>
              <p:cNvSpPr>
                <a:spLocks noEditPoints="1"/>
              </p:cNvSpPr>
              <p:nvPr/>
            </p:nvSpPr>
            <p:spPr bwMode="auto">
              <a:xfrm>
                <a:off x="-1908175" y="1798638"/>
                <a:ext cx="641350" cy="641350"/>
              </a:xfrm>
              <a:custGeom>
                <a:avLst/>
                <a:gdLst>
                  <a:gd name="T0" fmla="*/ 171 w 171"/>
                  <a:gd name="T1" fmla="*/ 79 h 171"/>
                  <a:gd name="T2" fmla="*/ 168 w 171"/>
                  <a:gd name="T3" fmla="*/ 77 h 171"/>
                  <a:gd name="T4" fmla="*/ 152 w 171"/>
                  <a:gd name="T5" fmla="*/ 65 h 171"/>
                  <a:gd name="T6" fmla="*/ 165 w 171"/>
                  <a:gd name="T7" fmla="*/ 54 h 171"/>
                  <a:gd name="T8" fmla="*/ 161 w 171"/>
                  <a:gd name="T9" fmla="*/ 52 h 171"/>
                  <a:gd name="T10" fmla="*/ 142 w 171"/>
                  <a:gd name="T11" fmla="*/ 45 h 171"/>
                  <a:gd name="T12" fmla="*/ 152 w 171"/>
                  <a:gd name="T13" fmla="*/ 32 h 171"/>
                  <a:gd name="T14" fmla="*/ 147 w 171"/>
                  <a:gd name="T15" fmla="*/ 30 h 171"/>
                  <a:gd name="T16" fmla="*/ 127 w 171"/>
                  <a:gd name="T17" fmla="*/ 30 h 171"/>
                  <a:gd name="T18" fmla="*/ 132 w 171"/>
                  <a:gd name="T19" fmla="*/ 15 h 171"/>
                  <a:gd name="T20" fmla="*/ 127 w 171"/>
                  <a:gd name="T21" fmla="*/ 14 h 171"/>
                  <a:gd name="T22" fmla="*/ 108 w 171"/>
                  <a:gd name="T23" fmla="*/ 20 h 171"/>
                  <a:gd name="T24" fmla="*/ 108 w 171"/>
                  <a:gd name="T25" fmla="*/ 5 h 171"/>
                  <a:gd name="T26" fmla="*/ 103 w 171"/>
                  <a:gd name="T27" fmla="*/ 4 h 171"/>
                  <a:gd name="T28" fmla="*/ 86 w 171"/>
                  <a:gd name="T29" fmla="*/ 16 h 171"/>
                  <a:gd name="T30" fmla="*/ 79 w 171"/>
                  <a:gd name="T31" fmla="*/ 0 h 171"/>
                  <a:gd name="T32" fmla="*/ 77 w 171"/>
                  <a:gd name="T33" fmla="*/ 3 h 171"/>
                  <a:gd name="T34" fmla="*/ 65 w 171"/>
                  <a:gd name="T35" fmla="*/ 19 h 171"/>
                  <a:gd name="T36" fmla="*/ 53 w 171"/>
                  <a:gd name="T37" fmla="*/ 6 h 171"/>
                  <a:gd name="T38" fmla="*/ 52 w 171"/>
                  <a:gd name="T39" fmla="*/ 10 h 171"/>
                  <a:gd name="T40" fmla="*/ 45 w 171"/>
                  <a:gd name="T41" fmla="*/ 29 h 171"/>
                  <a:gd name="T42" fmla="*/ 30 w 171"/>
                  <a:gd name="T43" fmla="*/ 20 h 171"/>
                  <a:gd name="T44" fmla="*/ 30 w 171"/>
                  <a:gd name="T45" fmla="*/ 24 h 171"/>
                  <a:gd name="T46" fmla="*/ 30 w 171"/>
                  <a:gd name="T47" fmla="*/ 44 h 171"/>
                  <a:gd name="T48" fmla="*/ 13 w 171"/>
                  <a:gd name="T49" fmla="*/ 40 h 171"/>
                  <a:gd name="T50" fmla="*/ 14 w 171"/>
                  <a:gd name="T51" fmla="*/ 44 h 171"/>
                  <a:gd name="T52" fmla="*/ 20 w 171"/>
                  <a:gd name="T53" fmla="*/ 63 h 171"/>
                  <a:gd name="T54" fmla="*/ 2 w 171"/>
                  <a:gd name="T55" fmla="*/ 65 h 171"/>
                  <a:gd name="T56" fmla="*/ 4 w 171"/>
                  <a:gd name="T57" fmla="*/ 68 h 171"/>
                  <a:gd name="T58" fmla="*/ 16 w 171"/>
                  <a:gd name="T59" fmla="*/ 84 h 171"/>
                  <a:gd name="T60" fmla="*/ 0 w 171"/>
                  <a:gd name="T61" fmla="*/ 91 h 171"/>
                  <a:gd name="T62" fmla="*/ 3 w 171"/>
                  <a:gd name="T63" fmla="*/ 94 h 171"/>
                  <a:gd name="T64" fmla="*/ 19 w 171"/>
                  <a:gd name="T65" fmla="*/ 106 h 171"/>
                  <a:gd name="T66" fmla="*/ 6 w 171"/>
                  <a:gd name="T67" fmla="*/ 116 h 171"/>
                  <a:gd name="T68" fmla="*/ 10 w 171"/>
                  <a:gd name="T69" fmla="*/ 119 h 171"/>
                  <a:gd name="T70" fmla="*/ 29 w 171"/>
                  <a:gd name="T71" fmla="*/ 125 h 171"/>
                  <a:gd name="T72" fmla="*/ 19 w 171"/>
                  <a:gd name="T73" fmla="*/ 139 h 171"/>
                  <a:gd name="T74" fmla="*/ 24 w 171"/>
                  <a:gd name="T75" fmla="*/ 141 h 171"/>
                  <a:gd name="T76" fmla="*/ 44 w 171"/>
                  <a:gd name="T77" fmla="*/ 141 h 171"/>
                  <a:gd name="T78" fmla="*/ 39 w 171"/>
                  <a:gd name="T79" fmla="*/ 156 h 171"/>
                  <a:gd name="T80" fmla="*/ 44 w 171"/>
                  <a:gd name="T81" fmla="*/ 157 h 171"/>
                  <a:gd name="T82" fmla="*/ 63 w 171"/>
                  <a:gd name="T83" fmla="*/ 151 h 171"/>
                  <a:gd name="T84" fmla="*/ 63 w 171"/>
                  <a:gd name="T85" fmla="*/ 166 h 171"/>
                  <a:gd name="T86" fmla="*/ 68 w 171"/>
                  <a:gd name="T87" fmla="*/ 166 h 171"/>
                  <a:gd name="T88" fmla="*/ 85 w 171"/>
                  <a:gd name="T89" fmla="*/ 155 h 171"/>
                  <a:gd name="T90" fmla="*/ 91 w 171"/>
                  <a:gd name="T91" fmla="*/ 171 h 171"/>
                  <a:gd name="T92" fmla="*/ 94 w 171"/>
                  <a:gd name="T93" fmla="*/ 168 h 171"/>
                  <a:gd name="T94" fmla="*/ 96 w 171"/>
                  <a:gd name="T95" fmla="*/ 154 h 171"/>
                  <a:gd name="T96" fmla="*/ 114 w 171"/>
                  <a:gd name="T97" fmla="*/ 163 h 171"/>
                  <a:gd name="T98" fmla="*/ 119 w 171"/>
                  <a:gd name="T99" fmla="*/ 162 h 171"/>
                  <a:gd name="T100" fmla="*/ 117 w 171"/>
                  <a:gd name="T101" fmla="*/ 147 h 171"/>
                  <a:gd name="T102" fmla="*/ 137 w 171"/>
                  <a:gd name="T103" fmla="*/ 150 h 171"/>
                  <a:gd name="T104" fmla="*/ 142 w 171"/>
                  <a:gd name="T105" fmla="*/ 149 h 171"/>
                  <a:gd name="T106" fmla="*/ 135 w 171"/>
                  <a:gd name="T107" fmla="*/ 134 h 171"/>
                  <a:gd name="T108" fmla="*/ 154 w 171"/>
                  <a:gd name="T109" fmla="*/ 131 h 171"/>
                  <a:gd name="T110" fmla="*/ 159 w 171"/>
                  <a:gd name="T111" fmla="*/ 129 h 171"/>
                  <a:gd name="T112" fmla="*/ 147 w 171"/>
                  <a:gd name="T113" fmla="*/ 117 h 171"/>
                  <a:gd name="T114" fmla="*/ 165 w 171"/>
                  <a:gd name="T115" fmla="*/ 108 h 171"/>
                  <a:gd name="T116" fmla="*/ 169 w 171"/>
                  <a:gd name="T117" fmla="*/ 105 h 171"/>
                  <a:gd name="T118" fmla="*/ 154 w 171"/>
                  <a:gd name="T119" fmla="*/ 96 h 171"/>
                  <a:gd name="T120" fmla="*/ 168 w 171"/>
                  <a:gd name="T121" fmla="*/ 82 h 171"/>
                  <a:gd name="T122" fmla="*/ 70 w 171"/>
                  <a:gd name="T123" fmla="*/ 85 h 171"/>
                  <a:gd name="T124" fmla="*/ 101 w 171"/>
                  <a:gd name="T125" fmla="*/ 85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71" h="171">
                    <a:moveTo>
                      <a:pt x="168" y="82"/>
                    </a:moveTo>
                    <a:cubicBezTo>
                      <a:pt x="170" y="82"/>
                      <a:pt x="171" y="81"/>
                      <a:pt x="171" y="79"/>
                    </a:cubicBezTo>
                    <a:cubicBezTo>
                      <a:pt x="171" y="79"/>
                      <a:pt x="171" y="79"/>
                      <a:pt x="171" y="79"/>
                    </a:cubicBezTo>
                    <a:cubicBezTo>
                      <a:pt x="171" y="78"/>
                      <a:pt x="169" y="77"/>
                      <a:pt x="168" y="77"/>
                    </a:cubicBezTo>
                    <a:cubicBezTo>
                      <a:pt x="154" y="75"/>
                      <a:pt x="154" y="75"/>
                      <a:pt x="154" y="75"/>
                    </a:cubicBezTo>
                    <a:cubicBezTo>
                      <a:pt x="154" y="71"/>
                      <a:pt x="153" y="68"/>
                      <a:pt x="152" y="65"/>
                    </a:cubicBezTo>
                    <a:cubicBezTo>
                      <a:pt x="163" y="57"/>
                      <a:pt x="163" y="57"/>
                      <a:pt x="163" y="57"/>
                    </a:cubicBezTo>
                    <a:cubicBezTo>
                      <a:pt x="164" y="56"/>
                      <a:pt x="165" y="55"/>
                      <a:pt x="165" y="54"/>
                    </a:cubicBezTo>
                    <a:cubicBezTo>
                      <a:pt x="165" y="54"/>
                      <a:pt x="165" y="53"/>
                      <a:pt x="165" y="53"/>
                    </a:cubicBezTo>
                    <a:cubicBezTo>
                      <a:pt x="164" y="52"/>
                      <a:pt x="163" y="51"/>
                      <a:pt x="161" y="52"/>
                    </a:cubicBezTo>
                    <a:cubicBezTo>
                      <a:pt x="147" y="54"/>
                      <a:pt x="147" y="54"/>
                      <a:pt x="147" y="54"/>
                    </a:cubicBezTo>
                    <a:cubicBezTo>
                      <a:pt x="146" y="51"/>
                      <a:pt x="144" y="48"/>
                      <a:pt x="142" y="45"/>
                    </a:cubicBezTo>
                    <a:cubicBezTo>
                      <a:pt x="151" y="34"/>
                      <a:pt x="151" y="34"/>
                      <a:pt x="151" y="34"/>
                    </a:cubicBezTo>
                    <a:cubicBezTo>
                      <a:pt x="151" y="34"/>
                      <a:pt x="152" y="33"/>
                      <a:pt x="152" y="32"/>
                    </a:cubicBezTo>
                    <a:cubicBezTo>
                      <a:pt x="152" y="31"/>
                      <a:pt x="151" y="31"/>
                      <a:pt x="151" y="30"/>
                    </a:cubicBezTo>
                    <a:cubicBezTo>
                      <a:pt x="150" y="29"/>
                      <a:pt x="148" y="29"/>
                      <a:pt x="147" y="30"/>
                    </a:cubicBezTo>
                    <a:cubicBezTo>
                      <a:pt x="135" y="36"/>
                      <a:pt x="135" y="36"/>
                      <a:pt x="135" y="36"/>
                    </a:cubicBezTo>
                    <a:cubicBezTo>
                      <a:pt x="132" y="34"/>
                      <a:pt x="130" y="32"/>
                      <a:pt x="127" y="30"/>
                    </a:cubicBezTo>
                    <a:cubicBezTo>
                      <a:pt x="132" y="16"/>
                      <a:pt x="132" y="16"/>
                      <a:pt x="132" y="16"/>
                    </a:cubicBezTo>
                    <a:cubicBezTo>
                      <a:pt x="132" y="16"/>
                      <a:pt x="132" y="16"/>
                      <a:pt x="132" y="15"/>
                    </a:cubicBezTo>
                    <a:cubicBezTo>
                      <a:pt x="132" y="14"/>
                      <a:pt x="132" y="13"/>
                      <a:pt x="131" y="13"/>
                    </a:cubicBezTo>
                    <a:cubicBezTo>
                      <a:pt x="129" y="12"/>
                      <a:pt x="128" y="12"/>
                      <a:pt x="127" y="14"/>
                    </a:cubicBezTo>
                    <a:cubicBezTo>
                      <a:pt x="117" y="23"/>
                      <a:pt x="117" y="23"/>
                      <a:pt x="117" y="23"/>
                    </a:cubicBezTo>
                    <a:cubicBezTo>
                      <a:pt x="114" y="22"/>
                      <a:pt x="111" y="21"/>
                      <a:pt x="108" y="20"/>
                    </a:cubicBezTo>
                    <a:cubicBezTo>
                      <a:pt x="108" y="6"/>
                      <a:pt x="108" y="6"/>
                      <a:pt x="108" y="6"/>
                    </a:cubicBezTo>
                    <a:cubicBezTo>
                      <a:pt x="108" y="5"/>
                      <a:pt x="108" y="5"/>
                      <a:pt x="108" y="5"/>
                    </a:cubicBezTo>
                    <a:cubicBezTo>
                      <a:pt x="108" y="4"/>
                      <a:pt x="107" y="3"/>
                      <a:pt x="106" y="2"/>
                    </a:cubicBezTo>
                    <a:cubicBezTo>
                      <a:pt x="105" y="2"/>
                      <a:pt x="103" y="3"/>
                      <a:pt x="103" y="4"/>
                    </a:cubicBezTo>
                    <a:cubicBezTo>
                      <a:pt x="96" y="17"/>
                      <a:pt x="96" y="17"/>
                      <a:pt x="96" y="17"/>
                    </a:cubicBezTo>
                    <a:cubicBezTo>
                      <a:pt x="93" y="16"/>
                      <a:pt x="90" y="16"/>
                      <a:pt x="86" y="16"/>
                    </a:cubicBezTo>
                    <a:cubicBezTo>
                      <a:pt x="82" y="3"/>
                      <a:pt x="82" y="3"/>
                      <a:pt x="82" y="3"/>
                    </a:cubicBezTo>
                    <a:cubicBezTo>
                      <a:pt x="82" y="1"/>
                      <a:pt x="81" y="0"/>
                      <a:pt x="79" y="0"/>
                    </a:cubicBezTo>
                    <a:cubicBezTo>
                      <a:pt x="78" y="0"/>
                      <a:pt x="77" y="1"/>
                      <a:pt x="77" y="3"/>
                    </a:cubicBezTo>
                    <a:cubicBezTo>
                      <a:pt x="77" y="3"/>
                      <a:pt x="77" y="3"/>
                      <a:pt x="77" y="3"/>
                    </a:cubicBezTo>
                    <a:cubicBezTo>
                      <a:pt x="75" y="17"/>
                      <a:pt x="75" y="17"/>
                      <a:pt x="75" y="17"/>
                    </a:cubicBezTo>
                    <a:cubicBezTo>
                      <a:pt x="71" y="17"/>
                      <a:pt x="68" y="18"/>
                      <a:pt x="65" y="19"/>
                    </a:cubicBezTo>
                    <a:cubicBezTo>
                      <a:pt x="57" y="8"/>
                      <a:pt x="57" y="8"/>
                      <a:pt x="57" y="8"/>
                    </a:cubicBezTo>
                    <a:cubicBezTo>
                      <a:pt x="56" y="6"/>
                      <a:pt x="55" y="5"/>
                      <a:pt x="53" y="6"/>
                    </a:cubicBezTo>
                    <a:cubicBezTo>
                      <a:pt x="52" y="6"/>
                      <a:pt x="52" y="7"/>
                      <a:pt x="52" y="9"/>
                    </a:cubicBezTo>
                    <a:cubicBezTo>
                      <a:pt x="52" y="9"/>
                      <a:pt x="52" y="9"/>
                      <a:pt x="52" y="10"/>
                    </a:cubicBezTo>
                    <a:cubicBezTo>
                      <a:pt x="54" y="23"/>
                      <a:pt x="54" y="23"/>
                      <a:pt x="54" y="23"/>
                    </a:cubicBezTo>
                    <a:cubicBezTo>
                      <a:pt x="51" y="25"/>
                      <a:pt x="48" y="27"/>
                      <a:pt x="45" y="29"/>
                    </a:cubicBezTo>
                    <a:cubicBezTo>
                      <a:pt x="34" y="20"/>
                      <a:pt x="34" y="20"/>
                      <a:pt x="34" y="20"/>
                    </a:cubicBezTo>
                    <a:cubicBezTo>
                      <a:pt x="33" y="19"/>
                      <a:pt x="32" y="19"/>
                      <a:pt x="30" y="20"/>
                    </a:cubicBezTo>
                    <a:cubicBezTo>
                      <a:pt x="30" y="20"/>
                      <a:pt x="29" y="21"/>
                      <a:pt x="29" y="22"/>
                    </a:cubicBezTo>
                    <a:cubicBezTo>
                      <a:pt x="29" y="23"/>
                      <a:pt x="30" y="23"/>
                      <a:pt x="30" y="24"/>
                    </a:cubicBezTo>
                    <a:cubicBezTo>
                      <a:pt x="36" y="36"/>
                      <a:pt x="36" y="36"/>
                      <a:pt x="36" y="36"/>
                    </a:cubicBezTo>
                    <a:cubicBezTo>
                      <a:pt x="34" y="39"/>
                      <a:pt x="32" y="41"/>
                      <a:pt x="30" y="44"/>
                    </a:cubicBezTo>
                    <a:cubicBezTo>
                      <a:pt x="17" y="39"/>
                      <a:pt x="17" y="39"/>
                      <a:pt x="17" y="39"/>
                    </a:cubicBezTo>
                    <a:cubicBezTo>
                      <a:pt x="15" y="38"/>
                      <a:pt x="14" y="39"/>
                      <a:pt x="13" y="40"/>
                    </a:cubicBezTo>
                    <a:cubicBezTo>
                      <a:pt x="13" y="41"/>
                      <a:pt x="12" y="41"/>
                      <a:pt x="12" y="42"/>
                    </a:cubicBezTo>
                    <a:cubicBezTo>
                      <a:pt x="12" y="42"/>
                      <a:pt x="13" y="43"/>
                      <a:pt x="14" y="44"/>
                    </a:cubicBezTo>
                    <a:cubicBezTo>
                      <a:pt x="24" y="54"/>
                      <a:pt x="24" y="54"/>
                      <a:pt x="24" y="54"/>
                    </a:cubicBezTo>
                    <a:cubicBezTo>
                      <a:pt x="22" y="57"/>
                      <a:pt x="21" y="60"/>
                      <a:pt x="20" y="63"/>
                    </a:cubicBezTo>
                    <a:cubicBezTo>
                      <a:pt x="6" y="63"/>
                      <a:pt x="6" y="63"/>
                      <a:pt x="6" y="63"/>
                    </a:cubicBezTo>
                    <a:cubicBezTo>
                      <a:pt x="4" y="62"/>
                      <a:pt x="3" y="63"/>
                      <a:pt x="2" y="65"/>
                    </a:cubicBezTo>
                    <a:cubicBezTo>
                      <a:pt x="2" y="65"/>
                      <a:pt x="2" y="65"/>
                      <a:pt x="2" y="65"/>
                    </a:cubicBezTo>
                    <a:cubicBezTo>
                      <a:pt x="2" y="67"/>
                      <a:pt x="3" y="68"/>
                      <a:pt x="4" y="68"/>
                    </a:cubicBezTo>
                    <a:cubicBezTo>
                      <a:pt x="17" y="74"/>
                      <a:pt x="17" y="74"/>
                      <a:pt x="17" y="74"/>
                    </a:cubicBezTo>
                    <a:cubicBezTo>
                      <a:pt x="16" y="78"/>
                      <a:pt x="16" y="81"/>
                      <a:pt x="16" y="84"/>
                    </a:cubicBezTo>
                    <a:cubicBezTo>
                      <a:pt x="3" y="89"/>
                      <a:pt x="3" y="89"/>
                      <a:pt x="3" y="89"/>
                    </a:cubicBezTo>
                    <a:cubicBezTo>
                      <a:pt x="1" y="89"/>
                      <a:pt x="0" y="90"/>
                      <a:pt x="0" y="91"/>
                    </a:cubicBezTo>
                    <a:cubicBezTo>
                      <a:pt x="0" y="91"/>
                      <a:pt x="0" y="91"/>
                      <a:pt x="0" y="91"/>
                    </a:cubicBezTo>
                    <a:cubicBezTo>
                      <a:pt x="0" y="93"/>
                      <a:pt x="2" y="94"/>
                      <a:pt x="3" y="94"/>
                    </a:cubicBezTo>
                    <a:cubicBezTo>
                      <a:pt x="17" y="96"/>
                      <a:pt x="17" y="96"/>
                      <a:pt x="17" y="96"/>
                    </a:cubicBezTo>
                    <a:cubicBezTo>
                      <a:pt x="17" y="99"/>
                      <a:pt x="18" y="103"/>
                      <a:pt x="19" y="106"/>
                    </a:cubicBezTo>
                    <a:cubicBezTo>
                      <a:pt x="8" y="114"/>
                      <a:pt x="8" y="114"/>
                      <a:pt x="8" y="114"/>
                    </a:cubicBezTo>
                    <a:cubicBezTo>
                      <a:pt x="7" y="114"/>
                      <a:pt x="6" y="115"/>
                      <a:pt x="6" y="116"/>
                    </a:cubicBezTo>
                    <a:cubicBezTo>
                      <a:pt x="6" y="117"/>
                      <a:pt x="6" y="117"/>
                      <a:pt x="6" y="118"/>
                    </a:cubicBezTo>
                    <a:cubicBezTo>
                      <a:pt x="7" y="119"/>
                      <a:pt x="8" y="120"/>
                      <a:pt x="10" y="119"/>
                    </a:cubicBezTo>
                    <a:cubicBezTo>
                      <a:pt x="24" y="117"/>
                      <a:pt x="24" y="117"/>
                      <a:pt x="24" y="117"/>
                    </a:cubicBezTo>
                    <a:cubicBezTo>
                      <a:pt x="25" y="120"/>
                      <a:pt x="27" y="123"/>
                      <a:pt x="29" y="125"/>
                    </a:cubicBezTo>
                    <a:cubicBezTo>
                      <a:pt x="20" y="137"/>
                      <a:pt x="20" y="137"/>
                      <a:pt x="20" y="137"/>
                    </a:cubicBezTo>
                    <a:cubicBezTo>
                      <a:pt x="20" y="137"/>
                      <a:pt x="19" y="138"/>
                      <a:pt x="19" y="139"/>
                    </a:cubicBezTo>
                    <a:cubicBezTo>
                      <a:pt x="19" y="139"/>
                      <a:pt x="20" y="140"/>
                      <a:pt x="20" y="140"/>
                    </a:cubicBezTo>
                    <a:cubicBezTo>
                      <a:pt x="21" y="142"/>
                      <a:pt x="23" y="142"/>
                      <a:pt x="24" y="141"/>
                    </a:cubicBezTo>
                    <a:cubicBezTo>
                      <a:pt x="36" y="134"/>
                      <a:pt x="36" y="134"/>
                      <a:pt x="36" y="134"/>
                    </a:cubicBezTo>
                    <a:cubicBezTo>
                      <a:pt x="39" y="137"/>
                      <a:pt x="41" y="139"/>
                      <a:pt x="44" y="141"/>
                    </a:cubicBezTo>
                    <a:cubicBezTo>
                      <a:pt x="39" y="154"/>
                      <a:pt x="39" y="154"/>
                      <a:pt x="39" y="154"/>
                    </a:cubicBezTo>
                    <a:cubicBezTo>
                      <a:pt x="39" y="155"/>
                      <a:pt x="39" y="155"/>
                      <a:pt x="39" y="156"/>
                    </a:cubicBezTo>
                    <a:cubicBezTo>
                      <a:pt x="39" y="157"/>
                      <a:pt x="39" y="157"/>
                      <a:pt x="40" y="158"/>
                    </a:cubicBezTo>
                    <a:cubicBezTo>
                      <a:pt x="42" y="159"/>
                      <a:pt x="43" y="158"/>
                      <a:pt x="44" y="157"/>
                    </a:cubicBezTo>
                    <a:cubicBezTo>
                      <a:pt x="54" y="147"/>
                      <a:pt x="54" y="147"/>
                      <a:pt x="54" y="147"/>
                    </a:cubicBezTo>
                    <a:cubicBezTo>
                      <a:pt x="57" y="149"/>
                      <a:pt x="60" y="150"/>
                      <a:pt x="63" y="151"/>
                    </a:cubicBezTo>
                    <a:cubicBezTo>
                      <a:pt x="63" y="165"/>
                      <a:pt x="63" y="165"/>
                      <a:pt x="63" y="165"/>
                    </a:cubicBezTo>
                    <a:cubicBezTo>
                      <a:pt x="63" y="165"/>
                      <a:pt x="63" y="166"/>
                      <a:pt x="63" y="166"/>
                    </a:cubicBezTo>
                    <a:cubicBezTo>
                      <a:pt x="63" y="167"/>
                      <a:pt x="64" y="168"/>
                      <a:pt x="65" y="168"/>
                    </a:cubicBezTo>
                    <a:cubicBezTo>
                      <a:pt x="66" y="169"/>
                      <a:pt x="68" y="168"/>
                      <a:pt x="68" y="166"/>
                    </a:cubicBezTo>
                    <a:cubicBezTo>
                      <a:pt x="75" y="154"/>
                      <a:pt x="75" y="154"/>
                      <a:pt x="75" y="154"/>
                    </a:cubicBezTo>
                    <a:cubicBezTo>
                      <a:pt x="78" y="154"/>
                      <a:pt x="81" y="155"/>
                      <a:pt x="85" y="155"/>
                    </a:cubicBezTo>
                    <a:cubicBezTo>
                      <a:pt x="89" y="168"/>
                      <a:pt x="89" y="168"/>
                      <a:pt x="89" y="168"/>
                    </a:cubicBezTo>
                    <a:cubicBezTo>
                      <a:pt x="89" y="170"/>
                      <a:pt x="90" y="171"/>
                      <a:pt x="91" y="171"/>
                    </a:cubicBezTo>
                    <a:cubicBezTo>
                      <a:pt x="91" y="171"/>
                      <a:pt x="92" y="171"/>
                      <a:pt x="92" y="171"/>
                    </a:cubicBezTo>
                    <a:cubicBezTo>
                      <a:pt x="93" y="171"/>
                      <a:pt x="94" y="169"/>
                      <a:pt x="94" y="168"/>
                    </a:cubicBezTo>
                    <a:cubicBezTo>
                      <a:pt x="94" y="168"/>
                      <a:pt x="94" y="168"/>
                      <a:pt x="94" y="168"/>
                    </a:cubicBezTo>
                    <a:cubicBezTo>
                      <a:pt x="96" y="154"/>
                      <a:pt x="96" y="154"/>
                      <a:pt x="96" y="154"/>
                    </a:cubicBezTo>
                    <a:cubicBezTo>
                      <a:pt x="100" y="153"/>
                      <a:pt x="103" y="153"/>
                      <a:pt x="106" y="152"/>
                    </a:cubicBezTo>
                    <a:cubicBezTo>
                      <a:pt x="114" y="163"/>
                      <a:pt x="114" y="163"/>
                      <a:pt x="114" y="163"/>
                    </a:cubicBezTo>
                    <a:cubicBezTo>
                      <a:pt x="115" y="165"/>
                      <a:pt x="116" y="165"/>
                      <a:pt x="118" y="165"/>
                    </a:cubicBezTo>
                    <a:cubicBezTo>
                      <a:pt x="119" y="164"/>
                      <a:pt x="119" y="163"/>
                      <a:pt x="119" y="162"/>
                    </a:cubicBezTo>
                    <a:cubicBezTo>
                      <a:pt x="119" y="162"/>
                      <a:pt x="119" y="161"/>
                      <a:pt x="119" y="161"/>
                    </a:cubicBezTo>
                    <a:cubicBezTo>
                      <a:pt x="117" y="147"/>
                      <a:pt x="117" y="147"/>
                      <a:pt x="117" y="147"/>
                    </a:cubicBezTo>
                    <a:cubicBezTo>
                      <a:pt x="120" y="146"/>
                      <a:pt x="123" y="144"/>
                      <a:pt x="126" y="142"/>
                    </a:cubicBezTo>
                    <a:cubicBezTo>
                      <a:pt x="137" y="150"/>
                      <a:pt x="137" y="150"/>
                      <a:pt x="137" y="150"/>
                    </a:cubicBezTo>
                    <a:cubicBezTo>
                      <a:pt x="138" y="152"/>
                      <a:pt x="139" y="152"/>
                      <a:pt x="141" y="151"/>
                    </a:cubicBezTo>
                    <a:cubicBezTo>
                      <a:pt x="141" y="150"/>
                      <a:pt x="142" y="149"/>
                      <a:pt x="142" y="149"/>
                    </a:cubicBezTo>
                    <a:cubicBezTo>
                      <a:pt x="142" y="148"/>
                      <a:pt x="141" y="147"/>
                      <a:pt x="141" y="147"/>
                    </a:cubicBezTo>
                    <a:cubicBezTo>
                      <a:pt x="135" y="134"/>
                      <a:pt x="135" y="134"/>
                      <a:pt x="135" y="134"/>
                    </a:cubicBezTo>
                    <a:cubicBezTo>
                      <a:pt x="137" y="132"/>
                      <a:pt x="139" y="130"/>
                      <a:pt x="141" y="127"/>
                    </a:cubicBezTo>
                    <a:cubicBezTo>
                      <a:pt x="154" y="131"/>
                      <a:pt x="154" y="131"/>
                      <a:pt x="154" y="131"/>
                    </a:cubicBezTo>
                    <a:cubicBezTo>
                      <a:pt x="156" y="132"/>
                      <a:pt x="157" y="132"/>
                      <a:pt x="158" y="131"/>
                    </a:cubicBezTo>
                    <a:cubicBezTo>
                      <a:pt x="158" y="130"/>
                      <a:pt x="159" y="130"/>
                      <a:pt x="159" y="129"/>
                    </a:cubicBezTo>
                    <a:cubicBezTo>
                      <a:pt x="159" y="128"/>
                      <a:pt x="158" y="127"/>
                      <a:pt x="157" y="127"/>
                    </a:cubicBezTo>
                    <a:cubicBezTo>
                      <a:pt x="147" y="117"/>
                      <a:pt x="147" y="117"/>
                      <a:pt x="147" y="117"/>
                    </a:cubicBezTo>
                    <a:cubicBezTo>
                      <a:pt x="149" y="114"/>
                      <a:pt x="150" y="111"/>
                      <a:pt x="151" y="108"/>
                    </a:cubicBezTo>
                    <a:cubicBezTo>
                      <a:pt x="165" y="108"/>
                      <a:pt x="165" y="108"/>
                      <a:pt x="165" y="108"/>
                    </a:cubicBezTo>
                    <a:cubicBezTo>
                      <a:pt x="167" y="108"/>
                      <a:pt x="168" y="107"/>
                      <a:pt x="169" y="106"/>
                    </a:cubicBezTo>
                    <a:cubicBezTo>
                      <a:pt x="169" y="106"/>
                      <a:pt x="169" y="105"/>
                      <a:pt x="169" y="105"/>
                    </a:cubicBezTo>
                    <a:cubicBezTo>
                      <a:pt x="169" y="104"/>
                      <a:pt x="168" y="103"/>
                      <a:pt x="167" y="103"/>
                    </a:cubicBezTo>
                    <a:cubicBezTo>
                      <a:pt x="154" y="96"/>
                      <a:pt x="154" y="96"/>
                      <a:pt x="154" y="96"/>
                    </a:cubicBezTo>
                    <a:cubicBezTo>
                      <a:pt x="155" y="93"/>
                      <a:pt x="155" y="90"/>
                      <a:pt x="155" y="86"/>
                    </a:cubicBezTo>
                    <a:lnTo>
                      <a:pt x="168" y="82"/>
                    </a:lnTo>
                    <a:close/>
                    <a:moveTo>
                      <a:pt x="86" y="101"/>
                    </a:moveTo>
                    <a:cubicBezTo>
                      <a:pt x="77" y="101"/>
                      <a:pt x="70" y="94"/>
                      <a:pt x="70" y="85"/>
                    </a:cubicBezTo>
                    <a:cubicBezTo>
                      <a:pt x="70" y="77"/>
                      <a:pt x="77" y="70"/>
                      <a:pt x="86" y="70"/>
                    </a:cubicBezTo>
                    <a:cubicBezTo>
                      <a:pt x="94" y="70"/>
                      <a:pt x="101" y="77"/>
                      <a:pt x="101" y="85"/>
                    </a:cubicBezTo>
                    <a:cubicBezTo>
                      <a:pt x="101" y="94"/>
                      <a:pt x="94" y="101"/>
                      <a:pt x="86" y="10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41" name="Freeform 20"/>
              <p:cNvSpPr>
                <a:spLocks noEditPoints="1"/>
              </p:cNvSpPr>
              <p:nvPr/>
            </p:nvSpPr>
            <p:spPr bwMode="auto">
              <a:xfrm>
                <a:off x="-1333500" y="1651000"/>
                <a:ext cx="454025" cy="454025"/>
              </a:xfrm>
              <a:custGeom>
                <a:avLst/>
                <a:gdLst>
                  <a:gd name="T0" fmla="*/ 121 w 121"/>
                  <a:gd name="T1" fmla="*/ 56 h 121"/>
                  <a:gd name="T2" fmla="*/ 119 w 121"/>
                  <a:gd name="T3" fmla="*/ 54 h 121"/>
                  <a:gd name="T4" fmla="*/ 108 w 121"/>
                  <a:gd name="T5" fmla="*/ 46 h 121"/>
                  <a:gd name="T6" fmla="*/ 117 w 121"/>
                  <a:gd name="T7" fmla="*/ 38 h 121"/>
                  <a:gd name="T8" fmla="*/ 115 w 121"/>
                  <a:gd name="T9" fmla="*/ 37 h 121"/>
                  <a:gd name="T10" fmla="*/ 101 w 121"/>
                  <a:gd name="T11" fmla="*/ 32 h 121"/>
                  <a:gd name="T12" fmla="*/ 108 w 121"/>
                  <a:gd name="T13" fmla="*/ 23 h 121"/>
                  <a:gd name="T14" fmla="*/ 105 w 121"/>
                  <a:gd name="T15" fmla="*/ 21 h 121"/>
                  <a:gd name="T16" fmla="*/ 90 w 121"/>
                  <a:gd name="T17" fmla="*/ 21 h 121"/>
                  <a:gd name="T18" fmla="*/ 94 w 121"/>
                  <a:gd name="T19" fmla="*/ 11 h 121"/>
                  <a:gd name="T20" fmla="*/ 90 w 121"/>
                  <a:gd name="T21" fmla="*/ 10 h 121"/>
                  <a:gd name="T22" fmla="*/ 77 w 121"/>
                  <a:gd name="T23" fmla="*/ 14 h 121"/>
                  <a:gd name="T24" fmla="*/ 77 w 121"/>
                  <a:gd name="T25" fmla="*/ 3 h 121"/>
                  <a:gd name="T26" fmla="*/ 73 w 121"/>
                  <a:gd name="T27" fmla="*/ 3 h 121"/>
                  <a:gd name="T28" fmla="*/ 61 w 121"/>
                  <a:gd name="T29" fmla="*/ 11 h 121"/>
                  <a:gd name="T30" fmla="*/ 56 w 121"/>
                  <a:gd name="T31" fmla="*/ 0 h 121"/>
                  <a:gd name="T32" fmla="*/ 55 w 121"/>
                  <a:gd name="T33" fmla="*/ 2 h 121"/>
                  <a:gd name="T34" fmla="*/ 46 w 121"/>
                  <a:gd name="T35" fmla="*/ 13 h 121"/>
                  <a:gd name="T36" fmla="*/ 38 w 121"/>
                  <a:gd name="T37" fmla="*/ 4 h 121"/>
                  <a:gd name="T38" fmla="*/ 37 w 121"/>
                  <a:gd name="T39" fmla="*/ 7 h 121"/>
                  <a:gd name="T40" fmla="*/ 32 w 121"/>
                  <a:gd name="T41" fmla="*/ 20 h 121"/>
                  <a:gd name="T42" fmla="*/ 22 w 121"/>
                  <a:gd name="T43" fmla="*/ 14 h 121"/>
                  <a:gd name="T44" fmla="*/ 21 w 121"/>
                  <a:gd name="T45" fmla="*/ 17 h 121"/>
                  <a:gd name="T46" fmla="*/ 21 w 121"/>
                  <a:gd name="T47" fmla="*/ 31 h 121"/>
                  <a:gd name="T48" fmla="*/ 9 w 121"/>
                  <a:gd name="T49" fmla="*/ 28 h 121"/>
                  <a:gd name="T50" fmla="*/ 10 w 121"/>
                  <a:gd name="T51" fmla="*/ 31 h 121"/>
                  <a:gd name="T52" fmla="*/ 14 w 121"/>
                  <a:gd name="T53" fmla="*/ 45 h 121"/>
                  <a:gd name="T54" fmla="*/ 2 w 121"/>
                  <a:gd name="T55" fmla="*/ 46 h 121"/>
                  <a:gd name="T56" fmla="*/ 3 w 121"/>
                  <a:gd name="T57" fmla="*/ 48 h 121"/>
                  <a:gd name="T58" fmla="*/ 11 w 121"/>
                  <a:gd name="T59" fmla="*/ 60 h 121"/>
                  <a:gd name="T60" fmla="*/ 0 w 121"/>
                  <a:gd name="T61" fmla="*/ 65 h 121"/>
                  <a:gd name="T62" fmla="*/ 2 w 121"/>
                  <a:gd name="T63" fmla="*/ 67 h 121"/>
                  <a:gd name="T64" fmla="*/ 14 w 121"/>
                  <a:gd name="T65" fmla="*/ 75 h 121"/>
                  <a:gd name="T66" fmla="*/ 4 w 121"/>
                  <a:gd name="T67" fmla="*/ 83 h 121"/>
                  <a:gd name="T68" fmla="*/ 7 w 121"/>
                  <a:gd name="T69" fmla="*/ 84 h 121"/>
                  <a:gd name="T70" fmla="*/ 20 w 121"/>
                  <a:gd name="T71" fmla="*/ 89 h 121"/>
                  <a:gd name="T72" fmla="*/ 14 w 121"/>
                  <a:gd name="T73" fmla="*/ 98 h 121"/>
                  <a:gd name="T74" fmla="*/ 17 w 121"/>
                  <a:gd name="T75" fmla="*/ 100 h 121"/>
                  <a:gd name="T76" fmla="*/ 31 w 121"/>
                  <a:gd name="T77" fmla="*/ 100 h 121"/>
                  <a:gd name="T78" fmla="*/ 28 w 121"/>
                  <a:gd name="T79" fmla="*/ 110 h 121"/>
                  <a:gd name="T80" fmla="*/ 31 w 121"/>
                  <a:gd name="T81" fmla="*/ 112 h 121"/>
                  <a:gd name="T82" fmla="*/ 45 w 121"/>
                  <a:gd name="T83" fmla="*/ 107 h 121"/>
                  <a:gd name="T84" fmla="*/ 45 w 121"/>
                  <a:gd name="T85" fmla="*/ 118 h 121"/>
                  <a:gd name="T86" fmla="*/ 49 w 121"/>
                  <a:gd name="T87" fmla="*/ 118 h 121"/>
                  <a:gd name="T88" fmla="*/ 60 w 121"/>
                  <a:gd name="T89" fmla="*/ 110 h 121"/>
                  <a:gd name="T90" fmla="*/ 65 w 121"/>
                  <a:gd name="T91" fmla="*/ 121 h 121"/>
                  <a:gd name="T92" fmla="*/ 67 w 121"/>
                  <a:gd name="T93" fmla="*/ 119 h 121"/>
                  <a:gd name="T94" fmla="*/ 68 w 121"/>
                  <a:gd name="T95" fmla="*/ 109 h 121"/>
                  <a:gd name="T96" fmla="*/ 81 w 121"/>
                  <a:gd name="T97" fmla="*/ 116 h 121"/>
                  <a:gd name="T98" fmla="*/ 85 w 121"/>
                  <a:gd name="T99" fmla="*/ 115 h 121"/>
                  <a:gd name="T100" fmla="*/ 83 w 121"/>
                  <a:gd name="T101" fmla="*/ 104 h 121"/>
                  <a:gd name="T102" fmla="*/ 97 w 121"/>
                  <a:gd name="T103" fmla="*/ 107 h 121"/>
                  <a:gd name="T104" fmla="*/ 101 w 121"/>
                  <a:gd name="T105" fmla="*/ 106 h 121"/>
                  <a:gd name="T106" fmla="*/ 96 w 121"/>
                  <a:gd name="T107" fmla="*/ 95 h 121"/>
                  <a:gd name="T108" fmla="*/ 110 w 121"/>
                  <a:gd name="T109" fmla="*/ 93 h 121"/>
                  <a:gd name="T110" fmla="*/ 113 w 121"/>
                  <a:gd name="T111" fmla="*/ 92 h 121"/>
                  <a:gd name="T112" fmla="*/ 105 w 121"/>
                  <a:gd name="T113" fmla="*/ 83 h 121"/>
                  <a:gd name="T114" fmla="*/ 117 w 121"/>
                  <a:gd name="T115" fmla="*/ 77 h 121"/>
                  <a:gd name="T116" fmla="*/ 120 w 121"/>
                  <a:gd name="T117" fmla="*/ 75 h 121"/>
                  <a:gd name="T118" fmla="*/ 109 w 121"/>
                  <a:gd name="T119" fmla="*/ 68 h 121"/>
                  <a:gd name="T120" fmla="*/ 120 w 121"/>
                  <a:gd name="T121" fmla="*/ 58 h 121"/>
                  <a:gd name="T122" fmla="*/ 50 w 121"/>
                  <a:gd name="T123" fmla="*/ 61 h 121"/>
                  <a:gd name="T124" fmla="*/ 72 w 121"/>
                  <a:gd name="T125" fmla="*/ 61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21" h="121">
                    <a:moveTo>
                      <a:pt x="120" y="58"/>
                    </a:moveTo>
                    <a:cubicBezTo>
                      <a:pt x="121" y="58"/>
                      <a:pt x="121" y="57"/>
                      <a:pt x="121" y="56"/>
                    </a:cubicBezTo>
                    <a:cubicBezTo>
                      <a:pt x="121" y="56"/>
                      <a:pt x="121" y="56"/>
                      <a:pt x="121" y="56"/>
                    </a:cubicBezTo>
                    <a:cubicBezTo>
                      <a:pt x="121" y="55"/>
                      <a:pt x="120" y="54"/>
                      <a:pt x="119" y="54"/>
                    </a:cubicBezTo>
                    <a:cubicBezTo>
                      <a:pt x="110" y="53"/>
                      <a:pt x="110" y="53"/>
                      <a:pt x="110" y="53"/>
                    </a:cubicBezTo>
                    <a:cubicBezTo>
                      <a:pt x="109" y="50"/>
                      <a:pt x="109" y="48"/>
                      <a:pt x="108" y="46"/>
                    </a:cubicBezTo>
                    <a:cubicBezTo>
                      <a:pt x="116" y="40"/>
                      <a:pt x="116" y="40"/>
                      <a:pt x="116" y="40"/>
                    </a:cubicBezTo>
                    <a:cubicBezTo>
                      <a:pt x="117" y="40"/>
                      <a:pt x="117" y="39"/>
                      <a:pt x="117" y="38"/>
                    </a:cubicBezTo>
                    <a:cubicBezTo>
                      <a:pt x="117" y="38"/>
                      <a:pt x="117" y="38"/>
                      <a:pt x="117" y="38"/>
                    </a:cubicBezTo>
                    <a:cubicBezTo>
                      <a:pt x="117" y="37"/>
                      <a:pt x="116" y="36"/>
                      <a:pt x="115" y="37"/>
                    </a:cubicBezTo>
                    <a:cubicBezTo>
                      <a:pt x="105" y="38"/>
                      <a:pt x="105" y="38"/>
                      <a:pt x="105" y="38"/>
                    </a:cubicBezTo>
                    <a:cubicBezTo>
                      <a:pt x="104" y="36"/>
                      <a:pt x="102" y="34"/>
                      <a:pt x="101" y="32"/>
                    </a:cubicBezTo>
                    <a:cubicBezTo>
                      <a:pt x="107" y="24"/>
                      <a:pt x="107" y="24"/>
                      <a:pt x="107" y="24"/>
                    </a:cubicBezTo>
                    <a:cubicBezTo>
                      <a:pt x="108" y="24"/>
                      <a:pt x="108" y="23"/>
                      <a:pt x="108" y="23"/>
                    </a:cubicBezTo>
                    <a:cubicBezTo>
                      <a:pt x="108" y="22"/>
                      <a:pt x="108" y="22"/>
                      <a:pt x="107" y="21"/>
                    </a:cubicBezTo>
                    <a:cubicBezTo>
                      <a:pt x="107" y="21"/>
                      <a:pt x="105" y="20"/>
                      <a:pt x="105" y="21"/>
                    </a:cubicBezTo>
                    <a:cubicBezTo>
                      <a:pt x="96" y="26"/>
                      <a:pt x="96" y="26"/>
                      <a:pt x="96" y="26"/>
                    </a:cubicBezTo>
                    <a:cubicBezTo>
                      <a:pt x="94" y="24"/>
                      <a:pt x="92" y="22"/>
                      <a:pt x="90" y="21"/>
                    </a:cubicBezTo>
                    <a:cubicBezTo>
                      <a:pt x="94" y="12"/>
                      <a:pt x="94" y="12"/>
                      <a:pt x="94" y="12"/>
                    </a:cubicBezTo>
                    <a:cubicBezTo>
                      <a:pt x="94" y="11"/>
                      <a:pt x="94" y="11"/>
                      <a:pt x="94" y="11"/>
                    </a:cubicBezTo>
                    <a:cubicBezTo>
                      <a:pt x="94" y="10"/>
                      <a:pt x="94" y="9"/>
                      <a:pt x="93" y="9"/>
                    </a:cubicBezTo>
                    <a:cubicBezTo>
                      <a:pt x="92" y="8"/>
                      <a:pt x="91" y="9"/>
                      <a:pt x="90" y="10"/>
                    </a:cubicBezTo>
                    <a:cubicBezTo>
                      <a:pt x="83" y="17"/>
                      <a:pt x="83" y="17"/>
                      <a:pt x="83" y="17"/>
                    </a:cubicBezTo>
                    <a:cubicBezTo>
                      <a:pt x="81" y="15"/>
                      <a:pt x="79" y="15"/>
                      <a:pt x="77" y="14"/>
                    </a:cubicBezTo>
                    <a:cubicBezTo>
                      <a:pt x="77" y="4"/>
                      <a:pt x="77" y="4"/>
                      <a:pt x="77" y="4"/>
                    </a:cubicBezTo>
                    <a:cubicBezTo>
                      <a:pt x="77" y="4"/>
                      <a:pt x="77" y="4"/>
                      <a:pt x="77" y="3"/>
                    </a:cubicBezTo>
                    <a:cubicBezTo>
                      <a:pt x="77" y="2"/>
                      <a:pt x="76" y="2"/>
                      <a:pt x="75" y="1"/>
                    </a:cubicBezTo>
                    <a:cubicBezTo>
                      <a:pt x="74" y="1"/>
                      <a:pt x="73" y="2"/>
                      <a:pt x="73" y="3"/>
                    </a:cubicBezTo>
                    <a:cubicBezTo>
                      <a:pt x="69" y="12"/>
                      <a:pt x="69" y="12"/>
                      <a:pt x="69" y="12"/>
                    </a:cubicBezTo>
                    <a:cubicBezTo>
                      <a:pt x="66" y="11"/>
                      <a:pt x="64" y="11"/>
                      <a:pt x="61" y="11"/>
                    </a:cubicBezTo>
                    <a:cubicBezTo>
                      <a:pt x="59" y="2"/>
                      <a:pt x="59" y="2"/>
                      <a:pt x="59" y="2"/>
                    </a:cubicBezTo>
                    <a:cubicBezTo>
                      <a:pt x="58" y="1"/>
                      <a:pt x="58" y="0"/>
                      <a:pt x="56" y="0"/>
                    </a:cubicBezTo>
                    <a:cubicBezTo>
                      <a:pt x="55" y="0"/>
                      <a:pt x="55" y="1"/>
                      <a:pt x="55" y="2"/>
                    </a:cubicBezTo>
                    <a:cubicBezTo>
                      <a:pt x="55" y="2"/>
                      <a:pt x="55" y="2"/>
                      <a:pt x="55" y="2"/>
                    </a:cubicBezTo>
                    <a:cubicBezTo>
                      <a:pt x="53" y="12"/>
                      <a:pt x="53" y="12"/>
                      <a:pt x="53" y="12"/>
                    </a:cubicBezTo>
                    <a:cubicBezTo>
                      <a:pt x="51" y="12"/>
                      <a:pt x="48" y="13"/>
                      <a:pt x="46" y="13"/>
                    </a:cubicBezTo>
                    <a:cubicBezTo>
                      <a:pt x="40" y="5"/>
                      <a:pt x="40" y="5"/>
                      <a:pt x="40" y="5"/>
                    </a:cubicBezTo>
                    <a:cubicBezTo>
                      <a:pt x="40" y="4"/>
                      <a:pt x="39" y="4"/>
                      <a:pt x="38" y="4"/>
                    </a:cubicBezTo>
                    <a:cubicBezTo>
                      <a:pt x="37" y="4"/>
                      <a:pt x="37" y="5"/>
                      <a:pt x="37" y="6"/>
                    </a:cubicBezTo>
                    <a:cubicBezTo>
                      <a:pt x="37" y="6"/>
                      <a:pt x="37" y="6"/>
                      <a:pt x="37" y="7"/>
                    </a:cubicBezTo>
                    <a:cubicBezTo>
                      <a:pt x="38" y="17"/>
                      <a:pt x="38" y="17"/>
                      <a:pt x="38" y="17"/>
                    </a:cubicBezTo>
                    <a:cubicBezTo>
                      <a:pt x="36" y="18"/>
                      <a:pt x="34" y="19"/>
                      <a:pt x="32" y="20"/>
                    </a:cubicBezTo>
                    <a:cubicBezTo>
                      <a:pt x="24" y="14"/>
                      <a:pt x="24" y="14"/>
                      <a:pt x="24" y="14"/>
                    </a:cubicBezTo>
                    <a:cubicBezTo>
                      <a:pt x="24" y="13"/>
                      <a:pt x="22" y="13"/>
                      <a:pt x="22" y="14"/>
                    </a:cubicBezTo>
                    <a:cubicBezTo>
                      <a:pt x="21" y="14"/>
                      <a:pt x="21" y="15"/>
                      <a:pt x="21" y="15"/>
                    </a:cubicBezTo>
                    <a:cubicBezTo>
                      <a:pt x="21" y="16"/>
                      <a:pt x="21" y="16"/>
                      <a:pt x="21" y="17"/>
                    </a:cubicBezTo>
                    <a:cubicBezTo>
                      <a:pt x="26" y="26"/>
                      <a:pt x="26" y="26"/>
                      <a:pt x="26" y="26"/>
                    </a:cubicBezTo>
                    <a:cubicBezTo>
                      <a:pt x="24" y="27"/>
                      <a:pt x="23" y="29"/>
                      <a:pt x="21" y="31"/>
                    </a:cubicBezTo>
                    <a:cubicBezTo>
                      <a:pt x="12" y="28"/>
                      <a:pt x="12" y="28"/>
                      <a:pt x="12" y="28"/>
                    </a:cubicBezTo>
                    <a:cubicBezTo>
                      <a:pt x="11" y="27"/>
                      <a:pt x="10" y="27"/>
                      <a:pt x="9" y="28"/>
                    </a:cubicBezTo>
                    <a:cubicBezTo>
                      <a:pt x="9" y="29"/>
                      <a:pt x="9" y="29"/>
                      <a:pt x="9" y="29"/>
                    </a:cubicBezTo>
                    <a:cubicBezTo>
                      <a:pt x="9" y="30"/>
                      <a:pt x="9" y="31"/>
                      <a:pt x="10" y="31"/>
                    </a:cubicBezTo>
                    <a:cubicBezTo>
                      <a:pt x="17" y="38"/>
                      <a:pt x="17" y="38"/>
                      <a:pt x="17" y="38"/>
                    </a:cubicBezTo>
                    <a:cubicBezTo>
                      <a:pt x="16" y="40"/>
                      <a:pt x="15" y="42"/>
                      <a:pt x="14" y="45"/>
                    </a:cubicBezTo>
                    <a:cubicBezTo>
                      <a:pt x="4" y="44"/>
                      <a:pt x="4" y="44"/>
                      <a:pt x="4" y="44"/>
                    </a:cubicBezTo>
                    <a:cubicBezTo>
                      <a:pt x="3" y="44"/>
                      <a:pt x="2" y="45"/>
                      <a:pt x="2" y="46"/>
                    </a:cubicBezTo>
                    <a:cubicBezTo>
                      <a:pt x="2" y="46"/>
                      <a:pt x="2" y="46"/>
                      <a:pt x="2" y="46"/>
                    </a:cubicBezTo>
                    <a:cubicBezTo>
                      <a:pt x="2" y="47"/>
                      <a:pt x="2" y="48"/>
                      <a:pt x="3" y="48"/>
                    </a:cubicBezTo>
                    <a:cubicBezTo>
                      <a:pt x="12" y="53"/>
                      <a:pt x="12" y="53"/>
                      <a:pt x="12" y="53"/>
                    </a:cubicBezTo>
                    <a:cubicBezTo>
                      <a:pt x="12" y="55"/>
                      <a:pt x="11" y="57"/>
                      <a:pt x="11" y="60"/>
                    </a:cubicBezTo>
                    <a:cubicBezTo>
                      <a:pt x="2" y="63"/>
                      <a:pt x="2" y="63"/>
                      <a:pt x="2" y="63"/>
                    </a:cubicBezTo>
                    <a:cubicBezTo>
                      <a:pt x="1" y="63"/>
                      <a:pt x="0" y="64"/>
                      <a:pt x="0" y="65"/>
                    </a:cubicBezTo>
                    <a:cubicBezTo>
                      <a:pt x="0" y="65"/>
                      <a:pt x="0" y="65"/>
                      <a:pt x="0" y="65"/>
                    </a:cubicBezTo>
                    <a:cubicBezTo>
                      <a:pt x="0" y="66"/>
                      <a:pt x="1" y="67"/>
                      <a:pt x="2" y="67"/>
                    </a:cubicBezTo>
                    <a:cubicBezTo>
                      <a:pt x="12" y="68"/>
                      <a:pt x="12" y="68"/>
                      <a:pt x="12" y="68"/>
                    </a:cubicBezTo>
                    <a:cubicBezTo>
                      <a:pt x="12" y="71"/>
                      <a:pt x="13" y="73"/>
                      <a:pt x="14" y="75"/>
                    </a:cubicBezTo>
                    <a:cubicBezTo>
                      <a:pt x="5" y="81"/>
                      <a:pt x="5" y="81"/>
                      <a:pt x="5" y="81"/>
                    </a:cubicBezTo>
                    <a:cubicBezTo>
                      <a:pt x="5" y="81"/>
                      <a:pt x="4" y="82"/>
                      <a:pt x="4" y="83"/>
                    </a:cubicBezTo>
                    <a:cubicBezTo>
                      <a:pt x="4" y="83"/>
                      <a:pt x="4" y="83"/>
                      <a:pt x="4" y="83"/>
                    </a:cubicBezTo>
                    <a:cubicBezTo>
                      <a:pt x="5" y="84"/>
                      <a:pt x="6" y="85"/>
                      <a:pt x="7" y="84"/>
                    </a:cubicBezTo>
                    <a:cubicBezTo>
                      <a:pt x="17" y="83"/>
                      <a:pt x="17" y="83"/>
                      <a:pt x="17" y="83"/>
                    </a:cubicBezTo>
                    <a:cubicBezTo>
                      <a:pt x="18" y="85"/>
                      <a:pt x="19" y="87"/>
                      <a:pt x="20" y="89"/>
                    </a:cubicBezTo>
                    <a:cubicBezTo>
                      <a:pt x="14" y="97"/>
                      <a:pt x="14" y="97"/>
                      <a:pt x="14" y="97"/>
                    </a:cubicBezTo>
                    <a:cubicBezTo>
                      <a:pt x="14" y="97"/>
                      <a:pt x="14" y="98"/>
                      <a:pt x="14" y="98"/>
                    </a:cubicBezTo>
                    <a:cubicBezTo>
                      <a:pt x="14" y="99"/>
                      <a:pt x="14" y="99"/>
                      <a:pt x="14" y="100"/>
                    </a:cubicBezTo>
                    <a:cubicBezTo>
                      <a:pt x="15" y="100"/>
                      <a:pt x="16" y="101"/>
                      <a:pt x="17" y="100"/>
                    </a:cubicBezTo>
                    <a:cubicBezTo>
                      <a:pt x="26" y="95"/>
                      <a:pt x="26" y="95"/>
                      <a:pt x="26" y="95"/>
                    </a:cubicBezTo>
                    <a:cubicBezTo>
                      <a:pt x="28" y="97"/>
                      <a:pt x="29" y="99"/>
                      <a:pt x="31" y="100"/>
                    </a:cubicBezTo>
                    <a:cubicBezTo>
                      <a:pt x="28" y="109"/>
                      <a:pt x="28" y="109"/>
                      <a:pt x="28" y="109"/>
                    </a:cubicBezTo>
                    <a:cubicBezTo>
                      <a:pt x="28" y="110"/>
                      <a:pt x="28" y="110"/>
                      <a:pt x="28" y="110"/>
                    </a:cubicBezTo>
                    <a:cubicBezTo>
                      <a:pt x="28" y="111"/>
                      <a:pt x="28" y="112"/>
                      <a:pt x="29" y="112"/>
                    </a:cubicBezTo>
                    <a:cubicBezTo>
                      <a:pt x="30" y="113"/>
                      <a:pt x="31" y="112"/>
                      <a:pt x="31" y="112"/>
                    </a:cubicBezTo>
                    <a:cubicBezTo>
                      <a:pt x="38" y="104"/>
                      <a:pt x="38" y="104"/>
                      <a:pt x="38" y="104"/>
                    </a:cubicBezTo>
                    <a:cubicBezTo>
                      <a:pt x="40" y="106"/>
                      <a:pt x="43" y="106"/>
                      <a:pt x="45" y="107"/>
                    </a:cubicBezTo>
                    <a:cubicBezTo>
                      <a:pt x="45" y="117"/>
                      <a:pt x="45" y="117"/>
                      <a:pt x="45" y="117"/>
                    </a:cubicBezTo>
                    <a:cubicBezTo>
                      <a:pt x="45" y="117"/>
                      <a:pt x="45" y="117"/>
                      <a:pt x="45" y="118"/>
                    </a:cubicBezTo>
                    <a:cubicBezTo>
                      <a:pt x="45" y="119"/>
                      <a:pt x="45" y="119"/>
                      <a:pt x="46" y="120"/>
                    </a:cubicBezTo>
                    <a:cubicBezTo>
                      <a:pt x="47" y="120"/>
                      <a:pt x="48" y="119"/>
                      <a:pt x="49" y="118"/>
                    </a:cubicBezTo>
                    <a:cubicBezTo>
                      <a:pt x="53" y="109"/>
                      <a:pt x="53" y="109"/>
                      <a:pt x="53" y="109"/>
                    </a:cubicBezTo>
                    <a:cubicBezTo>
                      <a:pt x="55" y="110"/>
                      <a:pt x="58" y="110"/>
                      <a:pt x="60" y="110"/>
                    </a:cubicBezTo>
                    <a:cubicBezTo>
                      <a:pt x="63" y="119"/>
                      <a:pt x="63" y="119"/>
                      <a:pt x="63" y="119"/>
                    </a:cubicBezTo>
                    <a:cubicBezTo>
                      <a:pt x="63" y="120"/>
                      <a:pt x="64" y="121"/>
                      <a:pt x="65" y="121"/>
                    </a:cubicBezTo>
                    <a:cubicBezTo>
                      <a:pt x="65" y="121"/>
                      <a:pt x="65" y="121"/>
                      <a:pt x="65" y="121"/>
                    </a:cubicBezTo>
                    <a:cubicBezTo>
                      <a:pt x="66" y="121"/>
                      <a:pt x="67" y="120"/>
                      <a:pt x="67" y="119"/>
                    </a:cubicBezTo>
                    <a:cubicBezTo>
                      <a:pt x="67" y="119"/>
                      <a:pt x="67" y="119"/>
                      <a:pt x="67" y="119"/>
                    </a:cubicBezTo>
                    <a:cubicBezTo>
                      <a:pt x="68" y="109"/>
                      <a:pt x="68" y="109"/>
                      <a:pt x="68" y="109"/>
                    </a:cubicBezTo>
                    <a:cubicBezTo>
                      <a:pt x="71" y="109"/>
                      <a:pt x="73" y="108"/>
                      <a:pt x="75" y="108"/>
                    </a:cubicBezTo>
                    <a:cubicBezTo>
                      <a:pt x="81" y="116"/>
                      <a:pt x="81" y="116"/>
                      <a:pt x="81" y="116"/>
                    </a:cubicBezTo>
                    <a:cubicBezTo>
                      <a:pt x="82" y="117"/>
                      <a:pt x="83" y="117"/>
                      <a:pt x="84" y="117"/>
                    </a:cubicBezTo>
                    <a:cubicBezTo>
                      <a:pt x="84" y="117"/>
                      <a:pt x="85" y="116"/>
                      <a:pt x="85" y="115"/>
                    </a:cubicBezTo>
                    <a:cubicBezTo>
                      <a:pt x="85" y="115"/>
                      <a:pt x="85" y="115"/>
                      <a:pt x="85" y="114"/>
                    </a:cubicBezTo>
                    <a:cubicBezTo>
                      <a:pt x="83" y="104"/>
                      <a:pt x="83" y="104"/>
                      <a:pt x="83" y="104"/>
                    </a:cubicBezTo>
                    <a:cubicBezTo>
                      <a:pt x="85" y="103"/>
                      <a:pt x="87" y="102"/>
                      <a:pt x="89" y="101"/>
                    </a:cubicBezTo>
                    <a:cubicBezTo>
                      <a:pt x="97" y="107"/>
                      <a:pt x="97" y="107"/>
                      <a:pt x="97" y="107"/>
                    </a:cubicBezTo>
                    <a:cubicBezTo>
                      <a:pt x="98" y="108"/>
                      <a:pt x="99" y="108"/>
                      <a:pt x="100" y="107"/>
                    </a:cubicBezTo>
                    <a:cubicBezTo>
                      <a:pt x="100" y="107"/>
                      <a:pt x="101" y="106"/>
                      <a:pt x="101" y="106"/>
                    </a:cubicBezTo>
                    <a:cubicBezTo>
                      <a:pt x="101" y="105"/>
                      <a:pt x="100" y="105"/>
                      <a:pt x="100" y="104"/>
                    </a:cubicBezTo>
                    <a:cubicBezTo>
                      <a:pt x="96" y="95"/>
                      <a:pt x="96" y="95"/>
                      <a:pt x="96" y="95"/>
                    </a:cubicBezTo>
                    <a:cubicBezTo>
                      <a:pt x="97" y="94"/>
                      <a:pt x="99" y="92"/>
                      <a:pt x="100" y="90"/>
                    </a:cubicBezTo>
                    <a:cubicBezTo>
                      <a:pt x="110" y="93"/>
                      <a:pt x="110" y="93"/>
                      <a:pt x="110" y="93"/>
                    </a:cubicBezTo>
                    <a:cubicBezTo>
                      <a:pt x="111" y="94"/>
                      <a:pt x="112" y="94"/>
                      <a:pt x="112" y="93"/>
                    </a:cubicBezTo>
                    <a:cubicBezTo>
                      <a:pt x="113" y="92"/>
                      <a:pt x="113" y="92"/>
                      <a:pt x="113" y="92"/>
                    </a:cubicBezTo>
                    <a:cubicBezTo>
                      <a:pt x="113" y="91"/>
                      <a:pt x="112" y="90"/>
                      <a:pt x="112" y="90"/>
                    </a:cubicBezTo>
                    <a:cubicBezTo>
                      <a:pt x="105" y="83"/>
                      <a:pt x="105" y="83"/>
                      <a:pt x="105" y="83"/>
                    </a:cubicBezTo>
                    <a:cubicBezTo>
                      <a:pt x="106" y="81"/>
                      <a:pt x="107" y="79"/>
                      <a:pt x="107" y="76"/>
                    </a:cubicBezTo>
                    <a:cubicBezTo>
                      <a:pt x="117" y="77"/>
                      <a:pt x="117" y="77"/>
                      <a:pt x="117" y="77"/>
                    </a:cubicBezTo>
                    <a:cubicBezTo>
                      <a:pt x="118" y="77"/>
                      <a:pt x="120" y="76"/>
                      <a:pt x="120" y="75"/>
                    </a:cubicBezTo>
                    <a:cubicBezTo>
                      <a:pt x="120" y="75"/>
                      <a:pt x="120" y="75"/>
                      <a:pt x="120" y="75"/>
                    </a:cubicBezTo>
                    <a:cubicBezTo>
                      <a:pt x="120" y="74"/>
                      <a:pt x="119" y="73"/>
                      <a:pt x="118" y="73"/>
                    </a:cubicBezTo>
                    <a:cubicBezTo>
                      <a:pt x="109" y="68"/>
                      <a:pt x="109" y="68"/>
                      <a:pt x="109" y="68"/>
                    </a:cubicBezTo>
                    <a:cubicBezTo>
                      <a:pt x="110" y="66"/>
                      <a:pt x="110" y="64"/>
                      <a:pt x="110" y="61"/>
                    </a:cubicBezTo>
                    <a:lnTo>
                      <a:pt x="120" y="58"/>
                    </a:lnTo>
                    <a:close/>
                    <a:moveTo>
                      <a:pt x="61" y="72"/>
                    </a:moveTo>
                    <a:cubicBezTo>
                      <a:pt x="55" y="72"/>
                      <a:pt x="50" y="67"/>
                      <a:pt x="50" y="61"/>
                    </a:cubicBezTo>
                    <a:cubicBezTo>
                      <a:pt x="50" y="54"/>
                      <a:pt x="55" y="49"/>
                      <a:pt x="61" y="49"/>
                    </a:cubicBezTo>
                    <a:cubicBezTo>
                      <a:pt x="67" y="49"/>
                      <a:pt x="72" y="54"/>
                      <a:pt x="72" y="61"/>
                    </a:cubicBezTo>
                    <a:cubicBezTo>
                      <a:pt x="72" y="67"/>
                      <a:pt x="67" y="72"/>
                      <a:pt x="61" y="7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42" name="Oval 21"/>
              <p:cNvSpPr>
                <a:spLocks noChangeArrowheads="1"/>
              </p:cNvSpPr>
              <p:nvPr/>
            </p:nvSpPr>
            <p:spPr bwMode="auto">
              <a:xfrm>
                <a:off x="-1055688" y="2462213"/>
                <a:ext cx="171450" cy="171450"/>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43" name="Oval 22"/>
              <p:cNvSpPr>
                <a:spLocks noChangeArrowheads="1"/>
              </p:cNvSpPr>
              <p:nvPr/>
            </p:nvSpPr>
            <p:spPr bwMode="auto">
              <a:xfrm>
                <a:off x="-1776413" y="2792413"/>
                <a:ext cx="115888" cy="119063"/>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44" name="Freeform 23"/>
              <p:cNvSpPr>
                <a:spLocks noEditPoints="1"/>
              </p:cNvSpPr>
              <p:nvPr/>
            </p:nvSpPr>
            <p:spPr bwMode="auto">
              <a:xfrm>
                <a:off x="-2773363" y="2439988"/>
                <a:ext cx="2692401" cy="2659063"/>
              </a:xfrm>
              <a:custGeom>
                <a:avLst/>
                <a:gdLst>
                  <a:gd name="T0" fmla="*/ 605 w 718"/>
                  <a:gd name="T1" fmla="*/ 20 h 709"/>
                  <a:gd name="T2" fmla="*/ 602 w 718"/>
                  <a:gd name="T3" fmla="*/ 58 h 709"/>
                  <a:gd name="T4" fmla="*/ 587 w 718"/>
                  <a:gd name="T5" fmla="*/ 93 h 709"/>
                  <a:gd name="T6" fmla="*/ 563 w 718"/>
                  <a:gd name="T7" fmla="*/ 121 h 709"/>
                  <a:gd name="T8" fmla="*/ 530 w 718"/>
                  <a:gd name="T9" fmla="*/ 141 h 709"/>
                  <a:gd name="T10" fmla="*/ 493 w 718"/>
                  <a:gd name="T11" fmla="*/ 149 h 709"/>
                  <a:gd name="T12" fmla="*/ 456 w 718"/>
                  <a:gd name="T13" fmla="*/ 147 h 709"/>
                  <a:gd name="T14" fmla="*/ 420 w 718"/>
                  <a:gd name="T15" fmla="*/ 134 h 709"/>
                  <a:gd name="T16" fmla="*/ 391 w 718"/>
                  <a:gd name="T17" fmla="*/ 110 h 709"/>
                  <a:gd name="T18" fmla="*/ 371 w 718"/>
                  <a:gd name="T19" fmla="*/ 78 h 709"/>
                  <a:gd name="T20" fmla="*/ 361 w 718"/>
                  <a:gd name="T21" fmla="*/ 42 h 709"/>
                  <a:gd name="T22" fmla="*/ 363 w 718"/>
                  <a:gd name="T23" fmla="*/ 4 h 709"/>
                  <a:gd name="T24" fmla="*/ 68 w 718"/>
                  <a:gd name="T25" fmla="*/ 221 h 709"/>
                  <a:gd name="T26" fmla="*/ 162 w 718"/>
                  <a:gd name="T27" fmla="*/ 514 h 709"/>
                  <a:gd name="T28" fmla="*/ 334 w 718"/>
                  <a:gd name="T29" fmla="*/ 176 h 709"/>
                  <a:gd name="T30" fmla="*/ 311 w 718"/>
                  <a:gd name="T31" fmla="*/ 189 h 709"/>
                  <a:gd name="T32" fmla="*/ 288 w 718"/>
                  <a:gd name="T33" fmla="*/ 197 h 709"/>
                  <a:gd name="T34" fmla="*/ 258 w 718"/>
                  <a:gd name="T35" fmla="*/ 192 h 709"/>
                  <a:gd name="T36" fmla="*/ 234 w 718"/>
                  <a:gd name="T37" fmla="*/ 181 h 709"/>
                  <a:gd name="T38" fmla="*/ 214 w 718"/>
                  <a:gd name="T39" fmla="*/ 164 h 709"/>
                  <a:gd name="T40" fmla="*/ 201 w 718"/>
                  <a:gd name="T41" fmla="*/ 141 h 709"/>
                  <a:gd name="T42" fmla="*/ 195 w 718"/>
                  <a:gd name="T43" fmla="*/ 116 h 709"/>
                  <a:gd name="T44" fmla="*/ 197 w 718"/>
                  <a:gd name="T45" fmla="*/ 89 h 709"/>
                  <a:gd name="T46" fmla="*/ 207 w 718"/>
                  <a:gd name="T47" fmla="*/ 64 h 709"/>
                  <a:gd name="T48" fmla="*/ 225 w 718"/>
                  <a:gd name="T49" fmla="*/ 43 h 709"/>
                  <a:gd name="T50" fmla="*/ 249 w 718"/>
                  <a:gd name="T51" fmla="*/ 29 h 709"/>
                  <a:gd name="T52" fmla="*/ 275 w 718"/>
                  <a:gd name="T53" fmla="*/ 23 h 709"/>
                  <a:gd name="T54" fmla="*/ 305 w 718"/>
                  <a:gd name="T55" fmla="*/ 28 h 709"/>
                  <a:gd name="T56" fmla="*/ 329 w 718"/>
                  <a:gd name="T57" fmla="*/ 38 h 709"/>
                  <a:gd name="T58" fmla="*/ 349 w 718"/>
                  <a:gd name="T59" fmla="*/ 55 h 709"/>
                  <a:gd name="T60" fmla="*/ 362 w 718"/>
                  <a:gd name="T61" fmla="*/ 78 h 709"/>
                  <a:gd name="T62" fmla="*/ 368 w 718"/>
                  <a:gd name="T63" fmla="*/ 104 h 709"/>
                  <a:gd name="T64" fmla="*/ 366 w 718"/>
                  <a:gd name="T65" fmla="*/ 131 h 709"/>
                  <a:gd name="T66" fmla="*/ 356 w 718"/>
                  <a:gd name="T67" fmla="*/ 156 h 709"/>
                  <a:gd name="T68" fmla="*/ 338 w 718"/>
                  <a:gd name="T69" fmla="*/ 176 h 709"/>
                  <a:gd name="T70" fmla="*/ 451 w 718"/>
                  <a:gd name="T71" fmla="*/ 208 h 709"/>
                  <a:gd name="T72" fmla="*/ 444 w 718"/>
                  <a:gd name="T73" fmla="*/ 224 h 709"/>
                  <a:gd name="T74" fmla="*/ 433 w 718"/>
                  <a:gd name="T75" fmla="*/ 237 h 709"/>
                  <a:gd name="T76" fmla="*/ 418 w 718"/>
                  <a:gd name="T77" fmla="*/ 247 h 709"/>
                  <a:gd name="T78" fmla="*/ 401 w 718"/>
                  <a:gd name="T79" fmla="*/ 251 h 709"/>
                  <a:gd name="T80" fmla="*/ 383 w 718"/>
                  <a:gd name="T81" fmla="*/ 250 h 709"/>
                  <a:gd name="T82" fmla="*/ 367 w 718"/>
                  <a:gd name="T83" fmla="*/ 243 h 709"/>
                  <a:gd name="T84" fmla="*/ 353 w 718"/>
                  <a:gd name="T85" fmla="*/ 232 h 709"/>
                  <a:gd name="T86" fmla="*/ 343 w 718"/>
                  <a:gd name="T87" fmla="*/ 217 h 709"/>
                  <a:gd name="T88" fmla="*/ 339 w 718"/>
                  <a:gd name="T89" fmla="*/ 200 h 709"/>
                  <a:gd name="T90" fmla="*/ 340 w 718"/>
                  <a:gd name="T91" fmla="*/ 183 h 709"/>
                  <a:gd name="T92" fmla="*/ 346 w 718"/>
                  <a:gd name="T93" fmla="*/ 166 h 709"/>
                  <a:gd name="T94" fmla="*/ 357 w 718"/>
                  <a:gd name="T95" fmla="*/ 153 h 709"/>
                  <a:gd name="T96" fmla="*/ 372 w 718"/>
                  <a:gd name="T97" fmla="*/ 143 h 709"/>
                  <a:gd name="T98" fmla="*/ 389 w 718"/>
                  <a:gd name="T99" fmla="*/ 138 h 709"/>
                  <a:gd name="T100" fmla="*/ 407 w 718"/>
                  <a:gd name="T101" fmla="*/ 139 h 709"/>
                  <a:gd name="T102" fmla="*/ 423 w 718"/>
                  <a:gd name="T103" fmla="*/ 146 h 709"/>
                  <a:gd name="T104" fmla="*/ 437 w 718"/>
                  <a:gd name="T105" fmla="*/ 157 h 709"/>
                  <a:gd name="T106" fmla="*/ 446 w 718"/>
                  <a:gd name="T107" fmla="*/ 172 h 709"/>
                  <a:gd name="T108" fmla="*/ 451 w 718"/>
                  <a:gd name="T109" fmla="*/ 189 h 7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718" h="709">
                    <a:moveTo>
                      <a:pt x="606" y="330"/>
                    </a:moveTo>
                    <a:cubicBezTo>
                      <a:pt x="718" y="140"/>
                      <a:pt x="627" y="0"/>
                      <a:pt x="627" y="0"/>
                    </a:cubicBezTo>
                    <a:cubicBezTo>
                      <a:pt x="578" y="0"/>
                      <a:pt x="578" y="0"/>
                      <a:pt x="578" y="0"/>
                    </a:cubicBezTo>
                    <a:cubicBezTo>
                      <a:pt x="579" y="4"/>
                      <a:pt x="580" y="9"/>
                      <a:pt x="581" y="13"/>
                    </a:cubicBezTo>
                    <a:cubicBezTo>
                      <a:pt x="601" y="16"/>
                      <a:pt x="601" y="16"/>
                      <a:pt x="601" y="16"/>
                    </a:cubicBezTo>
                    <a:cubicBezTo>
                      <a:pt x="603" y="16"/>
                      <a:pt x="605" y="18"/>
                      <a:pt x="605" y="20"/>
                    </a:cubicBezTo>
                    <a:cubicBezTo>
                      <a:pt x="605" y="20"/>
                      <a:pt x="605" y="20"/>
                      <a:pt x="605" y="20"/>
                    </a:cubicBezTo>
                    <a:cubicBezTo>
                      <a:pt x="605" y="23"/>
                      <a:pt x="604" y="24"/>
                      <a:pt x="601" y="24"/>
                    </a:cubicBezTo>
                    <a:cubicBezTo>
                      <a:pt x="582" y="30"/>
                      <a:pt x="582" y="30"/>
                      <a:pt x="582" y="30"/>
                    </a:cubicBezTo>
                    <a:cubicBezTo>
                      <a:pt x="582" y="35"/>
                      <a:pt x="581" y="40"/>
                      <a:pt x="581" y="45"/>
                    </a:cubicBezTo>
                    <a:cubicBezTo>
                      <a:pt x="599" y="54"/>
                      <a:pt x="599" y="54"/>
                      <a:pt x="599" y="54"/>
                    </a:cubicBezTo>
                    <a:cubicBezTo>
                      <a:pt x="601" y="55"/>
                      <a:pt x="602" y="56"/>
                      <a:pt x="602" y="58"/>
                    </a:cubicBezTo>
                    <a:cubicBezTo>
                      <a:pt x="602" y="58"/>
                      <a:pt x="602" y="59"/>
                      <a:pt x="602" y="59"/>
                    </a:cubicBezTo>
                    <a:cubicBezTo>
                      <a:pt x="601" y="61"/>
                      <a:pt x="599" y="62"/>
                      <a:pt x="597" y="62"/>
                    </a:cubicBezTo>
                    <a:cubicBezTo>
                      <a:pt x="577" y="62"/>
                      <a:pt x="577" y="62"/>
                      <a:pt x="577" y="62"/>
                    </a:cubicBezTo>
                    <a:cubicBezTo>
                      <a:pt x="575" y="66"/>
                      <a:pt x="573" y="71"/>
                      <a:pt x="571" y="75"/>
                    </a:cubicBezTo>
                    <a:cubicBezTo>
                      <a:pt x="585" y="89"/>
                      <a:pt x="585" y="89"/>
                      <a:pt x="585" y="89"/>
                    </a:cubicBezTo>
                    <a:cubicBezTo>
                      <a:pt x="587" y="90"/>
                      <a:pt x="587" y="91"/>
                      <a:pt x="587" y="93"/>
                    </a:cubicBezTo>
                    <a:cubicBezTo>
                      <a:pt x="587" y="94"/>
                      <a:pt x="587" y="94"/>
                      <a:pt x="587" y="95"/>
                    </a:cubicBezTo>
                    <a:cubicBezTo>
                      <a:pt x="585" y="97"/>
                      <a:pt x="583" y="97"/>
                      <a:pt x="581" y="96"/>
                    </a:cubicBezTo>
                    <a:cubicBezTo>
                      <a:pt x="562" y="90"/>
                      <a:pt x="562" y="90"/>
                      <a:pt x="562" y="90"/>
                    </a:cubicBezTo>
                    <a:cubicBezTo>
                      <a:pt x="559" y="94"/>
                      <a:pt x="556" y="97"/>
                      <a:pt x="552" y="101"/>
                    </a:cubicBezTo>
                    <a:cubicBezTo>
                      <a:pt x="562" y="119"/>
                      <a:pt x="562" y="119"/>
                      <a:pt x="562" y="119"/>
                    </a:cubicBezTo>
                    <a:cubicBezTo>
                      <a:pt x="562" y="120"/>
                      <a:pt x="563" y="120"/>
                      <a:pt x="563" y="121"/>
                    </a:cubicBezTo>
                    <a:cubicBezTo>
                      <a:pt x="563" y="122"/>
                      <a:pt x="562" y="124"/>
                      <a:pt x="561" y="124"/>
                    </a:cubicBezTo>
                    <a:cubicBezTo>
                      <a:pt x="559" y="126"/>
                      <a:pt x="557" y="126"/>
                      <a:pt x="555" y="124"/>
                    </a:cubicBezTo>
                    <a:cubicBezTo>
                      <a:pt x="539" y="112"/>
                      <a:pt x="539" y="112"/>
                      <a:pt x="539" y="112"/>
                    </a:cubicBezTo>
                    <a:cubicBezTo>
                      <a:pt x="535" y="114"/>
                      <a:pt x="531" y="117"/>
                      <a:pt x="527" y="119"/>
                    </a:cubicBezTo>
                    <a:cubicBezTo>
                      <a:pt x="530" y="139"/>
                      <a:pt x="530" y="139"/>
                      <a:pt x="530" y="139"/>
                    </a:cubicBezTo>
                    <a:cubicBezTo>
                      <a:pt x="530" y="140"/>
                      <a:pt x="530" y="140"/>
                      <a:pt x="530" y="141"/>
                    </a:cubicBezTo>
                    <a:cubicBezTo>
                      <a:pt x="530" y="142"/>
                      <a:pt x="529" y="144"/>
                      <a:pt x="528" y="145"/>
                    </a:cubicBezTo>
                    <a:cubicBezTo>
                      <a:pt x="526" y="145"/>
                      <a:pt x="523" y="144"/>
                      <a:pt x="522" y="142"/>
                    </a:cubicBezTo>
                    <a:cubicBezTo>
                      <a:pt x="511" y="126"/>
                      <a:pt x="511" y="126"/>
                      <a:pt x="511" y="126"/>
                    </a:cubicBezTo>
                    <a:cubicBezTo>
                      <a:pt x="506" y="127"/>
                      <a:pt x="501" y="128"/>
                      <a:pt x="497" y="129"/>
                    </a:cubicBezTo>
                    <a:cubicBezTo>
                      <a:pt x="493" y="149"/>
                      <a:pt x="493" y="149"/>
                      <a:pt x="493" y="149"/>
                    </a:cubicBezTo>
                    <a:cubicBezTo>
                      <a:pt x="493" y="149"/>
                      <a:pt x="493" y="149"/>
                      <a:pt x="493" y="149"/>
                    </a:cubicBezTo>
                    <a:cubicBezTo>
                      <a:pt x="493" y="151"/>
                      <a:pt x="492" y="153"/>
                      <a:pt x="490" y="153"/>
                    </a:cubicBezTo>
                    <a:cubicBezTo>
                      <a:pt x="490" y="153"/>
                      <a:pt x="490" y="153"/>
                      <a:pt x="489" y="153"/>
                    </a:cubicBezTo>
                    <a:cubicBezTo>
                      <a:pt x="487" y="153"/>
                      <a:pt x="486" y="152"/>
                      <a:pt x="485" y="150"/>
                    </a:cubicBezTo>
                    <a:cubicBezTo>
                      <a:pt x="479" y="130"/>
                      <a:pt x="479" y="130"/>
                      <a:pt x="479" y="130"/>
                    </a:cubicBezTo>
                    <a:cubicBezTo>
                      <a:pt x="475" y="130"/>
                      <a:pt x="470" y="130"/>
                      <a:pt x="465" y="129"/>
                    </a:cubicBezTo>
                    <a:cubicBezTo>
                      <a:pt x="456" y="147"/>
                      <a:pt x="456" y="147"/>
                      <a:pt x="456" y="147"/>
                    </a:cubicBezTo>
                    <a:cubicBezTo>
                      <a:pt x="455" y="149"/>
                      <a:pt x="453" y="151"/>
                      <a:pt x="451" y="150"/>
                    </a:cubicBezTo>
                    <a:cubicBezTo>
                      <a:pt x="449" y="150"/>
                      <a:pt x="448" y="148"/>
                      <a:pt x="448" y="146"/>
                    </a:cubicBezTo>
                    <a:cubicBezTo>
                      <a:pt x="448" y="146"/>
                      <a:pt x="448" y="146"/>
                      <a:pt x="448" y="145"/>
                    </a:cubicBezTo>
                    <a:cubicBezTo>
                      <a:pt x="448" y="125"/>
                      <a:pt x="448" y="125"/>
                      <a:pt x="448" y="125"/>
                    </a:cubicBezTo>
                    <a:cubicBezTo>
                      <a:pt x="444" y="123"/>
                      <a:pt x="439" y="121"/>
                      <a:pt x="435" y="119"/>
                    </a:cubicBezTo>
                    <a:cubicBezTo>
                      <a:pt x="420" y="134"/>
                      <a:pt x="420" y="134"/>
                      <a:pt x="420" y="134"/>
                    </a:cubicBezTo>
                    <a:cubicBezTo>
                      <a:pt x="419" y="135"/>
                      <a:pt x="417" y="136"/>
                      <a:pt x="415" y="135"/>
                    </a:cubicBezTo>
                    <a:cubicBezTo>
                      <a:pt x="414" y="134"/>
                      <a:pt x="413" y="133"/>
                      <a:pt x="413" y="131"/>
                    </a:cubicBezTo>
                    <a:cubicBezTo>
                      <a:pt x="413" y="131"/>
                      <a:pt x="413" y="130"/>
                      <a:pt x="414" y="129"/>
                    </a:cubicBezTo>
                    <a:cubicBezTo>
                      <a:pt x="420" y="110"/>
                      <a:pt x="420" y="110"/>
                      <a:pt x="420" y="110"/>
                    </a:cubicBezTo>
                    <a:cubicBezTo>
                      <a:pt x="416" y="107"/>
                      <a:pt x="413" y="104"/>
                      <a:pt x="409" y="101"/>
                    </a:cubicBezTo>
                    <a:cubicBezTo>
                      <a:pt x="391" y="110"/>
                      <a:pt x="391" y="110"/>
                      <a:pt x="391" y="110"/>
                    </a:cubicBezTo>
                    <a:cubicBezTo>
                      <a:pt x="389" y="111"/>
                      <a:pt x="387" y="111"/>
                      <a:pt x="386" y="109"/>
                    </a:cubicBezTo>
                    <a:cubicBezTo>
                      <a:pt x="385" y="109"/>
                      <a:pt x="385" y="108"/>
                      <a:pt x="385" y="107"/>
                    </a:cubicBezTo>
                    <a:cubicBezTo>
                      <a:pt x="385" y="106"/>
                      <a:pt x="385" y="104"/>
                      <a:pt x="386" y="104"/>
                    </a:cubicBezTo>
                    <a:cubicBezTo>
                      <a:pt x="398" y="87"/>
                      <a:pt x="398" y="87"/>
                      <a:pt x="398" y="87"/>
                    </a:cubicBezTo>
                    <a:cubicBezTo>
                      <a:pt x="395" y="83"/>
                      <a:pt x="393" y="79"/>
                      <a:pt x="391" y="75"/>
                    </a:cubicBezTo>
                    <a:cubicBezTo>
                      <a:pt x="371" y="78"/>
                      <a:pt x="371" y="78"/>
                      <a:pt x="371" y="78"/>
                    </a:cubicBezTo>
                    <a:cubicBezTo>
                      <a:pt x="369" y="79"/>
                      <a:pt x="366" y="78"/>
                      <a:pt x="365" y="76"/>
                    </a:cubicBezTo>
                    <a:cubicBezTo>
                      <a:pt x="365" y="75"/>
                      <a:pt x="365" y="75"/>
                      <a:pt x="365" y="74"/>
                    </a:cubicBezTo>
                    <a:cubicBezTo>
                      <a:pt x="365" y="73"/>
                      <a:pt x="366" y="71"/>
                      <a:pt x="368" y="71"/>
                    </a:cubicBezTo>
                    <a:cubicBezTo>
                      <a:pt x="384" y="59"/>
                      <a:pt x="384" y="59"/>
                      <a:pt x="384" y="59"/>
                    </a:cubicBezTo>
                    <a:cubicBezTo>
                      <a:pt x="383" y="54"/>
                      <a:pt x="382" y="50"/>
                      <a:pt x="381" y="45"/>
                    </a:cubicBezTo>
                    <a:cubicBezTo>
                      <a:pt x="361" y="42"/>
                      <a:pt x="361" y="42"/>
                      <a:pt x="361" y="42"/>
                    </a:cubicBezTo>
                    <a:cubicBezTo>
                      <a:pt x="359" y="42"/>
                      <a:pt x="357" y="40"/>
                      <a:pt x="357" y="38"/>
                    </a:cubicBezTo>
                    <a:cubicBezTo>
                      <a:pt x="357" y="38"/>
                      <a:pt x="357" y="38"/>
                      <a:pt x="357" y="38"/>
                    </a:cubicBezTo>
                    <a:cubicBezTo>
                      <a:pt x="357" y="36"/>
                      <a:pt x="358" y="34"/>
                      <a:pt x="360" y="34"/>
                    </a:cubicBezTo>
                    <a:cubicBezTo>
                      <a:pt x="380" y="28"/>
                      <a:pt x="380" y="28"/>
                      <a:pt x="380" y="28"/>
                    </a:cubicBezTo>
                    <a:cubicBezTo>
                      <a:pt x="380" y="23"/>
                      <a:pt x="380" y="18"/>
                      <a:pt x="381" y="13"/>
                    </a:cubicBezTo>
                    <a:cubicBezTo>
                      <a:pt x="363" y="4"/>
                      <a:pt x="363" y="4"/>
                      <a:pt x="363" y="4"/>
                    </a:cubicBezTo>
                    <a:cubicBezTo>
                      <a:pt x="361" y="4"/>
                      <a:pt x="360" y="2"/>
                      <a:pt x="360" y="0"/>
                    </a:cubicBezTo>
                    <a:cubicBezTo>
                      <a:pt x="360" y="0"/>
                      <a:pt x="360" y="0"/>
                      <a:pt x="360" y="0"/>
                    </a:cubicBezTo>
                    <a:cubicBezTo>
                      <a:pt x="110" y="0"/>
                      <a:pt x="110" y="0"/>
                      <a:pt x="110" y="0"/>
                    </a:cubicBezTo>
                    <a:cubicBezTo>
                      <a:pt x="103" y="41"/>
                      <a:pt x="83" y="85"/>
                      <a:pt x="83" y="85"/>
                    </a:cubicBezTo>
                    <a:cubicBezTo>
                      <a:pt x="71" y="115"/>
                      <a:pt x="79" y="137"/>
                      <a:pt x="79" y="137"/>
                    </a:cubicBezTo>
                    <a:cubicBezTo>
                      <a:pt x="103" y="178"/>
                      <a:pt x="84" y="200"/>
                      <a:pt x="68" y="221"/>
                    </a:cubicBezTo>
                    <a:cubicBezTo>
                      <a:pt x="53" y="242"/>
                      <a:pt x="0" y="315"/>
                      <a:pt x="51" y="317"/>
                    </a:cubicBezTo>
                    <a:cubicBezTo>
                      <a:pt x="99" y="318"/>
                      <a:pt x="84" y="334"/>
                      <a:pt x="84" y="334"/>
                    </a:cubicBezTo>
                    <a:cubicBezTo>
                      <a:pt x="63" y="380"/>
                      <a:pt x="96" y="381"/>
                      <a:pt x="96" y="381"/>
                    </a:cubicBezTo>
                    <a:cubicBezTo>
                      <a:pt x="81" y="408"/>
                      <a:pt x="103" y="409"/>
                      <a:pt x="103" y="409"/>
                    </a:cubicBezTo>
                    <a:cubicBezTo>
                      <a:pt x="135" y="409"/>
                      <a:pt x="118" y="438"/>
                      <a:pt x="118" y="438"/>
                    </a:cubicBezTo>
                    <a:cubicBezTo>
                      <a:pt x="79" y="481"/>
                      <a:pt x="113" y="524"/>
                      <a:pt x="162" y="514"/>
                    </a:cubicBezTo>
                    <a:cubicBezTo>
                      <a:pt x="259" y="494"/>
                      <a:pt x="309" y="527"/>
                      <a:pt x="286" y="597"/>
                    </a:cubicBezTo>
                    <a:cubicBezTo>
                      <a:pt x="263" y="666"/>
                      <a:pt x="232" y="709"/>
                      <a:pt x="232" y="709"/>
                    </a:cubicBezTo>
                    <a:cubicBezTo>
                      <a:pt x="659" y="709"/>
                      <a:pt x="659" y="709"/>
                      <a:pt x="659" y="709"/>
                    </a:cubicBezTo>
                    <a:cubicBezTo>
                      <a:pt x="568" y="521"/>
                      <a:pt x="568" y="521"/>
                      <a:pt x="568" y="521"/>
                    </a:cubicBezTo>
                    <a:cubicBezTo>
                      <a:pt x="540" y="458"/>
                      <a:pt x="606" y="330"/>
                      <a:pt x="606" y="330"/>
                    </a:cubicBezTo>
                    <a:close/>
                    <a:moveTo>
                      <a:pt x="334" y="176"/>
                    </a:moveTo>
                    <a:cubicBezTo>
                      <a:pt x="322" y="168"/>
                      <a:pt x="322" y="168"/>
                      <a:pt x="322" y="168"/>
                    </a:cubicBezTo>
                    <a:cubicBezTo>
                      <a:pt x="320" y="169"/>
                      <a:pt x="317" y="171"/>
                      <a:pt x="314" y="173"/>
                    </a:cubicBezTo>
                    <a:cubicBezTo>
                      <a:pt x="316" y="187"/>
                      <a:pt x="316" y="187"/>
                      <a:pt x="316" y="187"/>
                    </a:cubicBezTo>
                    <a:cubicBezTo>
                      <a:pt x="316" y="187"/>
                      <a:pt x="316" y="188"/>
                      <a:pt x="316" y="188"/>
                    </a:cubicBezTo>
                    <a:cubicBezTo>
                      <a:pt x="316" y="189"/>
                      <a:pt x="315" y="190"/>
                      <a:pt x="314" y="191"/>
                    </a:cubicBezTo>
                    <a:cubicBezTo>
                      <a:pt x="313" y="191"/>
                      <a:pt x="311" y="190"/>
                      <a:pt x="311" y="189"/>
                    </a:cubicBezTo>
                    <a:cubicBezTo>
                      <a:pt x="302" y="177"/>
                      <a:pt x="302" y="177"/>
                      <a:pt x="302" y="177"/>
                    </a:cubicBezTo>
                    <a:cubicBezTo>
                      <a:pt x="299" y="178"/>
                      <a:pt x="296" y="179"/>
                      <a:pt x="293" y="180"/>
                    </a:cubicBezTo>
                    <a:cubicBezTo>
                      <a:pt x="290" y="194"/>
                      <a:pt x="290" y="194"/>
                      <a:pt x="290" y="194"/>
                    </a:cubicBezTo>
                    <a:cubicBezTo>
                      <a:pt x="290" y="194"/>
                      <a:pt x="290" y="194"/>
                      <a:pt x="290" y="194"/>
                    </a:cubicBezTo>
                    <a:cubicBezTo>
                      <a:pt x="290" y="195"/>
                      <a:pt x="289" y="197"/>
                      <a:pt x="288" y="197"/>
                    </a:cubicBezTo>
                    <a:cubicBezTo>
                      <a:pt x="288" y="197"/>
                      <a:pt x="288" y="197"/>
                      <a:pt x="288" y="197"/>
                    </a:cubicBezTo>
                    <a:cubicBezTo>
                      <a:pt x="286" y="197"/>
                      <a:pt x="285" y="196"/>
                      <a:pt x="285" y="194"/>
                    </a:cubicBezTo>
                    <a:cubicBezTo>
                      <a:pt x="281" y="180"/>
                      <a:pt x="281" y="180"/>
                      <a:pt x="281" y="180"/>
                    </a:cubicBezTo>
                    <a:cubicBezTo>
                      <a:pt x="277" y="180"/>
                      <a:pt x="274" y="180"/>
                      <a:pt x="270" y="180"/>
                    </a:cubicBezTo>
                    <a:cubicBezTo>
                      <a:pt x="264" y="192"/>
                      <a:pt x="264" y="192"/>
                      <a:pt x="264" y="192"/>
                    </a:cubicBezTo>
                    <a:cubicBezTo>
                      <a:pt x="264" y="194"/>
                      <a:pt x="262" y="195"/>
                      <a:pt x="261" y="194"/>
                    </a:cubicBezTo>
                    <a:cubicBezTo>
                      <a:pt x="259" y="194"/>
                      <a:pt x="258" y="193"/>
                      <a:pt x="258" y="192"/>
                    </a:cubicBezTo>
                    <a:cubicBezTo>
                      <a:pt x="258" y="191"/>
                      <a:pt x="258" y="191"/>
                      <a:pt x="259" y="191"/>
                    </a:cubicBezTo>
                    <a:cubicBezTo>
                      <a:pt x="259" y="177"/>
                      <a:pt x="259" y="177"/>
                      <a:pt x="259" y="177"/>
                    </a:cubicBezTo>
                    <a:cubicBezTo>
                      <a:pt x="255" y="176"/>
                      <a:pt x="252" y="174"/>
                      <a:pt x="249" y="173"/>
                    </a:cubicBezTo>
                    <a:cubicBezTo>
                      <a:pt x="239" y="183"/>
                      <a:pt x="239" y="183"/>
                      <a:pt x="239" y="183"/>
                    </a:cubicBezTo>
                    <a:cubicBezTo>
                      <a:pt x="238" y="184"/>
                      <a:pt x="237" y="185"/>
                      <a:pt x="235" y="184"/>
                    </a:cubicBezTo>
                    <a:cubicBezTo>
                      <a:pt x="235" y="183"/>
                      <a:pt x="234" y="182"/>
                      <a:pt x="234" y="181"/>
                    </a:cubicBezTo>
                    <a:cubicBezTo>
                      <a:pt x="234" y="181"/>
                      <a:pt x="234" y="180"/>
                      <a:pt x="235" y="180"/>
                    </a:cubicBezTo>
                    <a:cubicBezTo>
                      <a:pt x="239" y="166"/>
                      <a:pt x="239" y="166"/>
                      <a:pt x="239" y="166"/>
                    </a:cubicBezTo>
                    <a:cubicBezTo>
                      <a:pt x="236" y="164"/>
                      <a:pt x="234" y="162"/>
                      <a:pt x="231" y="160"/>
                    </a:cubicBezTo>
                    <a:cubicBezTo>
                      <a:pt x="219" y="166"/>
                      <a:pt x="219" y="166"/>
                      <a:pt x="219" y="166"/>
                    </a:cubicBezTo>
                    <a:cubicBezTo>
                      <a:pt x="218" y="167"/>
                      <a:pt x="216" y="167"/>
                      <a:pt x="215" y="166"/>
                    </a:cubicBezTo>
                    <a:cubicBezTo>
                      <a:pt x="214" y="165"/>
                      <a:pt x="214" y="165"/>
                      <a:pt x="214" y="164"/>
                    </a:cubicBezTo>
                    <a:cubicBezTo>
                      <a:pt x="214" y="163"/>
                      <a:pt x="214" y="163"/>
                      <a:pt x="215" y="162"/>
                    </a:cubicBezTo>
                    <a:cubicBezTo>
                      <a:pt x="224" y="151"/>
                      <a:pt x="224" y="151"/>
                      <a:pt x="224" y="151"/>
                    </a:cubicBezTo>
                    <a:cubicBezTo>
                      <a:pt x="222" y="148"/>
                      <a:pt x="220" y="145"/>
                      <a:pt x="218" y="142"/>
                    </a:cubicBezTo>
                    <a:cubicBezTo>
                      <a:pt x="204" y="144"/>
                      <a:pt x="204" y="144"/>
                      <a:pt x="204" y="144"/>
                    </a:cubicBezTo>
                    <a:cubicBezTo>
                      <a:pt x="203" y="145"/>
                      <a:pt x="201" y="144"/>
                      <a:pt x="201" y="143"/>
                    </a:cubicBezTo>
                    <a:cubicBezTo>
                      <a:pt x="201" y="142"/>
                      <a:pt x="201" y="142"/>
                      <a:pt x="201" y="141"/>
                    </a:cubicBezTo>
                    <a:cubicBezTo>
                      <a:pt x="201" y="140"/>
                      <a:pt x="201" y="139"/>
                      <a:pt x="202" y="139"/>
                    </a:cubicBezTo>
                    <a:cubicBezTo>
                      <a:pt x="214" y="131"/>
                      <a:pt x="214" y="131"/>
                      <a:pt x="214" y="131"/>
                    </a:cubicBezTo>
                    <a:cubicBezTo>
                      <a:pt x="213" y="127"/>
                      <a:pt x="212" y="124"/>
                      <a:pt x="212" y="121"/>
                    </a:cubicBezTo>
                    <a:cubicBezTo>
                      <a:pt x="198" y="119"/>
                      <a:pt x="198" y="119"/>
                      <a:pt x="198" y="119"/>
                    </a:cubicBezTo>
                    <a:cubicBezTo>
                      <a:pt x="196" y="119"/>
                      <a:pt x="195" y="118"/>
                      <a:pt x="195" y="116"/>
                    </a:cubicBezTo>
                    <a:cubicBezTo>
                      <a:pt x="195" y="116"/>
                      <a:pt x="195" y="116"/>
                      <a:pt x="195" y="116"/>
                    </a:cubicBezTo>
                    <a:cubicBezTo>
                      <a:pt x="195" y="114"/>
                      <a:pt x="196" y="113"/>
                      <a:pt x="197" y="113"/>
                    </a:cubicBezTo>
                    <a:cubicBezTo>
                      <a:pt x="211" y="109"/>
                      <a:pt x="211" y="109"/>
                      <a:pt x="211" y="109"/>
                    </a:cubicBezTo>
                    <a:cubicBezTo>
                      <a:pt x="211" y="105"/>
                      <a:pt x="211" y="102"/>
                      <a:pt x="212" y="99"/>
                    </a:cubicBezTo>
                    <a:cubicBezTo>
                      <a:pt x="199" y="92"/>
                      <a:pt x="199" y="92"/>
                      <a:pt x="199" y="92"/>
                    </a:cubicBezTo>
                    <a:cubicBezTo>
                      <a:pt x="198" y="92"/>
                      <a:pt x="197" y="91"/>
                      <a:pt x="197" y="89"/>
                    </a:cubicBezTo>
                    <a:cubicBezTo>
                      <a:pt x="197" y="89"/>
                      <a:pt x="197" y="89"/>
                      <a:pt x="197" y="89"/>
                    </a:cubicBezTo>
                    <a:cubicBezTo>
                      <a:pt x="197" y="87"/>
                      <a:pt x="199" y="86"/>
                      <a:pt x="200" y="87"/>
                    </a:cubicBezTo>
                    <a:cubicBezTo>
                      <a:pt x="215" y="87"/>
                      <a:pt x="215" y="87"/>
                      <a:pt x="215" y="87"/>
                    </a:cubicBezTo>
                    <a:cubicBezTo>
                      <a:pt x="216" y="84"/>
                      <a:pt x="217" y="81"/>
                      <a:pt x="218" y="78"/>
                    </a:cubicBezTo>
                    <a:cubicBezTo>
                      <a:pt x="208" y="68"/>
                      <a:pt x="208" y="68"/>
                      <a:pt x="208" y="68"/>
                    </a:cubicBezTo>
                    <a:cubicBezTo>
                      <a:pt x="208" y="67"/>
                      <a:pt x="207" y="66"/>
                      <a:pt x="207" y="65"/>
                    </a:cubicBezTo>
                    <a:cubicBezTo>
                      <a:pt x="207" y="65"/>
                      <a:pt x="207" y="64"/>
                      <a:pt x="207" y="64"/>
                    </a:cubicBezTo>
                    <a:cubicBezTo>
                      <a:pt x="208" y="62"/>
                      <a:pt x="210" y="62"/>
                      <a:pt x="211" y="63"/>
                    </a:cubicBezTo>
                    <a:cubicBezTo>
                      <a:pt x="225" y="67"/>
                      <a:pt x="225" y="67"/>
                      <a:pt x="225" y="67"/>
                    </a:cubicBezTo>
                    <a:cubicBezTo>
                      <a:pt x="227" y="65"/>
                      <a:pt x="229" y="62"/>
                      <a:pt x="232" y="60"/>
                    </a:cubicBezTo>
                    <a:cubicBezTo>
                      <a:pt x="225" y="47"/>
                      <a:pt x="225" y="47"/>
                      <a:pt x="225" y="47"/>
                    </a:cubicBezTo>
                    <a:cubicBezTo>
                      <a:pt x="225" y="46"/>
                      <a:pt x="224" y="46"/>
                      <a:pt x="224" y="45"/>
                    </a:cubicBezTo>
                    <a:cubicBezTo>
                      <a:pt x="224" y="44"/>
                      <a:pt x="225" y="44"/>
                      <a:pt x="225" y="43"/>
                    </a:cubicBezTo>
                    <a:cubicBezTo>
                      <a:pt x="227" y="42"/>
                      <a:pt x="228" y="42"/>
                      <a:pt x="229" y="43"/>
                    </a:cubicBezTo>
                    <a:cubicBezTo>
                      <a:pt x="241" y="52"/>
                      <a:pt x="241" y="52"/>
                      <a:pt x="241" y="52"/>
                    </a:cubicBezTo>
                    <a:cubicBezTo>
                      <a:pt x="243" y="50"/>
                      <a:pt x="246" y="48"/>
                      <a:pt x="249" y="47"/>
                    </a:cubicBezTo>
                    <a:cubicBezTo>
                      <a:pt x="247" y="33"/>
                      <a:pt x="247" y="33"/>
                      <a:pt x="247" y="33"/>
                    </a:cubicBezTo>
                    <a:cubicBezTo>
                      <a:pt x="247" y="32"/>
                      <a:pt x="247" y="32"/>
                      <a:pt x="247" y="32"/>
                    </a:cubicBezTo>
                    <a:cubicBezTo>
                      <a:pt x="247" y="30"/>
                      <a:pt x="248" y="29"/>
                      <a:pt x="249" y="29"/>
                    </a:cubicBezTo>
                    <a:cubicBezTo>
                      <a:pt x="250" y="28"/>
                      <a:pt x="252" y="29"/>
                      <a:pt x="252" y="31"/>
                    </a:cubicBezTo>
                    <a:cubicBezTo>
                      <a:pt x="261" y="42"/>
                      <a:pt x="261" y="42"/>
                      <a:pt x="261" y="42"/>
                    </a:cubicBezTo>
                    <a:cubicBezTo>
                      <a:pt x="264" y="41"/>
                      <a:pt x="267" y="40"/>
                      <a:pt x="270" y="40"/>
                    </a:cubicBezTo>
                    <a:cubicBezTo>
                      <a:pt x="273" y="26"/>
                      <a:pt x="273" y="26"/>
                      <a:pt x="273" y="26"/>
                    </a:cubicBezTo>
                    <a:cubicBezTo>
                      <a:pt x="273" y="26"/>
                      <a:pt x="273" y="26"/>
                      <a:pt x="273" y="26"/>
                    </a:cubicBezTo>
                    <a:cubicBezTo>
                      <a:pt x="273" y="24"/>
                      <a:pt x="274" y="23"/>
                      <a:pt x="275" y="23"/>
                    </a:cubicBezTo>
                    <a:cubicBezTo>
                      <a:pt x="277" y="23"/>
                      <a:pt x="278" y="24"/>
                      <a:pt x="278" y="25"/>
                    </a:cubicBezTo>
                    <a:cubicBezTo>
                      <a:pt x="282" y="39"/>
                      <a:pt x="282" y="39"/>
                      <a:pt x="282" y="39"/>
                    </a:cubicBezTo>
                    <a:cubicBezTo>
                      <a:pt x="286" y="39"/>
                      <a:pt x="289" y="39"/>
                      <a:pt x="293" y="40"/>
                    </a:cubicBezTo>
                    <a:cubicBezTo>
                      <a:pt x="299" y="27"/>
                      <a:pt x="299" y="27"/>
                      <a:pt x="299" y="27"/>
                    </a:cubicBezTo>
                    <a:cubicBezTo>
                      <a:pt x="299" y="26"/>
                      <a:pt x="301" y="25"/>
                      <a:pt x="302" y="25"/>
                    </a:cubicBezTo>
                    <a:cubicBezTo>
                      <a:pt x="304" y="25"/>
                      <a:pt x="305" y="27"/>
                      <a:pt x="305" y="28"/>
                    </a:cubicBezTo>
                    <a:cubicBezTo>
                      <a:pt x="305" y="28"/>
                      <a:pt x="305" y="28"/>
                      <a:pt x="304" y="29"/>
                    </a:cubicBezTo>
                    <a:cubicBezTo>
                      <a:pt x="304" y="43"/>
                      <a:pt x="304" y="43"/>
                      <a:pt x="304" y="43"/>
                    </a:cubicBezTo>
                    <a:cubicBezTo>
                      <a:pt x="308" y="44"/>
                      <a:pt x="311" y="45"/>
                      <a:pt x="314" y="47"/>
                    </a:cubicBezTo>
                    <a:cubicBezTo>
                      <a:pt x="324" y="37"/>
                      <a:pt x="324" y="37"/>
                      <a:pt x="324" y="37"/>
                    </a:cubicBezTo>
                    <a:cubicBezTo>
                      <a:pt x="325" y="35"/>
                      <a:pt x="326" y="35"/>
                      <a:pt x="328" y="36"/>
                    </a:cubicBezTo>
                    <a:cubicBezTo>
                      <a:pt x="328" y="36"/>
                      <a:pt x="329" y="37"/>
                      <a:pt x="329" y="38"/>
                    </a:cubicBezTo>
                    <a:cubicBezTo>
                      <a:pt x="329" y="39"/>
                      <a:pt x="329" y="39"/>
                      <a:pt x="328" y="40"/>
                    </a:cubicBezTo>
                    <a:cubicBezTo>
                      <a:pt x="324" y="53"/>
                      <a:pt x="324" y="53"/>
                      <a:pt x="324" y="53"/>
                    </a:cubicBezTo>
                    <a:cubicBezTo>
                      <a:pt x="327" y="55"/>
                      <a:pt x="329" y="57"/>
                      <a:pt x="332" y="60"/>
                    </a:cubicBezTo>
                    <a:cubicBezTo>
                      <a:pt x="344" y="53"/>
                      <a:pt x="344" y="53"/>
                      <a:pt x="344" y="53"/>
                    </a:cubicBezTo>
                    <a:cubicBezTo>
                      <a:pt x="345" y="52"/>
                      <a:pt x="347" y="52"/>
                      <a:pt x="348" y="54"/>
                    </a:cubicBezTo>
                    <a:cubicBezTo>
                      <a:pt x="349" y="54"/>
                      <a:pt x="349" y="55"/>
                      <a:pt x="349" y="55"/>
                    </a:cubicBezTo>
                    <a:cubicBezTo>
                      <a:pt x="349" y="56"/>
                      <a:pt x="349" y="57"/>
                      <a:pt x="348" y="58"/>
                    </a:cubicBezTo>
                    <a:cubicBezTo>
                      <a:pt x="339" y="69"/>
                      <a:pt x="339" y="69"/>
                      <a:pt x="339" y="69"/>
                    </a:cubicBezTo>
                    <a:cubicBezTo>
                      <a:pt x="341" y="72"/>
                      <a:pt x="343" y="75"/>
                      <a:pt x="345" y="78"/>
                    </a:cubicBezTo>
                    <a:cubicBezTo>
                      <a:pt x="359" y="75"/>
                      <a:pt x="359" y="75"/>
                      <a:pt x="359" y="75"/>
                    </a:cubicBezTo>
                    <a:cubicBezTo>
                      <a:pt x="360" y="75"/>
                      <a:pt x="362" y="76"/>
                      <a:pt x="362" y="77"/>
                    </a:cubicBezTo>
                    <a:cubicBezTo>
                      <a:pt x="362" y="77"/>
                      <a:pt x="362" y="78"/>
                      <a:pt x="362" y="78"/>
                    </a:cubicBezTo>
                    <a:cubicBezTo>
                      <a:pt x="362" y="79"/>
                      <a:pt x="362" y="80"/>
                      <a:pt x="361" y="81"/>
                    </a:cubicBezTo>
                    <a:cubicBezTo>
                      <a:pt x="349" y="89"/>
                      <a:pt x="349" y="89"/>
                      <a:pt x="349" y="89"/>
                    </a:cubicBezTo>
                    <a:cubicBezTo>
                      <a:pt x="350" y="92"/>
                      <a:pt x="351" y="95"/>
                      <a:pt x="351" y="99"/>
                    </a:cubicBezTo>
                    <a:cubicBezTo>
                      <a:pt x="365" y="101"/>
                      <a:pt x="365" y="101"/>
                      <a:pt x="365" y="101"/>
                    </a:cubicBezTo>
                    <a:cubicBezTo>
                      <a:pt x="367" y="101"/>
                      <a:pt x="368" y="102"/>
                      <a:pt x="368" y="104"/>
                    </a:cubicBezTo>
                    <a:cubicBezTo>
                      <a:pt x="368" y="104"/>
                      <a:pt x="368" y="104"/>
                      <a:pt x="368" y="104"/>
                    </a:cubicBezTo>
                    <a:cubicBezTo>
                      <a:pt x="368" y="105"/>
                      <a:pt x="367" y="106"/>
                      <a:pt x="366" y="107"/>
                    </a:cubicBezTo>
                    <a:cubicBezTo>
                      <a:pt x="352" y="111"/>
                      <a:pt x="352" y="111"/>
                      <a:pt x="352" y="111"/>
                    </a:cubicBezTo>
                    <a:cubicBezTo>
                      <a:pt x="352" y="114"/>
                      <a:pt x="352" y="118"/>
                      <a:pt x="351" y="121"/>
                    </a:cubicBezTo>
                    <a:cubicBezTo>
                      <a:pt x="364" y="127"/>
                      <a:pt x="364" y="127"/>
                      <a:pt x="364" y="127"/>
                    </a:cubicBezTo>
                    <a:cubicBezTo>
                      <a:pt x="365" y="128"/>
                      <a:pt x="366" y="129"/>
                      <a:pt x="366" y="130"/>
                    </a:cubicBezTo>
                    <a:cubicBezTo>
                      <a:pt x="366" y="130"/>
                      <a:pt x="366" y="130"/>
                      <a:pt x="366" y="131"/>
                    </a:cubicBezTo>
                    <a:cubicBezTo>
                      <a:pt x="366" y="132"/>
                      <a:pt x="364" y="133"/>
                      <a:pt x="363" y="133"/>
                    </a:cubicBezTo>
                    <a:cubicBezTo>
                      <a:pt x="348" y="133"/>
                      <a:pt x="348" y="133"/>
                      <a:pt x="348" y="133"/>
                    </a:cubicBezTo>
                    <a:cubicBezTo>
                      <a:pt x="347" y="136"/>
                      <a:pt x="346" y="139"/>
                      <a:pt x="345" y="142"/>
                    </a:cubicBezTo>
                    <a:cubicBezTo>
                      <a:pt x="355" y="152"/>
                      <a:pt x="355" y="152"/>
                      <a:pt x="355" y="152"/>
                    </a:cubicBezTo>
                    <a:cubicBezTo>
                      <a:pt x="355" y="153"/>
                      <a:pt x="356" y="153"/>
                      <a:pt x="356" y="154"/>
                    </a:cubicBezTo>
                    <a:cubicBezTo>
                      <a:pt x="356" y="155"/>
                      <a:pt x="356" y="155"/>
                      <a:pt x="356" y="156"/>
                    </a:cubicBezTo>
                    <a:cubicBezTo>
                      <a:pt x="355" y="157"/>
                      <a:pt x="353" y="158"/>
                      <a:pt x="352" y="157"/>
                    </a:cubicBezTo>
                    <a:cubicBezTo>
                      <a:pt x="338" y="152"/>
                      <a:pt x="338" y="152"/>
                      <a:pt x="338" y="152"/>
                    </a:cubicBezTo>
                    <a:cubicBezTo>
                      <a:pt x="336" y="155"/>
                      <a:pt x="334" y="157"/>
                      <a:pt x="331" y="160"/>
                    </a:cubicBezTo>
                    <a:cubicBezTo>
                      <a:pt x="338" y="173"/>
                      <a:pt x="338" y="173"/>
                      <a:pt x="338" y="173"/>
                    </a:cubicBezTo>
                    <a:cubicBezTo>
                      <a:pt x="338" y="173"/>
                      <a:pt x="339" y="174"/>
                      <a:pt x="339" y="174"/>
                    </a:cubicBezTo>
                    <a:cubicBezTo>
                      <a:pt x="339" y="175"/>
                      <a:pt x="338" y="176"/>
                      <a:pt x="338" y="176"/>
                    </a:cubicBezTo>
                    <a:cubicBezTo>
                      <a:pt x="336" y="177"/>
                      <a:pt x="335" y="177"/>
                      <a:pt x="334" y="176"/>
                    </a:cubicBezTo>
                    <a:close/>
                    <a:moveTo>
                      <a:pt x="451" y="192"/>
                    </a:moveTo>
                    <a:cubicBezTo>
                      <a:pt x="442" y="195"/>
                      <a:pt x="442" y="195"/>
                      <a:pt x="442" y="195"/>
                    </a:cubicBezTo>
                    <a:cubicBezTo>
                      <a:pt x="442" y="197"/>
                      <a:pt x="442" y="200"/>
                      <a:pt x="441" y="202"/>
                    </a:cubicBezTo>
                    <a:cubicBezTo>
                      <a:pt x="450" y="206"/>
                      <a:pt x="450" y="206"/>
                      <a:pt x="450" y="206"/>
                    </a:cubicBezTo>
                    <a:cubicBezTo>
                      <a:pt x="451" y="206"/>
                      <a:pt x="451" y="207"/>
                      <a:pt x="451" y="208"/>
                    </a:cubicBezTo>
                    <a:cubicBezTo>
                      <a:pt x="451" y="208"/>
                      <a:pt x="451" y="208"/>
                      <a:pt x="451" y="208"/>
                    </a:cubicBezTo>
                    <a:cubicBezTo>
                      <a:pt x="451" y="209"/>
                      <a:pt x="450" y="210"/>
                      <a:pt x="449" y="210"/>
                    </a:cubicBezTo>
                    <a:cubicBezTo>
                      <a:pt x="439" y="210"/>
                      <a:pt x="439" y="210"/>
                      <a:pt x="439" y="210"/>
                    </a:cubicBezTo>
                    <a:cubicBezTo>
                      <a:pt x="439" y="212"/>
                      <a:pt x="438" y="214"/>
                      <a:pt x="437" y="216"/>
                    </a:cubicBezTo>
                    <a:cubicBezTo>
                      <a:pt x="444" y="223"/>
                      <a:pt x="444" y="223"/>
                      <a:pt x="444" y="223"/>
                    </a:cubicBezTo>
                    <a:cubicBezTo>
                      <a:pt x="444" y="223"/>
                      <a:pt x="444" y="224"/>
                      <a:pt x="444" y="224"/>
                    </a:cubicBezTo>
                    <a:cubicBezTo>
                      <a:pt x="444" y="225"/>
                      <a:pt x="444" y="225"/>
                      <a:pt x="444" y="225"/>
                    </a:cubicBezTo>
                    <a:cubicBezTo>
                      <a:pt x="444" y="226"/>
                      <a:pt x="443" y="226"/>
                      <a:pt x="442" y="226"/>
                    </a:cubicBezTo>
                    <a:cubicBezTo>
                      <a:pt x="433" y="223"/>
                      <a:pt x="433" y="223"/>
                      <a:pt x="433" y="223"/>
                    </a:cubicBezTo>
                    <a:cubicBezTo>
                      <a:pt x="431" y="224"/>
                      <a:pt x="430" y="226"/>
                      <a:pt x="428" y="228"/>
                    </a:cubicBezTo>
                    <a:cubicBezTo>
                      <a:pt x="433" y="236"/>
                      <a:pt x="433" y="236"/>
                      <a:pt x="433" y="236"/>
                    </a:cubicBezTo>
                    <a:cubicBezTo>
                      <a:pt x="433" y="237"/>
                      <a:pt x="433" y="237"/>
                      <a:pt x="433" y="237"/>
                    </a:cubicBezTo>
                    <a:cubicBezTo>
                      <a:pt x="433" y="238"/>
                      <a:pt x="433" y="239"/>
                      <a:pt x="432" y="239"/>
                    </a:cubicBezTo>
                    <a:cubicBezTo>
                      <a:pt x="431" y="240"/>
                      <a:pt x="430" y="239"/>
                      <a:pt x="430" y="239"/>
                    </a:cubicBezTo>
                    <a:cubicBezTo>
                      <a:pt x="422" y="233"/>
                      <a:pt x="422" y="233"/>
                      <a:pt x="422" y="233"/>
                    </a:cubicBezTo>
                    <a:cubicBezTo>
                      <a:pt x="420" y="234"/>
                      <a:pt x="418" y="235"/>
                      <a:pt x="416" y="236"/>
                    </a:cubicBezTo>
                    <a:cubicBezTo>
                      <a:pt x="418" y="246"/>
                      <a:pt x="418" y="246"/>
                      <a:pt x="418" y="246"/>
                    </a:cubicBezTo>
                    <a:cubicBezTo>
                      <a:pt x="418" y="246"/>
                      <a:pt x="418" y="246"/>
                      <a:pt x="418" y="247"/>
                    </a:cubicBezTo>
                    <a:cubicBezTo>
                      <a:pt x="418" y="247"/>
                      <a:pt x="417" y="248"/>
                      <a:pt x="417" y="248"/>
                    </a:cubicBezTo>
                    <a:cubicBezTo>
                      <a:pt x="416" y="249"/>
                      <a:pt x="415" y="248"/>
                      <a:pt x="414" y="247"/>
                    </a:cubicBezTo>
                    <a:cubicBezTo>
                      <a:pt x="409" y="239"/>
                      <a:pt x="409" y="239"/>
                      <a:pt x="409" y="239"/>
                    </a:cubicBezTo>
                    <a:cubicBezTo>
                      <a:pt x="407" y="240"/>
                      <a:pt x="404" y="241"/>
                      <a:pt x="402" y="241"/>
                    </a:cubicBezTo>
                    <a:cubicBezTo>
                      <a:pt x="401" y="250"/>
                      <a:pt x="401" y="250"/>
                      <a:pt x="401" y="250"/>
                    </a:cubicBezTo>
                    <a:cubicBezTo>
                      <a:pt x="401" y="250"/>
                      <a:pt x="401" y="251"/>
                      <a:pt x="401" y="251"/>
                    </a:cubicBezTo>
                    <a:cubicBezTo>
                      <a:pt x="401" y="252"/>
                      <a:pt x="400" y="252"/>
                      <a:pt x="399" y="252"/>
                    </a:cubicBezTo>
                    <a:cubicBezTo>
                      <a:pt x="399" y="252"/>
                      <a:pt x="399" y="252"/>
                      <a:pt x="399" y="252"/>
                    </a:cubicBezTo>
                    <a:cubicBezTo>
                      <a:pt x="398" y="252"/>
                      <a:pt x="397" y="252"/>
                      <a:pt x="397" y="251"/>
                    </a:cubicBezTo>
                    <a:cubicBezTo>
                      <a:pt x="394" y="242"/>
                      <a:pt x="394" y="242"/>
                      <a:pt x="394" y="242"/>
                    </a:cubicBezTo>
                    <a:cubicBezTo>
                      <a:pt x="392" y="242"/>
                      <a:pt x="390" y="241"/>
                      <a:pt x="387" y="241"/>
                    </a:cubicBezTo>
                    <a:cubicBezTo>
                      <a:pt x="383" y="250"/>
                      <a:pt x="383" y="250"/>
                      <a:pt x="383" y="250"/>
                    </a:cubicBezTo>
                    <a:cubicBezTo>
                      <a:pt x="383" y="251"/>
                      <a:pt x="382" y="251"/>
                      <a:pt x="381" y="251"/>
                    </a:cubicBezTo>
                    <a:cubicBezTo>
                      <a:pt x="380" y="251"/>
                      <a:pt x="379" y="250"/>
                      <a:pt x="379" y="249"/>
                    </a:cubicBezTo>
                    <a:cubicBezTo>
                      <a:pt x="379" y="249"/>
                      <a:pt x="379" y="249"/>
                      <a:pt x="379" y="249"/>
                    </a:cubicBezTo>
                    <a:cubicBezTo>
                      <a:pt x="380" y="239"/>
                      <a:pt x="380" y="239"/>
                      <a:pt x="380" y="239"/>
                    </a:cubicBezTo>
                    <a:cubicBezTo>
                      <a:pt x="377" y="238"/>
                      <a:pt x="375" y="237"/>
                      <a:pt x="373" y="236"/>
                    </a:cubicBezTo>
                    <a:cubicBezTo>
                      <a:pt x="367" y="243"/>
                      <a:pt x="367" y="243"/>
                      <a:pt x="367" y="243"/>
                    </a:cubicBezTo>
                    <a:cubicBezTo>
                      <a:pt x="366" y="244"/>
                      <a:pt x="365" y="244"/>
                      <a:pt x="364" y="244"/>
                    </a:cubicBezTo>
                    <a:cubicBezTo>
                      <a:pt x="364" y="243"/>
                      <a:pt x="363" y="243"/>
                      <a:pt x="363" y="242"/>
                    </a:cubicBezTo>
                    <a:cubicBezTo>
                      <a:pt x="363" y="242"/>
                      <a:pt x="363" y="242"/>
                      <a:pt x="364" y="241"/>
                    </a:cubicBezTo>
                    <a:cubicBezTo>
                      <a:pt x="367" y="232"/>
                      <a:pt x="367" y="232"/>
                      <a:pt x="367" y="232"/>
                    </a:cubicBezTo>
                    <a:cubicBezTo>
                      <a:pt x="365" y="231"/>
                      <a:pt x="363" y="229"/>
                      <a:pt x="361" y="228"/>
                    </a:cubicBezTo>
                    <a:cubicBezTo>
                      <a:pt x="353" y="232"/>
                      <a:pt x="353" y="232"/>
                      <a:pt x="353" y="232"/>
                    </a:cubicBezTo>
                    <a:cubicBezTo>
                      <a:pt x="352" y="233"/>
                      <a:pt x="351" y="233"/>
                      <a:pt x="350" y="232"/>
                    </a:cubicBezTo>
                    <a:cubicBezTo>
                      <a:pt x="350" y="232"/>
                      <a:pt x="350" y="231"/>
                      <a:pt x="350" y="231"/>
                    </a:cubicBezTo>
                    <a:cubicBezTo>
                      <a:pt x="350" y="230"/>
                      <a:pt x="350" y="230"/>
                      <a:pt x="351" y="229"/>
                    </a:cubicBezTo>
                    <a:cubicBezTo>
                      <a:pt x="356" y="222"/>
                      <a:pt x="356" y="222"/>
                      <a:pt x="356" y="222"/>
                    </a:cubicBezTo>
                    <a:cubicBezTo>
                      <a:pt x="355" y="220"/>
                      <a:pt x="354" y="218"/>
                      <a:pt x="353" y="216"/>
                    </a:cubicBezTo>
                    <a:cubicBezTo>
                      <a:pt x="343" y="217"/>
                      <a:pt x="343" y="217"/>
                      <a:pt x="343" y="217"/>
                    </a:cubicBezTo>
                    <a:cubicBezTo>
                      <a:pt x="342" y="218"/>
                      <a:pt x="341" y="217"/>
                      <a:pt x="341" y="216"/>
                    </a:cubicBezTo>
                    <a:cubicBezTo>
                      <a:pt x="341" y="216"/>
                      <a:pt x="341" y="216"/>
                      <a:pt x="341" y="216"/>
                    </a:cubicBezTo>
                    <a:cubicBezTo>
                      <a:pt x="341" y="215"/>
                      <a:pt x="341" y="214"/>
                      <a:pt x="342" y="214"/>
                    </a:cubicBezTo>
                    <a:cubicBezTo>
                      <a:pt x="350" y="208"/>
                      <a:pt x="350" y="208"/>
                      <a:pt x="350" y="208"/>
                    </a:cubicBezTo>
                    <a:cubicBezTo>
                      <a:pt x="349" y="206"/>
                      <a:pt x="349" y="204"/>
                      <a:pt x="348" y="202"/>
                    </a:cubicBezTo>
                    <a:cubicBezTo>
                      <a:pt x="339" y="200"/>
                      <a:pt x="339" y="200"/>
                      <a:pt x="339" y="200"/>
                    </a:cubicBezTo>
                    <a:cubicBezTo>
                      <a:pt x="338" y="200"/>
                      <a:pt x="337" y="200"/>
                      <a:pt x="337" y="199"/>
                    </a:cubicBezTo>
                    <a:cubicBezTo>
                      <a:pt x="337" y="199"/>
                      <a:pt x="337" y="198"/>
                      <a:pt x="337" y="198"/>
                    </a:cubicBezTo>
                    <a:cubicBezTo>
                      <a:pt x="337" y="197"/>
                      <a:pt x="338" y="197"/>
                      <a:pt x="339" y="197"/>
                    </a:cubicBezTo>
                    <a:cubicBezTo>
                      <a:pt x="348" y="194"/>
                      <a:pt x="348" y="194"/>
                      <a:pt x="348" y="194"/>
                    </a:cubicBezTo>
                    <a:cubicBezTo>
                      <a:pt x="348" y="191"/>
                      <a:pt x="348" y="189"/>
                      <a:pt x="348" y="187"/>
                    </a:cubicBezTo>
                    <a:cubicBezTo>
                      <a:pt x="340" y="183"/>
                      <a:pt x="340" y="183"/>
                      <a:pt x="340" y="183"/>
                    </a:cubicBezTo>
                    <a:cubicBezTo>
                      <a:pt x="339" y="182"/>
                      <a:pt x="338" y="182"/>
                      <a:pt x="338" y="181"/>
                    </a:cubicBezTo>
                    <a:cubicBezTo>
                      <a:pt x="338" y="181"/>
                      <a:pt x="338" y="181"/>
                      <a:pt x="338" y="180"/>
                    </a:cubicBezTo>
                    <a:cubicBezTo>
                      <a:pt x="339" y="179"/>
                      <a:pt x="340" y="179"/>
                      <a:pt x="341" y="179"/>
                    </a:cubicBezTo>
                    <a:cubicBezTo>
                      <a:pt x="350" y="179"/>
                      <a:pt x="350" y="179"/>
                      <a:pt x="350" y="179"/>
                    </a:cubicBezTo>
                    <a:cubicBezTo>
                      <a:pt x="351" y="177"/>
                      <a:pt x="352" y="175"/>
                      <a:pt x="353" y="173"/>
                    </a:cubicBezTo>
                    <a:cubicBezTo>
                      <a:pt x="346" y="166"/>
                      <a:pt x="346" y="166"/>
                      <a:pt x="346" y="166"/>
                    </a:cubicBezTo>
                    <a:cubicBezTo>
                      <a:pt x="346" y="166"/>
                      <a:pt x="345" y="165"/>
                      <a:pt x="345" y="165"/>
                    </a:cubicBezTo>
                    <a:cubicBezTo>
                      <a:pt x="345" y="164"/>
                      <a:pt x="345" y="164"/>
                      <a:pt x="345" y="164"/>
                    </a:cubicBezTo>
                    <a:cubicBezTo>
                      <a:pt x="346" y="163"/>
                      <a:pt x="347" y="163"/>
                      <a:pt x="348" y="163"/>
                    </a:cubicBezTo>
                    <a:cubicBezTo>
                      <a:pt x="357" y="166"/>
                      <a:pt x="357" y="166"/>
                      <a:pt x="357" y="166"/>
                    </a:cubicBezTo>
                    <a:cubicBezTo>
                      <a:pt x="358" y="164"/>
                      <a:pt x="360" y="163"/>
                      <a:pt x="361" y="161"/>
                    </a:cubicBezTo>
                    <a:cubicBezTo>
                      <a:pt x="357" y="153"/>
                      <a:pt x="357" y="153"/>
                      <a:pt x="357" y="153"/>
                    </a:cubicBezTo>
                    <a:cubicBezTo>
                      <a:pt x="357" y="152"/>
                      <a:pt x="357" y="152"/>
                      <a:pt x="357" y="151"/>
                    </a:cubicBezTo>
                    <a:cubicBezTo>
                      <a:pt x="357" y="151"/>
                      <a:pt x="357" y="150"/>
                      <a:pt x="357" y="150"/>
                    </a:cubicBezTo>
                    <a:cubicBezTo>
                      <a:pt x="358" y="149"/>
                      <a:pt x="359" y="149"/>
                      <a:pt x="360" y="150"/>
                    </a:cubicBezTo>
                    <a:cubicBezTo>
                      <a:pt x="368" y="156"/>
                      <a:pt x="368" y="156"/>
                      <a:pt x="368" y="156"/>
                    </a:cubicBezTo>
                    <a:cubicBezTo>
                      <a:pt x="369" y="155"/>
                      <a:pt x="371" y="153"/>
                      <a:pt x="373" y="152"/>
                    </a:cubicBezTo>
                    <a:cubicBezTo>
                      <a:pt x="372" y="143"/>
                      <a:pt x="372" y="143"/>
                      <a:pt x="372" y="143"/>
                    </a:cubicBezTo>
                    <a:cubicBezTo>
                      <a:pt x="372" y="143"/>
                      <a:pt x="372" y="143"/>
                      <a:pt x="372" y="142"/>
                    </a:cubicBezTo>
                    <a:cubicBezTo>
                      <a:pt x="372" y="142"/>
                      <a:pt x="372" y="141"/>
                      <a:pt x="373" y="141"/>
                    </a:cubicBezTo>
                    <a:cubicBezTo>
                      <a:pt x="374" y="140"/>
                      <a:pt x="375" y="141"/>
                      <a:pt x="375" y="142"/>
                    </a:cubicBezTo>
                    <a:cubicBezTo>
                      <a:pt x="381" y="149"/>
                      <a:pt x="381" y="149"/>
                      <a:pt x="381" y="149"/>
                    </a:cubicBezTo>
                    <a:cubicBezTo>
                      <a:pt x="383" y="149"/>
                      <a:pt x="385" y="148"/>
                      <a:pt x="387" y="148"/>
                    </a:cubicBezTo>
                    <a:cubicBezTo>
                      <a:pt x="389" y="138"/>
                      <a:pt x="389" y="138"/>
                      <a:pt x="389" y="138"/>
                    </a:cubicBezTo>
                    <a:cubicBezTo>
                      <a:pt x="389" y="138"/>
                      <a:pt x="389" y="138"/>
                      <a:pt x="389" y="138"/>
                    </a:cubicBezTo>
                    <a:cubicBezTo>
                      <a:pt x="389" y="137"/>
                      <a:pt x="390" y="136"/>
                      <a:pt x="391" y="136"/>
                    </a:cubicBezTo>
                    <a:cubicBezTo>
                      <a:pt x="392" y="136"/>
                      <a:pt x="393" y="137"/>
                      <a:pt x="393" y="138"/>
                    </a:cubicBezTo>
                    <a:cubicBezTo>
                      <a:pt x="395" y="147"/>
                      <a:pt x="395" y="147"/>
                      <a:pt x="395" y="147"/>
                    </a:cubicBezTo>
                    <a:cubicBezTo>
                      <a:pt x="398" y="147"/>
                      <a:pt x="400" y="147"/>
                      <a:pt x="402" y="148"/>
                    </a:cubicBezTo>
                    <a:cubicBezTo>
                      <a:pt x="407" y="139"/>
                      <a:pt x="407" y="139"/>
                      <a:pt x="407" y="139"/>
                    </a:cubicBezTo>
                    <a:cubicBezTo>
                      <a:pt x="407" y="138"/>
                      <a:pt x="408" y="138"/>
                      <a:pt x="409" y="138"/>
                    </a:cubicBezTo>
                    <a:cubicBezTo>
                      <a:pt x="410" y="138"/>
                      <a:pt x="410" y="139"/>
                      <a:pt x="410" y="140"/>
                    </a:cubicBezTo>
                    <a:cubicBezTo>
                      <a:pt x="410" y="140"/>
                      <a:pt x="410" y="140"/>
                      <a:pt x="410" y="140"/>
                    </a:cubicBezTo>
                    <a:cubicBezTo>
                      <a:pt x="410" y="150"/>
                      <a:pt x="410" y="150"/>
                      <a:pt x="410" y="150"/>
                    </a:cubicBezTo>
                    <a:cubicBezTo>
                      <a:pt x="412" y="150"/>
                      <a:pt x="414" y="151"/>
                      <a:pt x="416" y="152"/>
                    </a:cubicBezTo>
                    <a:cubicBezTo>
                      <a:pt x="423" y="146"/>
                      <a:pt x="423" y="146"/>
                      <a:pt x="423" y="146"/>
                    </a:cubicBezTo>
                    <a:cubicBezTo>
                      <a:pt x="424" y="145"/>
                      <a:pt x="425" y="145"/>
                      <a:pt x="426" y="145"/>
                    </a:cubicBezTo>
                    <a:cubicBezTo>
                      <a:pt x="426" y="145"/>
                      <a:pt x="426" y="146"/>
                      <a:pt x="426" y="147"/>
                    </a:cubicBezTo>
                    <a:cubicBezTo>
                      <a:pt x="426" y="147"/>
                      <a:pt x="426" y="147"/>
                      <a:pt x="426" y="148"/>
                    </a:cubicBezTo>
                    <a:cubicBezTo>
                      <a:pt x="423" y="157"/>
                      <a:pt x="423" y="157"/>
                      <a:pt x="423" y="157"/>
                    </a:cubicBezTo>
                    <a:cubicBezTo>
                      <a:pt x="425" y="158"/>
                      <a:pt x="427" y="159"/>
                      <a:pt x="428" y="161"/>
                    </a:cubicBezTo>
                    <a:cubicBezTo>
                      <a:pt x="437" y="157"/>
                      <a:pt x="437" y="157"/>
                      <a:pt x="437" y="157"/>
                    </a:cubicBezTo>
                    <a:cubicBezTo>
                      <a:pt x="437" y="156"/>
                      <a:pt x="439" y="156"/>
                      <a:pt x="439" y="157"/>
                    </a:cubicBezTo>
                    <a:cubicBezTo>
                      <a:pt x="440" y="157"/>
                      <a:pt x="440" y="158"/>
                      <a:pt x="440" y="158"/>
                    </a:cubicBezTo>
                    <a:cubicBezTo>
                      <a:pt x="440" y="159"/>
                      <a:pt x="440" y="159"/>
                      <a:pt x="439" y="160"/>
                    </a:cubicBezTo>
                    <a:cubicBezTo>
                      <a:pt x="433" y="167"/>
                      <a:pt x="433" y="167"/>
                      <a:pt x="433" y="167"/>
                    </a:cubicBezTo>
                    <a:cubicBezTo>
                      <a:pt x="435" y="169"/>
                      <a:pt x="436" y="171"/>
                      <a:pt x="437" y="173"/>
                    </a:cubicBezTo>
                    <a:cubicBezTo>
                      <a:pt x="446" y="172"/>
                      <a:pt x="446" y="172"/>
                      <a:pt x="446" y="172"/>
                    </a:cubicBezTo>
                    <a:cubicBezTo>
                      <a:pt x="447" y="171"/>
                      <a:pt x="448" y="172"/>
                      <a:pt x="449" y="173"/>
                    </a:cubicBezTo>
                    <a:cubicBezTo>
                      <a:pt x="449" y="173"/>
                      <a:pt x="449" y="173"/>
                      <a:pt x="449" y="173"/>
                    </a:cubicBezTo>
                    <a:cubicBezTo>
                      <a:pt x="449" y="174"/>
                      <a:pt x="448" y="175"/>
                      <a:pt x="448" y="175"/>
                    </a:cubicBezTo>
                    <a:cubicBezTo>
                      <a:pt x="440" y="180"/>
                      <a:pt x="440" y="180"/>
                      <a:pt x="440" y="180"/>
                    </a:cubicBezTo>
                    <a:cubicBezTo>
                      <a:pt x="441" y="183"/>
                      <a:pt x="441" y="185"/>
                      <a:pt x="441" y="187"/>
                    </a:cubicBezTo>
                    <a:cubicBezTo>
                      <a:pt x="451" y="189"/>
                      <a:pt x="451" y="189"/>
                      <a:pt x="451" y="189"/>
                    </a:cubicBezTo>
                    <a:cubicBezTo>
                      <a:pt x="452" y="188"/>
                      <a:pt x="453" y="189"/>
                      <a:pt x="453" y="190"/>
                    </a:cubicBezTo>
                    <a:cubicBezTo>
                      <a:pt x="453" y="190"/>
                      <a:pt x="453" y="190"/>
                      <a:pt x="453" y="190"/>
                    </a:cubicBezTo>
                    <a:cubicBezTo>
                      <a:pt x="453" y="191"/>
                      <a:pt x="452" y="192"/>
                      <a:pt x="451" y="19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45" name="Oval 24"/>
              <p:cNvSpPr>
                <a:spLocks noChangeArrowheads="1"/>
              </p:cNvSpPr>
              <p:nvPr/>
            </p:nvSpPr>
            <p:spPr bwMode="auto">
              <a:xfrm>
                <a:off x="-1333500" y="3128963"/>
                <a:ext cx="77788" cy="79375"/>
              </a:xfrm>
              <a:prstGeom prst="ellipse">
                <a:avLst/>
              </a:prstGeom>
              <a:grpFill/>
              <a:ln w="9525">
                <a:solidFill>
                  <a:schemeClr val="tx1">
                    <a:lumMod val="50000"/>
                    <a:lumOff val="50000"/>
                  </a:schemeClr>
                </a:solidFill>
                <a:round/>
              </a:ln>
            </p:spPr>
            <p:txBody>
              <a:bodyPr vert="horz" wrap="square" lIns="91440" tIns="45720" rIns="91440" bIns="45720" numCol="1" anchor="t" anchorCtr="0" compatLnSpc="1"/>
              <a:lstStyle/>
              <a:p>
                <a:endParaRPr lang="en-US"/>
              </a:p>
            </p:txBody>
          </p:sp>
          <p:sp>
            <p:nvSpPr>
              <p:cNvPr id="46" name="Freeform 25"/>
              <p:cNvSpPr/>
              <p:nvPr/>
            </p:nvSpPr>
            <p:spPr bwMode="auto">
              <a:xfrm>
                <a:off x="-1423988" y="2082800"/>
                <a:ext cx="889000" cy="357188"/>
              </a:xfrm>
              <a:custGeom>
                <a:avLst/>
                <a:gdLst>
                  <a:gd name="T0" fmla="*/ 218 w 237"/>
                  <a:gd name="T1" fmla="*/ 95 h 95"/>
                  <a:gd name="T2" fmla="*/ 217 w 237"/>
                  <a:gd name="T3" fmla="*/ 94 h 95"/>
                  <a:gd name="T4" fmla="*/ 234 w 237"/>
                  <a:gd name="T5" fmla="*/ 82 h 95"/>
                  <a:gd name="T6" fmla="*/ 237 w 237"/>
                  <a:gd name="T7" fmla="*/ 79 h 95"/>
                  <a:gd name="T8" fmla="*/ 236 w 237"/>
                  <a:gd name="T9" fmla="*/ 77 h 95"/>
                  <a:gd name="T10" fmla="*/ 231 w 237"/>
                  <a:gd name="T11" fmla="*/ 75 h 95"/>
                  <a:gd name="T12" fmla="*/ 211 w 237"/>
                  <a:gd name="T13" fmla="*/ 78 h 95"/>
                  <a:gd name="T14" fmla="*/ 203 w 237"/>
                  <a:gd name="T15" fmla="*/ 66 h 95"/>
                  <a:gd name="T16" fmla="*/ 216 w 237"/>
                  <a:gd name="T17" fmla="*/ 49 h 95"/>
                  <a:gd name="T18" fmla="*/ 217 w 237"/>
                  <a:gd name="T19" fmla="*/ 46 h 95"/>
                  <a:gd name="T20" fmla="*/ 216 w 237"/>
                  <a:gd name="T21" fmla="*/ 44 h 95"/>
                  <a:gd name="T22" fmla="*/ 211 w 237"/>
                  <a:gd name="T23" fmla="*/ 43 h 95"/>
                  <a:gd name="T24" fmla="*/ 192 w 237"/>
                  <a:gd name="T25" fmla="*/ 53 h 95"/>
                  <a:gd name="T26" fmla="*/ 181 w 237"/>
                  <a:gd name="T27" fmla="*/ 43 h 95"/>
                  <a:gd name="T28" fmla="*/ 188 w 237"/>
                  <a:gd name="T29" fmla="*/ 24 h 95"/>
                  <a:gd name="T30" fmla="*/ 189 w 237"/>
                  <a:gd name="T31" fmla="*/ 22 h 95"/>
                  <a:gd name="T32" fmla="*/ 187 w 237"/>
                  <a:gd name="T33" fmla="*/ 18 h 95"/>
                  <a:gd name="T34" fmla="*/ 181 w 237"/>
                  <a:gd name="T35" fmla="*/ 20 h 95"/>
                  <a:gd name="T36" fmla="*/ 167 w 237"/>
                  <a:gd name="T37" fmla="*/ 34 h 95"/>
                  <a:gd name="T38" fmla="*/ 153 w 237"/>
                  <a:gd name="T39" fmla="*/ 28 h 95"/>
                  <a:gd name="T40" fmla="*/ 154 w 237"/>
                  <a:gd name="T41" fmla="*/ 8 h 95"/>
                  <a:gd name="T42" fmla="*/ 154 w 237"/>
                  <a:gd name="T43" fmla="*/ 7 h 95"/>
                  <a:gd name="T44" fmla="*/ 151 w 237"/>
                  <a:gd name="T45" fmla="*/ 3 h 95"/>
                  <a:gd name="T46" fmla="*/ 146 w 237"/>
                  <a:gd name="T47" fmla="*/ 6 h 95"/>
                  <a:gd name="T48" fmla="*/ 137 w 237"/>
                  <a:gd name="T49" fmla="*/ 24 h 95"/>
                  <a:gd name="T50" fmla="*/ 122 w 237"/>
                  <a:gd name="T51" fmla="*/ 23 h 95"/>
                  <a:gd name="T52" fmla="*/ 116 w 237"/>
                  <a:gd name="T53" fmla="*/ 4 h 95"/>
                  <a:gd name="T54" fmla="*/ 112 w 237"/>
                  <a:gd name="T55" fmla="*/ 0 h 95"/>
                  <a:gd name="T56" fmla="*/ 108 w 237"/>
                  <a:gd name="T57" fmla="*/ 4 h 95"/>
                  <a:gd name="T58" fmla="*/ 108 w 237"/>
                  <a:gd name="T59" fmla="*/ 4 h 95"/>
                  <a:gd name="T60" fmla="*/ 105 w 237"/>
                  <a:gd name="T61" fmla="*/ 24 h 95"/>
                  <a:gd name="T62" fmla="*/ 91 w 237"/>
                  <a:gd name="T63" fmla="*/ 28 h 95"/>
                  <a:gd name="T64" fmla="*/ 79 w 237"/>
                  <a:gd name="T65" fmla="*/ 11 h 95"/>
                  <a:gd name="T66" fmla="*/ 74 w 237"/>
                  <a:gd name="T67" fmla="*/ 9 h 95"/>
                  <a:gd name="T68" fmla="*/ 71 w 237"/>
                  <a:gd name="T69" fmla="*/ 12 h 95"/>
                  <a:gd name="T70" fmla="*/ 72 w 237"/>
                  <a:gd name="T71" fmla="*/ 14 h 95"/>
                  <a:gd name="T72" fmla="*/ 75 w 237"/>
                  <a:gd name="T73" fmla="*/ 34 h 95"/>
                  <a:gd name="T74" fmla="*/ 63 w 237"/>
                  <a:gd name="T75" fmla="*/ 42 h 95"/>
                  <a:gd name="T76" fmla="*/ 46 w 237"/>
                  <a:gd name="T77" fmla="*/ 29 h 95"/>
                  <a:gd name="T78" fmla="*/ 41 w 237"/>
                  <a:gd name="T79" fmla="*/ 29 h 95"/>
                  <a:gd name="T80" fmla="*/ 39 w 237"/>
                  <a:gd name="T81" fmla="*/ 32 h 95"/>
                  <a:gd name="T82" fmla="*/ 40 w 237"/>
                  <a:gd name="T83" fmla="*/ 34 h 95"/>
                  <a:gd name="T84" fmla="*/ 49 w 237"/>
                  <a:gd name="T85" fmla="*/ 53 h 95"/>
                  <a:gd name="T86" fmla="*/ 40 w 237"/>
                  <a:gd name="T87" fmla="*/ 64 h 95"/>
                  <a:gd name="T88" fmla="*/ 21 w 237"/>
                  <a:gd name="T89" fmla="*/ 57 h 95"/>
                  <a:gd name="T90" fmla="*/ 15 w 237"/>
                  <a:gd name="T91" fmla="*/ 58 h 95"/>
                  <a:gd name="T92" fmla="*/ 14 w 237"/>
                  <a:gd name="T93" fmla="*/ 60 h 95"/>
                  <a:gd name="T94" fmla="*/ 16 w 237"/>
                  <a:gd name="T95" fmla="*/ 64 h 95"/>
                  <a:gd name="T96" fmla="*/ 31 w 237"/>
                  <a:gd name="T97" fmla="*/ 78 h 95"/>
                  <a:gd name="T98" fmla="*/ 25 w 237"/>
                  <a:gd name="T99" fmla="*/ 92 h 95"/>
                  <a:gd name="T100" fmla="*/ 5 w 237"/>
                  <a:gd name="T101" fmla="*/ 91 h 95"/>
                  <a:gd name="T102" fmla="*/ 0 w 237"/>
                  <a:gd name="T103" fmla="*/ 94 h 95"/>
                  <a:gd name="T104" fmla="*/ 0 w 237"/>
                  <a:gd name="T105" fmla="*/ 95 h 95"/>
                  <a:gd name="T106" fmla="*/ 218 w 237"/>
                  <a:gd name="T107" fmla="*/ 95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37" h="95">
                    <a:moveTo>
                      <a:pt x="218" y="95"/>
                    </a:moveTo>
                    <a:cubicBezTo>
                      <a:pt x="218" y="95"/>
                      <a:pt x="217" y="94"/>
                      <a:pt x="217" y="94"/>
                    </a:cubicBezTo>
                    <a:cubicBezTo>
                      <a:pt x="234" y="82"/>
                      <a:pt x="234" y="82"/>
                      <a:pt x="234" y="82"/>
                    </a:cubicBezTo>
                    <a:cubicBezTo>
                      <a:pt x="236" y="82"/>
                      <a:pt x="237" y="80"/>
                      <a:pt x="237" y="79"/>
                    </a:cubicBezTo>
                    <a:cubicBezTo>
                      <a:pt x="237" y="78"/>
                      <a:pt x="236" y="78"/>
                      <a:pt x="236" y="77"/>
                    </a:cubicBezTo>
                    <a:cubicBezTo>
                      <a:pt x="235" y="75"/>
                      <a:pt x="233" y="74"/>
                      <a:pt x="231" y="75"/>
                    </a:cubicBezTo>
                    <a:cubicBezTo>
                      <a:pt x="211" y="78"/>
                      <a:pt x="211" y="78"/>
                      <a:pt x="211" y="78"/>
                    </a:cubicBezTo>
                    <a:cubicBezTo>
                      <a:pt x="209" y="74"/>
                      <a:pt x="206" y="70"/>
                      <a:pt x="203" y="66"/>
                    </a:cubicBezTo>
                    <a:cubicBezTo>
                      <a:pt x="216" y="49"/>
                      <a:pt x="216" y="49"/>
                      <a:pt x="216" y="49"/>
                    </a:cubicBezTo>
                    <a:cubicBezTo>
                      <a:pt x="217" y="49"/>
                      <a:pt x="217" y="48"/>
                      <a:pt x="217" y="46"/>
                    </a:cubicBezTo>
                    <a:cubicBezTo>
                      <a:pt x="217" y="46"/>
                      <a:pt x="217" y="45"/>
                      <a:pt x="216" y="44"/>
                    </a:cubicBezTo>
                    <a:cubicBezTo>
                      <a:pt x="215" y="42"/>
                      <a:pt x="212" y="42"/>
                      <a:pt x="211" y="43"/>
                    </a:cubicBezTo>
                    <a:cubicBezTo>
                      <a:pt x="192" y="53"/>
                      <a:pt x="192" y="53"/>
                      <a:pt x="192" y="53"/>
                    </a:cubicBezTo>
                    <a:cubicBezTo>
                      <a:pt x="189" y="49"/>
                      <a:pt x="185" y="46"/>
                      <a:pt x="181" y="43"/>
                    </a:cubicBezTo>
                    <a:cubicBezTo>
                      <a:pt x="188" y="24"/>
                      <a:pt x="188" y="24"/>
                      <a:pt x="188" y="24"/>
                    </a:cubicBezTo>
                    <a:cubicBezTo>
                      <a:pt x="188" y="23"/>
                      <a:pt x="189" y="22"/>
                      <a:pt x="189" y="22"/>
                    </a:cubicBezTo>
                    <a:cubicBezTo>
                      <a:pt x="189" y="20"/>
                      <a:pt x="188" y="19"/>
                      <a:pt x="187" y="18"/>
                    </a:cubicBezTo>
                    <a:cubicBezTo>
                      <a:pt x="185" y="17"/>
                      <a:pt x="182" y="18"/>
                      <a:pt x="181" y="20"/>
                    </a:cubicBezTo>
                    <a:cubicBezTo>
                      <a:pt x="167" y="34"/>
                      <a:pt x="167" y="34"/>
                      <a:pt x="167" y="34"/>
                    </a:cubicBezTo>
                    <a:cubicBezTo>
                      <a:pt x="162" y="32"/>
                      <a:pt x="158" y="30"/>
                      <a:pt x="153" y="28"/>
                    </a:cubicBezTo>
                    <a:cubicBezTo>
                      <a:pt x="154" y="8"/>
                      <a:pt x="154" y="8"/>
                      <a:pt x="154" y="8"/>
                    </a:cubicBezTo>
                    <a:cubicBezTo>
                      <a:pt x="154" y="8"/>
                      <a:pt x="154" y="7"/>
                      <a:pt x="154" y="7"/>
                    </a:cubicBezTo>
                    <a:cubicBezTo>
                      <a:pt x="154" y="5"/>
                      <a:pt x="153" y="4"/>
                      <a:pt x="151" y="3"/>
                    </a:cubicBezTo>
                    <a:cubicBezTo>
                      <a:pt x="149" y="3"/>
                      <a:pt x="146" y="4"/>
                      <a:pt x="146" y="6"/>
                    </a:cubicBezTo>
                    <a:cubicBezTo>
                      <a:pt x="137" y="24"/>
                      <a:pt x="137" y="24"/>
                      <a:pt x="137" y="24"/>
                    </a:cubicBezTo>
                    <a:cubicBezTo>
                      <a:pt x="132" y="24"/>
                      <a:pt x="127" y="23"/>
                      <a:pt x="122" y="23"/>
                    </a:cubicBezTo>
                    <a:cubicBezTo>
                      <a:pt x="116" y="4"/>
                      <a:pt x="116" y="4"/>
                      <a:pt x="116" y="4"/>
                    </a:cubicBezTo>
                    <a:cubicBezTo>
                      <a:pt x="116" y="1"/>
                      <a:pt x="114" y="0"/>
                      <a:pt x="112" y="0"/>
                    </a:cubicBezTo>
                    <a:cubicBezTo>
                      <a:pt x="110" y="0"/>
                      <a:pt x="108" y="2"/>
                      <a:pt x="108" y="4"/>
                    </a:cubicBezTo>
                    <a:cubicBezTo>
                      <a:pt x="108" y="4"/>
                      <a:pt x="108" y="4"/>
                      <a:pt x="108" y="4"/>
                    </a:cubicBezTo>
                    <a:cubicBezTo>
                      <a:pt x="105" y="24"/>
                      <a:pt x="105" y="24"/>
                      <a:pt x="105" y="24"/>
                    </a:cubicBezTo>
                    <a:cubicBezTo>
                      <a:pt x="100" y="25"/>
                      <a:pt x="95" y="26"/>
                      <a:pt x="91" y="28"/>
                    </a:cubicBezTo>
                    <a:cubicBezTo>
                      <a:pt x="79" y="11"/>
                      <a:pt x="79" y="11"/>
                      <a:pt x="79" y="11"/>
                    </a:cubicBezTo>
                    <a:cubicBezTo>
                      <a:pt x="78" y="9"/>
                      <a:pt x="76" y="8"/>
                      <a:pt x="74" y="9"/>
                    </a:cubicBezTo>
                    <a:cubicBezTo>
                      <a:pt x="72" y="9"/>
                      <a:pt x="71" y="11"/>
                      <a:pt x="71" y="12"/>
                    </a:cubicBezTo>
                    <a:cubicBezTo>
                      <a:pt x="71" y="13"/>
                      <a:pt x="72" y="13"/>
                      <a:pt x="72" y="14"/>
                    </a:cubicBezTo>
                    <a:cubicBezTo>
                      <a:pt x="75" y="34"/>
                      <a:pt x="75" y="34"/>
                      <a:pt x="75" y="34"/>
                    </a:cubicBezTo>
                    <a:cubicBezTo>
                      <a:pt x="71" y="36"/>
                      <a:pt x="66" y="39"/>
                      <a:pt x="63" y="42"/>
                    </a:cubicBezTo>
                    <a:cubicBezTo>
                      <a:pt x="46" y="29"/>
                      <a:pt x="46" y="29"/>
                      <a:pt x="46" y="29"/>
                    </a:cubicBezTo>
                    <a:cubicBezTo>
                      <a:pt x="45" y="28"/>
                      <a:pt x="42" y="27"/>
                      <a:pt x="41" y="29"/>
                    </a:cubicBezTo>
                    <a:cubicBezTo>
                      <a:pt x="40" y="30"/>
                      <a:pt x="39" y="31"/>
                      <a:pt x="39" y="32"/>
                    </a:cubicBezTo>
                    <a:cubicBezTo>
                      <a:pt x="39" y="33"/>
                      <a:pt x="39" y="34"/>
                      <a:pt x="40" y="34"/>
                    </a:cubicBezTo>
                    <a:cubicBezTo>
                      <a:pt x="49" y="53"/>
                      <a:pt x="49" y="53"/>
                      <a:pt x="49" y="53"/>
                    </a:cubicBezTo>
                    <a:cubicBezTo>
                      <a:pt x="46" y="56"/>
                      <a:pt x="43" y="60"/>
                      <a:pt x="40" y="64"/>
                    </a:cubicBezTo>
                    <a:cubicBezTo>
                      <a:pt x="21" y="57"/>
                      <a:pt x="21" y="57"/>
                      <a:pt x="21" y="57"/>
                    </a:cubicBezTo>
                    <a:cubicBezTo>
                      <a:pt x="19" y="56"/>
                      <a:pt x="16" y="56"/>
                      <a:pt x="15" y="58"/>
                    </a:cubicBezTo>
                    <a:cubicBezTo>
                      <a:pt x="15" y="59"/>
                      <a:pt x="14" y="60"/>
                      <a:pt x="14" y="60"/>
                    </a:cubicBezTo>
                    <a:cubicBezTo>
                      <a:pt x="14" y="62"/>
                      <a:pt x="15" y="63"/>
                      <a:pt x="16" y="64"/>
                    </a:cubicBezTo>
                    <a:cubicBezTo>
                      <a:pt x="31" y="78"/>
                      <a:pt x="31" y="78"/>
                      <a:pt x="31" y="78"/>
                    </a:cubicBezTo>
                    <a:cubicBezTo>
                      <a:pt x="29" y="82"/>
                      <a:pt x="27" y="87"/>
                      <a:pt x="25" y="92"/>
                    </a:cubicBezTo>
                    <a:cubicBezTo>
                      <a:pt x="5" y="91"/>
                      <a:pt x="5" y="91"/>
                      <a:pt x="5" y="91"/>
                    </a:cubicBezTo>
                    <a:cubicBezTo>
                      <a:pt x="3" y="91"/>
                      <a:pt x="0" y="92"/>
                      <a:pt x="0" y="94"/>
                    </a:cubicBezTo>
                    <a:cubicBezTo>
                      <a:pt x="0" y="94"/>
                      <a:pt x="0" y="95"/>
                      <a:pt x="0" y="95"/>
                    </a:cubicBezTo>
                    <a:lnTo>
                      <a:pt x="218" y="9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grpSp>
      </p:grpSp>
    </p:spTree>
    <p:extLst>
      <p:ext uri="{BB962C8B-B14F-4D97-AF65-F5344CB8AC3E}">
        <p14:creationId xmlns:p14="http://schemas.microsoft.com/office/powerpoint/2010/main" val="2232108052"/>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fltVal val="0"/>
                                          </p:val>
                                        </p:tav>
                                        <p:tav tm="100000">
                                          <p:val>
                                            <p:strVal val="#ppt_w"/>
                                          </p:val>
                                        </p:tav>
                                      </p:tavLst>
                                    </p:anim>
                                    <p:anim calcmode="lin" valueType="num">
                                      <p:cBhvr>
                                        <p:cTn id="8" dur="1000" fill="hold"/>
                                        <p:tgtEl>
                                          <p:spTgt spid="5"/>
                                        </p:tgtEl>
                                        <p:attrNameLst>
                                          <p:attrName>ppt_h</p:attrName>
                                        </p:attrNameLst>
                                      </p:cBhvr>
                                      <p:tavLst>
                                        <p:tav tm="0">
                                          <p:val>
                                            <p:fltVal val="0"/>
                                          </p:val>
                                        </p:tav>
                                        <p:tav tm="100000">
                                          <p:val>
                                            <p:strVal val="#ppt_h"/>
                                          </p:val>
                                        </p:tav>
                                      </p:tavLst>
                                    </p:anim>
                                    <p:anim calcmode="lin" valueType="num">
                                      <p:cBhvr>
                                        <p:cTn id="9" dur="1000" fill="hold"/>
                                        <p:tgtEl>
                                          <p:spTgt spid="5"/>
                                        </p:tgtEl>
                                        <p:attrNameLst>
                                          <p:attrName>style.rotation</p:attrName>
                                        </p:attrNameLst>
                                      </p:cBhvr>
                                      <p:tavLst>
                                        <p:tav tm="0">
                                          <p:val>
                                            <p:fltVal val="90"/>
                                          </p:val>
                                        </p:tav>
                                        <p:tav tm="100000">
                                          <p:val>
                                            <p:fltVal val="0"/>
                                          </p:val>
                                        </p:tav>
                                      </p:tavLst>
                                    </p:anim>
                                    <p:animEffect transition="in" filter="fade">
                                      <p:cBhvr>
                                        <p:cTn id="10" dur="1000"/>
                                        <p:tgtEl>
                                          <p:spTgt spid="5"/>
                                        </p:tgtEl>
                                      </p:cBhvr>
                                    </p:animEffect>
                                  </p:childTnLst>
                                </p:cTn>
                              </p:par>
                              <p:par>
                                <p:cTn id="11" presetID="31" presetClass="entr" presetSubtype="0" fill="hold" nodeType="with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p:cTn id="13" dur="1000" fill="hold"/>
                                        <p:tgtEl>
                                          <p:spTgt spid="4"/>
                                        </p:tgtEl>
                                        <p:attrNameLst>
                                          <p:attrName>ppt_w</p:attrName>
                                        </p:attrNameLst>
                                      </p:cBhvr>
                                      <p:tavLst>
                                        <p:tav tm="0">
                                          <p:val>
                                            <p:fltVal val="0"/>
                                          </p:val>
                                        </p:tav>
                                        <p:tav tm="100000">
                                          <p:val>
                                            <p:strVal val="#ppt_w"/>
                                          </p:val>
                                        </p:tav>
                                      </p:tavLst>
                                    </p:anim>
                                    <p:anim calcmode="lin" valueType="num">
                                      <p:cBhvr>
                                        <p:cTn id="14" dur="1000" fill="hold"/>
                                        <p:tgtEl>
                                          <p:spTgt spid="4"/>
                                        </p:tgtEl>
                                        <p:attrNameLst>
                                          <p:attrName>ppt_h</p:attrName>
                                        </p:attrNameLst>
                                      </p:cBhvr>
                                      <p:tavLst>
                                        <p:tav tm="0">
                                          <p:val>
                                            <p:fltVal val="0"/>
                                          </p:val>
                                        </p:tav>
                                        <p:tav tm="100000">
                                          <p:val>
                                            <p:strVal val="#ppt_h"/>
                                          </p:val>
                                        </p:tav>
                                      </p:tavLst>
                                    </p:anim>
                                    <p:anim calcmode="lin" valueType="num">
                                      <p:cBhvr>
                                        <p:cTn id="15" dur="1000" fill="hold"/>
                                        <p:tgtEl>
                                          <p:spTgt spid="4"/>
                                        </p:tgtEl>
                                        <p:attrNameLst>
                                          <p:attrName>style.rotation</p:attrName>
                                        </p:attrNameLst>
                                      </p:cBhvr>
                                      <p:tavLst>
                                        <p:tav tm="0">
                                          <p:val>
                                            <p:fltVal val="90"/>
                                          </p:val>
                                        </p:tav>
                                        <p:tav tm="100000">
                                          <p:val>
                                            <p:fltVal val="0"/>
                                          </p:val>
                                        </p:tav>
                                      </p:tavLst>
                                    </p:anim>
                                    <p:animEffect transition="in" filter="fade">
                                      <p:cBhvr>
                                        <p:cTn id="16" dur="1000"/>
                                        <p:tgtEl>
                                          <p:spTgt spid="4"/>
                                        </p:tgtEl>
                                      </p:cBhvr>
                                    </p:animEffect>
                                  </p:childTnLst>
                                </p:cTn>
                              </p:par>
                              <p:par>
                                <p:cTn id="17" presetID="16" presetClass="entr" presetSubtype="21" fill="hold" grpId="0" nodeType="with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barn(inVertical)">
                                      <p:cBhvr>
                                        <p:cTn id="19" dur="500"/>
                                        <p:tgtEl>
                                          <p:spTgt spid="8"/>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500"/>
                                        <p:tgtEl>
                                          <p:spTgt spid="7"/>
                                        </p:tgtEl>
                                      </p:cBhvr>
                                    </p:animEffect>
                                  </p:childTnLst>
                                </p:cTn>
                              </p:par>
                            </p:childTnLst>
                          </p:cTn>
                        </p:par>
                        <p:par>
                          <p:cTn id="23" fill="hold">
                            <p:stCondLst>
                              <p:cond delay="1000"/>
                            </p:stCondLst>
                            <p:childTnLst>
                              <p:par>
                                <p:cTn id="24" presetID="22" presetClass="entr" presetSubtype="8" fill="hold" grpId="0" nodeType="afterEffect">
                                  <p:stCondLst>
                                    <p:cond delay="0"/>
                                  </p:stCondLst>
                                  <p:childTnLst>
                                    <p:set>
                                      <p:cBhvr>
                                        <p:cTn id="25" dur="1" fill="hold">
                                          <p:stCondLst>
                                            <p:cond delay="0"/>
                                          </p:stCondLst>
                                        </p:cTn>
                                        <p:tgtEl>
                                          <p:spTgt spid="21"/>
                                        </p:tgtEl>
                                        <p:attrNameLst>
                                          <p:attrName>style.visibility</p:attrName>
                                        </p:attrNameLst>
                                      </p:cBhvr>
                                      <p:to>
                                        <p:strVal val="visible"/>
                                      </p:to>
                                    </p:set>
                                    <p:animEffect transition="in" filter="wipe(left)">
                                      <p:cBhvr>
                                        <p:cTn id="26" dur="250"/>
                                        <p:tgtEl>
                                          <p:spTgt spid="21"/>
                                        </p:tgtEl>
                                      </p:cBhvr>
                                    </p:animEffect>
                                  </p:childTnLst>
                                </p:cTn>
                              </p:par>
                            </p:childTnLst>
                          </p:cTn>
                        </p:par>
                        <p:par>
                          <p:cTn id="27" fill="hold">
                            <p:stCondLst>
                              <p:cond delay="1250"/>
                            </p:stCondLst>
                            <p:childTnLst>
                              <p:par>
                                <p:cTn id="28" presetID="22" presetClass="entr" presetSubtype="4" fill="hold" grpId="0" nodeType="afterEffect">
                                  <p:stCondLst>
                                    <p:cond delay="0"/>
                                  </p:stCondLst>
                                  <p:childTnLst>
                                    <p:set>
                                      <p:cBhvr>
                                        <p:cTn id="29" dur="1" fill="hold">
                                          <p:stCondLst>
                                            <p:cond delay="0"/>
                                          </p:stCondLst>
                                        </p:cTn>
                                        <p:tgtEl>
                                          <p:spTgt spid="17"/>
                                        </p:tgtEl>
                                        <p:attrNameLst>
                                          <p:attrName>style.visibility</p:attrName>
                                        </p:attrNameLst>
                                      </p:cBhvr>
                                      <p:to>
                                        <p:strVal val="visible"/>
                                      </p:to>
                                    </p:set>
                                    <p:animEffect transition="in" filter="wipe(down)">
                                      <p:cBhvr>
                                        <p:cTn id="30" dur="250"/>
                                        <p:tgtEl>
                                          <p:spTgt spid="17"/>
                                        </p:tgtEl>
                                      </p:cBhvr>
                                    </p:animEffect>
                                  </p:childTnLst>
                                </p:cTn>
                              </p:par>
                            </p:childTnLst>
                          </p:cTn>
                        </p:par>
                        <p:par>
                          <p:cTn id="31" fill="hold">
                            <p:stCondLst>
                              <p:cond delay="1500"/>
                            </p:stCondLst>
                            <p:childTnLst>
                              <p:par>
                                <p:cTn id="32" presetID="22" presetClass="entr" presetSubtype="8" fill="hold" grpId="0" nodeType="afterEffect">
                                  <p:stCondLst>
                                    <p:cond delay="0"/>
                                  </p:stCondLst>
                                  <p:childTnLst>
                                    <p:set>
                                      <p:cBhvr>
                                        <p:cTn id="33" dur="1" fill="hold">
                                          <p:stCondLst>
                                            <p:cond delay="0"/>
                                          </p:stCondLst>
                                        </p:cTn>
                                        <p:tgtEl>
                                          <p:spTgt spid="15"/>
                                        </p:tgtEl>
                                        <p:attrNameLst>
                                          <p:attrName>style.visibility</p:attrName>
                                        </p:attrNameLst>
                                      </p:cBhvr>
                                      <p:to>
                                        <p:strVal val="visible"/>
                                      </p:to>
                                    </p:set>
                                    <p:animEffect transition="in" filter="wipe(left)">
                                      <p:cBhvr>
                                        <p:cTn id="34" dur="250"/>
                                        <p:tgtEl>
                                          <p:spTgt spid="15"/>
                                        </p:tgtEl>
                                      </p:cBhvr>
                                    </p:animEffect>
                                  </p:childTnLst>
                                </p:cTn>
                              </p:par>
                            </p:childTnLst>
                          </p:cTn>
                        </p:par>
                        <p:par>
                          <p:cTn id="35" fill="hold">
                            <p:stCondLst>
                              <p:cond delay="1750"/>
                            </p:stCondLst>
                            <p:childTnLst>
                              <p:par>
                                <p:cTn id="36" presetID="22" presetClass="entr" presetSubtype="1" fill="hold" grpId="0" nodeType="afterEffect">
                                  <p:stCondLst>
                                    <p:cond delay="0"/>
                                  </p:stCondLst>
                                  <p:childTnLst>
                                    <p:set>
                                      <p:cBhvr>
                                        <p:cTn id="37" dur="1" fill="hold">
                                          <p:stCondLst>
                                            <p:cond delay="0"/>
                                          </p:stCondLst>
                                        </p:cTn>
                                        <p:tgtEl>
                                          <p:spTgt spid="16"/>
                                        </p:tgtEl>
                                        <p:attrNameLst>
                                          <p:attrName>style.visibility</p:attrName>
                                        </p:attrNameLst>
                                      </p:cBhvr>
                                      <p:to>
                                        <p:strVal val="visible"/>
                                      </p:to>
                                    </p:set>
                                    <p:animEffect transition="in" filter="wipe(up)">
                                      <p:cBhvr>
                                        <p:cTn id="38" dur="250"/>
                                        <p:tgtEl>
                                          <p:spTgt spid="16"/>
                                        </p:tgtEl>
                                      </p:cBhvr>
                                    </p:animEffect>
                                  </p:childTnLst>
                                </p:cTn>
                              </p:par>
                            </p:childTnLst>
                          </p:cTn>
                        </p:par>
                        <p:par>
                          <p:cTn id="39" fill="hold">
                            <p:stCondLst>
                              <p:cond delay="2000"/>
                            </p:stCondLst>
                            <p:childTnLst>
                              <p:par>
                                <p:cTn id="40" presetID="53" presetClass="entr" presetSubtype="16" fill="hold" nodeType="afterEffect">
                                  <p:stCondLst>
                                    <p:cond delay="0"/>
                                  </p:stCondLst>
                                  <p:childTnLst>
                                    <p:set>
                                      <p:cBhvr>
                                        <p:cTn id="41" dur="1" fill="hold">
                                          <p:stCondLst>
                                            <p:cond delay="0"/>
                                          </p:stCondLst>
                                        </p:cTn>
                                        <p:tgtEl>
                                          <p:spTgt spid="22"/>
                                        </p:tgtEl>
                                        <p:attrNameLst>
                                          <p:attrName>style.visibility</p:attrName>
                                        </p:attrNameLst>
                                      </p:cBhvr>
                                      <p:to>
                                        <p:strVal val="visible"/>
                                      </p:to>
                                    </p:set>
                                    <p:anim calcmode="lin" valueType="num">
                                      <p:cBhvr>
                                        <p:cTn id="42" dur="250" fill="hold"/>
                                        <p:tgtEl>
                                          <p:spTgt spid="22"/>
                                        </p:tgtEl>
                                        <p:attrNameLst>
                                          <p:attrName>ppt_w</p:attrName>
                                        </p:attrNameLst>
                                      </p:cBhvr>
                                      <p:tavLst>
                                        <p:tav tm="0">
                                          <p:val>
                                            <p:fltVal val="0"/>
                                          </p:val>
                                        </p:tav>
                                        <p:tav tm="100000">
                                          <p:val>
                                            <p:strVal val="#ppt_w"/>
                                          </p:val>
                                        </p:tav>
                                      </p:tavLst>
                                    </p:anim>
                                    <p:anim calcmode="lin" valueType="num">
                                      <p:cBhvr>
                                        <p:cTn id="43" dur="250" fill="hold"/>
                                        <p:tgtEl>
                                          <p:spTgt spid="22"/>
                                        </p:tgtEl>
                                        <p:attrNameLst>
                                          <p:attrName>ppt_h</p:attrName>
                                        </p:attrNameLst>
                                      </p:cBhvr>
                                      <p:tavLst>
                                        <p:tav tm="0">
                                          <p:val>
                                            <p:fltVal val="0"/>
                                          </p:val>
                                        </p:tav>
                                        <p:tav tm="100000">
                                          <p:val>
                                            <p:strVal val="#ppt_h"/>
                                          </p:val>
                                        </p:tav>
                                      </p:tavLst>
                                    </p:anim>
                                    <p:animEffect transition="in" filter="fade">
                                      <p:cBhvr>
                                        <p:cTn id="44" dur="250"/>
                                        <p:tgtEl>
                                          <p:spTgt spid="22"/>
                                        </p:tgtEl>
                                      </p:cBhvr>
                                    </p:animEffect>
                                  </p:childTnLst>
                                </p:cTn>
                              </p:par>
                            </p:childTnLst>
                          </p:cTn>
                        </p:par>
                        <p:par>
                          <p:cTn id="45" fill="hold">
                            <p:stCondLst>
                              <p:cond delay="2250"/>
                            </p:stCondLst>
                            <p:childTnLst>
                              <p:par>
                                <p:cTn id="46" presetID="22" presetClass="entr" presetSubtype="1" fill="hold" grpId="0" nodeType="afterEffect">
                                  <p:stCondLst>
                                    <p:cond delay="0"/>
                                  </p:stCondLst>
                                  <p:childTnLst>
                                    <p:set>
                                      <p:cBhvr>
                                        <p:cTn id="47" dur="1" fill="hold">
                                          <p:stCondLst>
                                            <p:cond delay="0"/>
                                          </p:stCondLst>
                                        </p:cTn>
                                        <p:tgtEl>
                                          <p:spTgt spid="12"/>
                                        </p:tgtEl>
                                        <p:attrNameLst>
                                          <p:attrName>style.visibility</p:attrName>
                                        </p:attrNameLst>
                                      </p:cBhvr>
                                      <p:to>
                                        <p:strVal val="visible"/>
                                      </p:to>
                                    </p:set>
                                    <p:animEffect transition="in" filter="wipe(up)">
                                      <p:cBhvr>
                                        <p:cTn id="48" dur="250"/>
                                        <p:tgtEl>
                                          <p:spTgt spid="12"/>
                                        </p:tgtEl>
                                      </p:cBhvr>
                                    </p:animEffect>
                                  </p:childTnLst>
                                </p:cTn>
                              </p:par>
                            </p:childTnLst>
                          </p:cTn>
                        </p:par>
                        <p:par>
                          <p:cTn id="49" fill="hold">
                            <p:stCondLst>
                              <p:cond delay="2500"/>
                            </p:stCondLst>
                            <p:childTnLst>
                              <p:par>
                                <p:cTn id="50" presetID="22" presetClass="entr" presetSubtype="8" fill="hold" grpId="0" nodeType="afterEffect">
                                  <p:stCondLst>
                                    <p:cond delay="0"/>
                                  </p:stCondLst>
                                  <p:childTnLst>
                                    <p:set>
                                      <p:cBhvr>
                                        <p:cTn id="51" dur="1" fill="hold">
                                          <p:stCondLst>
                                            <p:cond delay="0"/>
                                          </p:stCondLst>
                                        </p:cTn>
                                        <p:tgtEl>
                                          <p:spTgt spid="14"/>
                                        </p:tgtEl>
                                        <p:attrNameLst>
                                          <p:attrName>style.visibility</p:attrName>
                                        </p:attrNameLst>
                                      </p:cBhvr>
                                      <p:to>
                                        <p:strVal val="visible"/>
                                      </p:to>
                                    </p:set>
                                    <p:animEffect transition="in" filter="wipe(left)">
                                      <p:cBhvr>
                                        <p:cTn id="52" dur="250"/>
                                        <p:tgtEl>
                                          <p:spTgt spid="14"/>
                                        </p:tgtEl>
                                      </p:cBhvr>
                                    </p:animEffect>
                                  </p:childTnLst>
                                </p:cTn>
                              </p:par>
                            </p:childTnLst>
                          </p:cTn>
                        </p:par>
                        <p:par>
                          <p:cTn id="53" fill="hold">
                            <p:stCondLst>
                              <p:cond delay="2750"/>
                            </p:stCondLst>
                            <p:childTnLst>
                              <p:par>
                                <p:cTn id="54" presetID="22" presetClass="entr" presetSubtype="4" fill="hold" grpId="0" nodeType="afterEffect">
                                  <p:stCondLst>
                                    <p:cond delay="0"/>
                                  </p:stCondLst>
                                  <p:childTnLst>
                                    <p:set>
                                      <p:cBhvr>
                                        <p:cTn id="55" dur="1" fill="hold">
                                          <p:stCondLst>
                                            <p:cond delay="0"/>
                                          </p:stCondLst>
                                        </p:cTn>
                                        <p:tgtEl>
                                          <p:spTgt spid="13"/>
                                        </p:tgtEl>
                                        <p:attrNameLst>
                                          <p:attrName>style.visibility</p:attrName>
                                        </p:attrNameLst>
                                      </p:cBhvr>
                                      <p:to>
                                        <p:strVal val="visible"/>
                                      </p:to>
                                    </p:set>
                                    <p:animEffect transition="in" filter="wipe(down)">
                                      <p:cBhvr>
                                        <p:cTn id="56" dur="250"/>
                                        <p:tgtEl>
                                          <p:spTgt spid="13"/>
                                        </p:tgtEl>
                                      </p:cBhvr>
                                    </p:animEffect>
                                  </p:childTnLst>
                                </p:cTn>
                              </p:par>
                            </p:childTnLst>
                          </p:cTn>
                        </p:par>
                        <p:par>
                          <p:cTn id="57" fill="hold">
                            <p:stCondLst>
                              <p:cond delay="3000"/>
                            </p:stCondLst>
                            <p:childTnLst>
                              <p:par>
                                <p:cTn id="58" presetID="53" presetClass="entr" presetSubtype="16" fill="hold" nodeType="afterEffect">
                                  <p:stCondLst>
                                    <p:cond delay="0"/>
                                  </p:stCondLst>
                                  <p:childTnLst>
                                    <p:set>
                                      <p:cBhvr>
                                        <p:cTn id="59" dur="1" fill="hold">
                                          <p:stCondLst>
                                            <p:cond delay="0"/>
                                          </p:stCondLst>
                                        </p:cTn>
                                        <p:tgtEl>
                                          <p:spTgt spid="26"/>
                                        </p:tgtEl>
                                        <p:attrNameLst>
                                          <p:attrName>style.visibility</p:attrName>
                                        </p:attrNameLst>
                                      </p:cBhvr>
                                      <p:to>
                                        <p:strVal val="visible"/>
                                      </p:to>
                                    </p:set>
                                    <p:anim calcmode="lin" valueType="num">
                                      <p:cBhvr>
                                        <p:cTn id="60" dur="250" fill="hold"/>
                                        <p:tgtEl>
                                          <p:spTgt spid="26"/>
                                        </p:tgtEl>
                                        <p:attrNameLst>
                                          <p:attrName>ppt_w</p:attrName>
                                        </p:attrNameLst>
                                      </p:cBhvr>
                                      <p:tavLst>
                                        <p:tav tm="0">
                                          <p:val>
                                            <p:fltVal val="0"/>
                                          </p:val>
                                        </p:tav>
                                        <p:tav tm="100000">
                                          <p:val>
                                            <p:strVal val="#ppt_w"/>
                                          </p:val>
                                        </p:tav>
                                      </p:tavLst>
                                    </p:anim>
                                    <p:anim calcmode="lin" valueType="num">
                                      <p:cBhvr>
                                        <p:cTn id="61" dur="250" fill="hold"/>
                                        <p:tgtEl>
                                          <p:spTgt spid="26"/>
                                        </p:tgtEl>
                                        <p:attrNameLst>
                                          <p:attrName>ppt_h</p:attrName>
                                        </p:attrNameLst>
                                      </p:cBhvr>
                                      <p:tavLst>
                                        <p:tav tm="0">
                                          <p:val>
                                            <p:fltVal val="0"/>
                                          </p:val>
                                        </p:tav>
                                        <p:tav tm="100000">
                                          <p:val>
                                            <p:strVal val="#ppt_h"/>
                                          </p:val>
                                        </p:tav>
                                      </p:tavLst>
                                    </p:anim>
                                    <p:animEffect transition="in" filter="fade">
                                      <p:cBhvr>
                                        <p:cTn id="62" dur="250"/>
                                        <p:tgtEl>
                                          <p:spTgt spid="26"/>
                                        </p:tgtEl>
                                      </p:cBhvr>
                                    </p:animEffect>
                                  </p:childTnLst>
                                </p:cTn>
                              </p:par>
                            </p:childTnLst>
                          </p:cTn>
                        </p:par>
                        <p:par>
                          <p:cTn id="63" fill="hold">
                            <p:stCondLst>
                              <p:cond delay="3250"/>
                            </p:stCondLst>
                            <p:childTnLst>
                              <p:par>
                                <p:cTn id="64" presetID="22" presetClass="entr" presetSubtype="4" fill="hold" grpId="0" nodeType="afterEffect">
                                  <p:stCondLst>
                                    <p:cond delay="0"/>
                                  </p:stCondLst>
                                  <p:childTnLst>
                                    <p:set>
                                      <p:cBhvr>
                                        <p:cTn id="65" dur="1" fill="hold">
                                          <p:stCondLst>
                                            <p:cond delay="0"/>
                                          </p:stCondLst>
                                        </p:cTn>
                                        <p:tgtEl>
                                          <p:spTgt spid="20"/>
                                        </p:tgtEl>
                                        <p:attrNameLst>
                                          <p:attrName>style.visibility</p:attrName>
                                        </p:attrNameLst>
                                      </p:cBhvr>
                                      <p:to>
                                        <p:strVal val="visible"/>
                                      </p:to>
                                    </p:set>
                                    <p:animEffect transition="in" filter="wipe(down)">
                                      <p:cBhvr>
                                        <p:cTn id="66" dur="250"/>
                                        <p:tgtEl>
                                          <p:spTgt spid="20"/>
                                        </p:tgtEl>
                                      </p:cBhvr>
                                    </p:animEffect>
                                  </p:childTnLst>
                                </p:cTn>
                              </p:par>
                            </p:childTnLst>
                          </p:cTn>
                        </p:par>
                        <p:par>
                          <p:cTn id="67" fill="hold">
                            <p:stCondLst>
                              <p:cond delay="3500"/>
                            </p:stCondLst>
                            <p:childTnLst>
                              <p:par>
                                <p:cTn id="68" presetID="22" presetClass="entr" presetSubtype="8" fill="hold" grpId="0" nodeType="afterEffect">
                                  <p:stCondLst>
                                    <p:cond delay="0"/>
                                  </p:stCondLst>
                                  <p:childTnLst>
                                    <p:set>
                                      <p:cBhvr>
                                        <p:cTn id="69" dur="1" fill="hold">
                                          <p:stCondLst>
                                            <p:cond delay="0"/>
                                          </p:stCondLst>
                                        </p:cTn>
                                        <p:tgtEl>
                                          <p:spTgt spid="18"/>
                                        </p:tgtEl>
                                        <p:attrNameLst>
                                          <p:attrName>style.visibility</p:attrName>
                                        </p:attrNameLst>
                                      </p:cBhvr>
                                      <p:to>
                                        <p:strVal val="visible"/>
                                      </p:to>
                                    </p:set>
                                    <p:animEffect transition="in" filter="wipe(left)">
                                      <p:cBhvr>
                                        <p:cTn id="70" dur="250"/>
                                        <p:tgtEl>
                                          <p:spTgt spid="18"/>
                                        </p:tgtEl>
                                      </p:cBhvr>
                                    </p:animEffect>
                                  </p:childTnLst>
                                </p:cTn>
                              </p:par>
                            </p:childTnLst>
                          </p:cTn>
                        </p:par>
                        <p:par>
                          <p:cTn id="71" fill="hold">
                            <p:stCondLst>
                              <p:cond delay="3750"/>
                            </p:stCondLst>
                            <p:childTnLst>
                              <p:par>
                                <p:cTn id="72" presetID="22" presetClass="entr" presetSubtype="1" fill="hold" grpId="0" nodeType="afterEffect">
                                  <p:stCondLst>
                                    <p:cond delay="0"/>
                                  </p:stCondLst>
                                  <p:childTnLst>
                                    <p:set>
                                      <p:cBhvr>
                                        <p:cTn id="73" dur="1" fill="hold">
                                          <p:stCondLst>
                                            <p:cond delay="0"/>
                                          </p:stCondLst>
                                        </p:cTn>
                                        <p:tgtEl>
                                          <p:spTgt spid="19"/>
                                        </p:tgtEl>
                                        <p:attrNameLst>
                                          <p:attrName>style.visibility</p:attrName>
                                        </p:attrNameLst>
                                      </p:cBhvr>
                                      <p:to>
                                        <p:strVal val="visible"/>
                                      </p:to>
                                    </p:set>
                                    <p:animEffect transition="in" filter="wipe(up)">
                                      <p:cBhvr>
                                        <p:cTn id="74" dur="250"/>
                                        <p:tgtEl>
                                          <p:spTgt spid="19"/>
                                        </p:tgtEl>
                                      </p:cBhvr>
                                    </p:animEffect>
                                  </p:childTnLst>
                                </p:cTn>
                              </p:par>
                            </p:childTnLst>
                          </p:cTn>
                        </p:par>
                        <p:par>
                          <p:cTn id="75" fill="hold">
                            <p:stCondLst>
                              <p:cond delay="4000"/>
                            </p:stCondLst>
                            <p:childTnLst>
                              <p:par>
                                <p:cTn id="76" presetID="53" presetClass="entr" presetSubtype="16" fill="hold" nodeType="afterEffect">
                                  <p:stCondLst>
                                    <p:cond delay="0"/>
                                  </p:stCondLst>
                                  <p:childTnLst>
                                    <p:set>
                                      <p:cBhvr>
                                        <p:cTn id="77" dur="1" fill="hold">
                                          <p:stCondLst>
                                            <p:cond delay="0"/>
                                          </p:stCondLst>
                                        </p:cTn>
                                        <p:tgtEl>
                                          <p:spTgt spid="30"/>
                                        </p:tgtEl>
                                        <p:attrNameLst>
                                          <p:attrName>style.visibility</p:attrName>
                                        </p:attrNameLst>
                                      </p:cBhvr>
                                      <p:to>
                                        <p:strVal val="visible"/>
                                      </p:to>
                                    </p:set>
                                    <p:anim calcmode="lin" valueType="num">
                                      <p:cBhvr>
                                        <p:cTn id="78" dur="250" fill="hold"/>
                                        <p:tgtEl>
                                          <p:spTgt spid="30"/>
                                        </p:tgtEl>
                                        <p:attrNameLst>
                                          <p:attrName>ppt_w</p:attrName>
                                        </p:attrNameLst>
                                      </p:cBhvr>
                                      <p:tavLst>
                                        <p:tav tm="0">
                                          <p:val>
                                            <p:fltVal val="0"/>
                                          </p:val>
                                        </p:tav>
                                        <p:tav tm="100000">
                                          <p:val>
                                            <p:strVal val="#ppt_w"/>
                                          </p:val>
                                        </p:tav>
                                      </p:tavLst>
                                    </p:anim>
                                    <p:anim calcmode="lin" valueType="num">
                                      <p:cBhvr>
                                        <p:cTn id="79" dur="250" fill="hold"/>
                                        <p:tgtEl>
                                          <p:spTgt spid="30"/>
                                        </p:tgtEl>
                                        <p:attrNameLst>
                                          <p:attrName>ppt_h</p:attrName>
                                        </p:attrNameLst>
                                      </p:cBhvr>
                                      <p:tavLst>
                                        <p:tav tm="0">
                                          <p:val>
                                            <p:fltVal val="0"/>
                                          </p:val>
                                        </p:tav>
                                        <p:tav tm="100000">
                                          <p:val>
                                            <p:strVal val="#ppt_h"/>
                                          </p:val>
                                        </p:tav>
                                      </p:tavLst>
                                    </p:anim>
                                    <p:animEffect transition="in" filter="fade">
                                      <p:cBhvr>
                                        <p:cTn id="80" dur="250"/>
                                        <p:tgtEl>
                                          <p:spTgt spid="30"/>
                                        </p:tgtEl>
                                      </p:cBhvr>
                                    </p:animEffect>
                                  </p:childTnLst>
                                </p:cTn>
                              </p:par>
                            </p:childTnLst>
                          </p:cTn>
                        </p:par>
                        <p:par>
                          <p:cTn id="81" fill="hold">
                            <p:stCondLst>
                              <p:cond delay="4250"/>
                            </p:stCondLst>
                            <p:childTnLst>
                              <p:par>
                                <p:cTn id="82" presetID="22" presetClass="entr" presetSubtype="1" fill="hold" grpId="0" nodeType="afterEffect">
                                  <p:stCondLst>
                                    <p:cond delay="0"/>
                                  </p:stCondLst>
                                  <p:childTnLst>
                                    <p:set>
                                      <p:cBhvr>
                                        <p:cTn id="83" dur="1" fill="hold">
                                          <p:stCondLst>
                                            <p:cond delay="0"/>
                                          </p:stCondLst>
                                        </p:cTn>
                                        <p:tgtEl>
                                          <p:spTgt spid="9"/>
                                        </p:tgtEl>
                                        <p:attrNameLst>
                                          <p:attrName>style.visibility</p:attrName>
                                        </p:attrNameLst>
                                      </p:cBhvr>
                                      <p:to>
                                        <p:strVal val="visible"/>
                                      </p:to>
                                    </p:set>
                                    <p:animEffect transition="in" filter="wipe(up)">
                                      <p:cBhvr>
                                        <p:cTn id="84" dur="250"/>
                                        <p:tgtEl>
                                          <p:spTgt spid="9"/>
                                        </p:tgtEl>
                                      </p:cBhvr>
                                    </p:animEffect>
                                  </p:childTnLst>
                                </p:cTn>
                              </p:par>
                            </p:childTnLst>
                          </p:cTn>
                        </p:par>
                        <p:par>
                          <p:cTn id="85" fill="hold">
                            <p:stCondLst>
                              <p:cond delay="4500"/>
                            </p:stCondLst>
                            <p:childTnLst>
                              <p:par>
                                <p:cTn id="86" presetID="22" presetClass="entr" presetSubtype="8" fill="hold" grpId="0" nodeType="afterEffect">
                                  <p:stCondLst>
                                    <p:cond delay="0"/>
                                  </p:stCondLst>
                                  <p:childTnLst>
                                    <p:set>
                                      <p:cBhvr>
                                        <p:cTn id="87" dur="1" fill="hold">
                                          <p:stCondLst>
                                            <p:cond delay="0"/>
                                          </p:stCondLst>
                                        </p:cTn>
                                        <p:tgtEl>
                                          <p:spTgt spid="11"/>
                                        </p:tgtEl>
                                        <p:attrNameLst>
                                          <p:attrName>style.visibility</p:attrName>
                                        </p:attrNameLst>
                                      </p:cBhvr>
                                      <p:to>
                                        <p:strVal val="visible"/>
                                      </p:to>
                                    </p:set>
                                    <p:animEffect transition="in" filter="wipe(left)">
                                      <p:cBhvr>
                                        <p:cTn id="88" dur="250"/>
                                        <p:tgtEl>
                                          <p:spTgt spid="11"/>
                                        </p:tgtEl>
                                      </p:cBhvr>
                                    </p:animEffect>
                                  </p:childTnLst>
                                </p:cTn>
                              </p:par>
                            </p:childTnLst>
                          </p:cTn>
                        </p:par>
                        <p:par>
                          <p:cTn id="89" fill="hold">
                            <p:stCondLst>
                              <p:cond delay="4750"/>
                            </p:stCondLst>
                            <p:childTnLst>
                              <p:par>
                                <p:cTn id="90" presetID="22" presetClass="entr" presetSubtype="4" fill="hold" grpId="0" nodeType="afterEffect">
                                  <p:stCondLst>
                                    <p:cond delay="0"/>
                                  </p:stCondLst>
                                  <p:childTnLst>
                                    <p:set>
                                      <p:cBhvr>
                                        <p:cTn id="91" dur="1" fill="hold">
                                          <p:stCondLst>
                                            <p:cond delay="0"/>
                                          </p:stCondLst>
                                        </p:cTn>
                                        <p:tgtEl>
                                          <p:spTgt spid="10"/>
                                        </p:tgtEl>
                                        <p:attrNameLst>
                                          <p:attrName>style.visibility</p:attrName>
                                        </p:attrNameLst>
                                      </p:cBhvr>
                                      <p:to>
                                        <p:strVal val="visible"/>
                                      </p:to>
                                    </p:set>
                                    <p:animEffect transition="in" filter="wipe(down)">
                                      <p:cBhvr>
                                        <p:cTn id="92" dur="250"/>
                                        <p:tgtEl>
                                          <p:spTgt spid="10"/>
                                        </p:tgtEl>
                                      </p:cBhvr>
                                    </p:animEffect>
                                  </p:childTnLst>
                                </p:cTn>
                              </p:par>
                            </p:childTnLst>
                          </p:cTn>
                        </p:par>
                        <p:par>
                          <p:cTn id="93" fill="hold">
                            <p:stCondLst>
                              <p:cond delay="5000"/>
                            </p:stCondLst>
                            <p:childTnLst>
                              <p:par>
                                <p:cTn id="94" presetID="53" presetClass="entr" presetSubtype="16" fill="hold" nodeType="afterEffect">
                                  <p:stCondLst>
                                    <p:cond delay="0"/>
                                  </p:stCondLst>
                                  <p:childTnLst>
                                    <p:set>
                                      <p:cBhvr>
                                        <p:cTn id="95" dur="1" fill="hold">
                                          <p:stCondLst>
                                            <p:cond delay="0"/>
                                          </p:stCondLst>
                                        </p:cTn>
                                        <p:tgtEl>
                                          <p:spTgt spid="36"/>
                                        </p:tgtEl>
                                        <p:attrNameLst>
                                          <p:attrName>style.visibility</p:attrName>
                                        </p:attrNameLst>
                                      </p:cBhvr>
                                      <p:to>
                                        <p:strVal val="visible"/>
                                      </p:to>
                                    </p:set>
                                    <p:anim calcmode="lin" valueType="num">
                                      <p:cBhvr>
                                        <p:cTn id="96" dur="250" fill="hold"/>
                                        <p:tgtEl>
                                          <p:spTgt spid="36"/>
                                        </p:tgtEl>
                                        <p:attrNameLst>
                                          <p:attrName>ppt_w</p:attrName>
                                        </p:attrNameLst>
                                      </p:cBhvr>
                                      <p:tavLst>
                                        <p:tav tm="0">
                                          <p:val>
                                            <p:fltVal val="0"/>
                                          </p:val>
                                        </p:tav>
                                        <p:tav tm="100000">
                                          <p:val>
                                            <p:strVal val="#ppt_w"/>
                                          </p:val>
                                        </p:tav>
                                      </p:tavLst>
                                    </p:anim>
                                    <p:anim calcmode="lin" valueType="num">
                                      <p:cBhvr>
                                        <p:cTn id="97" dur="250" fill="hold"/>
                                        <p:tgtEl>
                                          <p:spTgt spid="36"/>
                                        </p:tgtEl>
                                        <p:attrNameLst>
                                          <p:attrName>ppt_h</p:attrName>
                                        </p:attrNameLst>
                                      </p:cBhvr>
                                      <p:tavLst>
                                        <p:tav tm="0">
                                          <p:val>
                                            <p:fltVal val="0"/>
                                          </p:val>
                                        </p:tav>
                                        <p:tav tm="100000">
                                          <p:val>
                                            <p:strVal val="#ppt_h"/>
                                          </p:val>
                                        </p:tav>
                                      </p:tavLst>
                                    </p:anim>
                                    <p:animEffect transition="in" filter="fade">
                                      <p:cBhvr>
                                        <p:cTn id="98" dur="25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C:\Users\jsj\Desktop\素材cnn sccnn.com_2014111795930119rx61_04 [转换].png"/>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a:fillRect/>
          </a:stretch>
        </p:blipFill>
        <p:spPr bwMode="auto">
          <a:xfrm>
            <a:off x="4139952" y="0"/>
            <a:ext cx="5004048" cy="3571102"/>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descr="C:\Users\jsj\Desktop\素材cnn sccnn.com_2014111795930119rx61_04 [转换].png"/>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r="-8270"/>
          <a:stretch>
            <a:fillRect/>
          </a:stretch>
        </p:blipFill>
        <p:spPr bwMode="auto">
          <a:xfrm>
            <a:off x="0" y="2571750"/>
            <a:ext cx="2498024" cy="2571750"/>
          </a:xfrm>
          <a:prstGeom prst="rect">
            <a:avLst/>
          </a:prstGeom>
          <a:noFill/>
          <a:extLst>
            <a:ext uri="{909E8E84-426E-40DD-AFC4-6F175D3DCCD1}">
              <a14:hiddenFill xmlns:a14="http://schemas.microsoft.com/office/drawing/2010/main">
                <a:solidFill>
                  <a:srgbClr val="FFFFFF"/>
                </a:solidFill>
              </a14:hiddenFill>
            </a:ext>
          </a:extLst>
        </p:spPr>
      </p:pic>
      <p:sp useBgFill="1">
        <p:nvSpPr>
          <p:cNvPr id="6" name="矩形 5"/>
          <p:cNvSpPr/>
          <p:nvPr/>
        </p:nvSpPr>
        <p:spPr>
          <a:xfrm>
            <a:off x="0" y="476972"/>
            <a:ext cx="9144000" cy="432702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0" y="476972"/>
            <a:ext cx="9144000" cy="78554"/>
          </a:xfrm>
          <a:prstGeom prst="rect">
            <a:avLst/>
          </a:prstGeom>
          <a:solidFill>
            <a:srgbClr val="E46C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TextBox 10"/>
          <p:cNvSpPr txBox="1"/>
          <p:nvPr/>
        </p:nvSpPr>
        <p:spPr>
          <a:xfrm>
            <a:off x="251520" y="62858"/>
            <a:ext cx="774571" cy="400110"/>
          </a:xfrm>
          <a:prstGeom prst="rect">
            <a:avLst/>
          </a:prstGeom>
          <a:noFill/>
        </p:spPr>
        <p:txBody>
          <a:bodyPr wrap="none" rtlCol="0">
            <a:spAutoFit/>
          </a:bodyPr>
          <a:lstStyle/>
          <a:p>
            <a:r>
              <a:rPr lang="zh-CN" altLang="en-US" sz="2000" b="1" spc="300" dirty="0" smtClean="0">
                <a:solidFill>
                  <a:schemeClr val="tx1">
                    <a:lumMod val="85000"/>
                    <a:lumOff val="15000"/>
                  </a:schemeClr>
                </a:solidFill>
                <a:latin typeface="微软雅黑" panose="020B0503020204020204" pitchFamily="34" charset="-122"/>
                <a:ea typeface="微软雅黑" panose="020B0503020204020204" pitchFamily="34" charset="-122"/>
              </a:rPr>
              <a:t>前言</a:t>
            </a:r>
            <a:endParaRPr lang="zh-CN" altLang="en-US" sz="2000" b="1" spc="3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pic>
        <p:nvPicPr>
          <p:cNvPr id="9" name="图片 8"/>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6746910" y="2567018"/>
            <a:ext cx="950516" cy="1092548"/>
          </a:xfrm>
          <a:custGeom>
            <a:avLst/>
            <a:gdLst>
              <a:gd name="connsiteX0" fmla="*/ 514042 w 1028084"/>
              <a:gd name="connsiteY0" fmla="*/ 0 h 1181707"/>
              <a:gd name="connsiteX1" fmla="*/ 1028084 w 1028084"/>
              <a:gd name="connsiteY1" fmla="*/ 257022 h 1181707"/>
              <a:gd name="connsiteX2" fmla="*/ 1028084 w 1028084"/>
              <a:gd name="connsiteY2" fmla="*/ 924686 h 1181707"/>
              <a:gd name="connsiteX3" fmla="*/ 514042 w 1028084"/>
              <a:gd name="connsiteY3" fmla="*/ 1181707 h 1181707"/>
              <a:gd name="connsiteX4" fmla="*/ 0 w 1028084"/>
              <a:gd name="connsiteY4" fmla="*/ 924686 h 1181707"/>
              <a:gd name="connsiteX5" fmla="*/ 0 w 1028084"/>
              <a:gd name="connsiteY5" fmla="*/ 257022 h 1181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28084" h="1181707">
                <a:moveTo>
                  <a:pt x="514042" y="0"/>
                </a:moveTo>
                <a:lnTo>
                  <a:pt x="1028084" y="257022"/>
                </a:lnTo>
                <a:lnTo>
                  <a:pt x="1028084" y="924686"/>
                </a:lnTo>
                <a:lnTo>
                  <a:pt x="514042" y="1181707"/>
                </a:lnTo>
                <a:lnTo>
                  <a:pt x="0" y="924686"/>
                </a:lnTo>
                <a:lnTo>
                  <a:pt x="0" y="257022"/>
                </a:lnTo>
                <a:close/>
              </a:path>
            </a:pathLst>
          </a:custGeom>
          <a:effectLst>
            <a:outerShdw blurRad="50800" dist="38100" dir="2700000" algn="tl" rotWithShape="0">
              <a:prstClr val="black">
                <a:alpha val="40000"/>
              </a:prstClr>
            </a:outerShdw>
          </a:effectLst>
        </p:spPr>
      </p:pic>
      <p:pic>
        <p:nvPicPr>
          <p:cNvPr id="10" name="图片 9"/>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a:xfrm>
            <a:off x="6210400" y="1626902"/>
            <a:ext cx="950516" cy="1092548"/>
          </a:xfrm>
          <a:custGeom>
            <a:avLst/>
            <a:gdLst>
              <a:gd name="connsiteX0" fmla="*/ 514042 w 1028084"/>
              <a:gd name="connsiteY0" fmla="*/ 0 h 1181707"/>
              <a:gd name="connsiteX1" fmla="*/ 1028084 w 1028084"/>
              <a:gd name="connsiteY1" fmla="*/ 257022 h 1181707"/>
              <a:gd name="connsiteX2" fmla="*/ 1028084 w 1028084"/>
              <a:gd name="connsiteY2" fmla="*/ 924686 h 1181707"/>
              <a:gd name="connsiteX3" fmla="*/ 514042 w 1028084"/>
              <a:gd name="connsiteY3" fmla="*/ 1181707 h 1181707"/>
              <a:gd name="connsiteX4" fmla="*/ 0 w 1028084"/>
              <a:gd name="connsiteY4" fmla="*/ 924686 h 1181707"/>
              <a:gd name="connsiteX5" fmla="*/ 0 w 1028084"/>
              <a:gd name="connsiteY5" fmla="*/ 257022 h 1181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28084" h="1181707">
                <a:moveTo>
                  <a:pt x="514042" y="0"/>
                </a:moveTo>
                <a:lnTo>
                  <a:pt x="1028084" y="257022"/>
                </a:lnTo>
                <a:lnTo>
                  <a:pt x="1028084" y="924686"/>
                </a:lnTo>
                <a:lnTo>
                  <a:pt x="514042" y="1181707"/>
                </a:lnTo>
                <a:lnTo>
                  <a:pt x="0" y="924686"/>
                </a:lnTo>
                <a:lnTo>
                  <a:pt x="0" y="257022"/>
                </a:lnTo>
                <a:close/>
              </a:path>
            </a:pathLst>
          </a:custGeom>
          <a:effectLst>
            <a:outerShdw blurRad="50800" dist="38100" dir="2700000" algn="tl" rotWithShape="0">
              <a:prstClr val="black">
                <a:alpha val="40000"/>
              </a:prstClr>
            </a:outerShdw>
          </a:effectLst>
        </p:spPr>
      </p:pic>
      <p:pic>
        <p:nvPicPr>
          <p:cNvPr id="11" name="图片 10"/>
          <p:cNvPicPr>
            <a:picLocks noChangeAspect="1"/>
          </p:cNvPicPr>
          <p:nvPr/>
        </p:nvPicPr>
        <p:blipFill>
          <a:blip r:embed="rId6" cstate="screen">
            <a:extLst>
              <a:ext uri="{28A0092B-C50C-407E-A947-70E740481C1C}">
                <a14:useLocalDpi xmlns:a14="http://schemas.microsoft.com/office/drawing/2010/main"/>
              </a:ext>
            </a:extLst>
          </a:blip>
          <a:srcRect/>
          <a:stretch>
            <a:fillRect/>
          </a:stretch>
        </p:blipFill>
        <p:spPr>
          <a:xfrm>
            <a:off x="6727794" y="681222"/>
            <a:ext cx="950516" cy="1092548"/>
          </a:xfrm>
          <a:custGeom>
            <a:avLst/>
            <a:gdLst>
              <a:gd name="connsiteX0" fmla="*/ 514042 w 1028084"/>
              <a:gd name="connsiteY0" fmla="*/ 0 h 1181707"/>
              <a:gd name="connsiteX1" fmla="*/ 1028084 w 1028084"/>
              <a:gd name="connsiteY1" fmla="*/ 257022 h 1181707"/>
              <a:gd name="connsiteX2" fmla="*/ 1028084 w 1028084"/>
              <a:gd name="connsiteY2" fmla="*/ 924686 h 1181707"/>
              <a:gd name="connsiteX3" fmla="*/ 514042 w 1028084"/>
              <a:gd name="connsiteY3" fmla="*/ 1181707 h 1181707"/>
              <a:gd name="connsiteX4" fmla="*/ 0 w 1028084"/>
              <a:gd name="connsiteY4" fmla="*/ 924686 h 1181707"/>
              <a:gd name="connsiteX5" fmla="*/ 0 w 1028084"/>
              <a:gd name="connsiteY5" fmla="*/ 257022 h 1181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28084" h="1181707">
                <a:moveTo>
                  <a:pt x="514042" y="0"/>
                </a:moveTo>
                <a:lnTo>
                  <a:pt x="1028084" y="257022"/>
                </a:lnTo>
                <a:lnTo>
                  <a:pt x="1028084" y="924686"/>
                </a:lnTo>
                <a:lnTo>
                  <a:pt x="514042" y="1181707"/>
                </a:lnTo>
                <a:lnTo>
                  <a:pt x="0" y="924686"/>
                </a:lnTo>
                <a:lnTo>
                  <a:pt x="0" y="257022"/>
                </a:lnTo>
                <a:close/>
              </a:path>
            </a:pathLst>
          </a:custGeom>
          <a:effectLst>
            <a:outerShdw blurRad="50800" dist="38100" dir="2700000" algn="tl" rotWithShape="0">
              <a:prstClr val="black">
                <a:alpha val="40000"/>
              </a:prstClr>
            </a:outerShdw>
          </a:effectLst>
        </p:spPr>
      </p:pic>
      <p:grpSp>
        <p:nvGrpSpPr>
          <p:cNvPr id="12" name="组合 11"/>
          <p:cNvGrpSpPr/>
          <p:nvPr/>
        </p:nvGrpSpPr>
        <p:grpSpPr>
          <a:xfrm>
            <a:off x="5666704" y="2567018"/>
            <a:ext cx="950518" cy="1092548"/>
            <a:chOff x="3379345" y="2854036"/>
            <a:chExt cx="842021" cy="967839"/>
          </a:xfrm>
          <a:effectLst>
            <a:outerShdw blurRad="50800" dist="38100" dir="2700000" algn="tl" rotWithShape="0">
              <a:prstClr val="black">
                <a:alpha val="40000"/>
              </a:prstClr>
            </a:outerShdw>
          </a:effectLst>
        </p:grpSpPr>
        <p:sp>
          <p:nvSpPr>
            <p:cNvPr id="13" name="任意多边形 12"/>
            <p:cNvSpPr/>
            <p:nvPr/>
          </p:nvSpPr>
          <p:spPr>
            <a:xfrm>
              <a:off x="3379345" y="2854036"/>
              <a:ext cx="842021" cy="967839"/>
            </a:xfrm>
            <a:custGeom>
              <a:avLst/>
              <a:gdLst>
                <a:gd name="connsiteX0" fmla="*/ 0 w 2008628"/>
                <a:gd name="connsiteY0" fmla="*/ 873753 h 1747506"/>
                <a:gd name="connsiteX1" fmla="*/ 436877 w 2008628"/>
                <a:gd name="connsiteY1" fmla="*/ 0 h 1747506"/>
                <a:gd name="connsiteX2" fmla="*/ 1571752 w 2008628"/>
                <a:gd name="connsiteY2" fmla="*/ 0 h 1747506"/>
                <a:gd name="connsiteX3" fmla="*/ 2008628 w 2008628"/>
                <a:gd name="connsiteY3" fmla="*/ 873753 h 1747506"/>
                <a:gd name="connsiteX4" fmla="*/ 1571752 w 2008628"/>
                <a:gd name="connsiteY4" fmla="*/ 1747506 h 1747506"/>
                <a:gd name="connsiteX5" fmla="*/ 436877 w 2008628"/>
                <a:gd name="connsiteY5" fmla="*/ 1747506 h 1747506"/>
                <a:gd name="connsiteX6" fmla="*/ 0 w 2008628"/>
                <a:gd name="connsiteY6" fmla="*/ 873753 h 17475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08628" h="1747506">
                  <a:moveTo>
                    <a:pt x="1004314" y="0"/>
                  </a:moveTo>
                  <a:lnTo>
                    <a:pt x="2008627" y="380083"/>
                  </a:lnTo>
                  <a:lnTo>
                    <a:pt x="2008627" y="1367424"/>
                  </a:lnTo>
                  <a:lnTo>
                    <a:pt x="1004314" y="1747506"/>
                  </a:lnTo>
                  <a:lnTo>
                    <a:pt x="1" y="1367424"/>
                  </a:lnTo>
                  <a:lnTo>
                    <a:pt x="1" y="380083"/>
                  </a:lnTo>
                  <a:lnTo>
                    <a:pt x="1004314" y="0"/>
                  </a:lnTo>
                  <a:close/>
                </a:path>
              </a:pathLst>
            </a:custGeom>
            <a:solidFill>
              <a:srgbClr val="0070C0"/>
            </a:solidFill>
            <a:ln w="12700" cap="flat" cmpd="sng" algn="ctr">
              <a:noFill/>
              <a:prstDash val="solid"/>
              <a:miter lim="800000"/>
            </a:ln>
            <a:effectLst/>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sz="1600">
                <a:solidFill>
                  <a:schemeClr val="bg1"/>
                </a:solidFill>
                <a:latin typeface="微软雅黑" panose="020B0503020204020204" pitchFamily="34" charset="-122"/>
                <a:ea typeface="微软雅黑" panose="020B0503020204020204" pitchFamily="34" charset="-122"/>
              </a:endParaRPr>
            </a:p>
          </p:txBody>
        </p:sp>
        <p:sp>
          <p:nvSpPr>
            <p:cNvPr id="14" name="Freeform 193"/>
            <p:cNvSpPr>
              <a:spLocks noEditPoints="1"/>
            </p:cNvSpPr>
            <p:nvPr/>
          </p:nvSpPr>
          <p:spPr bwMode="auto">
            <a:xfrm>
              <a:off x="3584333" y="3122649"/>
              <a:ext cx="432042" cy="430614"/>
            </a:xfrm>
            <a:custGeom>
              <a:avLst/>
              <a:gdLst>
                <a:gd name="T0" fmla="*/ 54 w 128"/>
                <a:gd name="T1" fmla="*/ 52 h 128"/>
                <a:gd name="T2" fmla="*/ 60 w 128"/>
                <a:gd name="T3" fmla="*/ 46 h 128"/>
                <a:gd name="T4" fmla="*/ 54 w 128"/>
                <a:gd name="T5" fmla="*/ 40 h 128"/>
                <a:gd name="T6" fmla="*/ 48 w 128"/>
                <a:gd name="T7" fmla="*/ 46 h 128"/>
                <a:gd name="T8" fmla="*/ 54 w 128"/>
                <a:gd name="T9" fmla="*/ 52 h 128"/>
                <a:gd name="T10" fmla="*/ 78 w 128"/>
                <a:gd name="T11" fmla="*/ 52 h 128"/>
                <a:gd name="T12" fmla="*/ 84 w 128"/>
                <a:gd name="T13" fmla="*/ 46 h 128"/>
                <a:gd name="T14" fmla="*/ 78 w 128"/>
                <a:gd name="T15" fmla="*/ 40 h 128"/>
                <a:gd name="T16" fmla="*/ 72 w 128"/>
                <a:gd name="T17" fmla="*/ 46 h 128"/>
                <a:gd name="T18" fmla="*/ 78 w 128"/>
                <a:gd name="T19" fmla="*/ 52 h 128"/>
                <a:gd name="T20" fmla="*/ 42 w 128"/>
                <a:gd name="T21" fmla="*/ 90 h 128"/>
                <a:gd name="T22" fmla="*/ 52 w 128"/>
                <a:gd name="T23" fmla="*/ 91 h 128"/>
                <a:gd name="T24" fmla="*/ 104 w 128"/>
                <a:gd name="T25" fmla="*/ 45 h 128"/>
                <a:gd name="T26" fmla="*/ 52 w 128"/>
                <a:gd name="T27" fmla="*/ 0 h 128"/>
                <a:gd name="T28" fmla="*/ 0 w 128"/>
                <a:gd name="T29" fmla="*/ 45 h 128"/>
                <a:gd name="T30" fmla="*/ 20 w 128"/>
                <a:gd name="T31" fmla="*/ 81 h 128"/>
                <a:gd name="T32" fmla="*/ 20 w 128"/>
                <a:gd name="T33" fmla="*/ 104 h 128"/>
                <a:gd name="T34" fmla="*/ 42 w 128"/>
                <a:gd name="T35" fmla="*/ 90 h 128"/>
                <a:gd name="T36" fmla="*/ 8 w 128"/>
                <a:gd name="T37" fmla="*/ 46 h 128"/>
                <a:gd name="T38" fmla="*/ 52 w 128"/>
                <a:gd name="T39" fmla="*/ 8 h 128"/>
                <a:gd name="T40" fmla="*/ 96 w 128"/>
                <a:gd name="T41" fmla="*/ 46 h 128"/>
                <a:gd name="T42" fmla="*/ 52 w 128"/>
                <a:gd name="T43" fmla="*/ 84 h 128"/>
                <a:gd name="T44" fmla="*/ 42 w 128"/>
                <a:gd name="T45" fmla="*/ 83 h 128"/>
                <a:gd name="T46" fmla="*/ 34 w 128"/>
                <a:gd name="T47" fmla="*/ 88 h 128"/>
                <a:gd name="T48" fmla="*/ 34 w 128"/>
                <a:gd name="T49" fmla="*/ 88 h 128"/>
                <a:gd name="T50" fmla="*/ 28 w 128"/>
                <a:gd name="T51" fmla="*/ 92 h 128"/>
                <a:gd name="T52" fmla="*/ 28 w 128"/>
                <a:gd name="T53" fmla="*/ 86 h 128"/>
                <a:gd name="T54" fmla="*/ 28 w 128"/>
                <a:gd name="T55" fmla="*/ 78 h 128"/>
                <a:gd name="T56" fmla="*/ 8 w 128"/>
                <a:gd name="T57" fmla="*/ 46 h 128"/>
                <a:gd name="T58" fmla="*/ 36 w 128"/>
                <a:gd name="T59" fmla="*/ 46 h 128"/>
                <a:gd name="T60" fmla="*/ 30 w 128"/>
                <a:gd name="T61" fmla="*/ 40 h 128"/>
                <a:gd name="T62" fmla="*/ 24 w 128"/>
                <a:gd name="T63" fmla="*/ 46 h 128"/>
                <a:gd name="T64" fmla="*/ 30 w 128"/>
                <a:gd name="T65" fmla="*/ 52 h 128"/>
                <a:gd name="T66" fmla="*/ 36 w 128"/>
                <a:gd name="T67" fmla="*/ 46 h 128"/>
                <a:gd name="T68" fmla="*/ 112 w 128"/>
                <a:gd name="T69" fmla="*/ 37 h 128"/>
                <a:gd name="T70" fmla="*/ 112 w 128"/>
                <a:gd name="T71" fmla="*/ 40 h 128"/>
                <a:gd name="T72" fmla="*/ 111 w 128"/>
                <a:gd name="T73" fmla="*/ 47 h 128"/>
                <a:gd name="T74" fmla="*/ 120 w 128"/>
                <a:gd name="T75" fmla="*/ 70 h 128"/>
                <a:gd name="T76" fmla="*/ 100 w 128"/>
                <a:gd name="T77" fmla="*/ 102 h 128"/>
                <a:gd name="T78" fmla="*/ 100 w 128"/>
                <a:gd name="T79" fmla="*/ 110 h 128"/>
                <a:gd name="T80" fmla="*/ 100 w 128"/>
                <a:gd name="T81" fmla="*/ 116 h 128"/>
                <a:gd name="T82" fmla="*/ 94 w 128"/>
                <a:gd name="T83" fmla="*/ 112 h 128"/>
                <a:gd name="T84" fmla="*/ 94 w 128"/>
                <a:gd name="T85" fmla="*/ 112 h 128"/>
                <a:gd name="T86" fmla="*/ 86 w 128"/>
                <a:gd name="T87" fmla="*/ 107 h 128"/>
                <a:gd name="T88" fmla="*/ 76 w 128"/>
                <a:gd name="T89" fmla="*/ 108 h 128"/>
                <a:gd name="T90" fmla="*/ 49 w 128"/>
                <a:gd name="T91" fmla="*/ 100 h 128"/>
                <a:gd name="T92" fmla="*/ 42 w 128"/>
                <a:gd name="T93" fmla="*/ 100 h 128"/>
                <a:gd name="T94" fmla="*/ 37 w 128"/>
                <a:gd name="T95" fmla="*/ 100 h 128"/>
                <a:gd name="T96" fmla="*/ 76 w 128"/>
                <a:gd name="T97" fmla="*/ 115 h 128"/>
                <a:gd name="T98" fmla="*/ 86 w 128"/>
                <a:gd name="T99" fmla="*/ 114 h 128"/>
                <a:gd name="T100" fmla="*/ 108 w 128"/>
                <a:gd name="T101" fmla="*/ 128 h 128"/>
                <a:gd name="T102" fmla="*/ 108 w 128"/>
                <a:gd name="T103" fmla="*/ 105 h 128"/>
                <a:gd name="T104" fmla="*/ 128 w 128"/>
                <a:gd name="T105" fmla="*/ 69 h 128"/>
                <a:gd name="T106" fmla="*/ 112 w 128"/>
                <a:gd name="T107" fmla="*/ 37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28" h="128">
                  <a:moveTo>
                    <a:pt x="54" y="52"/>
                  </a:moveTo>
                  <a:cubicBezTo>
                    <a:pt x="57" y="52"/>
                    <a:pt x="60" y="49"/>
                    <a:pt x="60" y="46"/>
                  </a:cubicBezTo>
                  <a:cubicBezTo>
                    <a:pt x="60" y="43"/>
                    <a:pt x="57" y="40"/>
                    <a:pt x="54" y="40"/>
                  </a:cubicBezTo>
                  <a:cubicBezTo>
                    <a:pt x="51" y="40"/>
                    <a:pt x="48" y="43"/>
                    <a:pt x="48" y="46"/>
                  </a:cubicBezTo>
                  <a:cubicBezTo>
                    <a:pt x="48" y="49"/>
                    <a:pt x="51" y="52"/>
                    <a:pt x="54" y="52"/>
                  </a:cubicBezTo>
                  <a:close/>
                  <a:moveTo>
                    <a:pt x="78" y="52"/>
                  </a:moveTo>
                  <a:cubicBezTo>
                    <a:pt x="81" y="52"/>
                    <a:pt x="84" y="49"/>
                    <a:pt x="84" y="46"/>
                  </a:cubicBezTo>
                  <a:cubicBezTo>
                    <a:pt x="84" y="43"/>
                    <a:pt x="81" y="40"/>
                    <a:pt x="78" y="40"/>
                  </a:cubicBezTo>
                  <a:cubicBezTo>
                    <a:pt x="75" y="40"/>
                    <a:pt x="72" y="43"/>
                    <a:pt x="72" y="46"/>
                  </a:cubicBezTo>
                  <a:cubicBezTo>
                    <a:pt x="72" y="49"/>
                    <a:pt x="75" y="52"/>
                    <a:pt x="78" y="52"/>
                  </a:cubicBezTo>
                  <a:close/>
                  <a:moveTo>
                    <a:pt x="42" y="90"/>
                  </a:moveTo>
                  <a:cubicBezTo>
                    <a:pt x="46" y="91"/>
                    <a:pt x="49" y="91"/>
                    <a:pt x="52" y="91"/>
                  </a:cubicBezTo>
                  <a:cubicBezTo>
                    <a:pt x="81" y="91"/>
                    <a:pt x="104" y="71"/>
                    <a:pt x="104" y="45"/>
                  </a:cubicBezTo>
                  <a:cubicBezTo>
                    <a:pt x="104" y="20"/>
                    <a:pt x="81" y="0"/>
                    <a:pt x="52" y="0"/>
                  </a:cubicBezTo>
                  <a:cubicBezTo>
                    <a:pt x="23" y="0"/>
                    <a:pt x="0" y="20"/>
                    <a:pt x="0" y="45"/>
                  </a:cubicBezTo>
                  <a:cubicBezTo>
                    <a:pt x="0" y="60"/>
                    <a:pt x="8" y="73"/>
                    <a:pt x="20" y="81"/>
                  </a:cubicBezTo>
                  <a:cubicBezTo>
                    <a:pt x="20" y="104"/>
                    <a:pt x="20" y="104"/>
                    <a:pt x="20" y="104"/>
                  </a:cubicBezTo>
                  <a:lnTo>
                    <a:pt x="42" y="90"/>
                  </a:lnTo>
                  <a:close/>
                  <a:moveTo>
                    <a:pt x="8" y="46"/>
                  </a:moveTo>
                  <a:cubicBezTo>
                    <a:pt x="8" y="25"/>
                    <a:pt x="28" y="8"/>
                    <a:pt x="52" y="8"/>
                  </a:cubicBezTo>
                  <a:cubicBezTo>
                    <a:pt x="76" y="8"/>
                    <a:pt x="96" y="25"/>
                    <a:pt x="96" y="46"/>
                  </a:cubicBezTo>
                  <a:cubicBezTo>
                    <a:pt x="96" y="67"/>
                    <a:pt x="76" y="84"/>
                    <a:pt x="52" y="84"/>
                  </a:cubicBezTo>
                  <a:cubicBezTo>
                    <a:pt x="48" y="84"/>
                    <a:pt x="45" y="84"/>
                    <a:pt x="42" y="83"/>
                  </a:cubicBezTo>
                  <a:cubicBezTo>
                    <a:pt x="34" y="88"/>
                    <a:pt x="34" y="88"/>
                    <a:pt x="34" y="88"/>
                  </a:cubicBezTo>
                  <a:cubicBezTo>
                    <a:pt x="34" y="88"/>
                    <a:pt x="34" y="88"/>
                    <a:pt x="34" y="88"/>
                  </a:cubicBezTo>
                  <a:cubicBezTo>
                    <a:pt x="28" y="92"/>
                    <a:pt x="28" y="92"/>
                    <a:pt x="28" y="92"/>
                  </a:cubicBezTo>
                  <a:cubicBezTo>
                    <a:pt x="28" y="86"/>
                    <a:pt x="28" y="86"/>
                    <a:pt x="28" y="86"/>
                  </a:cubicBezTo>
                  <a:cubicBezTo>
                    <a:pt x="28" y="78"/>
                    <a:pt x="28" y="78"/>
                    <a:pt x="28" y="78"/>
                  </a:cubicBezTo>
                  <a:cubicBezTo>
                    <a:pt x="16" y="71"/>
                    <a:pt x="8" y="59"/>
                    <a:pt x="8" y="46"/>
                  </a:cubicBezTo>
                  <a:close/>
                  <a:moveTo>
                    <a:pt x="36" y="46"/>
                  </a:moveTo>
                  <a:cubicBezTo>
                    <a:pt x="36" y="43"/>
                    <a:pt x="33" y="40"/>
                    <a:pt x="30" y="40"/>
                  </a:cubicBezTo>
                  <a:cubicBezTo>
                    <a:pt x="27" y="40"/>
                    <a:pt x="24" y="43"/>
                    <a:pt x="24" y="46"/>
                  </a:cubicBezTo>
                  <a:cubicBezTo>
                    <a:pt x="24" y="49"/>
                    <a:pt x="27" y="52"/>
                    <a:pt x="30" y="52"/>
                  </a:cubicBezTo>
                  <a:cubicBezTo>
                    <a:pt x="33" y="52"/>
                    <a:pt x="36" y="49"/>
                    <a:pt x="36" y="46"/>
                  </a:cubicBezTo>
                  <a:close/>
                  <a:moveTo>
                    <a:pt x="112" y="37"/>
                  </a:moveTo>
                  <a:cubicBezTo>
                    <a:pt x="112" y="38"/>
                    <a:pt x="112" y="39"/>
                    <a:pt x="112" y="40"/>
                  </a:cubicBezTo>
                  <a:cubicBezTo>
                    <a:pt x="112" y="43"/>
                    <a:pt x="112" y="45"/>
                    <a:pt x="111" y="47"/>
                  </a:cubicBezTo>
                  <a:cubicBezTo>
                    <a:pt x="117" y="54"/>
                    <a:pt x="120" y="62"/>
                    <a:pt x="120" y="70"/>
                  </a:cubicBezTo>
                  <a:cubicBezTo>
                    <a:pt x="120" y="83"/>
                    <a:pt x="112" y="95"/>
                    <a:pt x="100" y="102"/>
                  </a:cubicBezTo>
                  <a:cubicBezTo>
                    <a:pt x="100" y="110"/>
                    <a:pt x="100" y="110"/>
                    <a:pt x="100" y="110"/>
                  </a:cubicBezTo>
                  <a:cubicBezTo>
                    <a:pt x="100" y="116"/>
                    <a:pt x="100" y="116"/>
                    <a:pt x="100" y="116"/>
                  </a:cubicBezTo>
                  <a:cubicBezTo>
                    <a:pt x="94" y="112"/>
                    <a:pt x="94" y="112"/>
                    <a:pt x="94" y="112"/>
                  </a:cubicBezTo>
                  <a:cubicBezTo>
                    <a:pt x="94" y="112"/>
                    <a:pt x="94" y="112"/>
                    <a:pt x="94" y="112"/>
                  </a:cubicBezTo>
                  <a:cubicBezTo>
                    <a:pt x="86" y="107"/>
                    <a:pt x="86" y="107"/>
                    <a:pt x="86" y="107"/>
                  </a:cubicBezTo>
                  <a:cubicBezTo>
                    <a:pt x="83" y="108"/>
                    <a:pt x="80" y="108"/>
                    <a:pt x="76" y="108"/>
                  </a:cubicBezTo>
                  <a:cubicBezTo>
                    <a:pt x="66" y="108"/>
                    <a:pt x="56" y="105"/>
                    <a:pt x="49" y="100"/>
                  </a:cubicBezTo>
                  <a:cubicBezTo>
                    <a:pt x="46" y="100"/>
                    <a:pt x="44" y="100"/>
                    <a:pt x="42" y="100"/>
                  </a:cubicBezTo>
                  <a:cubicBezTo>
                    <a:pt x="40" y="100"/>
                    <a:pt x="39" y="100"/>
                    <a:pt x="37" y="100"/>
                  </a:cubicBezTo>
                  <a:cubicBezTo>
                    <a:pt x="47" y="109"/>
                    <a:pt x="61" y="115"/>
                    <a:pt x="76" y="115"/>
                  </a:cubicBezTo>
                  <a:cubicBezTo>
                    <a:pt x="79" y="115"/>
                    <a:pt x="82" y="115"/>
                    <a:pt x="86" y="114"/>
                  </a:cubicBezTo>
                  <a:cubicBezTo>
                    <a:pt x="108" y="128"/>
                    <a:pt x="108" y="128"/>
                    <a:pt x="108" y="128"/>
                  </a:cubicBezTo>
                  <a:cubicBezTo>
                    <a:pt x="108" y="105"/>
                    <a:pt x="108" y="105"/>
                    <a:pt x="108" y="105"/>
                  </a:cubicBezTo>
                  <a:cubicBezTo>
                    <a:pt x="120" y="97"/>
                    <a:pt x="128" y="84"/>
                    <a:pt x="128" y="69"/>
                  </a:cubicBezTo>
                  <a:cubicBezTo>
                    <a:pt x="128" y="57"/>
                    <a:pt x="122" y="45"/>
                    <a:pt x="112" y="37"/>
                  </a:cubicBezTo>
                  <a:close/>
                </a:path>
              </a:pathLst>
            </a:custGeom>
            <a:solidFill>
              <a:schemeClr val="bg1"/>
            </a:solidFill>
            <a:ln>
              <a:noFill/>
            </a:ln>
          </p:spPr>
          <p:txBody>
            <a:bodyPr vert="horz" wrap="square" lIns="68580" tIns="34290" rIns="68580" bIns="34290" numCol="1" anchor="t" anchorCtr="0" compatLnSpc="1"/>
            <a:lstStyle/>
            <a:p>
              <a:endParaRPr lang="zh-CN" altLang="en-US"/>
            </a:p>
          </p:txBody>
        </p:sp>
      </p:grpSp>
      <p:grpSp>
        <p:nvGrpSpPr>
          <p:cNvPr id="15" name="组合 14"/>
          <p:cNvGrpSpPr/>
          <p:nvPr/>
        </p:nvGrpSpPr>
        <p:grpSpPr>
          <a:xfrm>
            <a:off x="7274214" y="1626902"/>
            <a:ext cx="950518" cy="1092548"/>
            <a:chOff x="4741677" y="2032536"/>
            <a:chExt cx="842021" cy="967839"/>
          </a:xfrm>
          <a:effectLst>
            <a:outerShdw blurRad="50800" dist="38100" dir="2700000" algn="tl" rotWithShape="0">
              <a:prstClr val="black">
                <a:alpha val="40000"/>
              </a:prstClr>
            </a:outerShdw>
          </a:effectLst>
        </p:grpSpPr>
        <p:sp>
          <p:nvSpPr>
            <p:cNvPr id="16" name="任意多边形 15"/>
            <p:cNvSpPr/>
            <p:nvPr/>
          </p:nvSpPr>
          <p:spPr>
            <a:xfrm>
              <a:off x="4741677" y="2032536"/>
              <a:ext cx="842021" cy="967839"/>
            </a:xfrm>
            <a:custGeom>
              <a:avLst/>
              <a:gdLst>
                <a:gd name="connsiteX0" fmla="*/ 0 w 2008628"/>
                <a:gd name="connsiteY0" fmla="*/ 873753 h 1747506"/>
                <a:gd name="connsiteX1" fmla="*/ 436877 w 2008628"/>
                <a:gd name="connsiteY1" fmla="*/ 0 h 1747506"/>
                <a:gd name="connsiteX2" fmla="*/ 1571752 w 2008628"/>
                <a:gd name="connsiteY2" fmla="*/ 0 h 1747506"/>
                <a:gd name="connsiteX3" fmla="*/ 2008628 w 2008628"/>
                <a:gd name="connsiteY3" fmla="*/ 873753 h 1747506"/>
                <a:gd name="connsiteX4" fmla="*/ 1571752 w 2008628"/>
                <a:gd name="connsiteY4" fmla="*/ 1747506 h 1747506"/>
                <a:gd name="connsiteX5" fmla="*/ 436877 w 2008628"/>
                <a:gd name="connsiteY5" fmla="*/ 1747506 h 1747506"/>
                <a:gd name="connsiteX6" fmla="*/ 0 w 2008628"/>
                <a:gd name="connsiteY6" fmla="*/ 873753 h 17475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08628" h="1747506">
                  <a:moveTo>
                    <a:pt x="1004314" y="0"/>
                  </a:moveTo>
                  <a:lnTo>
                    <a:pt x="2008627" y="380083"/>
                  </a:lnTo>
                  <a:lnTo>
                    <a:pt x="2008627" y="1367424"/>
                  </a:lnTo>
                  <a:lnTo>
                    <a:pt x="1004314" y="1747506"/>
                  </a:lnTo>
                  <a:lnTo>
                    <a:pt x="1" y="1367424"/>
                  </a:lnTo>
                  <a:lnTo>
                    <a:pt x="1" y="380083"/>
                  </a:lnTo>
                  <a:lnTo>
                    <a:pt x="1004314" y="0"/>
                  </a:lnTo>
                  <a:close/>
                </a:path>
              </a:pathLst>
            </a:custGeom>
            <a:solidFill>
              <a:srgbClr val="0070C0"/>
            </a:solidFill>
            <a:ln w="12700" cap="flat" cmpd="sng" algn="ctr">
              <a:noFill/>
              <a:prstDash val="solid"/>
              <a:miter lim="800000"/>
            </a:ln>
            <a:effectLst/>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sz="1600">
                <a:solidFill>
                  <a:schemeClr val="bg1"/>
                </a:solidFill>
                <a:latin typeface="微软雅黑" panose="020B0503020204020204" pitchFamily="34" charset="-122"/>
                <a:ea typeface="微软雅黑" panose="020B0503020204020204" pitchFamily="34" charset="-122"/>
              </a:endParaRPr>
            </a:p>
          </p:txBody>
        </p:sp>
        <p:sp>
          <p:nvSpPr>
            <p:cNvPr id="17" name="Freeform 221"/>
            <p:cNvSpPr>
              <a:spLocks noEditPoints="1"/>
            </p:cNvSpPr>
            <p:nvPr/>
          </p:nvSpPr>
          <p:spPr bwMode="auto">
            <a:xfrm>
              <a:off x="4961285" y="2329545"/>
              <a:ext cx="402804" cy="402802"/>
            </a:xfrm>
            <a:custGeom>
              <a:avLst/>
              <a:gdLst>
                <a:gd name="T0" fmla="*/ 112 w 128"/>
                <a:gd name="T1" fmla="*/ 0 h 128"/>
                <a:gd name="T2" fmla="*/ 68 w 128"/>
                <a:gd name="T3" fmla="*/ 12 h 128"/>
                <a:gd name="T4" fmla="*/ 60 w 128"/>
                <a:gd name="T5" fmla="*/ 12 h 128"/>
                <a:gd name="T6" fmla="*/ 16 w 128"/>
                <a:gd name="T7" fmla="*/ 0 h 128"/>
                <a:gd name="T8" fmla="*/ 0 w 128"/>
                <a:gd name="T9" fmla="*/ 16 h 128"/>
                <a:gd name="T10" fmla="*/ 0 w 128"/>
                <a:gd name="T11" fmla="*/ 100 h 128"/>
                <a:gd name="T12" fmla="*/ 16 w 128"/>
                <a:gd name="T13" fmla="*/ 116 h 128"/>
                <a:gd name="T14" fmla="*/ 60 w 128"/>
                <a:gd name="T15" fmla="*/ 128 h 128"/>
                <a:gd name="T16" fmla="*/ 68 w 128"/>
                <a:gd name="T17" fmla="*/ 128 h 128"/>
                <a:gd name="T18" fmla="*/ 112 w 128"/>
                <a:gd name="T19" fmla="*/ 116 h 128"/>
                <a:gd name="T20" fmla="*/ 128 w 128"/>
                <a:gd name="T21" fmla="*/ 100 h 128"/>
                <a:gd name="T22" fmla="*/ 128 w 128"/>
                <a:gd name="T23" fmla="*/ 16 h 128"/>
                <a:gd name="T24" fmla="*/ 112 w 128"/>
                <a:gd name="T25" fmla="*/ 0 h 128"/>
                <a:gd name="T26" fmla="*/ 60 w 128"/>
                <a:gd name="T27" fmla="*/ 120 h 128"/>
                <a:gd name="T28" fmla="*/ 16 w 128"/>
                <a:gd name="T29" fmla="*/ 108 h 128"/>
                <a:gd name="T30" fmla="*/ 8 w 128"/>
                <a:gd name="T31" fmla="*/ 100 h 128"/>
                <a:gd name="T32" fmla="*/ 8 w 128"/>
                <a:gd name="T33" fmla="*/ 16 h 128"/>
                <a:gd name="T34" fmla="*/ 16 w 128"/>
                <a:gd name="T35" fmla="*/ 8 h 128"/>
                <a:gd name="T36" fmla="*/ 60 w 128"/>
                <a:gd name="T37" fmla="*/ 20 h 128"/>
                <a:gd name="T38" fmla="*/ 60 w 128"/>
                <a:gd name="T39" fmla="*/ 120 h 128"/>
                <a:gd name="T40" fmla="*/ 120 w 128"/>
                <a:gd name="T41" fmla="*/ 100 h 128"/>
                <a:gd name="T42" fmla="*/ 112 w 128"/>
                <a:gd name="T43" fmla="*/ 108 h 128"/>
                <a:gd name="T44" fmla="*/ 68 w 128"/>
                <a:gd name="T45" fmla="*/ 120 h 128"/>
                <a:gd name="T46" fmla="*/ 68 w 128"/>
                <a:gd name="T47" fmla="*/ 20 h 128"/>
                <a:gd name="T48" fmla="*/ 112 w 128"/>
                <a:gd name="T49" fmla="*/ 8 h 128"/>
                <a:gd name="T50" fmla="*/ 120 w 128"/>
                <a:gd name="T51" fmla="*/ 16 h 128"/>
                <a:gd name="T52" fmla="*/ 120 w 128"/>
                <a:gd name="T53" fmla="*/ 10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28" h="128">
                  <a:moveTo>
                    <a:pt x="112" y="0"/>
                  </a:moveTo>
                  <a:cubicBezTo>
                    <a:pt x="112" y="0"/>
                    <a:pt x="89" y="6"/>
                    <a:pt x="68" y="12"/>
                  </a:cubicBezTo>
                  <a:cubicBezTo>
                    <a:pt x="65" y="12"/>
                    <a:pt x="63" y="12"/>
                    <a:pt x="60" y="12"/>
                  </a:cubicBezTo>
                  <a:cubicBezTo>
                    <a:pt x="40" y="7"/>
                    <a:pt x="16" y="0"/>
                    <a:pt x="16" y="0"/>
                  </a:cubicBezTo>
                  <a:cubicBezTo>
                    <a:pt x="7" y="0"/>
                    <a:pt x="0" y="7"/>
                    <a:pt x="0" y="16"/>
                  </a:cubicBezTo>
                  <a:cubicBezTo>
                    <a:pt x="0" y="100"/>
                    <a:pt x="0" y="100"/>
                    <a:pt x="0" y="100"/>
                  </a:cubicBezTo>
                  <a:cubicBezTo>
                    <a:pt x="0" y="109"/>
                    <a:pt x="8" y="113"/>
                    <a:pt x="16" y="116"/>
                  </a:cubicBezTo>
                  <a:cubicBezTo>
                    <a:pt x="16" y="116"/>
                    <a:pt x="38" y="122"/>
                    <a:pt x="60" y="128"/>
                  </a:cubicBezTo>
                  <a:cubicBezTo>
                    <a:pt x="63" y="128"/>
                    <a:pt x="65" y="128"/>
                    <a:pt x="68" y="128"/>
                  </a:cubicBezTo>
                  <a:cubicBezTo>
                    <a:pt x="90" y="122"/>
                    <a:pt x="112" y="116"/>
                    <a:pt x="112" y="116"/>
                  </a:cubicBezTo>
                  <a:cubicBezTo>
                    <a:pt x="120" y="114"/>
                    <a:pt x="128" y="109"/>
                    <a:pt x="128" y="100"/>
                  </a:cubicBezTo>
                  <a:cubicBezTo>
                    <a:pt x="128" y="16"/>
                    <a:pt x="128" y="16"/>
                    <a:pt x="128" y="16"/>
                  </a:cubicBezTo>
                  <a:cubicBezTo>
                    <a:pt x="128" y="7"/>
                    <a:pt x="121" y="0"/>
                    <a:pt x="112" y="0"/>
                  </a:cubicBezTo>
                  <a:close/>
                  <a:moveTo>
                    <a:pt x="60" y="120"/>
                  </a:moveTo>
                  <a:cubicBezTo>
                    <a:pt x="38" y="114"/>
                    <a:pt x="16" y="108"/>
                    <a:pt x="16" y="108"/>
                  </a:cubicBezTo>
                  <a:cubicBezTo>
                    <a:pt x="11" y="107"/>
                    <a:pt x="8" y="104"/>
                    <a:pt x="8" y="100"/>
                  </a:cubicBezTo>
                  <a:cubicBezTo>
                    <a:pt x="8" y="16"/>
                    <a:pt x="8" y="16"/>
                    <a:pt x="8" y="16"/>
                  </a:cubicBezTo>
                  <a:cubicBezTo>
                    <a:pt x="8" y="12"/>
                    <a:pt x="12" y="8"/>
                    <a:pt x="16" y="8"/>
                  </a:cubicBezTo>
                  <a:cubicBezTo>
                    <a:pt x="60" y="20"/>
                    <a:pt x="60" y="20"/>
                    <a:pt x="60" y="20"/>
                  </a:cubicBezTo>
                  <a:lnTo>
                    <a:pt x="60" y="120"/>
                  </a:lnTo>
                  <a:close/>
                  <a:moveTo>
                    <a:pt x="120" y="100"/>
                  </a:moveTo>
                  <a:cubicBezTo>
                    <a:pt x="120" y="104"/>
                    <a:pt x="116" y="107"/>
                    <a:pt x="112" y="108"/>
                  </a:cubicBezTo>
                  <a:cubicBezTo>
                    <a:pt x="112" y="108"/>
                    <a:pt x="90" y="114"/>
                    <a:pt x="68" y="120"/>
                  </a:cubicBezTo>
                  <a:cubicBezTo>
                    <a:pt x="68" y="20"/>
                    <a:pt x="68" y="20"/>
                    <a:pt x="68" y="20"/>
                  </a:cubicBezTo>
                  <a:cubicBezTo>
                    <a:pt x="112" y="8"/>
                    <a:pt x="112" y="8"/>
                    <a:pt x="112" y="8"/>
                  </a:cubicBezTo>
                  <a:cubicBezTo>
                    <a:pt x="116" y="8"/>
                    <a:pt x="120" y="12"/>
                    <a:pt x="120" y="16"/>
                  </a:cubicBezTo>
                  <a:lnTo>
                    <a:pt x="120" y="100"/>
                  </a:lnTo>
                  <a:close/>
                </a:path>
              </a:pathLst>
            </a:custGeom>
            <a:solidFill>
              <a:schemeClr val="bg1"/>
            </a:solidFill>
            <a:ln>
              <a:noFill/>
            </a:ln>
          </p:spPr>
          <p:txBody>
            <a:bodyPr vert="horz" wrap="square" lIns="68580" tIns="34290" rIns="68580" bIns="34290" numCol="1" anchor="t" anchorCtr="0" compatLnSpc="1"/>
            <a:lstStyle/>
            <a:p>
              <a:endParaRPr lang="zh-CN" altLang="en-US"/>
            </a:p>
          </p:txBody>
        </p:sp>
      </p:grpSp>
      <p:grpSp>
        <p:nvGrpSpPr>
          <p:cNvPr id="18" name="组合 17"/>
          <p:cNvGrpSpPr/>
          <p:nvPr/>
        </p:nvGrpSpPr>
        <p:grpSpPr>
          <a:xfrm>
            <a:off x="5666704" y="696462"/>
            <a:ext cx="950518" cy="1092548"/>
            <a:chOff x="3379345" y="1211033"/>
            <a:chExt cx="842021" cy="967839"/>
          </a:xfrm>
          <a:effectLst>
            <a:outerShdw blurRad="50800" dist="38100" dir="2700000" algn="tl" rotWithShape="0">
              <a:prstClr val="black">
                <a:alpha val="40000"/>
              </a:prstClr>
            </a:outerShdw>
          </a:effectLst>
        </p:grpSpPr>
        <p:sp>
          <p:nvSpPr>
            <p:cNvPr id="19" name="任意多边形 18"/>
            <p:cNvSpPr/>
            <p:nvPr/>
          </p:nvSpPr>
          <p:spPr>
            <a:xfrm>
              <a:off x="3379345" y="1211033"/>
              <a:ext cx="842021" cy="967839"/>
            </a:xfrm>
            <a:custGeom>
              <a:avLst/>
              <a:gdLst>
                <a:gd name="connsiteX0" fmla="*/ 0 w 2008628"/>
                <a:gd name="connsiteY0" fmla="*/ 873753 h 1747506"/>
                <a:gd name="connsiteX1" fmla="*/ 436877 w 2008628"/>
                <a:gd name="connsiteY1" fmla="*/ 0 h 1747506"/>
                <a:gd name="connsiteX2" fmla="*/ 1571752 w 2008628"/>
                <a:gd name="connsiteY2" fmla="*/ 0 h 1747506"/>
                <a:gd name="connsiteX3" fmla="*/ 2008628 w 2008628"/>
                <a:gd name="connsiteY3" fmla="*/ 873753 h 1747506"/>
                <a:gd name="connsiteX4" fmla="*/ 1571752 w 2008628"/>
                <a:gd name="connsiteY4" fmla="*/ 1747506 h 1747506"/>
                <a:gd name="connsiteX5" fmla="*/ 436877 w 2008628"/>
                <a:gd name="connsiteY5" fmla="*/ 1747506 h 1747506"/>
                <a:gd name="connsiteX6" fmla="*/ 0 w 2008628"/>
                <a:gd name="connsiteY6" fmla="*/ 873753 h 17475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08628" h="1747506">
                  <a:moveTo>
                    <a:pt x="1004314" y="0"/>
                  </a:moveTo>
                  <a:lnTo>
                    <a:pt x="2008627" y="380083"/>
                  </a:lnTo>
                  <a:lnTo>
                    <a:pt x="2008627" y="1367424"/>
                  </a:lnTo>
                  <a:lnTo>
                    <a:pt x="1004314" y="1747506"/>
                  </a:lnTo>
                  <a:lnTo>
                    <a:pt x="1" y="1367424"/>
                  </a:lnTo>
                  <a:lnTo>
                    <a:pt x="1" y="380083"/>
                  </a:lnTo>
                  <a:lnTo>
                    <a:pt x="1004314" y="0"/>
                  </a:lnTo>
                  <a:close/>
                </a:path>
              </a:pathLst>
            </a:custGeom>
            <a:solidFill>
              <a:srgbClr val="0070C0"/>
            </a:solidFill>
            <a:ln w="12700" cap="flat" cmpd="sng" algn="ctr">
              <a:noFill/>
              <a:prstDash val="solid"/>
              <a:miter lim="800000"/>
            </a:ln>
            <a:effectLst/>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sz="1600">
                <a:solidFill>
                  <a:schemeClr val="bg1"/>
                </a:solidFill>
                <a:latin typeface="微软雅黑" panose="020B0503020204020204" pitchFamily="34" charset="-122"/>
                <a:ea typeface="微软雅黑" panose="020B0503020204020204" pitchFamily="34" charset="-122"/>
              </a:endParaRPr>
            </a:p>
          </p:txBody>
        </p:sp>
        <p:sp>
          <p:nvSpPr>
            <p:cNvPr id="20" name="Freeform 223"/>
            <p:cNvSpPr>
              <a:spLocks noEditPoints="1"/>
            </p:cNvSpPr>
            <p:nvPr/>
          </p:nvSpPr>
          <p:spPr bwMode="auto">
            <a:xfrm>
              <a:off x="3586156" y="1491631"/>
              <a:ext cx="428398" cy="426982"/>
            </a:xfrm>
            <a:custGeom>
              <a:avLst/>
              <a:gdLst>
                <a:gd name="T0" fmla="*/ 96 w 128"/>
                <a:gd name="T1" fmla="*/ 56 h 128"/>
                <a:gd name="T2" fmla="*/ 32 w 128"/>
                <a:gd name="T3" fmla="*/ 56 h 128"/>
                <a:gd name="T4" fmla="*/ 28 w 128"/>
                <a:gd name="T5" fmla="*/ 60 h 128"/>
                <a:gd name="T6" fmla="*/ 32 w 128"/>
                <a:gd name="T7" fmla="*/ 64 h 128"/>
                <a:gd name="T8" fmla="*/ 96 w 128"/>
                <a:gd name="T9" fmla="*/ 64 h 128"/>
                <a:gd name="T10" fmla="*/ 100 w 128"/>
                <a:gd name="T11" fmla="*/ 60 h 128"/>
                <a:gd name="T12" fmla="*/ 96 w 128"/>
                <a:gd name="T13" fmla="*/ 56 h 128"/>
                <a:gd name="T14" fmla="*/ 96 w 128"/>
                <a:gd name="T15" fmla="*/ 80 h 128"/>
                <a:gd name="T16" fmla="*/ 32 w 128"/>
                <a:gd name="T17" fmla="*/ 80 h 128"/>
                <a:gd name="T18" fmla="*/ 28 w 128"/>
                <a:gd name="T19" fmla="*/ 84 h 128"/>
                <a:gd name="T20" fmla="*/ 32 w 128"/>
                <a:gd name="T21" fmla="*/ 88 h 128"/>
                <a:gd name="T22" fmla="*/ 96 w 128"/>
                <a:gd name="T23" fmla="*/ 88 h 128"/>
                <a:gd name="T24" fmla="*/ 100 w 128"/>
                <a:gd name="T25" fmla="*/ 84 h 128"/>
                <a:gd name="T26" fmla="*/ 96 w 128"/>
                <a:gd name="T27" fmla="*/ 80 h 128"/>
                <a:gd name="T28" fmla="*/ 96 w 128"/>
                <a:gd name="T29" fmla="*/ 32 h 128"/>
                <a:gd name="T30" fmla="*/ 32 w 128"/>
                <a:gd name="T31" fmla="*/ 32 h 128"/>
                <a:gd name="T32" fmla="*/ 28 w 128"/>
                <a:gd name="T33" fmla="*/ 36 h 128"/>
                <a:gd name="T34" fmla="*/ 32 w 128"/>
                <a:gd name="T35" fmla="*/ 40 h 128"/>
                <a:gd name="T36" fmla="*/ 96 w 128"/>
                <a:gd name="T37" fmla="*/ 40 h 128"/>
                <a:gd name="T38" fmla="*/ 100 w 128"/>
                <a:gd name="T39" fmla="*/ 36 h 128"/>
                <a:gd name="T40" fmla="*/ 96 w 128"/>
                <a:gd name="T41" fmla="*/ 32 h 128"/>
                <a:gd name="T42" fmla="*/ 112 w 128"/>
                <a:gd name="T43" fmla="*/ 0 h 128"/>
                <a:gd name="T44" fmla="*/ 16 w 128"/>
                <a:gd name="T45" fmla="*/ 0 h 128"/>
                <a:gd name="T46" fmla="*/ 0 w 128"/>
                <a:gd name="T47" fmla="*/ 17 h 128"/>
                <a:gd name="T48" fmla="*/ 0 w 128"/>
                <a:gd name="T49" fmla="*/ 112 h 128"/>
                <a:gd name="T50" fmla="*/ 16 w 128"/>
                <a:gd name="T51" fmla="*/ 128 h 128"/>
                <a:gd name="T52" fmla="*/ 111 w 128"/>
                <a:gd name="T53" fmla="*/ 128 h 128"/>
                <a:gd name="T54" fmla="*/ 128 w 128"/>
                <a:gd name="T55" fmla="*/ 112 h 128"/>
                <a:gd name="T56" fmla="*/ 128 w 128"/>
                <a:gd name="T57" fmla="*/ 16 h 128"/>
                <a:gd name="T58" fmla="*/ 112 w 128"/>
                <a:gd name="T59" fmla="*/ 0 h 128"/>
                <a:gd name="T60" fmla="*/ 120 w 128"/>
                <a:gd name="T61" fmla="*/ 112 h 128"/>
                <a:gd name="T62" fmla="*/ 111 w 128"/>
                <a:gd name="T63" fmla="*/ 120 h 128"/>
                <a:gd name="T64" fmla="*/ 16 w 128"/>
                <a:gd name="T65" fmla="*/ 120 h 128"/>
                <a:gd name="T66" fmla="*/ 8 w 128"/>
                <a:gd name="T67" fmla="*/ 112 h 128"/>
                <a:gd name="T68" fmla="*/ 8 w 128"/>
                <a:gd name="T69" fmla="*/ 17 h 128"/>
                <a:gd name="T70" fmla="*/ 16 w 128"/>
                <a:gd name="T71" fmla="*/ 8 h 128"/>
                <a:gd name="T72" fmla="*/ 112 w 128"/>
                <a:gd name="T73" fmla="*/ 8 h 128"/>
                <a:gd name="T74" fmla="*/ 120 w 128"/>
                <a:gd name="T75" fmla="*/ 16 h 128"/>
                <a:gd name="T76" fmla="*/ 120 w 128"/>
                <a:gd name="T77" fmla="*/ 11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28" h="128">
                  <a:moveTo>
                    <a:pt x="96" y="56"/>
                  </a:moveTo>
                  <a:cubicBezTo>
                    <a:pt x="32" y="56"/>
                    <a:pt x="32" y="56"/>
                    <a:pt x="32" y="56"/>
                  </a:cubicBezTo>
                  <a:cubicBezTo>
                    <a:pt x="30" y="56"/>
                    <a:pt x="28" y="58"/>
                    <a:pt x="28" y="60"/>
                  </a:cubicBezTo>
                  <a:cubicBezTo>
                    <a:pt x="28" y="62"/>
                    <a:pt x="30" y="64"/>
                    <a:pt x="32" y="64"/>
                  </a:cubicBezTo>
                  <a:cubicBezTo>
                    <a:pt x="96" y="64"/>
                    <a:pt x="96" y="64"/>
                    <a:pt x="96" y="64"/>
                  </a:cubicBezTo>
                  <a:cubicBezTo>
                    <a:pt x="98" y="64"/>
                    <a:pt x="100" y="62"/>
                    <a:pt x="100" y="60"/>
                  </a:cubicBezTo>
                  <a:cubicBezTo>
                    <a:pt x="100" y="58"/>
                    <a:pt x="98" y="56"/>
                    <a:pt x="96" y="56"/>
                  </a:cubicBezTo>
                  <a:close/>
                  <a:moveTo>
                    <a:pt x="96" y="80"/>
                  </a:moveTo>
                  <a:cubicBezTo>
                    <a:pt x="32" y="80"/>
                    <a:pt x="32" y="80"/>
                    <a:pt x="32" y="80"/>
                  </a:cubicBezTo>
                  <a:cubicBezTo>
                    <a:pt x="30" y="80"/>
                    <a:pt x="28" y="82"/>
                    <a:pt x="28" y="84"/>
                  </a:cubicBezTo>
                  <a:cubicBezTo>
                    <a:pt x="28" y="86"/>
                    <a:pt x="30" y="88"/>
                    <a:pt x="32" y="88"/>
                  </a:cubicBezTo>
                  <a:cubicBezTo>
                    <a:pt x="96" y="88"/>
                    <a:pt x="96" y="88"/>
                    <a:pt x="96" y="88"/>
                  </a:cubicBezTo>
                  <a:cubicBezTo>
                    <a:pt x="98" y="88"/>
                    <a:pt x="100" y="86"/>
                    <a:pt x="100" y="84"/>
                  </a:cubicBezTo>
                  <a:cubicBezTo>
                    <a:pt x="100" y="82"/>
                    <a:pt x="98" y="80"/>
                    <a:pt x="96" y="80"/>
                  </a:cubicBezTo>
                  <a:close/>
                  <a:moveTo>
                    <a:pt x="96" y="32"/>
                  </a:moveTo>
                  <a:cubicBezTo>
                    <a:pt x="32" y="32"/>
                    <a:pt x="32" y="32"/>
                    <a:pt x="32" y="32"/>
                  </a:cubicBezTo>
                  <a:cubicBezTo>
                    <a:pt x="30" y="32"/>
                    <a:pt x="28" y="34"/>
                    <a:pt x="28" y="36"/>
                  </a:cubicBezTo>
                  <a:cubicBezTo>
                    <a:pt x="28" y="38"/>
                    <a:pt x="30" y="40"/>
                    <a:pt x="32" y="40"/>
                  </a:cubicBezTo>
                  <a:cubicBezTo>
                    <a:pt x="96" y="40"/>
                    <a:pt x="96" y="40"/>
                    <a:pt x="96" y="40"/>
                  </a:cubicBezTo>
                  <a:cubicBezTo>
                    <a:pt x="98" y="40"/>
                    <a:pt x="100" y="38"/>
                    <a:pt x="100" y="36"/>
                  </a:cubicBezTo>
                  <a:cubicBezTo>
                    <a:pt x="100" y="34"/>
                    <a:pt x="98" y="32"/>
                    <a:pt x="96" y="32"/>
                  </a:cubicBezTo>
                  <a:close/>
                  <a:moveTo>
                    <a:pt x="112" y="0"/>
                  </a:moveTo>
                  <a:cubicBezTo>
                    <a:pt x="16" y="0"/>
                    <a:pt x="16" y="0"/>
                    <a:pt x="16" y="0"/>
                  </a:cubicBezTo>
                  <a:cubicBezTo>
                    <a:pt x="7" y="0"/>
                    <a:pt x="0" y="8"/>
                    <a:pt x="0" y="17"/>
                  </a:cubicBezTo>
                  <a:cubicBezTo>
                    <a:pt x="0" y="112"/>
                    <a:pt x="0" y="112"/>
                    <a:pt x="0" y="112"/>
                  </a:cubicBezTo>
                  <a:cubicBezTo>
                    <a:pt x="0" y="121"/>
                    <a:pt x="7" y="128"/>
                    <a:pt x="16" y="128"/>
                  </a:cubicBezTo>
                  <a:cubicBezTo>
                    <a:pt x="111" y="128"/>
                    <a:pt x="111" y="128"/>
                    <a:pt x="111" y="128"/>
                  </a:cubicBezTo>
                  <a:cubicBezTo>
                    <a:pt x="120" y="128"/>
                    <a:pt x="128" y="121"/>
                    <a:pt x="128" y="112"/>
                  </a:cubicBezTo>
                  <a:cubicBezTo>
                    <a:pt x="128" y="16"/>
                    <a:pt x="128" y="16"/>
                    <a:pt x="128" y="16"/>
                  </a:cubicBezTo>
                  <a:cubicBezTo>
                    <a:pt x="128" y="7"/>
                    <a:pt x="121" y="0"/>
                    <a:pt x="112" y="0"/>
                  </a:cubicBezTo>
                  <a:close/>
                  <a:moveTo>
                    <a:pt x="120" y="112"/>
                  </a:moveTo>
                  <a:cubicBezTo>
                    <a:pt x="120" y="116"/>
                    <a:pt x="116" y="120"/>
                    <a:pt x="111" y="120"/>
                  </a:cubicBezTo>
                  <a:cubicBezTo>
                    <a:pt x="16" y="120"/>
                    <a:pt x="16" y="120"/>
                    <a:pt x="16" y="120"/>
                  </a:cubicBezTo>
                  <a:cubicBezTo>
                    <a:pt x="12" y="120"/>
                    <a:pt x="8" y="116"/>
                    <a:pt x="8" y="112"/>
                  </a:cubicBezTo>
                  <a:cubicBezTo>
                    <a:pt x="8" y="17"/>
                    <a:pt x="8" y="17"/>
                    <a:pt x="8" y="17"/>
                  </a:cubicBezTo>
                  <a:cubicBezTo>
                    <a:pt x="8" y="12"/>
                    <a:pt x="12" y="8"/>
                    <a:pt x="16" y="8"/>
                  </a:cubicBezTo>
                  <a:cubicBezTo>
                    <a:pt x="112" y="8"/>
                    <a:pt x="112" y="8"/>
                    <a:pt x="112" y="8"/>
                  </a:cubicBezTo>
                  <a:cubicBezTo>
                    <a:pt x="116" y="8"/>
                    <a:pt x="120" y="12"/>
                    <a:pt x="120" y="16"/>
                  </a:cubicBezTo>
                  <a:lnTo>
                    <a:pt x="120" y="112"/>
                  </a:lnTo>
                  <a:close/>
                </a:path>
              </a:pathLst>
            </a:custGeom>
            <a:solidFill>
              <a:schemeClr val="bg1"/>
            </a:solidFill>
            <a:ln>
              <a:noFill/>
            </a:ln>
          </p:spPr>
          <p:txBody>
            <a:bodyPr vert="horz" wrap="square" lIns="68580" tIns="34290" rIns="68580" bIns="34290" numCol="1" anchor="t" anchorCtr="0" compatLnSpc="1"/>
            <a:lstStyle/>
            <a:p>
              <a:endParaRPr lang="zh-CN" altLang="en-US"/>
            </a:p>
          </p:txBody>
        </p:sp>
      </p:grpSp>
      <p:grpSp>
        <p:nvGrpSpPr>
          <p:cNvPr id="21" name="组合 20"/>
          <p:cNvGrpSpPr/>
          <p:nvPr/>
        </p:nvGrpSpPr>
        <p:grpSpPr>
          <a:xfrm>
            <a:off x="7782490" y="3238865"/>
            <a:ext cx="950518" cy="1092548"/>
            <a:chOff x="3379345" y="2854036"/>
            <a:chExt cx="842021" cy="967839"/>
          </a:xfrm>
          <a:effectLst>
            <a:outerShdw blurRad="50800" dist="38100" dir="2700000" algn="tl" rotWithShape="0">
              <a:prstClr val="black">
                <a:alpha val="40000"/>
              </a:prstClr>
            </a:outerShdw>
          </a:effectLst>
        </p:grpSpPr>
        <p:sp>
          <p:nvSpPr>
            <p:cNvPr id="22" name="任意多边形 21"/>
            <p:cNvSpPr/>
            <p:nvPr/>
          </p:nvSpPr>
          <p:spPr>
            <a:xfrm>
              <a:off x="3379345" y="2854036"/>
              <a:ext cx="842021" cy="967839"/>
            </a:xfrm>
            <a:custGeom>
              <a:avLst/>
              <a:gdLst>
                <a:gd name="connsiteX0" fmla="*/ 0 w 2008628"/>
                <a:gd name="connsiteY0" fmla="*/ 873753 h 1747506"/>
                <a:gd name="connsiteX1" fmla="*/ 436877 w 2008628"/>
                <a:gd name="connsiteY1" fmla="*/ 0 h 1747506"/>
                <a:gd name="connsiteX2" fmla="*/ 1571752 w 2008628"/>
                <a:gd name="connsiteY2" fmla="*/ 0 h 1747506"/>
                <a:gd name="connsiteX3" fmla="*/ 2008628 w 2008628"/>
                <a:gd name="connsiteY3" fmla="*/ 873753 h 1747506"/>
                <a:gd name="connsiteX4" fmla="*/ 1571752 w 2008628"/>
                <a:gd name="connsiteY4" fmla="*/ 1747506 h 1747506"/>
                <a:gd name="connsiteX5" fmla="*/ 436877 w 2008628"/>
                <a:gd name="connsiteY5" fmla="*/ 1747506 h 1747506"/>
                <a:gd name="connsiteX6" fmla="*/ 0 w 2008628"/>
                <a:gd name="connsiteY6" fmla="*/ 873753 h 17475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08628" h="1747506">
                  <a:moveTo>
                    <a:pt x="1004314" y="0"/>
                  </a:moveTo>
                  <a:lnTo>
                    <a:pt x="2008627" y="380083"/>
                  </a:lnTo>
                  <a:lnTo>
                    <a:pt x="2008627" y="1367424"/>
                  </a:lnTo>
                  <a:lnTo>
                    <a:pt x="1004314" y="1747506"/>
                  </a:lnTo>
                  <a:lnTo>
                    <a:pt x="1" y="1367424"/>
                  </a:lnTo>
                  <a:lnTo>
                    <a:pt x="1" y="380083"/>
                  </a:lnTo>
                  <a:lnTo>
                    <a:pt x="1004314" y="0"/>
                  </a:lnTo>
                  <a:close/>
                </a:path>
              </a:pathLst>
            </a:custGeom>
            <a:solidFill>
              <a:srgbClr val="0070C0"/>
            </a:solidFill>
            <a:ln w="12700" cap="flat" cmpd="sng" algn="ctr">
              <a:noFill/>
              <a:prstDash val="solid"/>
              <a:miter lim="800000"/>
            </a:ln>
            <a:effectLst/>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sz="1600">
                <a:solidFill>
                  <a:schemeClr val="bg1"/>
                </a:solidFill>
                <a:latin typeface="微软雅黑" panose="020B0503020204020204" pitchFamily="34" charset="-122"/>
                <a:ea typeface="微软雅黑" panose="020B0503020204020204" pitchFamily="34" charset="-122"/>
              </a:endParaRPr>
            </a:p>
          </p:txBody>
        </p:sp>
        <p:sp>
          <p:nvSpPr>
            <p:cNvPr id="23" name="Freeform 193"/>
            <p:cNvSpPr>
              <a:spLocks noEditPoints="1"/>
            </p:cNvSpPr>
            <p:nvPr/>
          </p:nvSpPr>
          <p:spPr bwMode="auto">
            <a:xfrm>
              <a:off x="3584333" y="3122649"/>
              <a:ext cx="432042" cy="430614"/>
            </a:xfrm>
            <a:custGeom>
              <a:avLst/>
              <a:gdLst>
                <a:gd name="T0" fmla="*/ 54 w 128"/>
                <a:gd name="T1" fmla="*/ 52 h 128"/>
                <a:gd name="T2" fmla="*/ 60 w 128"/>
                <a:gd name="T3" fmla="*/ 46 h 128"/>
                <a:gd name="T4" fmla="*/ 54 w 128"/>
                <a:gd name="T5" fmla="*/ 40 h 128"/>
                <a:gd name="T6" fmla="*/ 48 w 128"/>
                <a:gd name="T7" fmla="*/ 46 h 128"/>
                <a:gd name="T8" fmla="*/ 54 w 128"/>
                <a:gd name="T9" fmla="*/ 52 h 128"/>
                <a:gd name="T10" fmla="*/ 78 w 128"/>
                <a:gd name="T11" fmla="*/ 52 h 128"/>
                <a:gd name="T12" fmla="*/ 84 w 128"/>
                <a:gd name="T13" fmla="*/ 46 h 128"/>
                <a:gd name="T14" fmla="*/ 78 w 128"/>
                <a:gd name="T15" fmla="*/ 40 h 128"/>
                <a:gd name="T16" fmla="*/ 72 w 128"/>
                <a:gd name="T17" fmla="*/ 46 h 128"/>
                <a:gd name="T18" fmla="*/ 78 w 128"/>
                <a:gd name="T19" fmla="*/ 52 h 128"/>
                <a:gd name="T20" fmla="*/ 42 w 128"/>
                <a:gd name="T21" fmla="*/ 90 h 128"/>
                <a:gd name="T22" fmla="*/ 52 w 128"/>
                <a:gd name="T23" fmla="*/ 91 h 128"/>
                <a:gd name="T24" fmla="*/ 104 w 128"/>
                <a:gd name="T25" fmla="*/ 45 h 128"/>
                <a:gd name="T26" fmla="*/ 52 w 128"/>
                <a:gd name="T27" fmla="*/ 0 h 128"/>
                <a:gd name="T28" fmla="*/ 0 w 128"/>
                <a:gd name="T29" fmla="*/ 45 h 128"/>
                <a:gd name="T30" fmla="*/ 20 w 128"/>
                <a:gd name="T31" fmla="*/ 81 h 128"/>
                <a:gd name="T32" fmla="*/ 20 w 128"/>
                <a:gd name="T33" fmla="*/ 104 h 128"/>
                <a:gd name="T34" fmla="*/ 42 w 128"/>
                <a:gd name="T35" fmla="*/ 90 h 128"/>
                <a:gd name="T36" fmla="*/ 8 w 128"/>
                <a:gd name="T37" fmla="*/ 46 h 128"/>
                <a:gd name="T38" fmla="*/ 52 w 128"/>
                <a:gd name="T39" fmla="*/ 8 h 128"/>
                <a:gd name="T40" fmla="*/ 96 w 128"/>
                <a:gd name="T41" fmla="*/ 46 h 128"/>
                <a:gd name="T42" fmla="*/ 52 w 128"/>
                <a:gd name="T43" fmla="*/ 84 h 128"/>
                <a:gd name="T44" fmla="*/ 42 w 128"/>
                <a:gd name="T45" fmla="*/ 83 h 128"/>
                <a:gd name="T46" fmla="*/ 34 w 128"/>
                <a:gd name="T47" fmla="*/ 88 h 128"/>
                <a:gd name="T48" fmla="*/ 34 w 128"/>
                <a:gd name="T49" fmla="*/ 88 h 128"/>
                <a:gd name="T50" fmla="*/ 28 w 128"/>
                <a:gd name="T51" fmla="*/ 92 h 128"/>
                <a:gd name="T52" fmla="*/ 28 w 128"/>
                <a:gd name="T53" fmla="*/ 86 h 128"/>
                <a:gd name="T54" fmla="*/ 28 w 128"/>
                <a:gd name="T55" fmla="*/ 78 h 128"/>
                <a:gd name="T56" fmla="*/ 8 w 128"/>
                <a:gd name="T57" fmla="*/ 46 h 128"/>
                <a:gd name="T58" fmla="*/ 36 w 128"/>
                <a:gd name="T59" fmla="*/ 46 h 128"/>
                <a:gd name="T60" fmla="*/ 30 w 128"/>
                <a:gd name="T61" fmla="*/ 40 h 128"/>
                <a:gd name="T62" fmla="*/ 24 w 128"/>
                <a:gd name="T63" fmla="*/ 46 h 128"/>
                <a:gd name="T64" fmla="*/ 30 w 128"/>
                <a:gd name="T65" fmla="*/ 52 h 128"/>
                <a:gd name="T66" fmla="*/ 36 w 128"/>
                <a:gd name="T67" fmla="*/ 46 h 128"/>
                <a:gd name="T68" fmla="*/ 112 w 128"/>
                <a:gd name="T69" fmla="*/ 37 h 128"/>
                <a:gd name="T70" fmla="*/ 112 w 128"/>
                <a:gd name="T71" fmla="*/ 40 h 128"/>
                <a:gd name="T72" fmla="*/ 111 w 128"/>
                <a:gd name="T73" fmla="*/ 47 h 128"/>
                <a:gd name="T74" fmla="*/ 120 w 128"/>
                <a:gd name="T75" fmla="*/ 70 h 128"/>
                <a:gd name="T76" fmla="*/ 100 w 128"/>
                <a:gd name="T77" fmla="*/ 102 h 128"/>
                <a:gd name="T78" fmla="*/ 100 w 128"/>
                <a:gd name="T79" fmla="*/ 110 h 128"/>
                <a:gd name="T80" fmla="*/ 100 w 128"/>
                <a:gd name="T81" fmla="*/ 116 h 128"/>
                <a:gd name="T82" fmla="*/ 94 w 128"/>
                <a:gd name="T83" fmla="*/ 112 h 128"/>
                <a:gd name="T84" fmla="*/ 94 w 128"/>
                <a:gd name="T85" fmla="*/ 112 h 128"/>
                <a:gd name="T86" fmla="*/ 86 w 128"/>
                <a:gd name="T87" fmla="*/ 107 h 128"/>
                <a:gd name="T88" fmla="*/ 76 w 128"/>
                <a:gd name="T89" fmla="*/ 108 h 128"/>
                <a:gd name="T90" fmla="*/ 49 w 128"/>
                <a:gd name="T91" fmla="*/ 100 h 128"/>
                <a:gd name="T92" fmla="*/ 42 w 128"/>
                <a:gd name="T93" fmla="*/ 100 h 128"/>
                <a:gd name="T94" fmla="*/ 37 w 128"/>
                <a:gd name="T95" fmla="*/ 100 h 128"/>
                <a:gd name="T96" fmla="*/ 76 w 128"/>
                <a:gd name="T97" fmla="*/ 115 h 128"/>
                <a:gd name="T98" fmla="*/ 86 w 128"/>
                <a:gd name="T99" fmla="*/ 114 h 128"/>
                <a:gd name="T100" fmla="*/ 108 w 128"/>
                <a:gd name="T101" fmla="*/ 128 h 128"/>
                <a:gd name="T102" fmla="*/ 108 w 128"/>
                <a:gd name="T103" fmla="*/ 105 h 128"/>
                <a:gd name="T104" fmla="*/ 128 w 128"/>
                <a:gd name="T105" fmla="*/ 69 h 128"/>
                <a:gd name="T106" fmla="*/ 112 w 128"/>
                <a:gd name="T107" fmla="*/ 37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28" h="128">
                  <a:moveTo>
                    <a:pt x="54" y="52"/>
                  </a:moveTo>
                  <a:cubicBezTo>
                    <a:pt x="57" y="52"/>
                    <a:pt x="60" y="49"/>
                    <a:pt x="60" y="46"/>
                  </a:cubicBezTo>
                  <a:cubicBezTo>
                    <a:pt x="60" y="43"/>
                    <a:pt x="57" y="40"/>
                    <a:pt x="54" y="40"/>
                  </a:cubicBezTo>
                  <a:cubicBezTo>
                    <a:pt x="51" y="40"/>
                    <a:pt x="48" y="43"/>
                    <a:pt x="48" y="46"/>
                  </a:cubicBezTo>
                  <a:cubicBezTo>
                    <a:pt x="48" y="49"/>
                    <a:pt x="51" y="52"/>
                    <a:pt x="54" y="52"/>
                  </a:cubicBezTo>
                  <a:close/>
                  <a:moveTo>
                    <a:pt x="78" y="52"/>
                  </a:moveTo>
                  <a:cubicBezTo>
                    <a:pt x="81" y="52"/>
                    <a:pt x="84" y="49"/>
                    <a:pt x="84" y="46"/>
                  </a:cubicBezTo>
                  <a:cubicBezTo>
                    <a:pt x="84" y="43"/>
                    <a:pt x="81" y="40"/>
                    <a:pt x="78" y="40"/>
                  </a:cubicBezTo>
                  <a:cubicBezTo>
                    <a:pt x="75" y="40"/>
                    <a:pt x="72" y="43"/>
                    <a:pt x="72" y="46"/>
                  </a:cubicBezTo>
                  <a:cubicBezTo>
                    <a:pt x="72" y="49"/>
                    <a:pt x="75" y="52"/>
                    <a:pt x="78" y="52"/>
                  </a:cubicBezTo>
                  <a:close/>
                  <a:moveTo>
                    <a:pt x="42" y="90"/>
                  </a:moveTo>
                  <a:cubicBezTo>
                    <a:pt x="46" y="91"/>
                    <a:pt x="49" y="91"/>
                    <a:pt x="52" y="91"/>
                  </a:cubicBezTo>
                  <a:cubicBezTo>
                    <a:pt x="81" y="91"/>
                    <a:pt x="104" y="71"/>
                    <a:pt x="104" y="45"/>
                  </a:cubicBezTo>
                  <a:cubicBezTo>
                    <a:pt x="104" y="20"/>
                    <a:pt x="81" y="0"/>
                    <a:pt x="52" y="0"/>
                  </a:cubicBezTo>
                  <a:cubicBezTo>
                    <a:pt x="23" y="0"/>
                    <a:pt x="0" y="20"/>
                    <a:pt x="0" y="45"/>
                  </a:cubicBezTo>
                  <a:cubicBezTo>
                    <a:pt x="0" y="60"/>
                    <a:pt x="8" y="73"/>
                    <a:pt x="20" y="81"/>
                  </a:cubicBezTo>
                  <a:cubicBezTo>
                    <a:pt x="20" y="104"/>
                    <a:pt x="20" y="104"/>
                    <a:pt x="20" y="104"/>
                  </a:cubicBezTo>
                  <a:lnTo>
                    <a:pt x="42" y="90"/>
                  </a:lnTo>
                  <a:close/>
                  <a:moveTo>
                    <a:pt x="8" y="46"/>
                  </a:moveTo>
                  <a:cubicBezTo>
                    <a:pt x="8" y="25"/>
                    <a:pt x="28" y="8"/>
                    <a:pt x="52" y="8"/>
                  </a:cubicBezTo>
                  <a:cubicBezTo>
                    <a:pt x="76" y="8"/>
                    <a:pt x="96" y="25"/>
                    <a:pt x="96" y="46"/>
                  </a:cubicBezTo>
                  <a:cubicBezTo>
                    <a:pt x="96" y="67"/>
                    <a:pt x="76" y="84"/>
                    <a:pt x="52" y="84"/>
                  </a:cubicBezTo>
                  <a:cubicBezTo>
                    <a:pt x="48" y="84"/>
                    <a:pt x="45" y="84"/>
                    <a:pt x="42" y="83"/>
                  </a:cubicBezTo>
                  <a:cubicBezTo>
                    <a:pt x="34" y="88"/>
                    <a:pt x="34" y="88"/>
                    <a:pt x="34" y="88"/>
                  </a:cubicBezTo>
                  <a:cubicBezTo>
                    <a:pt x="34" y="88"/>
                    <a:pt x="34" y="88"/>
                    <a:pt x="34" y="88"/>
                  </a:cubicBezTo>
                  <a:cubicBezTo>
                    <a:pt x="28" y="92"/>
                    <a:pt x="28" y="92"/>
                    <a:pt x="28" y="92"/>
                  </a:cubicBezTo>
                  <a:cubicBezTo>
                    <a:pt x="28" y="86"/>
                    <a:pt x="28" y="86"/>
                    <a:pt x="28" y="86"/>
                  </a:cubicBezTo>
                  <a:cubicBezTo>
                    <a:pt x="28" y="78"/>
                    <a:pt x="28" y="78"/>
                    <a:pt x="28" y="78"/>
                  </a:cubicBezTo>
                  <a:cubicBezTo>
                    <a:pt x="16" y="71"/>
                    <a:pt x="8" y="59"/>
                    <a:pt x="8" y="46"/>
                  </a:cubicBezTo>
                  <a:close/>
                  <a:moveTo>
                    <a:pt x="36" y="46"/>
                  </a:moveTo>
                  <a:cubicBezTo>
                    <a:pt x="36" y="43"/>
                    <a:pt x="33" y="40"/>
                    <a:pt x="30" y="40"/>
                  </a:cubicBezTo>
                  <a:cubicBezTo>
                    <a:pt x="27" y="40"/>
                    <a:pt x="24" y="43"/>
                    <a:pt x="24" y="46"/>
                  </a:cubicBezTo>
                  <a:cubicBezTo>
                    <a:pt x="24" y="49"/>
                    <a:pt x="27" y="52"/>
                    <a:pt x="30" y="52"/>
                  </a:cubicBezTo>
                  <a:cubicBezTo>
                    <a:pt x="33" y="52"/>
                    <a:pt x="36" y="49"/>
                    <a:pt x="36" y="46"/>
                  </a:cubicBezTo>
                  <a:close/>
                  <a:moveTo>
                    <a:pt x="112" y="37"/>
                  </a:moveTo>
                  <a:cubicBezTo>
                    <a:pt x="112" y="38"/>
                    <a:pt x="112" y="39"/>
                    <a:pt x="112" y="40"/>
                  </a:cubicBezTo>
                  <a:cubicBezTo>
                    <a:pt x="112" y="43"/>
                    <a:pt x="112" y="45"/>
                    <a:pt x="111" y="47"/>
                  </a:cubicBezTo>
                  <a:cubicBezTo>
                    <a:pt x="117" y="54"/>
                    <a:pt x="120" y="62"/>
                    <a:pt x="120" y="70"/>
                  </a:cubicBezTo>
                  <a:cubicBezTo>
                    <a:pt x="120" y="83"/>
                    <a:pt x="112" y="95"/>
                    <a:pt x="100" y="102"/>
                  </a:cubicBezTo>
                  <a:cubicBezTo>
                    <a:pt x="100" y="110"/>
                    <a:pt x="100" y="110"/>
                    <a:pt x="100" y="110"/>
                  </a:cubicBezTo>
                  <a:cubicBezTo>
                    <a:pt x="100" y="116"/>
                    <a:pt x="100" y="116"/>
                    <a:pt x="100" y="116"/>
                  </a:cubicBezTo>
                  <a:cubicBezTo>
                    <a:pt x="94" y="112"/>
                    <a:pt x="94" y="112"/>
                    <a:pt x="94" y="112"/>
                  </a:cubicBezTo>
                  <a:cubicBezTo>
                    <a:pt x="94" y="112"/>
                    <a:pt x="94" y="112"/>
                    <a:pt x="94" y="112"/>
                  </a:cubicBezTo>
                  <a:cubicBezTo>
                    <a:pt x="86" y="107"/>
                    <a:pt x="86" y="107"/>
                    <a:pt x="86" y="107"/>
                  </a:cubicBezTo>
                  <a:cubicBezTo>
                    <a:pt x="83" y="108"/>
                    <a:pt x="80" y="108"/>
                    <a:pt x="76" y="108"/>
                  </a:cubicBezTo>
                  <a:cubicBezTo>
                    <a:pt x="66" y="108"/>
                    <a:pt x="56" y="105"/>
                    <a:pt x="49" y="100"/>
                  </a:cubicBezTo>
                  <a:cubicBezTo>
                    <a:pt x="46" y="100"/>
                    <a:pt x="44" y="100"/>
                    <a:pt x="42" y="100"/>
                  </a:cubicBezTo>
                  <a:cubicBezTo>
                    <a:pt x="40" y="100"/>
                    <a:pt x="39" y="100"/>
                    <a:pt x="37" y="100"/>
                  </a:cubicBezTo>
                  <a:cubicBezTo>
                    <a:pt x="47" y="109"/>
                    <a:pt x="61" y="115"/>
                    <a:pt x="76" y="115"/>
                  </a:cubicBezTo>
                  <a:cubicBezTo>
                    <a:pt x="79" y="115"/>
                    <a:pt x="82" y="115"/>
                    <a:pt x="86" y="114"/>
                  </a:cubicBezTo>
                  <a:cubicBezTo>
                    <a:pt x="108" y="128"/>
                    <a:pt x="108" y="128"/>
                    <a:pt x="108" y="128"/>
                  </a:cubicBezTo>
                  <a:cubicBezTo>
                    <a:pt x="108" y="105"/>
                    <a:pt x="108" y="105"/>
                    <a:pt x="108" y="105"/>
                  </a:cubicBezTo>
                  <a:cubicBezTo>
                    <a:pt x="120" y="97"/>
                    <a:pt x="128" y="84"/>
                    <a:pt x="128" y="69"/>
                  </a:cubicBezTo>
                  <a:cubicBezTo>
                    <a:pt x="128" y="57"/>
                    <a:pt x="122" y="45"/>
                    <a:pt x="112" y="37"/>
                  </a:cubicBezTo>
                  <a:close/>
                </a:path>
              </a:pathLst>
            </a:custGeom>
            <a:solidFill>
              <a:schemeClr val="bg1"/>
            </a:solidFill>
            <a:ln>
              <a:noFill/>
            </a:ln>
          </p:spPr>
          <p:txBody>
            <a:bodyPr vert="horz" wrap="square" lIns="68580" tIns="34290" rIns="68580" bIns="34290" numCol="1" anchor="t" anchorCtr="0" compatLnSpc="1"/>
            <a:lstStyle/>
            <a:p>
              <a:endParaRPr lang="zh-CN" altLang="en-US"/>
            </a:p>
          </p:txBody>
        </p:sp>
      </p:grpSp>
      <p:sp>
        <p:nvSpPr>
          <p:cNvPr id="24" name="任意多边形 23"/>
          <p:cNvSpPr/>
          <p:nvPr/>
        </p:nvSpPr>
        <p:spPr>
          <a:xfrm>
            <a:off x="5148064" y="3520016"/>
            <a:ext cx="950518" cy="1092548"/>
          </a:xfrm>
          <a:custGeom>
            <a:avLst/>
            <a:gdLst>
              <a:gd name="connsiteX0" fmla="*/ 0 w 2008628"/>
              <a:gd name="connsiteY0" fmla="*/ 873753 h 1747506"/>
              <a:gd name="connsiteX1" fmla="*/ 436877 w 2008628"/>
              <a:gd name="connsiteY1" fmla="*/ 0 h 1747506"/>
              <a:gd name="connsiteX2" fmla="*/ 1571752 w 2008628"/>
              <a:gd name="connsiteY2" fmla="*/ 0 h 1747506"/>
              <a:gd name="connsiteX3" fmla="*/ 2008628 w 2008628"/>
              <a:gd name="connsiteY3" fmla="*/ 873753 h 1747506"/>
              <a:gd name="connsiteX4" fmla="*/ 1571752 w 2008628"/>
              <a:gd name="connsiteY4" fmla="*/ 1747506 h 1747506"/>
              <a:gd name="connsiteX5" fmla="*/ 436877 w 2008628"/>
              <a:gd name="connsiteY5" fmla="*/ 1747506 h 1747506"/>
              <a:gd name="connsiteX6" fmla="*/ 0 w 2008628"/>
              <a:gd name="connsiteY6" fmla="*/ 873753 h 17475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08628" h="1747506">
                <a:moveTo>
                  <a:pt x="1004314" y="0"/>
                </a:moveTo>
                <a:lnTo>
                  <a:pt x="2008627" y="380083"/>
                </a:lnTo>
                <a:lnTo>
                  <a:pt x="2008627" y="1367424"/>
                </a:lnTo>
                <a:lnTo>
                  <a:pt x="1004314" y="1747506"/>
                </a:lnTo>
                <a:lnTo>
                  <a:pt x="1" y="1367424"/>
                </a:lnTo>
                <a:lnTo>
                  <a:pt x="1" y="380083"/>
                </a:lnTo>
                <a:lnTo>
                  <a:pt x="1004314" y="0"/>
                </a:lnTo>
                <a:close/>
              </a:path>
            </a:pathLst>
          </a:custGeom>
          <a:blipFill>
            <a:blip r:embed="rId7" cstate="screen">
              <a:extLst>
                <a:ext uri="{28A0092B-C50C-407E-A947-70E740481C1C}">
                  <a14:useLocalDpi xmlns:a14="http://schemas.microsoft.com/office/drawing/2010/main"/>
                </a:ext>
              </a:extLst>
            </a:blip>
            <a:stretch>
              <a:fillRect/>
            </a:stretch>
          </a:blipFill>
          <a:ln>
            <a:noFill/>
          </a:ln>
          <a:effectLst>
            <a:outerShdw blurRad="50800" dist="38100" dir="2700000" algn="tl" rotWithShape="0">
              <a:prstClr val="black">
                <a:alpha val="40000"/>
              </a:prstClr>
            </a:outerShdw>
          </a:effectLst>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04240" tIns="234758" rIns="204240" bIns="234758" numCol="1" spcCol="953" anchor="ctr" anchorCtr="0">
            <a:noAutofit/>
          </a:bodyPr>
          <a:lstStyle/>
          <a:p>
            <a:pPr algn="ctr" defTabSz="1200150">
              <a:lnSpc>
                <a:spcPct val="90000"/>
              </a:lnSpc>
              <a:spcBef>
                <a:spcPct val="0"/>
              </a:spcBef>
              <a:spcAft>
                <a:spcPct val="35000"/>
              </a:spcAft>
            </a:pPr>
            <a:endParaRPr lang="zh-CN" altLang="en-US" sz="2700"/>
          </a:p>
        </p:txBody>
      </p:sp>
      <p:sp>
        <p:nvSpPr>
          <p:cNvPr id="25" name="矩形 24"/>
          <p:cNvSpPr/>
          <p:nvPr/>
        </p:nvSpPr>
        <p:spPr>
          <a:xfrm>
            <a:off x="499053" y="2067694"/>
            <a:ext cx="4360979" cy="2063642"/>
          </a:xfrm>
          <a:prstGeom prst="rect">
            <a:avLst/>
          </a:prstGeom>
        </p:spPr>
        <p:txBody>
          <a:bodyPr wrap="square" lIns="68580" tIns="34290" rIns="68580" bIns="34290">
            <a:spAutoFit/>
          </a:bodyPr>
          <a:lstStyle/>
          <a:p>
            <a:pPr indent="457200" algn="just">
              <a:lnSpc>
                <a:spcPct val="120000"/>
              </a:lnSpc>
            </a:pPr>
            <a:r>
              <a:rPr lang="zh-CN" altLang="en-US" dirty="0">
                <a:latin typeface="微软雅黑" panose="020B0503020204020204" pitchFamily="34" charset="-122"/>
                <a:ea typeface="微软雅黑" panose="020B0503020204020204" pitchFamily="34" charset="-122"/>
              </a:rPr>
              <a:t>您的内容打在这里，或者通过复制您的文本后，在此框中选择粘贴，并选择只保留文字</a:t>
            </a:r>
            <a:r>
              <a:rPr lang="zh-CN" altLang="en-US" dirty="0" smtClean="0">
                <a:latin typeface="微软雅黑" panose="020B0503020204020204" pitchFamily="34" charset="-122"/>
                <a:ea typeface="微软雅黑" panose="020B0503020204020204" pitchFamily="34" charset="-122"/>
              </a:rPr>
              <a:t>。</a:t>
            </a:r>
            <a:endParaRPr lang="en-US" altLang="zh-CN" dirty="0" smtClean="0">
              <a:latin typeface="微软雅黑" panose="020B0503020204020204" pitchFamily="34" charset="-122"/>
              <a:ea typeface="微软雅黑" panose="020B0503020204020204" pitchFamily="34" charset="-122"/>
            </a:endParaRPr>
          </a:p>
          <a:p>
            <a:pPr indent="457200" algn="just">
              <a:lnSpc>
                <a:spcPct val="120000"/>
              </a:lnSpc>
            </a:pPr>
            <a:r>
              <a:rPr lang="zh-CN" altLang="en-US" dirty="0" smtClean="0">
                <a:latin typeface="微软雅黑" panose="020B0503020204020204" pitchFamily="34" charset="-122"/>
                <a:ea typeface="微软雅黑" panose="020B0503020204020204" pitchFamily="34" charset="-122"/>
              </a:rPr>
              <a:t>您</a:t>
            </a:r>
            <a:r>
              <a:rPr lang="zh-CN" altLang="en-US" dirty="0">
                <a:latin typeface="微软雅黑" panose="020B0503020204020204" pitchFamily="34" charset="-122"/>
                <a:ea typeface="微软雅黑" panose="020B0503020204020204" pitchFamily="34" charset="-122"/>
              </a:rPr>
              <a:t>的内容打在这里，或者通过复制您的文本后，在此框中选择粘贴，并选择只保留文字</a:t>
            </a:r>
            <a:r>
              <a:rPr lang="zh-CN" altLang="en-US" dirty="0" smtClean="0">
                <a:latin typeface="微软雅黑" panose="020B0503020204020204" pitchFamily="34" charset="-122"/>
                <a:ea typeface="微软雅黑" panose="020B0503020204020204" pitchFamily="34" charset="-122"/>
              </a:rPr>
              <a:t>。</a:t>
            </a:r>
            <a:endParaRPr lang="zh-CN" altLang="en-US" dirty="0"/>
          </a:p>
        </p:txBody>
      </p:sp>
    </p:spTree>
    <p:extLst>
      <p:ext uri="{BB962C8B-B14F-4D97-AF65-F5344CB8AC3E}">
        <p14:creationId xmlns:p14="http://schemas.microsoft.com/office/powerpoint/2010/main" val="146960608"/>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fltVal val="0"/>
                                          </p:val>
                                        </p:tav>
                                        <p:tav tm="100000">
                                          <p:val>
                                            <p:strVal val="#ppt_w"/>
                                          </p:val>
                                        </p:tav>
                                      </p:tavLst>
                                    </p:anim>
                                    <p:anim calcmode="lin" valueType="num">
                                      <p:cBhvr>
                                        <p:cTn id="8" dur="1000" fill="hold"/>
                                        <p:tgtEl>
                                          <p:spTgt spid="5"/>
                                        </p:tgtEl>
                                        <p:attrNameLst>
                                          <p:attrName>ppt_h</p:attrName>
                                        </p:attrNameLst>
                                      </p:cBhvr>
                                      <p:tavLst>
                                        <p:tav tm="0">
                                          <p:val>
                                            <p:fltVal val="0"/>
                                          </p:val>
                                        </p:tav>
                                        <p:tav tm="100000">
                                          <p:val>
                                            <p:strVal val="#ppt_h"/>
                                          </p:val>
                                        </p:tav>
                                      </p:tavLst>
                                    </p:anim>
                                    <p:anim calcmode="lin" valueType="num">
                                      <p:cBhvr>
                                        <p:cTn id="9" dur="1000" fill="hold"/>
                                        <p:tgtEl>
                                          <p:spTgt spid="5"/>
                                        </p:tgtEl>
                                        <p:attrNameLst>
                                          <p:attrName>style.rotation</p:attrName>
                                        </p:attrNameLst>
                                      </p:cBhvr>
                                      <p:tavLst>
                                        <p:tav tm="0">
                                          <p:val>
                                            <p:fltVal val="90"/>
                                          </p:val>
                                        </p:tav>
                                        <p:tav tm="100000">
                                          <p:val>
                                            <p:fltVal val="0"/>
                                          </p:val>
                                        </p:tav>
                                      </p:tavLst>
                                    </p:anim>
                                    <p:animEffect transition="in" filter="fade">
                                      <p:cBhvr>
                                        <p:cTn id="10" dur="1000"/>
                                        <p:tgtEl>
                                          <p:spTgt spid="5"/>
                                        </p:tgtEl>
                                      </p:cBhvr>
                                    </p:animEffect>
                                  </p:childTnLst>
                                </p:cTn>
                              </p:par>
                              <p:par>
                                <p:cTn id="11" presetID="31" presetClass="entr" presetSubtype="0" fill="hold" nodeType="with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p:cTn id="13" dur="1000" fill="hold"/>
                                        <p:tgtEl>
                                          <p:spTgt spid="4"/>
                                        </p:tgtEl>
                                        <p:attrNameLst>
                                          <p:attrName>ppt_w</p:attrName>
                                        </p:attrNameLst>
                                      </p:cBhvr>
                                      <p:tavLst>
                                        <p:tav tm="0">
                                          <p:val>
                                            <p:fltVal val="0"/>
                                          </p:val>
                                        </p:tav>
                                        <p:tav tm="100000">
                                          <p:val>
                                            <p:strVal val="#ppt_w"/>
                                          </p:val>
                                        </p:tav>
                                      </p:tavLst>
                                    </p:anim>
                                    <p:anim calcmode="lin" valueType="num">
                                      <p:cBhvr>
                                        <p:cTn id="14" dur="1000" fill="hold"/>
                                        <p:tgtEl>
                                          <p:spTgt spid="4"/>
                                        </p:tgtEl>
                                        <p:attrNameLst>
                                          <p:attrName>ppt_h</p:attrName>
                                        </p:attrNameLst>
                                      </p:cBhvr>
                                      <p:tavLst>
                                        <p:tav tm="0">
                                          <p:val>
                                            <p:fltVal val="0"/>
                                          </p:val>
                                        </p:tav>
                                        <p:tav tm="100000">
                                          <p:val>
                                            <p:strVal val="#ppt_h"/>
                                          </p:val>
                                        </p:tav>
                                      </p:tavLst>
                                    </p:anim>
                                    <p:anim calcmode="lin" valueType="num">
                                      <p:cBhvr>
                                        <p:cTn id="15" dur="1000" fill="hold"/>
                                        <p:tgtEl>
                                          <p:spTgt spid="4"/>
                                        </p:tgtEl>
                                        <p:attrNameLst>
                                          <p:attrName>style.rotation</p:attrName>
                                        </p:attrNameLst>
                                      </p:cBhvr>
                                      <p:tavLst>
                                        <p:tav tm="0">
                                          <p:val>
                                            <p:fltVal val="90"/>
                                          </p:val>
                                        </p:tav>
                                        <p:tav tm="100000">
                                          <p:val>
                                            <p:fltVal val="0"/>
                                          </p:val>
                                        </p:tav>
                                      </p:tavLst>
                                    </p:anim>
                                    <p:animEffect transition="in" filter="fade">
                                      <p:cBhvr>
                                        <p:cTn id="16" dur="1000"/>
                                        <p:tgtEl>
                                          <p:spTgt spid="4"/>
                                        </p:tgtEl>
                                      </p:cBhvr>
                                    </p:animEffect>
                                  </p:childTnLst>
                                </p:cTn>
                              </p:par>
                              <p:par>
                                <p:cTn id="17" presetID="16" presetClass="entr" presetSubtype="21" fill="hold" grpId="0" nodeType="with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barn(inVertical)">
                                      <p:cBhvr>
                                        <p:cTn id="19" dur="500"/>
                                        <p:tgtEl>
                                          <p:spTgt spid="8"/>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500"/>
                                        <p:tgtEl>
                                          <p:spTgt spid="7"/>
                                        </p:tgtEl>
                                      </p:cBhvr>
                                    </p:animEffect>
                                  </p:childTnLst>
                                </p:cTn>
                              </p:par>
                            </p:childTnLst>
                          </p:cTn>
                        </p:par>
                        <p:par>
                          <p:cTn id="23" fill="hold">
                            <p:stCondLst>
                              <p:cond delay="1000"/>
                            </p:stCondLst>
                            <p:childTnLst>
                              <p:par>
                                <p:cTn id="24" presetID="53" presetClass="entr" presetSubtype="16" fill="hold" nodeType="afterEffect">
                                  <p:stCondLst>
                                    <p:cond delay="0"/>
                                  </p:stCondLst>
                                  <p:childTnLst>
                                    <p:set>
                                      <p:cBhvr>
                                        <p:cTn id="25" dur="1" fill="hold">
                                          <p:stCondLst>
                                            <p:cond delay="0"/>
                                          </p:stCondLst>
                                        </p:cTn>
                                        <p:tgtEl>
                                          <p:spTgt spid="18"/>
                                        </p:tgtEl>
                                        <p:attrNameLst>
                                          <p:attrName>style.visibility</p:attrName>
                                        </p:attrNameLst>
                                      </p:cBhvr>
                                      <p:to>
                                        <p:strVal val="visible"/>
                                      </p:to>
                                    </p:set>
                                    <p:anim calcmode="lin" valueType="num">
                                      <p:cBhvr>
                                        <p:cTn id="26" dur="250" fill="hold"/>
                                        <p:tgtEl>
                                          <p:spTgt spid="18"/>
                                        </p:tgtEl>
                                        <p:attrNameLst>
                                          <p:attrName>ppt_w</p:attrName>
                                        </p:attrNameLst>
                                      </p:cBhvr>
                                      <p:tavLst>
                                        <p:tav tm="0">
                                          <p:val>
                                            <p:fltVal val="0"/>
                                          </p:val>
                                        </p:tav>
                                        <p:tav tm="100000">
                                          <p:val>
                                            <p:strVal val="#ppt_w"/>
                                          </p:val>
                                        </p:tav>
                                      </p:tavLst>
                                    </p:anim>
                                    <p:anim calcmode="lin" valueType="num">
                                      <p:cBhvr>
                                        <p:cTn id="27" dur="250" fill="hold"/>
                                        <p:tgtEl>
                                          <p:spTgt spid="18"/>
                                        </p:tgtEl>
                                        <p:attrNameLst>
                                          <p:attrName>ppt_h</p:attrName>
                                        </p:attrNameLst>
                                      </p:cBhvr>
                                      <p:tavLst>
                                        <p:tav tm="0">
                                          <p:val>
                                            <p:fltVal val="0"/>
                                          </p:val>
                                        </p:tav>
                                        <p:tav tm="100000">
                                          <p:val>
                                            <p:strVal val="#ppt_h"/>
                                          </p:val>
                                        </p:tav>
                                      </p:tavLst>
                                    </p:anim>
                                    <p:animEffect transition="in" filter="fade">
                                      <p:cBhvr>
                                        <p:cTn id="28" dur="250"/>
                                        <p:tgtEl>
                                          <p:spTgt spid="18"/>
                                        </p:tgtEl>
                                      </p:cBhvr>
                                    </p:animEffect>
                                  </p:childTnLst>
                                </p:cTn>
                              </p:par>
                            </p:childTnLst>
                          </p:cTn>
                        </p:par>
                        <p:par>
                          <p:cTn id="29" fill="hold">
                            <p:stCondLst>
                              <p:cond delay="1250"/>
                            </p:stCondLst>
                            <p:childTnLst>
                              <p:par>
                                <p:cTn id="30" presetID="53" presetClass="entr" presetSubtype="16" fill="hold" nodeType="afterEffect">
                                  <p:stCondLst>
                                    <p:cond delay="0"/>
                                  </p:stCondLst>
                                  <p:childTnLst>
                                    <p:set>
                                      <p:cBhvr>
                                        <p:cTn id="31" dur="1" fill="hold">
                                          <p:stCondLst>
                                            <p:cond delay="0"/>
                                          </p:stCondLst>
                                        </p:cTn>
                                        <p:tgtEl>
                                          <p:spTgt spid="11"/>
                                        </p:tgtEl>
                                        <p:attrNameLst>
                                          <p:attrName>style.visibility</p:attrName>
                                        </p:attrNameLst>
                                      </p:cBhvr>
                                      <p:to>
                                        <p:strVal val="visible"/>
                                      </p:to>
                                    </p:set>
                                    <p:anim calcmode="lin" valueType="num">
                                      <p:cBhvr>
                                        <p:cTn id="32" dur="250" fill="hold"/>
                                        <p:tgtEl>
                                          <p:spTgt spid="11"/>
                                        </p:tgtEl>
                                        <p:attrNameLst>
                                          <p:attrName>ppt_w</p:attrName>
                                        </p:attrNameLst>
                                      </p:cBhvr>
                                      <p:tavLst>
                                        <p:tav tm="0">
                                          <p:val>
                                            <p:fltVal val="0"/>
                                          </p:val>
                                        </p:tav>
                                        <p:tav tm="100000">
                                          <p:val>
                                            <p:strVal val="#ppt_w"/>
                                          </p:val>
                                        </p:tav>
                                      </p:tavLst>
                                    </p:anim>
                                    <p:anim calcmode="lin" valueType="num">
                                      <p:cBhvr>
                                        <p:cTn id="33" dur="250" fill="hold"/>
                                        <p:tgtEl>
                                          <p:spTgt spid="11"/>
                                        </p:tgtEl>
                                        <p:attrNameLst>
                                          <p:attrName>ppt_h</p:attrName>
                                        </p:attrNameLst>
                                      </p:cBhvr>
                                      <p:tavLst>
                                        <p:tav tm="0">
                                          <p:val>
                                            <p:fltVal val="0"/>
                                          </p:val>
                                        </p:tav>
                                        <p:tav tm="100000">
                                          <p:val>
                                            <p:strVal val="#ppt_h"/>
                                          </p:val>
                                        </p:tav>
                                      </p:tavLst>
                                    </p:anim>
                                    <p:animEffect transition="in" filter="fade">
                                      <p:cBhvr>
                                        <p:cTn id="34" dur="250"/>
                                        <p:tgtEl>
                                          <p:spTgt spid="11"/>
                                        </p:tgtEl>
                                      </p:cBhvr>
                                    </p:animEffect>
                                  </p:childTnLst>
                                </p:cTn>
                              </p:par>
                            </p:childTnLst>
                          </p:cTn>
                        </p:par>
                        <p:par>
                          <p:cTn id="35" fill="hold">
                            <p:stCondLst>
                              <p:cond delay="1500"/>
                            </p:stCondLst>
                            <p:childTnLst>
                              <p:par>
                                <p:cTn id="36" presetID="53" presetClass="entr" presetSubtype="16" fill="hold" nodeType="afterEffect">
                                  <p:stCondLst>
                                    <p:cond delay="0"/>
                                  </p:stCondLst>
                                  <p:childTnLst>
                                    <p:set>
                                      <p:cBhvr>
                                        <p:cTn id="37" dur="1" fill="hold">
                                          <p:stCondLst>
                                            <p:cond delay="0"/>
                                          </p:stCondLst>
                                        </p:cTn>
                                        <p:tgtEl>
                                          <p:spTgt spid="10"/>
                                        </p:tgtEl>
                                        <p:attrNameLst>
                                          <p:attrName>style.visibility</p:attrName>
                                        </p:attrNameLst>
                                      </p:cBhvr>
                                      <p:to>
                                        <p:strVal val="visible"/>
                                      </p:to>
                                    </p:set>
                                    <p:anim calcmode="lin" valueType="num">
                                      <p:cBhvr>
                                        <p:cTn id="38" dur="250" fill="hold"/>
                                        <p:tgtEl>
                                          <p:spTgt spid="10"/>
                                        </p:tgtEl>
                                        <p:attrNameLst>
                                          <p:attrName>ppt_w</p:attrName>
                                        </p:attrNameLst>
                                      </p:cBhvr>
                                      <p:tavLst>
                                        <p:tav tm="0">
                                          <p:val>
                                            <p:fltVal val="0"/>
                                          </p:val>
                                        </p:tav>
                                        <p:tav tm="100000">
                                          <p:val>
                                            <p:strVal val="#ppt_w"/>
                                          </p:val>
                                        </p:tav>
                                      </p:tavLst>
                                    </p:anim>
                                    <p:anim calcmode="lin" valueType="num">
                                      <p:cBhvr>
                                        <p:cTn id="39" dur="250" fill="hold"/>
                                        <p:tgtEl>
                                          <p:spTgt spid="10"/>
                                        </p:tgtEl>
                                        <p:attrNameLst>
                                          <p:attrName>ppt_h</p:attrName>
                                        </p:attrNameLst>
                                      </p:cBhvr>
                                      <p:tavLst>
                                        <p:tav tm="0">
                                          <p:val>
                                            <p:fltVal val="0"/>
                                          </p:val>
                                        </p:tav>
                                        <p:tav tm="100000">
                                          <p:val>
                                            <p:strVal val="#ppt_h"/>
                                          </p:val>
                                        </p:tav>
                                      </p:tavLst>
                                    </p:anim>
                                    <p:animEffect transition="in" filter="fade">
                                      <p:cBhvr>
                                        <p:cTn id="40" dur="250"/>
                                        <p:tgtEl>
                                          <p:spTgt spid="10"/>
                                        </p:tgtEl>
                                      </p:cBhvr>
                                    </p:animEffect>
                                  </p:childTnLst>
                                </p:cTn>
                              </p:par>
                            </p:childTnLst>
                          </p:cTn>
                        </p:par>
                        <p:par>
                          <p:cTn id="41" fill="hold">
                            <p:stCondLst>
                              <p:cond delay="1750"/>
                            </p:stCondLst>
                            <p:childTnLst>
                              <p:par>
                                <p:cTn id="42" presetID="53" presetClass="entr" presetSubtype="16" fill="hold" nodeType="afterEffect">
                                  <p:stCondLst>
                                    <p:cond delay="0"/>
                                  </p:stCondLst>
                                  <p:childTnLst>
                                    <p:set>
                                      <p:cBhvr>
                                        <p:cTn id="43" dur="1" fill="hold">
                                          <p:stCondLst>
                                            <p:cond delay="0"/>
                                          </p:stCondLst>
                                        </p:cTn>
                                        <p:tgtEl>
                                          <p:spTgt spid="12"/>
                                        </p:tgtEl>
                                        <p:attrNameLst>
                                          <p:attrName>style.visibility</p:attrName>
                                        </p:attrNameLst>
                                      </p:cBhvr>
                                      <p:to>
                                        <p:strVal val="visible"/>
                                      </p:to>
                                    </p:set>
                                    <p:anim calcmode="lin" valueType="num">
                                      <p:cBhvr>
                                        <p:cTn id="44" dur="250" fill="hold"/>
                                        <p:tgtEl>
                                          <p:spTgt spid="12"/>
                                        </p:tgtEl>
                                        <p:attrNameLst>
                                          <p:attrName>ppt_w</p:attrName>
                                        </p:attrNameLst>
                                      </p:cBhvr>
                                      <p:tavLst>
                                        <p:tav tm="0">
                                          <p:val>
                                            <p:fltVal val="0"/>
                                          </p:val>
                                        </p:tav>
                                        <p:tav tm="100000">
                                          <p:val>
                                            <p:strVal val="#ppt_w"/>
                                          </p:val>
                                        </p:tav>
                                      </p:tavLst>
                                    </p:anim>
                                    <p:anim calcmode="lin" valueType="num">
                                      <p:cBhvr>
                                        <p:cTn id="45" dur="250" fill="hold"/>
                                        <p:tgtEl>
                                          <p:spTgt spid="12"/>
                                        </p:tgtEl>
                                        <p:attrNameLst>
                                          <p:attrName>ppt_h</p:attrName>
                                        </p:attrNameLst>
                                      </p:cBhvr>
                                      <p:tavLst>
                                        <p:tav tm="0">
                                          <p:val>
                                            <p:fltVal val="0"/>
                                          </p:val>
                                        </p:tav>
                                        <p:tav tm="100000">
                                          <p:val>
                                            <p:strVal val="#ppt_h"/>
                                          </p:val>
                                        </p:tav>
                                      </p:tavLst>
                                    </p:anim>
                                    <p:animEffect transition="in" filter="fade">
                                      <p:cBhvr>
                                        <p:cTn id="46" dur="250"/>
                                        <p:tgtEl>
                                          <p:spTgt spid="12"/>
                                        </p:tgtEl>
                                      </p:cBhvr>
                                    </p:animEffect>
                                  </p:childTnLst>
                                </p:cTn>
                              </p:par>
                            </p:childTnLst>
                          </p:cTn>
                        </p:par>
                        <p:par>
                          <p:cTn id="47" fill="hold">
                            <p:stCondLst>
                              <p:cond delay="2000"/>
                            </p:stCondLst>
                            <p:childTnLst>
                              <p:par>
                                <p:cTn id="48" presetID="53" presetClass="entr" presetSubtype="16" fill="hold" nodeType="afterEffect">
                                  <p:stCondLst>
                                    <p:cond delay="0"/>
                                  </p:stCondLst>
                                  <p:childTnLst>
                                    <p:set>
                                      <p:cBhvr>
                                        <p:cTn id="49" dur="1" fill="hold">
                                          <p:stCondLst>
                                            <p:cond delay="0"/>
                                          </p:stCondLst>
                                        </p:cTn>
                                        <p:tgtEl>
                                          <p:spTgt spid="9"/>
                                        </p:tgtEl>
                                        <p:attrNameLst>
                                          <p:attrName>style.visibility</p:attrName>
                                        </p:attrNameLst>
                                      </p:cBhvr>
                                      <p:to>
                                        <p:strVal val="visible"/>
                                      </p:to>
                                    </p:set>
                                    <p:anim calcmode="lin" valueType="num">
                                      <p:cBhvr>
                                        <p:cTn id="50" dur="250" fill="hold"/>
                                        <p:tgtEl>
                                          <p:spTgt spid="9"/>
                                        </p:tgtEl>
                                        <p:attrNameLst>
                                          <p:attrName>ppt_w</p:attrName>
                                        </p:attrNameLst>
                                      </p:cBhvr>
                                      <p:tavLst>
                                        <p:tav tm="0">
                                          <p:val>
                                            <p:fltVal val="0"/>
                                          </p:val>
                                        </p:tav>
                                        <p:tav tm="100000">
                                          <p:val>
                                            <p:strVal val="#ppt_w"/>
                                          </p:val>
                                        </p:tav>
                                      </p:tavLst>
                                    </p:anim>
                                    <p:anim calcmode="lin" valueType="num">
                                      <p:cBhvr>
                                        <p:cTn id="51" dur="250" fill="hold"/>
                                        <p:tgtEl>
                                          <p:spTgt spid="9"/>
                                        </p:tgtEl>
                                        <p:attrNameLst>
                                          <p:attrName>ppt_h</p:attrName>
                                        </p:attrNameLst>
                                      </p:cBhvr>
                                      <p:tavLst>
                                        <p:tav tm="0">
                                          <p:val>
                                            <p:fltVal val="0"/>
                                          </p:val>
                                        </p:tav>
                                        <p:tav tm="100000">
                                          <p:val>
                                            <p:strVal val="#ppt_h"/>
                                          </p:val>
                                        </p:tav>
                                      </p:tavLst>
                                    </p:anim>
                                    <p:animEffect transition="in" filter="fade">
                                      <p:cBhvr>
                                        <p:cTn id="52" dur="250"/>
                                        <p:tgtEl>
                                          <p:spTgt spid="9"/>
                                        </p:tgtEl>
                                      </p:cBhvr>
                                    </p:animEffect>
                                  </p:childTnLst>
                                </p:cTn>
                              </p:par>
                            </p:childTnLst>
                          </p:cTn>
                        </p:par>
                        <p:par>
                          <p:cTn id="53" fill="hold">
                            <p:stCondLst>
                              <p:cond delay="2250"/>
                            </p:stCondLst>
                            <p:childTnLst>
                              <p:par>
                                <p:cTn id="54" presetID="53" presetClass="entr" presetSubtype="16" fill="hold" nodeType="afterEffect">
                                  <p:stCondLst>
                                    <p:cond delay="0"/>
                                  </p:stCondLst>
                                  <p:childTnLst>
                                    <p:set>
                                      <p:cBhvr>
                                        <p:cTn id="55" dur="1" fill="hold">
                                          <p:stCondLst>
                                            <p:cond delay="0"/>
                                          </p:stCondLst>
                                        </p:cTn>
                                        <p:tgtEl>
                                          <p:spTgt spid="15"/>
                                        </p:tgtEl>
                                        <p:attrNameLst>
                                          <p:attrName>style.visibility</p:attrName>
                                        </p:attrNameLst>
                                      </p:cBhvr>
                                      <p:to>
                                        <p:strVal val="visible"/>
                                      </p:to>
                                    </p:set>
                                    <p:anim calcmode="lin" valueType="num">
                                      <p:cBhvr>
                                        <p:cTn id="56" dur="250" fill="hold"/>
                                        <p:tgtEl>
                                          <p:spTgt spid="15"/>
                                        </p:tgtEl>
                                        <p:attrNameLst>
                                          <p:attrName>ppt_w</p:attrName>
                                        </p:attrNameLst>
                                      </p:cBhvr>
                                      <p:tavLst>
                                        <p:tav tm="0">
                                          <p:val>
                                            <p:fltVal val="0"/>
                                          </p:val>
                                        </p:tav>
                                        <p:tav tm="100000">
                                          <p:val>
                                            <p:strVal val="#ppt_w"/>
                                          </p:val>
                                        </p:tav>
                                      </p:tavLst>
                                    </p:anim>
                                    <p:anim calcmode="lin" valueType="num">
                                      <p:cBhvr>
                                        <p:cTn id="57" dur="250" fill="hold"/>
                                        <p:tgtEl>
                                          <p:spTgt spid="15"/>
                                        </p:tgtEl>
                                        <p:attrNameLst>
                                          <p:attrName>ppt_h</p:attrName>
                                        </p:attrNameLst>
                                      </p:cBhvr>
                                      <p:tavLst>
                                        <p:tav tm="0">
                                          <p:val>
                                            <p:fltVal val="0"/>
                                          </p:val>
                                        </p:tav>
                                        <p:tav tm="100000">
                                          <p:val>
                                            <p:strVal val="#ppt_h"/>
                                          </p:val>
                                        </p:tav>
                                      </p:tavLst>
                                    </p:anim>
                                    <p:animEffect transition="in" filter="fade">
                                      <p:cBhvr>
                                        <p:cTn id="58" dur="250"/>
                                        <p:tgtEl>
                                          <p:spTgt spid="15"/>
                                        </p:tgtEl>
                                      </p:cBhvr>
                                    </p:animEffect>
                                  </p:childTnLst>
                                </p:cTn>
                              </p:par>
                            </p:childTnLst>
                          </p:cTn>
                        </p:par>
                        <p:par>
                          <p:cTn id="59" fill="hold">
                            <p:stCondLst>
                              <p:cond delay="2500"/>
                            </p:stCondLst>
                            <p:childTnLst>
                              <p:par>
                                <p:cTn id="60" presetID="53" presetClass="entr" presetSubtype="16" fill="hold" nodeType="afterEffect">
                                  <p:stCondLst>
                                    <p:cond delay="0"/>
                                  </p:stCondLst>
                                  <p:childTnLst>
                                    <p:set>
                                      <p:cBhvr>
                                        <p:cTn id="61" dur="1" fill="hold">
                                          <p:stCondLst>
                                            <p:cond delay="0"/>
                                          </p:stCondLst>
                                        </p:cTn>
                                        <p:tgtEl>
                                          <p:spTgt spid="21"/>
                                        </p:tgtEl>
                                        <p:attrNameLst>
                                          <p:attrName>style.visibility</p:attrName>
                                        </p:attrNameLst>
                                      </p:cBhvr>
                                      <p:to>
                                        <p:strVal val="visible"/>
                                      </p:to>
                                    </p:set>
                                    <p:anim calcmode="lin" valueType="num">
                                      <p:cBhvr>
                                        <p:cTn id="62" dur="250" fill="hold"/>
                                        <p:tgtEl>
                                          <p:spTgt spid="21"/>
                                        </p:tgtEl>
                                        <p:attrNameLst>
                                          <p:attrName>ppt_w</p:attrName>
                                        </p:attrNameLst>
                                      </p:cBhvr>
                                      <p:tavLst>
                                        <p:tav tm="0">
                                          <p:val>
                                            <p:fltVal val="0"/>
                                          </p:val>
                                        </p:tav>
                                        <p:tav tm="100000">
                                          <p:val>
                                            <p:strVal val="#ppt_w"/>
                                          </p:val>
                                        </p:tav>
                                      </p:tavLst>
                                    </p:anim>
                                    <p:anim calcmode="lin" valueType="num">
                                      <p:cBhvr>
                                        <p:cTn id="63" dur="250" fill="hold"/>
                                        <p:tgtEl>
                                          <p:spTgt spid="21"/>
                                        </p:tgtEl>
                                        <p:attrNameLst>
                                          <p:attrName>ppt_h</p:attrName>
                                        </p:attrNameLst>
                                      </p:cBhvr>
                                      <p:tavLst>
                                        <p:tav tm="0">
                                          <p:val>
                                            <p:fltVal val="0"/>
                                          </p:val>
                                        </p:tav>
                                        <p:tav tm="100000">
                                          <p:val>
                                            <p:strVal val="#ppt_h"/>
                                          </p:val>
                                        </p:tav>
                                      </p:tavLst>
                                    </p:anim>
                                    <p:animEffect transition="in" filter="fade">
                                      <p:cBhvr>
                                        <p:cTn id="64" dur="250"/>
                                        <p:tgtEl>
                                          <p:spTgt spid="21"/>
                                        </p:tgtEl>
                                      </p:cBhvr>
                                    </p:animEffect>
                                  </p:childTnLst>
                                </p:cTn>
                              </p:par>
                            </p:childTnLst>
                          </p:cTn>
                        </p:par>
                        <p:par>
                          <p:cTn id="65" fill="hold">
                            <p:stCondLst>
                              <p:cond delay="2750"/>
                            </p:stCondLst>
                            <p:childTnLst>
                              <p:par>
                                <p:cTn id="66" presetID="53" presetClass="entr" presetSubtype="16" fill="hold" grpId="0" nodeType="afterEffect">
                                  <p:stCondLst>
                                    <p:cond delay="0"/>
                                  </p:stCondLst>
                                  <p:childTnLst>
                                    <p:set>
                                      <p:cBhvr>
                                        <p:cTn id="67" dur="1" fill="hold">
                                          <p:stCondLst>
                                            <p:cond delay="0"/>
                                          </p:stCondLst>
                                        </p:cTn>
                                        <p:tgtEl>
                                          <p:spTgt spid="24"/>
                                        </p:tgtEl>
                                        <p:attrNameLst>
                                          <p:attrName>style.visibility</p:attrName>
                                        </p:attrNameLst>
                                      </p:cBhvr>
                                      <p:to>
                                        <p:strVal val="visible"/>
                                      </p:to>
                                    </p:set>
                                    <p:anim calcmode="lin" valueType="num">
                                      <p:cBhvr>
                                        <p:cTn id="68" dur="250" fill="hold"/>
                                        <p:tgtEl>
                                          <p:spTgt spid="24"/>
                                        </p:tgtEl>
                                        <p:attrNameLst>
                                          <p:attrName>ppt_w</p:attrName>
                                        </p:attrNameLst>
                                      </p:cBhvr>
                                      <p:tavLst>
                                        <p:tav tm="0">
                                          <p:val>
                                            <p:fltVal val="0"/>
                                          </p:val>
                                        </p:tav>
                                        <p:tav tm="100000">
                                          <p:val>
                                            <p:strVal val="#ppt_w"/>
                                          </p:val>
                                        </p:tav>
                                      </p:tavLst>
                                    </p:anim>
                                    <p:anim calcmode="lin" valueType="num">
                                      <p:cBhvr>
                                        <p:cTn id="69" dur="250" fill="hold"/>
                                        <p:tgtEl>
                                          <p:spTgt spid="24"/>
                                        </p:tgtEl>
                                        <p:attrNameLst>
                                          <p:attrName>ppt_h</p:attrName>
                                        </p:attrNameLst>
                                      </p:cBhvr>
                                      <p:tavLst>
                                        <p:tav tm="0">
                                          <p:val>
                                            <p:fltVal val="0"/>
                                          </p:val>
                                        </p:tav>
                                        <p:tav tm="100000">
                                          <p:val>
                                            <p:strVal val="#ppt_h"/>
                                          </p:val>
                                        </p:tav>
                                      </p:tavLst>
                                    </p:anim>
                                    <p:animEffect transition="in" filter="fade">
                                      <p:cBhvr>
                                        <p:cTn id="70" dur="250"/>
                                        <p:tgtEl>
                                          <p:spTgt spid="24"/>
                                        </p:tgtEl>
                                      </p:cBhvr>
                                    </p:animEffect>
                                  </p:childTnLst>
                                </p:cTn>
                              </p:par>
                            </p:childTnLst>
                          </p:cTn>
                        </p:par>
                        <p:par>
                          <p:cTn id="71" fill="hold">
                            <p:stCondLst>
                              <p:cond delay="3000"/>
                            </p:stCondLst>
                            <p:childTnLst>
                              <p:par>
                                <p:cTn id="72" presetID="42" presetClass="entr" presetSubtype="0" fill="hold" grpId="0" nodeType="afterEffect">
                                  <p:stCondLst>
                                    <p:cond delay="0"/>
                                  </p:stCondLst>
                                  <p:childTnLst>
                                    <p:set>
                                      <p:cBhvr>
                                        <p:cTn id="73" dur="1" fill="hold">
                                          <p:stCondLst>
                                            <p:cond delay="0"/>
                                          </p:stCondLst>
                                        </p:cTn>
                                        <p:tgtEl>
                                          <p:spTgt spid="25"/>
                                        </p:tgtEl>
                                        <p:attrNameLst>
                                          <p:attrName>style.visibility</p:attrName>
                                        </p:attrNameLst>
                                      </p:cBhvr>
                                      <p:to>
                                        <p:strVal val="visible"/>
                                      </p:to>
                                    </p:set>
                                    <p:animEffect transition="in" filter="fade">
                                      <p:cBhvr>
                                        <p:cTn id="74" dur="500"/>
                                        <p:tgtEl>
                                          <p:spTgt spid="25"/>
                                        </p:tgtEl>
                                      </p:cBhvr>
                                    </p:animEffect>
                                    <p:anim calcmode="lin" valueType="num">
                                      <p:cBhvr>
                                        <p:cTn id="75" dur="500" fill="hold"/>
                                        <p:tgtEl>
                                          <p:spTgt spid="25"/>
                                        </p:tgtEl>
                                        <p:attrNameLst>
                                          <p:attrName>ppt_x</p:attrName>
                                        </p:attrNameLst>
                                      </p:cBhvr>
                                      <p:tavLst>
                                        <p:tav tm="0">
                                          <p:val>
                                            <p:strVal val="#ppt_x"/>
                                          </p:val>
                                        </p:tav>
                                        <p:tav tm="100000">
                                          <p:val>
                                            <p:strVal val="#ppt_x"/>
                                          </p:val>
                                        </p:tav>
                                      </p:tavLst>
                                    </p:anim>
                                    <p:anim calcmode="lin" valueType="num">
                                      <p:cBhvr>
                                        <p:cTn id="76" dur="500" fill="hold"/>
                                        <p:tgtEl>
                                          <p:spTgt spid="2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p:bldP spid="24" grpId="0" animBg="1"/>
      <p:bldP spid="25"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2848792" y="1323645"/>
            <a:ext cx="1862457" cy="1972501"/>
            <a:chOff x="1331640" y="1363871"/>
            <a:chExt cx="2160240" cy="2287879"/>
          </a:xfrm>
        </p:grpSpPr>
        <p:sp>
          <p:nvSpPr>
            <p:cNvPr id="5" name="椭圆 4"/>
            <p:cNvSpPr/>
            <p:nvPr/>
          </p:nvSpPr>
          <p:spPr>
            <a:xfrm>
              <a:off x="1331640" y="1491750"/>
              <a:ext cx="2160240" cy="2160000"/>
            </a:xfrm>
            <a:prstGeom prst="ellipse">
              <a:avLst/>
            </a:prstGeom>
            <a:gradFill>
              <a:gsLst>
                <a:gs pos="0">
                  <a:schemeClr val="bg1"/>
                </a:gs>
                <a:gs pos="50000">
                  <a:schemeClr val="bg1"/>
                </a:gs>
                <a:gs pos="100000">
                  <a:schemeClr val="bg1">
                    <a:lumMod val="75000"/>
                  </a:schemeClr>
                </a:gs>
              </a:gsLst>
              <a:lin ang="18900000" scaled="0"/>
            </a:gradFill>
            <a:ln>
              <a:noFill/>
            </a:ln>
            <a:effectLst>
              <a:outerShdw blurRad="444500" dist="63500" dir="8100000" algn="ctr">
                <a:srgbClr val="000000">
                  <a:alpha val="50000"/>
                </a:srgbClr>
              </a:outerShdw>
            </a:effectLst>
            <a:scene3d>
              <a:camera prst="orthographicFront">
                <a:rot lat="0" lon="0" rev="0"/>
              </a:camera>
              <a:lightRig rig="brightRoom" dir="t">
                <a:rot lat="0" lon="0" rev="600000"/>
              </a:lightRig>
            </a:scene3d>
            <a:sp3d prstMaterial="metal">
              <a:bevelT w="38100" h="571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1511760" y="1671750"/>
              <a:ext cx="1800000" cy="1800000"/>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TextBox 4"/>
            <p:cNvSpPr txBox="1"/>
            <p:nvPr/>
          </p:nvSpPr>
          <p:spPr>
            <a:xfrm>
              <a:off x="1943708" y="1363871"/>
              <a:ext cx="936104" cy="2215991"/>
            </a:xfrm>
            <a:prstGeom prst="rect">
              <a:avLst/>
            </a:prstGeom>
            <a:noFill/>
          </p:spPr>
          <p:txBody>
            <a:bodyPr wrap="square" rtlCol="0">
              <a:spAutoFit/>
            </a:bodyPr>
            <a:lstStyle/>
            <a:p>
              <a:pPr algn="ctr"/>
              <a:r>
                <a:rPr lang="en-US" altLang="zh-CN" sz="11500" dirty="0">
                  <a:solidFill>
                    <a:schemeClr val="bg1"/>
                  </a:solidFill>
                  <a:latin typeface="DFGothic-EB" panose="02010609010101010101" pitchFamily="1" charset="-128"/>
                  <a:ea typeface="DFGothic-EB" panose="02010609010101010101" pitchFamily="1" charset="-128"/>
                </a:rPr>
                <a:t>4</a:t>
              </a:r>
              <a:endParaRPr lang="zh-CN" altLang="en-US" sz="11500" dirty="0">
                <a:solidFill>
                  <a:schemeClr val="bg1"/>
                </a:solidFill>
                <a:latin typeface="DFGothic-EB" panose="02010609010101010101" pitchFamily="1" charset="-128"/>
                <a:ea typeface="DFGothic-EB" panose="02010609010101010101" pitchFamily="1" charset="-128"/>
              </a:endParaRPr>
            </a:p>
          </p:txBody>
        </p:sp>
      </p:grpSp>
      <p:sp>
        <p:nvSpPr>
          <p:cNvPr id="8" name="矩形 7"/>
          <p:cNvSpPr/>
          <p:nvPr/>
        </p:nvSpPr>
        <p:spPr>
          <a:xfrm>
            <a:off x="2134657" y="3513453"/>
            <a:ext cx="4166525" cy="584775"/>
          </a:xfrm>
          <a:prstGeom prst="rect">
            <a:avLst/>
          </a:prstGeom>
        </p:spPr>
        <p:txBody>
          <a:bodyPr wrap="none">
            <a:spAutoFit/>
          </a:bodyPr>
          <a:lstStyle/>
          <a:p>
            <a:pPr>
              <a:spcBef>
                <a:spcPct val="0"/>
              </a:spcBef>
            </a:pPr>
            <a:r>
              <a:rPr lang="zh-CN" altLang="en-US" sz="3200" b="1" dirty="0" smtClean="0">
                <a:latin typeface="微软雅黑" panose="020B0503020204020204" pitchFamily="34" charset="-122"/>
                <a:ea typeface="微软雅黑" panose="020B0503020204020204" pitchFamily="34" charset="-122"/>
              </a:rPr>
              <a:t>单击添加标题</a:t>
            </a:r>
            <a:r>
              <a:rPr lang="en-US" altLang="zh-CN" b="1" dirty="0" smtClean="0">
                <a:latin typeface="微软雅黑" panose="020B0503020204020204" pitchFamily="34" charset="-122"/>
                <a:ea typeface="微软雅黑" panose="020B0503020204020204" pitchFamily="34" charset="-122"/>
              </a:rPr>
              <a:t>(</a:t>
            </a:r>
            <a:r>
              <a:rPr lang="zh-CN" altLang="en-US" b="1" dirty="0">
                <a:latin typeface="微软雅黑" panose="020B0503020204020204" pitchFamily="34" charset="-122"/>
                <a:ea typeface="微软雅黑" panose="020B0503020204020204" pitchFamily="34" charset="-122"/>
              </a:rPr>
              <a:t>此处添加文本内容</a:t>
            </a:r>
            <a:r>
              <a:rPr lang="en-US" altLang="zh-CN" b="1" dirty="0">
                <a:latin typeface="微软雅黑" panose="020B0503020204020204" pitchFamily="34" charset="-122"/>
                <a:ea typeface="微软雅黑" panose="020B0503020204020204" pitchFamily="34" charset="-122"/>
              </a:rPr>
              <a:t>)</a:t>
            </a:r>
          </a:p>
        </p:txBody>
      </p:sp>
      <p:pic>
        <p:nvPicPr>
          <p:cNvPr id="10" name="Picture 4" descr="C:\Users\jsj\Desktop\素材cnn sccnn.com_2014111795930119rx61_04 [转换].png"/>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a:fillRect/>
          </a:stretch>
        </p:blipFill>
        <p:spPr bwMode="auto">
          <a:xfrm>
            <a:off x="4139952" y="0"/>
            <a:ext cx="5004048" cy="3571102"/>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4" descr="C:\Users\jsj\Desktop\素材cnn sccnn.com_2014111795930119rx61_04 [转换].png"/>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r="-8270"/>
          <a:stretch>
            <a:fillRect/>
          </a:stretch>
        </p:blipFill>
        <p:spPr bwMode="auto">
          <a:xfrm>
            <a:off x="0" y="2571750"/>
            <a:ext cx="2498024" cy="25717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33999442"/>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wipe(left)">
                                      <p:cBhvr>
                                        <p:cTn id="13" dur="500"/>
                                        <p:tgtEl>
                                          <p:spTgt spid="8"/>
                                        </p:tgtEl>
                                      </p:cBhvr>
                                    </p:animEffect>
                                  </p:childTnLst>
                                </p:cTn>
                              </p:par>
                              <p:par>
                                <p:cTn id="14" presetID="47" presetClass="entr" presetSubtype="0" fill="hold" nodeType="with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fade">
                                      <p:cBhvr>
                                        <p:cTn id="16" dur="1000"/>
                                        <p:tgtEl>
                                          <p:spTgt spid="10"/>
                                        </p:tgtEl>
                                      </p:cBhvr>
                                    </p:animEffect>
                                    <p:anim calcmode="lin" valueType="num">
                                      <p:cBhvr>
                                        <p:cTn id="17" dur="1000" fill="hold"/>
                                        <p:tgtEl>
                                          <p:spTgt spid="10"/>
                                        </p:tgtEl>
                                        <p:attrNameLst>
                                          <p:attrName>ppt_x</p:attrName>
                                        </p:attrNameLst>
                                      </p:cBhvr>
                                      <p:tavLst>
                                        <p:tav tm="0">
                                          <p:val>
                                            <p:strVal val="#ppt_x"/>
                                          </p:val>
                                        </p:tav>
                                        <p:tav tm="100000">
                                          <p:val>
                                            <p:strVal val="#ppt_x"/>
                                          </p:val>
                                        </p:tav>
                                      </p:tavLst>
                                    </p:anim>
                                    <p:anim calcmode="lin" valueType="num">
                                      <p:cBhvr>
                                        <p:cTn id="18" dur="1000" fill="hold"/>
                                        <p:tgtEl>
                                          <p:spTgt spid="10"/>
                                        </p:tgtEl>
                                        <p:attrNameLst>
                                          <p:attrName>ppt_y</p:attrName>
                                        </p:attrNameLst>
                                      </p:cBhvr>
                                      <p:tavLst>
                                        <p:tav tm="0">
                                          <p:val>
                                            <p:strVal val="#ppt_y-.1"/>
                                          </p:val>
                                        </p:tav>
                                        <p:tav tm="100000">
                                          <p:val>
                                            <p:strVal val="#ppt_y"/>
                                          </p:val>
                                        </p:tav>
                                      </p:tavLst>
                                    </p:anim>
                                  </p:childTnLst>
                                </p:cTn>
                              </p:par>
                            </p:childTnLst>
                          </p:cTn>
                        </p:par>
                        <p:par>
                          <p:cTn id="19" fill="hold">
                            <p:stCondLst>
                              <p:cond delay="1500"/>
                            </p:stCondLst>
                            <p:childTnLst>
                              <p:par>
                                <p:cTn id="20" presetID="42" presetClass="entr" presetSubtype="0" fill="hold" nodeType="after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fade">
                                      <p:cBhvr>
                                        <p:cTn id="22" dur="1000"/>
                                        <p:tgtEl>
                                          <p:spTgt spid="11"/>
                                        </p:tgtEl>
                                      </p:cBhvr>
                                    </p:animEffect>
                                    <p:anim calcmode="lin" valueType="num">
                                      <p:cBhvr>
                                        <p:cTn id="23" dur="1000" fill="hold"/>
                                        <p:tgtEl>
                                          <p:spTgt spid="11"/>
                                        </p:tgtEl>
                                        <p:attrNameLst>
                                          <p:attrName>ppt_x</p:attrName>
                                        </p:attrNameLst>
                                      </p:cBhvr>
                                      <p:tavLst>
                                        <p:tav tm="0">
                                          <p:val>
                                            <p:strVal val="#ppt_x"/>
                                          </p:val>
                                        </p:tav>
                                        <p:tav tm="100000">
                                          <p:val>
                                            <p:strVal val="#ppt_x"/>
                                          </p:val>
                                        </p:tav>
                                      </p:tavLst>
                                    </p:anim>
                                    <p:anim calcmode="lin" valueType="num">
                                      <p:cBhvr>
                                        <p:cTn id="24"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C:\Users\jsj\Desktop\素材cnn sccnn.com_2014111795930119rx61_04 [转换].png"/>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a:fillRect/>
          </a:stretch>
        </p:blipFill>
        <p:spPr bwMode="auto">
          <a:xfrm>
            <a:off x="4139952" y="0"/>
            <a:ext cx="5004048" cy="3571102"/>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descr="C:\Users\jsj\Desktop\素材cnn sccnn.com_2014111795930119rx61_04 [转换].png"/>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r="-8270"/>
          <a:stretch>
            <a:fillRect/>
          </a:stretch>
        </p:blipFill>
        <p:spPr bwMode="auto">
          <a:xfrm>
            <a:off x="0" y="2571750"/>
            <a:ext cx="2498024" cy="2571750"/>
          </a:xfrm>
          <a:prstGeom prst="rect">
            <a:avLst/>
          </a:prstGeom>
          <a:noFill/>
          <a:extLst>
            <a:ext uri="{909E8E84-426E-40DD-AFC4-6F175D3DCCD1}">
              <a14:hiddenFill xmlns:a14="http://schemas.microsoft.com/office/drawing/2010/main">
                <a:solidFill>
                  <a:srgbClr val="FFFFFF"/>
                </a:solidFill>
              </a14:hiddenFill>
            </a:ext>
          </a:extLst>
        </p:spPr>
      </p:pic>
      <p:sp useBgFill="1">
        <p:nvSpPr>
          <p:cNvPr id="6" name="矩形 5"/>
          <p:cNvSpPr/>
          <p:nvPr/>
        </p:nvSpPr>
        <p:spPr>
          <a:xfrm>
            <a:off x="0" y="476972"/>
            <a:ext cx="9144000" cy="432702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0" y="476972"/>
            <a:ext cx="9144000" cy="78554"/>
          </a:xfrm>
          <a:prstGeom prst="rect">
            <a:avLst/>
          </a:prstGeom>
          <a:solidFill>
            <a:srgbClr val="E46C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TextBox 10"/>
          <p:cNvSpPr txBox="1"/>
          <p:nvPr/>
        </p:nvSpPr>
        <p:spPr>
          <a:xfrm>
            <a:off x="251520" y="62858"/>
            <a:ext cx="1954381" cy="400110"/>
          </a:xfrm>
          <a:prstGeom prst="rect">
            <a:avLst/>
          </a:prstGeom>
          <a:noFill/>
        </p:spPr>
        <p:txBody>
          <a:bodyPr wrap="none" rtlCol="0">
            <a:spAutoFit/>
          </a:bodyPr>
          <a:lstStyle/>
          <a:p>
            <a:r>
              <a:rPr lang="zh-CN" altLang="en-US" sz="2000" b="1" spc="300" dirty="0" smtClean="0">
                <a:solidFill>
                  <a:schemeClr val="tx1">
                    <a:lumMod val="85000"/>
                    <a:lumOff val="15000"/>
                  </a:schemeClr>
                </a:solidFill>
                <a:latin typeface="微软雅黑" panose="020B0503020204020204" pitchFamily="34" charset="-122"/>
                <a:ea typeface="微软雅黑" panose="020B0503020204020204" pitchFamily="34" charset="-122"/>
              </a:rPr>
              <a:t>单击添加标题</a:t>
            </a:r>
            <a:endParaRPr lang="zh-CN" altLang="en-US" sz="2000" b="1" spc="3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grpSp>
        <p:nvGrpSpPr>
          <p:cNvPr id="9" name="组合 8"/>
          <p:cNvGrpSpPr/>
          <p:nvPr/>
        </p:nvGrpSpPr>
        <p:grpSpPr>
          <a:xfrm>
            <a:off x="2481628" y="987574"/>
            <a:ext cx="4117796" cy="2199920"/>
            <a:chOff x="4139952" y="2139952"/>
            <a:chExt cx="3970400" cy="2121174"/>
          </a:xfrm>
        </p:grpSpPr>
        <p:sp>
          <p:nvSpPr>
            <p:cNvPr id="10" name="椭圆 9"/>
            <p:cNvSpPr/>
            <p:nvPr/>
          </p:nvSpPr>
          <p:spPr>
            <a:xfrm>
              <a:off x="4455306" y="2455304"/>
              <a:ext cx="1458162" cy="1458162"/>
            </a:xfrm>
            <a:prstGeom prst="ellipse">
              <a:avLst/>
            </a:prstGeom>
            <a:noFill/>
            <a:ln w="12700" cap="flat" cmpd="sng" algn="ctr">
              <a:solidFill>
                <a:srgbClr val="0070C0"/>
              </a:solidFill>
              <a:prstDash val="solid"/>
              <a:miter lim="800000"/>
            </a:ln>
            <a:effectLst/>
          </p:spPr>
          <p:txBody>
            <a:bodyPr lIns="0" tIns="0" rIns="0" bIns="0" rtlCol="0" anchor="ctr"/>
            <a:lstStyle/>
            <a:p>
              <a:pPr algn="ctr" defTabSz="913765"/>
              <a:r>
                <a:rPr lang="zh-CN" altLang="en-US" b="1" kern="0" dirty="0">
                  <a:solidFill>
                    <a:prstClr val="black">
                      <a:lumMod val="75000"/>
                      <a:lumOff val="25000"/>
                    </a:prstClr>
                  </a:solidFill>
                  <a:latin typeface="微软雅黑" panose="020B0503020204020204" pitchFamily="34" charset="-122"/>
                  <a:ea typeface="微软雅黑" panose="020B0503020204020204" pitchFamily="34" charset="-122"/>
                </a:rPr>
                <a:t>销售市场尚待开发的风险</a:t>
              </a:r>
            </a:p>
          </p:txBody>
        </p:sp>
        <p:sp>
          <p:nvSpPr>
            <p:cNvPr id="11" name="椭圆 1"/>
            <p:cNvSpPr/>
            <p:nvPr/>
          </p:nvSpPr>
          <p:spPr>
            <a:xfrm rot="187314">
              <a:off x="4139952" y="2139952"/>
              <a:ext cx="3970400" cy="2097553"/>
            </a:xfrm>
            <a:custGeom>
              <a:avLst/>
              <a:gdLst/>
              <a:ahLst/>
              <a:cxnLst/>
              <a:rect l="l" t="t" r="r" b="b"/>
              <a:pathLst>
                <a:path w="5293867" h="2796737">
                  <a:moveTo>
                    <a:pt x="3889711" y="2796737"/>
                  </a:moveTo>
                  <a:cubicBezTo>
                    <a:pt x="4665205" y="2796737"/>
                    <a:pt x="5293867" y="2168075"/>
                    <a:pt x="5293867" y="1392581"/>
                  </a:cubicBezTo>
                  <a:lnTo>
                    <a:pt x="4969831" y="1392581"/>
                  </a:lnTo>
                  <a:cubicBezTo>
                    <a:pt x="4969831" y="1989115"/>
                    <a:pt x="4486245" y="2472701"/>
                    <a:pt x="3889711" y="2472701"/>
                  </a:cubicBezTo>
                  <a:cubicBezTo>
                    <a:pt x="3293177" y="2472701"/>
                    <a:pt x="2809591" y="1989115"/>
                    <a:pt x="2809591" y="1392581"/>
                  </a:cubicBezTo>
                  <a:lnTo>
                    <a:pt x="2807728" y="1392581"/>
                  </a:lnTo>
                  <a:cubicBezTo>
                    <a:pt x="2802045" y="622414"/>
                    <a:pt x="2175787" y="0"/>
                    <a:pt x="1404156" y="0"/>
                  </a:cubicBezTo>
                  <a:cubicBezTo>
                    <a:pt x="628662" y="0"/>
                    <a:pt x="0" y="628662"/>
                    <a:pt x="0" y="1404156"/>
                  </a:cubicBezTo>
                  <a:lnTo>
                    <a:pt x="324036" y="1404156"/>
                  </a:lnTo>
                  <a:cubicBezTo>
                    <a:pt x="324036" y="807622"/>
                    <a:pt x="807622" y="324036"/>
                    <a:pt x="1404156" y="324036"/>
                  </a:cubicBezTo>
                  <a:cubicBezTo>
                    <a:pt x="2000690" y="324036"/>
                    <a:pt x="2484276" y="807622"/>
                    <a:pt x="2484276" y="1404156"/>
                  </a:cubicBezTo>
                  <a:lnTo>
                    <a:pt x="2486140" y="1404156"/>
                  </a:lnTo>
                  <a:cubicBezTo>
                    <a:pt x="2491823" y="2174323"/>
                    <a:pt x="3118081" y="2796737"/>
                    <a:pt x="3889711" y="2796737"/>
                  </a:cubicBezTo>
                  <a:close/>
                </a:path>
              </a:pathLst>
            </a:custGeom>
            <a:solidFill>
              <a:schemeClr val="bg1">
                <a:lumMod val="65000"/>
              </a:schemeClr>
            </a:solidFill>
            <a:ln w="6350" cap="flat" cmpd="sng" algn="ctr">
              <a:noFill/>
              <a:prstDash val="solid"/>
              <a:miter lim="800000"/>
            </a:ln>
            <a:effectLst>
              <a:outerShdw blurRad="50800" dist="38100" dir="5400000" algn="t" rotWithShape="0">
                <a:prstClr val="black">
                  <a:alpha val="40000"/>
                </a:prstClr>
              </a:outerShdw>
            </a:effectLst>
            <a:scene3d>
              <a:camera prst="orthographicFront">
                <a:rot lat="0" lon="0" rev="0"/>
              </a:camera>
              <a:lightRig rig="contrasting" dir="t">
                <a:rot lat="0" lon="0" rev="1500000"/>
              </a:lightRig>
            </a:scene3d>
            <a:sp3d prstMaterial="metal"/>
          </p:spPr>
          <p:txBody>
            <a:bodyPr rtlCol="0" anchor="ctr"/>
            <a:lstStyle/>
            <a:p>
              <a:pPr algn="ctr" defTabSz="913765" fontAlgn="auto">
                <a:spcBef>
                  <a:spcPts val="0"/>
                </a:spcBef>
                <a:spcAft>
                  <a:spcPts val="0"/>
                </a:spcAft>
                <a:defRPr/>
              </a:pPr>
              <a:endParaRPr lang="zh-CN" altLang="en-US" sz="1600" kern="0">
                <a:solidFill>
                  <a:prstClr val="black">
                    <a:lumMod val="75000"/>
                    <a:lumOff val="25000"/>
                  </a:prstClr>
                </a:solidFill>
                <a:latin typeface="Calibri" panose="020F0502020204030204"/>
                <a:ea typeface="宋体" panose="02010600030101010101" pitchFamily="2" charset="-122"/>
              </a:endParaRPr>
            </a:p>
          </p:txBody>
        </p:sp>
        <p:sp>
          <p:nvSpPr>
            <p:cNvPr id="12" name="椭圆 11"/>
            <p:cNvSpPr/>
            <p:nvPr/>
          </p:nvSpPr>
          <p:spPr>
            <a:xfrm>
              <a:off x="6334383" y="2491947"/>
              <a:ext cx="1458162" cy="1458162"/>
            </a:xfrm>
            <a:prstGeom prst="ellipse">
              <a:avLst/>
            </a:prstGeom>
            <a:noFill/>
            <a:ln w="12700" cap="flat" cmpd="sng" algn="ctr">
              <a:solidFill>
                <a:srgbClr val="0070C0"/>
              </a:solidFill>
              <a:prstDash val="solid"/>
              <a:miter lim="800000"/>
            </a:ln>
            <a:effectLst/>
          </p:spPr>
          <p:txBody>
            <a:bodyPr lIns="0" tIns="0" rIns="0" bIns="0" rtlCol="0" anchor="ctr"/>
            <a:lstStyle/>
            <a:p>
              <a:pPr algn="ctr" defTabSz="913765" fontAlgn="auto">
                <a:spcBef>
                  <a:spcPts val="0"/>
                </a:spcBef>
                <a:spcAft>
                  <a:spcPts val="0"/>
                </a:spcAft>
                <a:defRPr/>
              </a:pPr>
              <a:r>
                <a:rPr lang="zh-CN" altLang="en-US" b="1" kern="0" dirty="0">
                  <a:solidFill>
                    <a:prstClr val="black">
                      <a:lumMod val="75000"/>
                      <a:lumOff val="25000"/>
                    </a:prstClr>
                  </a:solidFill>
                  <a:latin typeface="微软雅黑" panose="020B0503020204020204" pitchFamily="34" charset="-122"/>
                  <a:ea typeface="微软雅黑" panose="020B0503020204020204" pitchFamily="34" charset="-122"/>
                </a:rPr>
                <a:t>密切相关行业的影响</a:t>
              </a:r>
            </a:p>
          </p:txBody>
        </p:sp>
        <p:sp>
          <p:nvSpPr>
            <p:cNvPr id="13" name="椭圆 1"/>
            <p:cNvSpPr/>
            <p:nvPr/>
          </p:nvSpPr>
          <p:spPr>
            <a:xfrm flipV="1">
              <a:off x="4139952" y="2163573"/>
              <a:ext cx="3970400" cy="2097553"/>
            </a:xfrm>
            <a:custGeom>
              <a:avLst/>
              <a:gdLst/>
              <a:ahLst/>
              <a:cxnLst/>
              <a:rect l="l" t="t" r="r" b="b"/>
              <a:pathLst>
                <a:path w="5293867" h="2796737">
                  <a:moveTo>
                    <a:pt x="3889711" y="2796737"/>
                  </a:moveTo>
                  <a:cubicBezTo>
                    <a:pt x="4665205" y="2796737"/>
                    <a:pt x="5293867" y="2168075"/>
                    <a:pt x="5293867" y="1392581"/>
                  </a:cubicBezTo>
                  <a:lnTo>
                    <a:pt x="4969831" y="1392581"/>
                  </a:lnTo>
                  <a:cubicBezTo>
                    <a:pt x="4969831" y="1989115"/>
                    <a:pt x="4486245" y="2472701"/>
                    <a:pt x="3889711" y="2472701"/>
                  </a:cubicBezTo>
                  <a:cubicBezTo>
                    <a:pt x="3293177" y="2472701"/>
                    <a:pt x="2809591" y="1989115"/>
                    <a:pt x="2809591" y="1392581"/>
                  </a:cubicBezTo>
                  <a:lnTo>
                    <a:pt x="2807728" y="1392581"/>
                  </a:lnTo>
                  <a:cubicBezTo>
                    <a:pt x="2802045" y="622414"/>
                    <a:pt x="2175787" y="0"/>
                    <a:pt x="1404156" y="0"/>
                  </a:cubicBezTo>
                  <a:cubicBezTo>
                    <a:pt x="628662" y="0"/>
                    <a:pt x="0" y="628662"/>
                    <a:pt x="0" y="1404156"/>
                  </a:cubicBezTo>
                  <a:lnTo>
                    <a:pt x="324036" y="1404156"/>
                  </a:lnTo>
                  <a:cubicBezTo>
                    <a:pt x="324036" y="807622"/>
                    <a:pt x="807622" y="324036"/>
                    <a:pt x="1404156" y="324036"/>
                  </a:cubicBezTo>
                  <a:cubicBezTo>
                    <a:pt x="2000690" y="324036"/>
                    <a:pt x="2484276" y="807622"/>
                    <a:pt x="2484276" y="1404156"/>
                  </a:cubicBezTo>
                  <a:lnTo>
                    <a:pt x="2486140" y="1404156"/>
                  </a:lnTo>
                  <a:cubicBezTo>
                    <a:pt x="2491823" y="2174323"/>
                    <a:pt x="3118081" y="2796737"/>
                    <a:pt x="3889711" y="2796737"/>
                  </a:cubicBezTo>
                  <a:close/>
                </a:path>
              </a:pathLst>
            </a:custGeom>
            <a:solidFill>
              <a:srgbClr val="0070C0"/>
            </a:solidFill>
            <a:ln w="6350" cap="flat" cmpd="sng" algn="ctr">
              <a:noFill/>
              <a:prstDash val="solid"/>
              <a:miter lim="800000"/>
            </a:ln>
            <a:effectLst>
              <a:outerShdw blurRad="50800" dist="38100" dir="16200000" rotWithShape="0">
                <a:prstClr val="black">
                  <a:alpha val="40000"/>
                </a:prstClr>
              </a:outerShdw>
            </a:effectLst>
            <a:scene3d>
              <a:camera prst="orthographicFront">
                <a:rot lat="0" lon="0" rev="0"/>
              </a:camera>
              <a:lightRig rig="contrasting" dir="t">
                <a:rot lat="0" lon="0" rev="1500000"/>
              </a:lightRig>
            </a:scene3d>
            <a:sp3d prstMaterial="metal"/>
          </p:spPr>
          <p:txBody>
            <a:bodyPr rtlCol="0" anchor="ctr"/>
            <a:lstStyle/>
            <a:p>
              <a:pPr algn="ctr" defTabSz="913765" fontAlgn="auto">
                <a:spcBef>
                  <a:spcPts val="0"/>
                </a:spcBef>
                <a:spcAft>
                  <a:spcPts val="0"/>
                </a:spcAft>
                <a:defRPr/>
              </a:pPr>
              <a:endParaRPr lang="zh-CN" altLang="en-US" sz="1600" kern="0">
                <a:solidFill>
                  <a:prstClr val="black">
                    <a:lumMod val="75000"/>
                    <a:lumOff val="25000"/>
                  </a:prstClr>
                </a:solidFill>
                <a:latin typeface="Calibri" panose="020F0502020204030204"/>
                <a:ea typeface="宋体" panose="02010600030101010101" pitchFamily="2" charset="-122"/>
              </a:endParaRPr>
            </a:p>
          </p:txBody>
        </p:sp>
      </p:grpSp>
      <p:grpSp>
        <p:nvGrpSpPr>
          <p:cNvPr id="14" name="组合 13"/>
          <p:cNvGrpSpPr/>
          <p:nvPr/>
        </p:nvGrpSpPr>
        <p:grpSpPr>
          <a:xfrm>
            <a:off x="772716" y="1167058"/>
            <a:ext cx="1935439" cy="1935440"/>
            <a:chOff x="2743363" y="1336163"/>
            <a:chExt cx="1445078" cy="1445078"/>
          </a:xfrm>
          <a:effectLst>
            <a:outerShdw blurRad="215900" dist="152400" dir="2400000" algn="tl" rotWithShape="0">
              <a:prstClr val="black">
                <a:alpha val="13000"/>
              </a:prstClr>
            </a:outerShdw>
          </a:effectLst>
        </p:grpSpPr>
        <p:sp>
          <p:nvSpPr>
            <p:cNvPr id="15" name="椭圆 14"/>
            <p:cNvSpPr/>
            <p:nvPr/>
          </p:nvSpPr>
          <p:spPr>
            <a:xfrm>
              <a:off x="2743363" y="1336163"/>
              <a:ext cx="1445078" cy="1445078"/>
            </a:xfrm>
            <a:prstGeom prst="ellipse">
              <a:avLst/>
            </a:prstGeom>
            <a:solidFill>
              <a:srgbClr val="0070C0"/>
            </a:solidFill>
            <a:ln w="25400" cap="flat" cmpd="sng" algn="ctr">
              <a:noFill/>
              <a:prstDash val="solid"/>
            </a:ln>
            <a:effectLst/>
          </p:spPr>
          <p:txBody>
            <a:bodyPr rtlCol="0" anchor="ctr"/>
            <a:lstStyle/>
            <a:p>
              <a:pPr algn="ctr" defTabSz="913765" fontAlgn="auto">
                <a:spcBef>
                  <a:spcPts val="0"/>
                </a:spcBef>
                <a:spcAft>
                  <a:spcPts val="0"/>
                </a:spcAft>
                <a:defRPr/>
              </a:pPr>
              <a:endParaRPr lang="zh-CN" altLang="en-US" sz="2400" kern="0">
                <a:solidFill>
                  <a:prstClr val="black">
                    <a:lumMod val="75000"/>
                    <a:lumOff val="25000"/>
                  </a:prstClr>
                </a:solidFill>
                <a:latin typeface="Calibri" panose="020F0502020204030204"/>
                <a:ea typeface="宋体" panose="02010600030101010101" pitchFamily="2" charset="-122"/>
              </a:endParaRPr>
            </a:p>
          </p:txBody>
        </p:sp>
        <p:sp>
          <p:nvSpPr>
            <p:cNvPr id="16" name="椭圆 15"/>
            <p:cNvSpPr/>
            <p:nvPr/>
          </p:nvSpPr>
          <p:spPr>
            <a:xfrm>
              <a:off x="2910731" y="1503530"/>
              <a:ext cx="1110344" cy="1110344"/>
            </a:xfrm>
            <a:prstGeom prst="ellipse">
              <a:avLst/>
            </a:prstGeom>
            <a:noFill/>
            <a:ln w="101600" cap="flat" cmpd="sng" algn="ctr">
              <a:solidFill>
                <a:sysClr val="window" lastClr="FFFFFF"/>
              </a:solidFill>
              <a:prstDash val="solid"/>
            </a:ln>
            <a:effectLst>
              <a:innerShdw blurRad="88900" dist="50800" dir="14400000">
                <a:prstClr val="black">
                  <a:alpha val="39000"/>
                </a:prstClr>
              </a:innerShdw>
            </a:effectLst>
          </p:spPr>
          <p:txBody>
            <a:bodyPr rtlCol="0" anchor="ctr"/>
            <a:lstStyle/>
            <a:p>
              <a:pPr algn="ctr" defTabSz="913765" fontAlgn="auto">
                <a:spcBef>
                  <a:spcPts val="0"/>
                </a:spcBef>
                <a:spcAft>
                  <a:spcPts val="0"/>
                </a:spcAft>
                <a:defRPr/>
              </a:pPr>
              <a:endParaRPr lang="zh-CN" altLang="en-US" sz="2400" kern="0">
                <a:solidFill>
                  <a:prstClr val="black">
                    <a:lumMod val="75000"/>
                    <a:lumOff val="25000"/>
                  </a:prstClr>
                </a:solidFill>
                <a:latin typeface="Calibri" panose="020F0502020204030204"/>
                <a:ea typeface="宋体" panose="02010600030101010101" pitchFamily="2" charset="-122"/>
              </a:endParaRPr>
            </a:p>
          </p:txBody>
        </p:sp>
        <p:sp>
          <p:nvSpPr>
            <p:cNvPr id="17" name="椭圆 16"/>
            <p:cNvSpPr/>
            <p:nvPr/>
          </p:nvSpPr>
          <p:spPr>
            <a:xfrm>
              <a:off x="2948383" y="1541182"/>
              <a:ext cx="1035448" cy="1035448"/>
            </a:xfrm>
            <a:prstGeom prst="ellipse">
              <a:avLst/>
            </a:prstGeom>
            <a:blipFill>
              <a:blip r:embed="rId4" cstate="screen">
                <a:extLst>
                  <a:ext uri="{28A0092B-C50C-407E-A947-70E740481C1C}">
                    <a14:useLocalDpi xmlns:a14="http://schemas.microsoft.com/office/drawing/2010/main"/>
                  </a:ext>
                </a:extLst>
              </a:blip>
              <a:stretch>
                <a:fillRect/>
              </a:stretch>
            </a:blipFill>
            <a:ln w="25400" cap="flat" cmpd="sng" algn="ctr">
              <a:noFill/>
              <a:prstDash val="solid"/>
            </a:ln>
            <a:effectLst>
              <a:outerShdw blurRad="76200" dist="38100" dir="2700000" algn="tl" rotWithShape="0">
                <a:prstClr val="black">
                  <a:alpha val="23000"/>
                </a:prstClr>
              </a:outerShdw>
            </a:effectLst>
          </p:spPr>
          <p:txBody>
            <a:bodyPr rtlCol="0" anchor="ctr"/>
            <a:lstStyle/>
            <a:p>
              <a:pPr algn="ctr" defTabSz="913765" fontAlgn="auto">
                <a:spcBef>
                  <a:spcPts val="0"/>
                </a:spcBef>
                <a:spcAft>
                  <a:spcPts val="0"/>
                </a:spcAft>
                <a:defRPr/>
              </a:pPr>
              <a:endParaRPr lang="zh-CN" altLang="en-US" sz="2400" kern="0">
                <a:solidFill>
                  <a:prstClr val="black">
                    <a:lumMod val="75000"/>
                    <a:lumOff val="25000"/>
                  </a:prstClr>
                </a:solidFill>
                <a:latin typeface="Calibri" panose="020F0502020204030204"/>
                <a:ea typeface="宋体" panose="02010600030101010101" pitchFamily="2" charset="-122"/>
              </a:endParaRPr>
            </a:p>
          </p:txBody>
        </p:sp>
      </p:grpSp>
      <p:grpSp>
        <p:nvGrpSpPr>
          <p:cNvPr id="18" name="组合 17"/>
          <p:cNvGrpSpPr/>
          <p:nvPr/>
        </p:nvGrpSpPr>
        <p:grpSpPr>
          <a:xfrm>
            <a:off x="6409712" y="1167058"/>
            <a:ext cx="1935439" cy="1935440"/>
            <a:chOff x="2743364" y="1336163"/>
            <a:chExt cx="1445078" cy="1445078"/>
          </a:xfrm>
          <a:effectLst>
            <a:outerShdw blurRad="215900" dist="152400" dir="2400000" algn="tl" rotWithShape="0">
              <a:prstClr val="black">
                <a:alpha val="13000"/>
              </a:prstClr>
            </a:outerShdw>
          </a:effectLst>
        </p:grpSpPr>
        <p:sp>
          <p:nvSpPr>
            <p:cNvPr id="19" name="椭圆 18"/>
            <p:cNvSpPr/>
            <p:nvPr/>
          </p:nvSpPr>
          <p:spPr>
            <a:xfrm>
              <a:off x="2743364" y="1336163"/>
              <a:ext cx="1445078" cy="1445078"/>
            </a:xfrm>
            <a:prstGeom prst="ellipse">
              <a:avLst/>
            </a:prstGeom>
            <a:solidFill>
              <a:srgbClr val="0070C0"/>
            </a:solidFill>
            <a:ln w="25400" cap="flat" cmpd="sng" algn="ctr">
              <a:noFill/>
              <a:prstDash val="solid"/>
            </a:ln>
            <a:effectLst/>
          </p:spPr>
          <p:txBody>
            <a:bodyPr rtlCol="0" anchor="ctr"/>
            <a:lstStyle/>
            <a:p>
              <a:pPr algn="ctr" defTabSz="913765" fontAlgn="auto">
                <a:spcBef>
                  <a:spcPts val="0"/>
                </a:spcBef>
                <a:spcAft>
                  <a:spcPts val="0"/>
                </a:spcAft>
                <a:defRPr/>
              </a:pPr>
              <a:endParaRPr lang="zh-CN" altLang="en-US" sz="2400" kern="0">
                <a:solidFill>
                  <a:prstClr val="black">
                    <a:lumMod val="75000"/>
                    <a:lumOff val="25000"/>
                  </a:prstClr>
                </a:solidFill>
                <a:latin typeface="Calibri" panose="020F0502020204030204"/>
                <a:ea typeface="宋体" panose="02010600030101010101" pitchFamily="2" charset="-122"/>
              </a:endParaRPr>
            </a:p>
          </p:txBody>
        </p:sp>
        <p:sp>
          <p:nvSpPr>
            <p:cNvPr id="20" name="椭圆 19"/>
            <p:cNvSpPr/>
            <p:nvPr/>
          </p:nvSpPr>
          <p:spPr>
            <a:xfrm>
              <a:off x="2910731" y="1503530"/>
              <a:ext cx="1110344" cy="1110344"/>
            </a:xfrm>
            <a:prstGeom prst="ellipse">
              <a:avLst/>
            </a:prstGeom>
            <a:noFill/>
            <a:ln w="101600" cap="flat" cmpd="sng" algn="ctr">
              <a:solidFill>
                <a:sysClr val="window" lastClr="FFFFFF"/>
              </a:solidFill>
              <a:prstDash val="solid"/>
            </a:ln>
            <a:effectLst>
              <a:innerShdw blurRad="88900" dist="50800" dir="14400000">
                <a:prstClr val="black">
                  <a:alpha val="39000"/>
                </a:prstClr>
              </a:innerShdw>
            </a:effectLst>
          </p:spPr>
          <p:txBody>
            <a:bodyPr rtlCol="0" anchor="ctr"/>
            <a:lstStyle/>
            <a:p>
              <a:pPr algn="ctr" defTabSz="913765" fontAlgn="auto">
                <a:spcBef>
                  <a:spcPts val="0"/>
                </a:spcBef>
                <a:spcAft>
                  <a:spcPts val="0"/>
                </a:spcAft>
                <a:defRPr/>
              </a:pPr>
              <a:endParaRPr lang="zh-CN" altLang="en-US" sz="2400" kern="0">
                <a:solidFill>
                  <a:prstClr val="black">
                    <a:lumMod val="75000"/>
                    <a:lumOff val="25000"/>
                  </a:prstClr>
                </a:solidFill>
                <a:latin typeface="Calibri" panose="020F0502020204030204"/>
                <a:ea typeface="宋体" panose="02010600030101010101" pitchFamily="2" charset="-122"/>
              </a:endParaRPr>
            </a:p>
          </p:txBody>
        </p:sp>
        <p:sp>
          <p:nvSpPr>
            <p:cNvPr id="21" name="椭圆 20"/>
            <p:cNvSpPr/>
            <p:nvPr/>
          </p:nvSpPr>
          <p:spPr>
            <a:xfrm>
              <a:off x="2948383" y="1541182"/>
              <a:ext cx="1035448" cy="1035448"/>
            </a:xfrm>
            <a:prstGeom prst="ellipse">
              <a:avLst/>
            </a:prstGeom>
            <a:blipFill>
              <a:blip r:embed="rId5" cstate="screen">
                <a:extLst>
                  <a:ext uri="{28A0092B-C50C-407E-A947-70E740481C1C}">
                    <a14:useLocalDpi xmlns:a14="http://schemas.microsoft.com/office/drawing/2010/main"/>
                  </a:ext>
                </a:extLst>
              </a:blip>
              <a:stretch>
                <a:fillRect/>
              </a:stretch>
            </a:blipFill>
            <a:ln w="25400" cap="flat" cmpd="sng" algn="ctr">
              <a:noFill/>
              <a:prstDash val="solid"/>
            </a:ln>
            <a:effectLst>
              <a:outerShdw blurRad="76200" dist="38100" dir="2700000" algn="tl" rotWithShape="0">
                <a:prstClr val="black">
                  <a:alpha val="23000"/>
                </a:prstClr>
              </a:outerShdw>
            </a:effectLst>
          </p:spPr>
          <p:txBody>
            <a:bodyPr rtlCol="0" anchor="ctr"/>
            <a:lstStyle/>
            <a:p>
              <a:pPr algn="ctr" defTabSz="913765" fontAlgn="auto">
                <a:spcBef>
                  <a:spcPts val="0"/>
                </a:spcBef>
                <a:spcAft>
                  <a:spcPts val="0"/>
                </a:spcAft>
                <a:defRPr/>
              </a:pPr>
              <a:endParaRPr lang="zh-CN" altLang="en-US" sz="2400" kern="0">
                <a:solidFill>
                  <a:prstClr val="black">
                    <a:lumMod val="75000"/>
                    <a:lumOff val="25000"/>
                  </a:prstClr>
                </a:solidFill>
                <a:latin typeface="Calibri" panose="020F0502020204030204"/>
                <a:ea typeface="宋体" panose="02010600030101010101" pitchFamily="2" charset="-122"/>
              </a:endParaRPr>
            </a:p>
          </p:txBody>
        </p:sp>
      </p:grpSp>
      <p:sp>
        <p:nvSpPr>
          <p:cNvPr id="22" name="矩形 21"/>
          <p:cNvSpPr/>
          <p:nvPr/>
        </p:nvSpPr>
        <p:spPr>
          <a:xfrm>
            <a:off x="1859423" y="3435846"/>
            <a:ext cx="5926863" cy="1081448"/>
          </a:xfrm>
          <a:prstGeom prst="rect">
            <a:avLst/>
          </a:prstGeom>
        </p:spPr>
        <p:txBody>
          <a:bodyPr wrap="square" lIns="68577" tIns="34289" rIns="68577" bIns="34289">
            <a:spAutoFit/>
          </a:bodyPr>
          <a:lstStyle/>
          <a:p>
            <a:pPr algn="just" fontAlgn="base">
              <a:lnSpc>
                <a:spcPct val="120000"/>
              </a:lnSpc>
              <a:spcBef>
                <a:spcPct val="0"/>
              </a:spcBef>
              <a:spcAft>
                <a:spcPct val="0"/>
              </a:spcAft>
              <a:buFont typeface="Arial" panose="020B0604020202020204" pitchFamily="34" charset="0"/>
            </a:pPr>
            <a:r>
              <a:rPr lang="zh-CN" altLang="en-US" sz="1400" dirty="0">
                <a:latin typeface="微软雅黑" panose="020B0503020204020204" pitchFamily="34" charset="-122"/>
                <a:ea typeface="微软雅黑" panose="020B0503020204020204" pitchFamily="34" charset="-122"/>
              </a:rPr>
              <a:t>这里可以添加主要内容这里可以添加主要内容这里可以添加主要内容这里可以添加主要内容这里可以添加主要内容这里可以添加主要内容这里可以添加主要内容这里可以添加主要内容这里可以添加主要内容这里可以添加主要内容这里可以添加主要内容这里可以添加主要内容</a:t>
            </a:r>
          </a:p>
        </p:txBody>
      </p:sp>
      <p:grpSp>
        <p:nvGrpSpPr>
          <p:cNvPr id="23" name="组合 22"/>
          <p:cNvGrpSpPr/>
          <p:nvPr/>
        </p:nvGrpSpPr>
        <p:grpSpPr>
          <a:xfrm>
            <a:off x="1364619" y="3502521"/>
            <a:ext cx="513353" cy="479424"/>
            <a:chOff x="1819491" y="4919977"/>
            <a:chExt cx="684471" cy="639233"/>
          </a:xfrm>
        </p:grpSpPr>
        <p:sp>
          <p:nvSpPr>
            <p:cNvPr id="24" name="矩形 23"/>
            <p:cNvSpPr/>
            <p:nvPr/>
          </p:nvSpPr>
          <p:spPr bwMode="auto">
            <a:xfrm>
              <a:off x="1844226" y="4919977"/>
              <a:ext cx="635000" cy="639233"/>
            </a:xfrm>
            <a:prstGeom prst="rect">
              <a:avLst/>
            </a:prstGeom>
            <a:solidFill>
              <a:srgbClr val="0070C0"/>
            </a:solidFill>
            <a:ln w="25400" cap="flat" cmpd="sng" algn="ctr">
              <a:noFill/>
              <a:prstDash val="solid"/>
            </a:ln>
            <a:effectLst/>
          </p:spPr>
          <p:txBody>
            <a:bodyPr lIns="68580" tIns="34290" rIns="68580" bIns="34290" anchor="ctr"/>
            <a:lstStyle/>
            <a:p>
              <a:pPr defTabSz="913765" fontAlgn="auto">
                <a:spcBef>
                  <a:spcPts val="0"/>
                </a:spcBef>
                <a:spcAft>
                  <a:spcPts val="0"/>
                </a:spcAft>
                <a:defRPr/>
              </a:pPr>
              <a:endParaRPr lang="zh-CN" altLang="en-US" sz="1400" kern="0">
                <a:solidFill>
                  <a:prstClr val="black">
                    <a:lumMod val="75000"/>
                    <a:lumOff val="25000"/>
                  </a:prstClr>
                </a:solidFill>
                <a:latin typeface="Calibri" panose="020F0502020204030204"/>
                <a:ea typeface="宋体" panose="02010600030101010101" pitchFamily="2" charset="-122"/>
              </a:endParaRPr>
            </a:p>
          </p:txBody>
        </p:sp>
        <p:sp>
          <p:nvSpPr>
            <p:cNvPr id="25" name="TextBox 17"/>
            <p:cNvSpPr txBox="1"/>
            <p:nvPr/>
          </p:nvSpPr>
          <p:spPr>
            <a:xfrm>
              <a:off x="1819491" y="5054928"/>
              <a:ext cx="684471" cy="369333"/>
            </a:xfrm>
            <a:prstGeom prst="rect">
              <a:avLst/>
            </a:prstGeom>
            <a:noFill/>
          </p:spPr>
          <p:txBody>
            <a:bodyPr wrap="square" rtlCol="0">
              <a:spAutoFit/>
            </a:bodyPr>
            <a:lstStyle/>
            <a:p>
              <a:r>
                <a:rPr lang="zh-CN" altLang="en-US" sz="1200" b="1" dirty="0" smtClean="0">
                  <a:solidFill>
                    <a:schemeClr val="bg1"/>
                  </a:solidFill>
                  <a:latin typeface="微软雅黑" panose="020B0503020204020204" pitchFamily="34" charset="-122"/>
                  <a:ea typeface="微软雅黑" panose="020B0503020204020204" pitchFamily="34" charset="-122"/>
                </a:rPr>
                <a:t>对策</a:t>
              </a:r>
              <a:endParaRPr lang="zh-CN" altLang="en-US" sz="1200" b="1" dirty="0">
                <a:solidFill>
                  <a:schemeClr val="bg1"/>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2622416772"/>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fltVal val="0"/>
                                          </p:val>
                                        </p:tav>
                                        <p:tav tm="100000">
                                          <p:val>
                                            <p:strVal val="#ppt_w"/>
                                          </p:val>
                                        </p:tav>
                                      </p:tavLst>
                                    </p:anim>
                                    <p:anim calcmode="lin" valueType="num">
                                      <p:cBhvr>
                                        <p:cTn id="8" dur="1000" fill="hold"/>
                                        <p:tgtEl>
                                          <p:spTgt spid="5"/>
                                        </p:tgtEl>
                                        <p:attrNameLst>
                                          <p:attrName>ppt_h</p:attrName>
                                        </p:attrNameLst>
                                      </p:cBhvr>
                                      <p:tavLst>
                                        <p:tav tm="0">
                                          <p:val>
                                            <p:fltVal val="0"/>
                                          </p:val>
                                        </p:tav>
                                        <p:tav tm="100000">
                                          <p:val>
                                            <p:strVal val="#ppt_h"/>
                                          </p:val>
                                        </p:tav>
                                      </p:tavLst>
                                    </p:anim>
                                    <p:anim calcmode="lin" valueType="num">
                                      <p:cBhvr>
                                        <p:cTn id="9" dur="1000" fill="hold"/>
                                        <p:tgtEl>
                                          <p:spTgt spid="5"/>
                                        </p:tgtEl>
                                        <p:attrNameLst>
                                          <p:attrName>style.rotation</p:attrName>
                                        </p:attrNameLst>
                                      </p:cBhvr>
                                      <p:tavLst>
                                        <p:tav tm="0">
                                          <p:val>
                                            <p:fltVal val="90"/>
                                          </p:val>
                                        </p:tav>
                                        <p:tav tm="100000">
                                          <p:val>
                                            <p:fltVal val="0"/>
                                          </p:val>
                                        </p:tav>
                                      </p:tavLst>
                                    </p:anim>
                                    <p:animEffect transition="in" filter="fade">
                                      <p:cBhvr>
                                        <p:cTn id="10" dur="1000"/>
                                        <p:tgtEl>
                                          <p:spTgt spid="5"/>
                                        </p:tgtEl>
                                      </p:cBhvr>
                                    </p:animEffect>
                                  </p:childTnLst>
                                </p:cTn>
                              </p:par>
                              <p:par>
                                <p:cTn id="11" presetID="31" presetClass="entr" presetSubtype="0" fill="hold" nodeType="with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p:cTn id="13" dur="1000" fill="hold"/>
                                        <p:tgtEl>
                                          <p:spTgt spid="4"/>
                                        </p:tgtEl>
                                        <p:attrNameLst>
                                          <p:attrName>ppt_w</p:attrName>
                                        </p:attrNameLst>
                                      </p:cBhvr>
                                      <p:tavLst>
                                        <p:tav tm="0">
                                          <p:val>
                                            <p:fltVal val="0"/>
                                          </p:val>
                                        </p:tav>
                                        <p:tav tm="100000">
                                          <p:val>
                                            <p:strVal val="#ppt_w"/>
                                          </p:val>
                                        </p:tav>
                                      </p:tavLst>
                                    </p:anim>
                                    <p:anim calcmode="lin" valueType="num">
                                      <p:cBhvr>
                                        <p:cTn id="14" dur="1000" fill="hold"/>
                                        <p:tgtEl>
                                          <p:spTgt spid="4"/>
                                        </p:tgtEl>
                                        <p:attrNameLst>
                                          <p:attrName>ppt_h</p:attrName>
                                        </p:attrNameLst>
                                      </p:cBhvr>
                                      <p:tavLst>
                                        <p:tav tm="0">
                                          <p:val>
                                            <p:fltVal val="0"/>
                                          </p:val>
                                        </p:tav>
                                        <p:tav tm="100000">
                                          <p:val>
                                            <p:strVal val="#ppt_h"/>
                                          </p:val>
                                        </p:tav>
                                      </p:tavLst>
                                    </p:anim>
                                    <p:anim calcmode="lin" valueType="num">
                                      <p:cBhvr>
                                        <p:cTn id="15" dur="1000" fill="hold"/>
                                        <p:tgtEl>
                                          <p:spTgt spid="4"/>
                                        </p:tgtEl>
                                        <p:attrNameLst>
                                          <p:attrName>style.rotation</p:attrName>
                                        </p:attrNameLst>
                                      </p:cBhvr>
                                      <p:tavLst>
                                        <p:tav tm="0">
                                          <p:val>
                                            <p:fltVal val="90"/>
                                          </p:val>
                                        </p:tav>
                                        <p:tav tm="100000">
                                          <p:val>
                                            <p:fltVal val="0"/>
                                          </p:val>
                                        </p:tav>
                                      </p:tavLst>
                                    </p:anim>
                                    <p:animEffect transition="in" filter="fade">
                                      <p:cBhvr>
                                        <p:cTn id="16" dur="1000"/>
                                        <p:tgtEl>
                                          <p:spTgt spid="4"/>
                                        </p:tgtEl>
                                      </p:cBhvr>
                                    </p:animEffect>
                                  </p:childTnLst>
                                </p:cTn>
                              </p:par>
                              <p:par>
                                <p:cTn id="17" presetID="16" presetClass="entr" presetSubtype="21" fill="hold" grpId="0" nodeType="with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barn(inVertical)">
                                      <p:cBhvr>
                                        <p:cTn id="19" dur="500"/>
                                        <p:tgtEl>
                                          <p:spTgt spid="8"/>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500"/>
                                        <p:tgtEl>
                                          <p:spTgt spid="7"/>
                                        </p:tgtEl>
                                      </p:cBhvr>
                                    </p:animEffect>
                                  </p:childTnLst>
                                </p:cTn>
                              </p:par>
                              <p:par>
                                <p:cTn id="23" presetID="16" presetClass="entr" presetSubtype="37" fill="hold" nodeType="with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barn(outVertical)">
                                      <p:cBhvr>
                                        <p:cTn id="25" dur="1250"/>
                                        <p:tgtEl>
                                          <p:spTgt spid="9"/>
                                        </p:tgtEl>
                                      </p:cBhvr>
                                    </p:animEffect>
                                  </p:childTnLst>
                                </p:cTn>
                              </p:par>
                            </p:childTnLst>
                          </p:cTn>
                        </p:par>
                        <p:par>
                          <p:cTn id="26" fill="hold">
                            <p:stCondLst>
                              <p:cond delay="1250"/>
                            </p:stCondLst>
                            <p:childTnLst>
                              <p:par>
                                <p:cTn id="27" presetID="52" presetClass="entr" presetSubtype="0" fill="hold" nodeType="afterEffect">
                                  <p:stCondLst>
                                    <p:cond delay="0"/>
                                  </p:stCondLst>
                                  <p:childTnLst>
                                    <p:set>
                                      <p:cBhvr>
                                        <p:cTn id="28" dur="1" fill="hold">
                                          <p:stCondLst>
                                            <p:cond delay="0"/>
                                          </p:stCondLst>
                                        </p:cTn>
                                        <p:tgtEl>
                                          <p:spTgt spid="14"/>
                                        </p:tgtEl>
                                        <p:attrNameLst>
                                          <p:attrName>style.visibility</p:attrName>
                                        </p:attrNameLst>
                                      </p:cBhvr>
                                      <p:to>
                                        <p:strVal val="visible"/>
                                      </p:to>
                                    </p:set>
                                    <p:animScale>
                                      <p:cBhvr>
                                        <p:cTn id="29" dur="1000" decel="50000" fill="hold">
                                          <p:stCondLst>
                                            <p:cond delay="0"/>
                                          </p:stCondLst>
                                        </p:cTn>
                                        <p:tgtEl>
                                          <p:spTgt spid="1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0" dur="1000" decel="50000" fill="hold">
                                          <p:stCondLst>
                                            <p:cond delay="0"/>
                                          </p:stCondLst>
                                        </p:cTn>
                                        <p:tgtEl>
                                          <p:spTgt spid="14"/>
                                        </p:tgtEl>
                                        <p:attrNameLst>
                                          <p:attrName>ppt_x</p:attrName>
                                          <p:attrName>ppt_y</p:attrName>
                                        </p:attrNameLst>
                                      </p:cBhvr>
                                    </p:animMotion>
                                    <p:animEffect transition="in" filter="fade">
                                      <p:cBhvr>
                                        <p:cTn id="31" dur="1000"/>
                                        <p:tgtEl>
                                          <p:spTgt spid="14"/>
                                        </p:tgtEl>
                                      </p:cBhvr>
                                    </p:animEffect>
                                  </p:childTnLst>
                                </p:cTn>
                              </p:par>
                            </p:childTnLst>
                          </p:cTn>
                        </p:par>
                        <p:par>
                          <p:cTn id="32" fill="hold">
                            <p:stCondLst>
                              <p:cond delay="2250"/>
                            </p:stCondLst>
                            <p:childTnLst>
                              <p:par>
                                <p:cTn id="33" presetID="52" presetClass="entr" presetSubtype="0" fill="hold" nodeType="afterEffect">
                                  <p:stCondLst>
                                    <p:cond delay="0"/>
                                  </p:stCondLst>
                                  <p:childTnLst>
                                    <p:set>
                                      <p:cBhvr>
                                        <p:cTn id="34" dur="1" fill="hold">
                                          <p:stCondLst>
                                            <p:cond delay="0"/>
                                          </p:stCondLst>
                                        </p:cTn>
                                        <p:tgtEl>
                                          <p:spTgt spid="18"/>
                                        </p:tgtEl>
                                        <p:attrNameLst>
                                          <p:attrName>style.visibility</p:attrName>
                                        </p:attrNameLst>
                                      </p:cBhvr>
                                      <p:to>
                                        <p:strVal val="visible"/>
                                      </p:to>
                                    </p:set>
                                    <p:animScale>
                                      <p:cBhvr>
                                        <p:cTn id="35" dur="1000" decel="50000" fill="hold">
                                          <p:stCondLst>
                                            <p:cond delay="0"/>
                                          </p:stCondLst>
                                        </p:cTn>
                                        <p:tgtEl>
                                          <p:spTgt spid="1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6" dur="1000" decel="50000" fill="hold">
                                          <p:stCondLst>
                                            <p:cond delay="0"/>
                                          </p:stCondLst>
                                        </p:cTn>
                                        <p:tgtEl>
                                          <p:spTgt spid="18"/>
                                        </p:tgtEl>
                                        <p:attrNameLst>
                                          <p:attrName>ppt_x</p:attrName>
                                          <p:attrName>ppt_y</p:attrName>
                                        </p:attrNameLst>
                                      </p:cBhvr>
                                    </p:animMotion>
                                    <p:animEffect transition="in" filter="fade">
                                      <p:cBhvr>
                                        <p:cTn id="37" dur="1000"/>
                                        <p:tgtEl>
                                          <p:spTgt spid="18"/>
                                        </p:tgtEl>
                                      </p:cBhvr>
                                    </p:animEffect>
                                  </p:childTnLst>
                                </p:cTn>
                              </p:par>
                            </p:childTnLst>
                          </p:cTn>
                        </p:par>
                        <p:par>
                          <p:cTn id="38" fill="hold">
                            <p:stCondLst>
                              <p:cond delay="3250"/>
                            </p:stCondLst>
                            <p:childTnLst>
                              <p:par>
                                <p:cTn id="39" presetID="14" presetClass="entr" presetSubtype="10" fill="hold" nodeType="afterEffect">
                                  <p:stCondLst>
                                    <p:cond delay="0"/>
                                  </p:stCondLst>
                                  <p:childTnLst>
                                    <p:set>
                                      <p:cBhvr>
                                        <p:cTn id="40" dur="1" fill="hold">
                                          <p:stCondLst>
                                            <p:cond delay="0"/>
                                          </p:stCondLst>
                                        </p:cTn>
                                        <p:tgtEl>
                                          <p:spTgt spid="23"/>
                                        </p:tgtEl>
                                        <p:attrNameLst>
                                          <p:attrName>style.visibility</p:attrName>
                                        </p:attrNameLst>
                                      </p:cBhvr>
                                      <p:to>
                                        <p:strVal val="visible"/>
                                      </p:to>
                                    </p:set>
                                    <p:animEffect transition="in" filter="randombar(horizontal)">
                                      <p:cBhvr>
                                        <p:cTn id="41" dur="500"/>
                                        <p:tgtEl>
                                          <p:spTgt spid="23"/>
                                        </p:tgtEl>
                                      </p:cBhvr>
                                    </p:animEffect>
                                  </p:childTnLst>
                                </p:cTn>
                              </p:par>
                            </p:childTnLst>
                          </p:cTn>
                        </p:par>
                        <p:par>
                          <p:cTn id="42" fill="hold">
                            <p:stCondLst>
                              <p:cond delay="3750"/>
                            </p:stCondLst>
                            <p:childTnLst>
                              <p:par>
                                <p:cTn id="43" presetID="22" presetClass="entr" presetSubtype="8" fill="hold" grpId="0" nodeType="afterEffect">
                                  <p:stCondLst>
                                    <p:cond delay="0"/>
                                  </p:stCondLst>
                                  <p:childTnLst>
                                    <p:set>
                                      <p:cBhvr>
                                        <p:cTn id="44" dur="1" fill="hold">
                                          <p:stCondLst>
                                            <p:cond delay="0"/>
                                          </p:stCondLst>
                                        </p:cTn>
                                        <p:tgtEl>
                                          <p:spTgt spid="22"/>
                                        </p:tgtEl>
                                        <p:attrNameLst>
                                          <p:attrName>style.visibility</p:attrName>
                                        </p:attrNameLst>
                                      </p:cBhvr>
                                      <p:to>
                                        <p:strVal val="visible"/>
                                      </p:to>
                                    </p:set>
                                    <p:animEffect transition="in" filter="wipe(left)">
                                      <p:cBhvr>
                                        <p:cTn id="45"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p:bldP spid="2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C:\Users\jsj\Desktop\素材cnn sccnn.com_2014111795930119rx61_04 [转换].png"/>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a:fillRect/>
          </a:stretch>
        </p:blipFill>
        <p:spPr bwMode="auto">
          <a:xfrm>
            <a:off x="4139952" y="0"/>
            <a:ext cx="5004048" cy="3571102"/>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descr="C:\Users\jsj\Desktop\素材cnn sccnn.com_2014111795930119rx61_04 [转换].png"/>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r="-8270"/>
          <a:stretch>
            <a:fillRect/>
          </a:stretch>
        </p:blipFill>
        <p:spPr bwMode="auto">
          <a:xfrm>
            <a:off x="0" y="2571750"/>
            <a:ext cx="2498024" cy="2571750"/>
          </a:xfrm>
          <a:prstGeom prst="rect">
            <a:avLst/>
          </a:prstGeom>
          <a:noFill/>
          <a:extLst>
            <a:ext uri="{909E8E84-426E-40DD-AFC4-6F175D3DCCD1}">
              <a14:hiddenFill xmlns:a14="http://schemas.microsoft.com/office/drawing/2010/main">
                <a:solidFill>
                  <a:srgbClr val="FFFFFF"/>
                </a:solidFill>
              </a14:hiddenFill>
            </a:ext>
          </a:extLst>
        </p:spPr>
      </p:pic>
      <p:sp useBgFill="1">
        <p:nvSpPr>
          <p:cNvPr id="6" name="矩形 5"/>
          <p:cNvSpPr/>
          <p:nvPr/>
        </p:nvSpPr>
        <p:spPr>
          <a:xfrm>
            <a:off x="0" y="476972"/>
            <a:ext cx="9144000" cy="432702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0" y="476972"/>
            <a:ext cx="9144000" cy="78554"/>
          </a:xfrm>
          <a:prstGeom prst="rect">
            <a:avLst/>
          </a:prstGeom>
          <a:solidFill>
            <a:srgbClr val="E46C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TextBox 10"/>
          <p:cNvSpPr txBox="1"/>
          <p:nvPr/>
        </p:nvSpPr>
        <p:spPr>
          <a:xfrm>
            <a:off x="251520" y="62858"/>
            <a:ext cx="1954381" cy="400110"/>
          </a:xfrm>
          <a:prstGeom prst="rect">
            <a:avLst/>
          </a:prstGeom>
          <a:noFill/>
        </p:spPr>
        <p:txBody>
          <a:bodyPr wrap="none" rtlCol="0">
            <a:spAutoFit/>
          </a:bodyPr>
          <a:lstStyle/>
          <a:p>
            <a:r>
              <a:rPr lang="zh-CN" altLang="en-US" sz="2000" b="1" spc="300" dirty="0" smtClean="0">
                <a:solidFill>
                  <a:schemeClr val="tx1">
                    <a:lumMod val="85000"/>
                    <a:lumOff val="15000"/>
                  </a:schemeClr>
                </a:solidFill>
                <a:latin typeface="微软雅黑" panose="020B0503020204020204" pitchFamily="34" charset="-122"/>
                <a:ea typeface="微软雅黑" panose="020B0503020204020204" pitchFamily="34" charset="-122"/>
              </a:rPr>
              <a:t>单击添加标题</a:t>
            </a:r>
            <a:endParaRPr lang="zh-CN" altLang="en-US" sz="2000" b="1" spc="3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grpSp>
        <p:nvGrpSpPr>
          <p:cNvPr id="9" name="组合 8"/>
          <p:cNvGrpSpPr/>
          <p:nvPr/>
        </p:nvGrpSpPr>
        <p:grpSpPr>
          <a:xfrm>
            <a:off x="1435492" y="758760"/>
            <a:ext cx="6186910" cy="2461062"/>
            <a:chOff x="1435492" y="758760"/>
            <a:chExt cx="6186910" cy="2461062"/>
          </a:xfrm>
        </p:grpSpPr>
        <p:grpSp>
          <p:nvGrpSpPr>
            <p:cNvPr id="10" name="组合 9"/>
            <p:cNvGrpSpPr/>
            <p:nvPr/>
          </p:nvGrpSpPr>
          <p:grpSpPr>
            <a:xfrm>
              <a:off x="1435492" y="758760"/>
              <a:ext cx="6186910" cy="2461062"/>
              <a:chOff x="676473" y="1988840"/>
              <a:chExt cx="7783959" cy="3096344"/>
            </a:xfrm>
          </p:grpSpPr>
          <p:sp>
            <p:nvSpPr>
              <p:cNvPr id="15" name="椭圆 6"/>
              <p:cNvSpPr/>
              <p:nvPr/>
            </p:nvSpPr>
            <p:spPr>
              <a:xfrm>
                <a:off x="676473" y="4345276"/>
                <a:ext cx="1479817" cy="739908"/>
              </a:xfrm>
              <a:custGeom>
                <a:avLst/>
                <a:gdLst/>
                <a:ahLst/>
                <a:cxnLst/>
                <a:rect l="l" t="t" r="r" b="b"/>
                <a:pathLst>
                  <a:path w="1296144" h="648072">
                    <a:moveTo>
                      <a:pt x="0" y="0"/>
                    </a:moveTo>
                    <a:lnTo>
                      <a:pt x="171519" y="0"/>
                    </a:lnTo>
                    <a:cubicBezTo>
                      <a:pt x="171519" y="263193"/>
                      <a:pt x="384879" y="476553"/>
                      <a:pt x="648072" y="476553"/>
                    </a:cubicBezTo>
                    <a:cubicBezTo>
                      <a:pt x="911265" y="476553"/>
                      <a:pt x="1124625" y="263193"/>
                      <a:pt x="1124625" y="0"/>
                    </a:cubicBezTo>
                    <a:lnTo>
                      <a:pt x="1296144" y="0"/>
                    </a:lnTo>
                    <a:cubicBezTo>
                      <a:pt x="1296144" y="357920"/>
                      <a:pt x="1005992" y="648072"/>
                      <a:pt x="648072" y="648072"/>
                    </a:cubicBezTo>
                    <a:cubicBezTo>
                      <a:pt x="290152" y="648072"/>
                      <a:pt x="0" y="357920"/>
                      <a:pt x="0" y="0"/>
                    </a:cubicBezTo>
                    <a:close/>
                  </a:path>
                </a:pathLst>
              </a:custGeom>
              <a:solidFill>
                <a:srgbClr val="0070C0"/>
              </a:solidFill>
              <a:ln>
                <a:noFill/>
              </a:ln>
            </p:spPr>
            <p:txBody>
              <a:bodyPr rtlCol="0" anchor="ctr"/>
              <a:lstStyle/>
              <a:p>
                <a:pPr algn="ctr"/>
                <a:endParaRPr lang="zh-CN" altLang="en-US" kern="0">
                  <a:solidFill>
                    <a:sysClr val="window" lastClr="FFFFFF"/>
                  </a:solidFill>
                  <a:latin typeface="Calibri" panose="020F0502020204030204"/>
                  <a:ea typeface="宋体" panose="02010600030101010101" pitchFamily="2" charset="-122"/>
                </a:endParaRPr>
              </a:p>
            </p:txBody>
          </p:sp>
          <p:sp>
            <p:nvSpPr>
              <p:cNvPr id="16" name="椭圆 6"/>
              <p:cNvSpPr/>
              <p:nvPr/>
            </p:nvSpPr>
            <p:spPr>
              <a:xfrm>
                <a:off x="2773106" y="4345276"/>
                <a:ext cx="1479817" cy="739908"/>
              </a:xfrm>
              <a:custGeom>
                <a:avLst/>
                <a:gdLst/>
                <a:ahLst/>
                <a:cxnLst/>
                <a:rect l="l" t="t" r="r" b="b"/>
                <a:pathLst>
                  <a:path w="1296144" h="648072">
                    <a:moveTo>
                      <a:pt x="0" y="0"/>
                    </a:moveTo>
                    <a:lnTo>
                      <a:pt x="171519" y="0"/>
                    </a:lnTo>
                    <a:cubicBezTo>
                      <a:pt x="171519" y="263193"/>
                      <a:pt x="384879" y="476553"/>
                      <a:pt x="648072" y="476553"/>
                    </a:cubicBezTo>
                    <a:cubicBezTo>
                      <a:pt x="911265" y="476553"/>
                      <a:pt x="1124625" y="263193"/>
                      <a:pt x="1124625" y="0"/>
                    </a:cubicBezTo>
                    <a:lnTo>
                      <a:pt x="1296144" y="0"/>
                    </a:lnTo>
                    <a:cubicBezTo>
                      <a:pt x="1296144" y="357920"/>
                      <a:pt x="1005992" y="648072"/>
                      <a:pt x="648072" y="648072"/>
                    </a:cubicBezTo>
                    <a:cubicBezTo>
                      <a:pt x="290152" y="648072"/>
                      <a:pt x="0" y="357920"/>
                      <a:pt x="0" y="0"/>
                    </a:cubicBezTo>
                    <a:close/>
                  </a:path>
                </a:pathLst>
              </a:custGeom>
              <a:solidFill>
                <a:schemeClr val="bg1">
                  <a:lumMod val="50000"/>
                </a:schemeClr>
              </a:solidFill>
              <a:ln>
                <a:noFill/>
              </a:ln>
            </p:spPr>
            <p:txBody>
              <a:bodyPr vert="horz" wrap="square" lIns="91440" tIns="45720" rIns="91440" bIns="45720" numCol="1" anchor="t" anchorCtr="0" compatLnSpc="1"/>
              <a:lstStyle/>
              <a:p>
                <a:endParaRPr lang="zh-CN" altLang="en-US" sz="2400">
                  <a:latin typeface="微软雅黑" panose="020B0503020204020204" pitchFamily="34" charset="-122"/>
                  <a:ea typeface="微软雅黑" panose="020B0503020204020204" pitchFamily="34" charset="-122"/>
                </a:endParaRPr>
              </a:p>
            </p:txBody>
          </p:sp>
          <p:sp>
            <p:nvSpPr>
              <p:cNvPr id="17" name="椭圆 6"/>
              <p:cNvSpPr/>
              <p:nvPr/>
            </p:nvSpPr>
            <p:spPr>
              <a:xfrm>
                <a:off x="4869739" y="4345276"/>
                <a:ext cx="1479817" cy="739908"/>
              </a:xfrm>
              <a:custGeom>
                <a:avLst/>
                <a:gdLst/>
                <a:ahLst/>
                <a:cxnLst/>
                <a:rect l="l" t="t" r="r" b="b"/>
                <a:pathLst>
                  <a:path w="1296144" h="648072">
                    <a:moveTo>
                      <a:pt x="0" y="0"/>
                    </a:moveTo>
                    <a:lnTo>
                      <a:pt x="171519" y="0"/>
                    </a:lnTo>
                    <a:cubicBezTo>
                      <a:pt x="171519" y="263193"/>
                      <a:pt x="384879" y="476553"/>
                      <a:pt x="648072" y="476553"/>
                    </a:cubicBezTo>
                    <a:cubicBezTo>
                      <a:pt x="911265" y="476553"/>
                      <a:pt x="1124625" y="263193"/>
                      <a:pt x="1124625" y="0"/>
                    </a:cubicBezTo>
                    <a:lnTo>
                      <a:pt x="1296144" y="0"/>
                    </a:lnTo>
                    <a:cubicBezTo>
                      <a:pt x="1296144" y="357920"/>
                      <a:pt x="1005992" y="648072"/>
                      <a:pt x="648072" y="648072"/>
                    </a:cubicBezTo>
                    <a:cubicBezTo>
                      <a:pt x="290152" y="648072"/>
                      <a:pt x="0" y="357920"/>
                      <a:pt x="0" y="0"/>
                    </a:cubicBezTo>
                    <a:close/>
                  </a:path>
                </a:pathLst>
              </a:custGeom>
              <a:solidFill>
                <a:srgbClr val="0070C0"/>
              </a:solidFill>
              <a:ln>
                <a:noFill/>
              </a:ln>
            </p:spPr>
            <p:txBody>
              <a:bodyPr rtlCol="0" anchor="ctr"/>
              <a:lstStyle/>
              <a:p>
                <a:pPr algn="ctr"/>
                <a:endParaRPr lang="zh-CN" altLang="en-US" kern="0">
                  <a:solidFill>
                    <a:sysClr val="window" lastClr="FFFFFF"/>
                  </a:solidFill>
                  <a:latin typeface="Calibri" panose="020F0502020204030204"/>
                  <a:ea typeface="宋体" panose="02010600030101010101" pitchFamily="2" charset="-122"/>
                </a:endParaRPr>
              </a:p>
            </p:txBody>
          </p:sp>
          <p:sp>
            <p:nvSpPr>
              <p:cNvPr id="18" name="椭圆 13"/>
              <p:cNvSpPr/>
              <p:nvPr/>
            </p:nvSpPr>
            <p:spPr>
              <a:xfrm>
                <a:off x="678710" y="1988840"/>
                <a:ext cx="4404264" cy="2288490"/>
              </a:xfrm>
              <a:custGeom>
                <a:avLst/>
                <a:gdLst/>
                <a:ahLst/>
                <a:cxnLst/>
                <a:rect l="l" t="t" r="r" b="b"/>
                <a:pathLst>
                  <a:path w="3672408" h="1908212">
                    <a:moveTo>
                      <a:pt x="1836204" y="0"/>
                    </a:moveTo>
                    <a:cubicBezTo>
                      <a:pt x="2850311" y="0"/>
                      <a:pt x="3672408" y="822097"/>
                      <a:pt x="3672408" y="1836204"/>
                    </a:cubicBezTo>
                    <a:lnTo>
                      <a:pt x="3668772" y="1908212"/>
                    </a:lnTo>
                    <a:lnTo>
                      <a:pt x="3488752" y="1908212"/>
                    </a:lnTo>
                    <a:cubicBezTo>
                      <a:pt x="3491871" y="1884397"/>
                      <a:pt x="3492388" y="1860361"/>
                      <a:pt x="3492388" y="1836204"/>
                    </a:cubicBezTo>
                    <a:cubicBezTo>
                      <a:pt x="3492388" y="921519"/>
                      <a:pt x="2750889" y="180020"/>
                      <a:pt x="1836204" y="180020"/>
                    </a:cubicBezTo>
                    <a:cubicBezTo>
                      <a:pt x="921519" y="180020"/>
                      <a:pt x="180020" y="921519"/>
                      <a:pt x="180020" y="1836204"/>
                    </a:cubicBezTo>
                    <a:lnTo>
                      <a:pt x="183656" y="1908212"/>
                    </a:lnTo>
                    <a:lnTo>
                      <a:pt x="3636" y="1908212"/>
                    </a:lnTo>
                    <a:cubicBezTo>
                      <a:pt x="466" y="1884382"/>
                      <a:pt x="0" y="1860347"/>
                      <a:pt x="0" y="1836204"/>
                    </a:cubicBezTo>
                    <a:cubicBezTo>
                      <a:pt x="0" y="822097"/>
                      <a:pt x="822097" y="0"/>
                      <a:pt x="1836204" y="0"/>
                    </a:cubicBezTo>
                    <a:close/>
                  </a:path>
                </a:pathLst>
              </a:custGeom>
              <a:solidFill>
                <a:srgbClr val="0070C0"/>
              </a:solidFill>
              <a:ln>
                <a:noFill/>
              </a:ln>
            </p:spPr>
            <p:txBody>
              <a:bodyPr rtlCol="0" anchor="ctr"/>
              <a:lstStyle/>
              <a:p>
                <a:pPr algn="ctr"/>
                <a:endParaRPr lang="zh-CN" altLang="en-US" kern="0">
                  <a:solidFill>
                    <a:sysClr val="window" lastClr="FFFFFF"/>
                  </a:solidFill>
                  <a:latin typeface="Calibri" panose="020F0502020204030204"/>
                  <a:ea typeface="宋体" panose="02010600030101010101" pitchFamily="2" charset="-122"/>
                </a:endParaRPr>
              </a:p>
            </p:txBody>
          </p:sp>
          <p:sp>
            <p:nvSpPr>
              <p:cNvPr id="19" name="椭圆 6"/>
              <p:cNvSpPr/>
              <p:nvPr/>
            </p:nvSpPr>
            <p:spPr>
              <a:xfrm>
                <a:off x="6966374" y="4345276"/>
                <a:ext cx="1479817" cy="739908"/>
              </a:xfrm>
              <a:custGeom>
                <a:avLst/>
                <a:gdLst/>
                <a:ahLst/>
                <a:cxnLst/>
                <a:rect l="l" t="t" r="r" b="b"/>
                <a:pathLst>
                  <a:path w="1296144" h="648072">
                    <a:moveTo>
                      <a:pt x="0" y="0"/>
                    </a:moveTo>
                    <a:lnTo>
                      <a:pt x="171519" y="0"/>
                    </a:lnTo>
                    <a:cubicBezTo>
                      <a:pt x="171519" y="263193"/>
                      <a:pt x="384879" y="476553"/>
                      <a:pt x="648072" y="476553"/>
                    </a:cubicBezTo>
                    <a:cubicBezTo>
                      <a:pt x="911265" y="476553"/>
                      <a:pt x="1124625" y="263193"/>
                      <a:pt x="1124625" y="0"/>
                    </a:cubicBezTo>
                    <a:lnTo>
                      <a:pt x="1296144" y="0"/>
                    </a:lnTo>
                    <a:cubicBezTo>
                      <a:pt x="1296144" y="357920"/>
                      <a:pt x="1005992" y="648072"/>
                      <a:pt x="648072" y="648072"/>
                    </a:cubicBezTo>
                    <a:cubicBezTo>
                      <a:pt x="290152" y="648072"/>
                      <a:pt x="0" y="357920"/>
                      <a:pt x="0" y="0"/>
                    </a:cubicBezTo>
                    <a:close/>
                  </a:path>
                </a:pathLst>
              </a:custGeom>
              <a:solidFill>
                <a:schemeClr val="bg1">
                  <a:lumMod val="50000"/>
                </a:schemeClr>
              </a:solidFill>
              <a:ln>
                <a:noFill/>
              </a:ln>
            </p:spPr>
            <p:txBody>
              <a:bodyPr vert="horz" wrap="square" lIns="91440" tIns="45720" rIns="91440" bIns="45720" numCol="1" anchor="t" anchorCtr="0" compatLnSpc="1"/>
              <a:lstStyle/>
              <a:p>
                <a:endParaRPr lang="zh-CN" altLang="en-US" sz="2400">
                  <a:latin typeface="微软雅黑" panose="020B0503020204020204" pitchFamily="34" charset="-122"/>
                  <a:ea typeface="微软雅黑" panose="020B0503020204020204" pitchFamily="34" charset="-122"/>
                </a:endParaRPr>
              </a:p>
            </p:txBody>
          </p:sp>
          <p:sp>
            <p:nvSpPr>
              <p:cNvPr id="20" name="椭圆 13"/>
              <p:cNvSpPr/>
              <p:nvPr/>
            </p:nvSpPr>
            <p:spPr>
              <a:xfrm>
                <a:off x="2758865" y="1988840"/>
                <a:ext cx="4404264" cy="2288490"/>
              </a:xfrm>
              <a:custGeom>
                <a:avLst/>
                <a:gdLst/>
                <a:ahLst/>
                <a:cxnLst/>
                <a:rect l="l" t="t" r="r" b="b"/>
                <a:pathLst>
                  <a:path w="3672408" h="1908212">
                    <a:moveTo>
                      <a:pt x="1836204" y="0"/>
                    </a:moveTo>
                    <a:cubicBezTo>
                      <a:pt x="2850311" y="0"/>
                      <a:pt x="3672408" y="822097"/>
                      <a:pt x="3672408" y="1836204"/>
                    </a:cubicBezTo>
                    <a:lnTo>
                      <a:pt x="3668772" y="1908212"/>
                    </a:lnTo>
                    <a:lnTo>
                      <a:pt x="3488752" y="1908212"/>
                    </a:lnTo>
                    <a:cubicBezTo>
                      <a:pt x="3491871" y="1884397"/>
                      <a:pt x="3492388" y="1860361"/>
                      <a:pt x="3492388" y="1836204"/>
                    </a:cubicBezTo>
                    <a:cubicBezTo>
                      <a:pt x="3492388" y="921519"/>
                      <a:pt x="2750889" y="180020"/>
                      <a:pt x="1836204" y="180020"/>
                    </a:cubicBezTo>
                    <a:cubicBezTo>
                      <a:pt x="921519" y="180020"/>
                      <a:pt x="180020" y="921519"/>
                      <a:pt x="180020" y="1836204"/>
                    </a:cubicBezTo>
                    <a:lnTo>
                      <a:pt x="183656" y="1908212"/>
                    </a:lnTo>
                    <a:lnTo>
                      <a:pt x="3636" y="1908212"/>
                    </a:lnTo>
                    <a:cubicBezTo>
                      <a:pt x="466" y="1884382"/>
                      <a:pt x="0" y="1860347"/>
                      <a:pt x="0" y="1836204"/>
                    </a:cubicBezTo>
                    <a:cubicBezTo>
                      <a:pt x="0" y="822097"/>
                      <a:pt x="822097" y="0"/>
                      <a:pt x="1836204" y="0"/>
                    </a:cubicBezTo>
                    <a:close/>
                  </a:path>
                </a:pathLst>
              </a:custGeom>
              <a:solidFill>
                <a:srgbClr val="0070C0"/>
              </a:solidFill>
              <a:ln>
                <a:noFill/>
              </a:ln>
            </p:spPr>
            <p:txBody>
              <a:bodyPr rtlCol="0" anchor="ctr"/>
              <a:lstStyle/>
              <a:p>
                <a:pPr algn="ctr"/>
                <a:endParaRPr lang="zh-CN" altLang="en-US" kern="0">
                  <a:solidFill>
                    <a:sysClr val="window" lastClr="FFFFFF"/>
                  </a:solidFill>
                  <a:latin typeface="Calibri" panose="020F0502020204030204"/>
                  <a:ea typeface="宋体" panose="02010600030101010101" pitchFamily="2" charset="-122"/>
                </a:endParaRPr>
              </a:p>
            </p:txBody>
          </p:sp>
          <p:sp>
            <p:nvSpPr>
              <p:cNvPr id="21" name="椭圆 13"/>
              <p:cNvSpPr/>
              <p:nvPr/>
            </p:nvSpPr>
            <p:spPr>
              <a:xfrm>
                <a:off x="4056168" y="1988840"/>
                <a:ext cx="4404264" cy="2288490"/>
              </a:xfrm>
              <a:custGeom>
                <a:avLst/>
                <a:gdLst/>
                <a:ahLst/>
                <a:cxnLst/>
                <a:rect l="l" t="t" r="r" b="b"/>
                <a:pathLst>
                  <a:path w="3672408" h="1908212">
                    <a:moveTo>
                      <a:pt x="1836204" y="0"/>
                    </a:moveTo>
                    <a:cubicBezTo>
                      <a:pt x="2850311" y="0"/>
                      <a:pt x="3672408" y="822097"/>
                      <a:pt x="3672408" y="1836204"/>
                    </a:cubicBezTo>
                    <a:lnTo>
                      <a:pt x="3668772" y="1908212"/>
                    </a:lnTo>
                    <a:lnTo>
                      <a:pt x="3488752" y="1908212"/>
                    </a:lnTo>
                    <a:cubicBezTo>
                      <a:pt x="3491871" y="1884397"/>
                      <a:pt x="3492388" y="1860361"/>
                      <a:pt x="3492388" y="1836204"/>
                    </a:cubicBezTo>
                    <a:cubicBezTo>
                      <a:pt x="3492388" y="921519"/>
                      <a:pt x="2750889" y="180020"/>
                      <a:pt x="1836204" y="180020"/>
                    </a:cubicBezTo>
                    <a:cubicBezTo>
                      <a:pt x="921519" y="180020"/>
                      <a:pt x="180020" y="921519"/>
                      <a:pt x="180020" y="1836204"/>
                    </a:cubicBezTo>
                    <a:lnTo>
                      <a:pt x="183656" y="1908212"/>
                    </a:lnTo>
                    <a:lnTo>
                      <a:pt x="3636" y="1908212"/>
                    </a:lnTo>
                    <a:cubicBezTo>
                      <a:pt x="466" y="1884382"/>
                      <a:pt x="0" y="1860347"/>
                      <a:pt x="0" y="1836204"/>
                    </a:cubicBezTo>
                    <a:cubicBezTo>
                      <a:pt x="0" y="822097"/>
                      <a:pt x="822097" y="0"/>
                      <a:pt x="1836204" y="0"/>
                    </a:cubicBezTo>
                    <a:close/>
                  </a:path>
                </a:pathLst>
              </a:custGeom>
              <a:solidFill>
                <a:schemeClr val="bg1">
                  <a:lumMod val="50000"/>
                </a:schemeClr>
              </a:solidFill>
              <a:ln>
                <a:noFill/>
              </a:ln>
            </p:spPr>
            <p:txBody>
              <a:bodyPr vert="horz" wrap="square" lIns="91440" tIns="45720" rIns="91440" bIns="45720" numCol="1" anchor="t" anchorCtr="0" compatLnSpc="1"/>
              <a:lstStyle/>
              <a:p>
                <a:endParaRPr lang="zh-CN" altLang="en-US" sz="2400">
                  <a:latin typeface="微软雅黑" panose="020B0503020204020204" pitchFamily="34" charset="-122"/>
                  <a:ea typeface="微软雅黑" panose="020B0503020204020204" pitchFamily="34" charset="-122"/>
                </a:endParaRPr>
              </a:p>
            </p:txBody>
          </p:sp>
          <p:sp>
            <p:nvSpPr>
              <p:cNvPr id="22" name="椭圆 13"/>
              <p:cNvSpPr/>
              <p:nvPr/>
            </p:nvSpPr>
            <p:spPr>
              <a:xfrm>
                <a:off x="1959534" y="1988840"/>
                <a:ext cx="4404264" cy="2288490"/>
              </a:xfrm>
              <a:custGeom>
                <a:avLst/>
                <a:gdLst/>
                <a:ahLst/>
                <a:cxnLst/>
                <a:rect l="l" t="t" r="r" b="b"/>
                <a:pathLst>
                  <a:path w="3672408" h="1908212">
                    <a:moveTo>
                      <a:pt x="1836204" y="0"/>
                    </a:moveTo>
                    <a:cubicBezTo>
                      <a:pt x="2850311" y="0"/>
                      <a:pt x="3672408" y="822097"/>
                      <a:pt x="3672408" y="1836204"/>
                    </a:cubicBezTo>
                    <a:lnTo>
                      <a:pt x="3668772" y="1908212"/>
                    </a:lnTo>
                    <a:lnTo>
                      <a:pt x="3488752" y="1908212"/>
                    </a:lnTo>
                    <a:cubicBezTo>
                      <a:pt x="3491871" y="1884397"/>
                      <a:pt x="3492388" y="1860361"/>
                      <a:pt x="3492388" y="1836204"/>
                    </a:cubicBezTo>
                    <a:cubicBezTo>
                      <a:pt x="3492388" y="921519"/>
                      <a:pt x="2750889" y="180020"/>
                      <a:pt x="1836204" y="180020"/>
                    </a:cubicBezTo>
                    <a:cubicBezTo>
                      <a:pt x="921519" y="180020"/>
                      <a:pt x="180020" y="921519"/>
                      <a:pt x="180020" y="1836204"/>
                    </a:cubicBezTo>
                    <a:lnTo>
                      <a:pt x="183656" y="1908212"/>
                    </a:lnTo>
                    <a:lnTo>
                      <a:pt x="3636" y="1908212"/>
                    </a:lnTo>
                    <a:cubicBezTo>
                      <a:pt x="466" y="1884382"/>
                      <a:pt x="0" y="1860347"/>
                      <a:pt x="0" y="1836204"/>
                    </a:cubicBezTo>
                    <a:cubicBezTo>
                      <a:pt x="0" y="822097"/>
                      <a:pt x="822097" y="0"/>
                      <a:pt x="1836204" y="0"/>
                    </a:cubicBezTo>
                    <a:close/>
                  </a:path>
                </a:pathLst>
              </a:custGeom>
              <a:solidFill>
                <a:schemeClr val="bg1">
                  <a:lumMod val="50000"/>
                </a:schemeClr>
              </a:solidFill>
              <a:ln>
                <a:noFill/>
              </a:ln>
            </p:spPr>
            <p:txBody>
              <a:bodyPr vert="horz" wrap="square" lIns="91440" tIns="45720" rIns="91440" bIns="45720" numCol="1" anchor="t" anchorCtr="0" compatLnSpc="1"/>
              <a:lstStyle/>
              <a:p>
                <a:endParaRPr lang="zh-CN" altLang="en-US" sz="2400">
                  <a:latin typeface="微软雅黑" panose="020B0503020204020204" pitchFamily="34" charset="-122"/>
                  <a:ea typeface="微软雅黑" panose="020B0503020204020204" pitchFamily="34" charset="-122"/>
                </a:endParaRPr>
              </a:p>
            </p:txBody>
          </p:sp>
          <p:sp>
            <p:nvSpPr>
              <p:cNvPr id="23" name="椭圆 22"/>
              <p:cNvSpPr/>
              <p:nvPr/>
            </p:nvSpPr>
            <p:spPr>
              <a:xfrm>
                <a:off x="958615" y="3891921"/>
                <a:ext cx="912706" cy="912706"/>
              </a:xfrm>
              <a:prstGeom prst="ellipse">
                <a:avLst/>
              </a:prstGeom>
              <a:solidFill>
                <a:schemeClr val="bg1">
                  <a:lumMod val="50000"/>
                </a:schemeClr>
              </a:solidFill>
              <a:ln>
                <a:noFill/>
              </a:ln>
            </p:spPr>
            <p:txBody>
              <a:bodyPr vert="horz" wrap="square" lIns="91440" tIns="45720" rIns="91440" bIns="45720" numCol="1" anchor="t" anchorCtr="0" compatLnSpc="1"/>
              <a:lstStyle/>
              <a:p>
                <a:endParaRPr lang="zh-CN" altLang="en-US" sz="2400">
                  <a:latin typeface="微软雅黑" panose="020B0503020204020204" pitchFamily="34" charset="-122"/>
                  <a:ea typeface="微软雅黑" panose="020B0503020204020204" pitchFamily="34" charset="-122"/>
                </a:endParaRPr>
              </a:p>
            </p:txBody>
          </p:sp>
          <p:sp>
            <p:nvSpPr>
              <p:cNvPr id="24" name="椭圆 23"/>
              <p:cNvSpPr/>
              <p:nvPr/>
            </p:nvSpPr>
            <p:spPr>
              <a:xfrm>
                <a:off x="3068536" y="3900798"/>
                <a:ext cx="912706" cy="912706"/>
              </a:xfrm>
              <a:prstGeom prst="ellipse">
                <a:avLst/>
              </a:prstGeom>
              <a:solidFill>
                <a:srgbClr val="0070C0"/>
              </a:solidFill>
              <a:ln>
                <a:noFill/>
              </a:ln>
            </p:spPr>
            <p:txBody>
              <a:bodyPr rtlCol="0" anchor="ctr"/>
              <a:lstStyle/>
              <a:p>
                <a:pPr algn="ctr"/>
                <a:endParaRPr lang="zh-CN" altLang="en-US" kern="0">
                  <a:solidFill>
                    <a:sysClr val="window" lastClr="FFFFFF"/>
                  </a:solidFill>
                  <a:latin typeface="Calibri" panose="020F0502020204030204"/>
                  <a:ea typeface="宋体" panose="02010600030101010101" pitchFamily="2" charset="-122"/>
                </a:endParaRPr>
              </a:p>
            </p:txBody>
          </p:sp>
          <p:sp>
            <p:nvSpPr>
              <p:cNvPr id="25" name="椭圆 24"/>
              <p:cNvSpPr/>
              <p:nvPr/>
            </p:nvSpPr>
            <p:spPr>
              <a:xfrm>
                <a:off x="5153294" y="3900798"/>
                <a:ext cx="912706" cy="912706"/>
              </a:xfrm>
              <a:prstGeom prst="ellipse">
                <a:avLst/>
              </a:prstGeom>
              <a:solidFill>
                <a:schemeClr val="bg1">
                  <a:lumMod val="50000"/>
                </a:schemeClr>
              </a:solidFill>
              <a:ln>
                <a:noFill/>
              </a:ln>
            </p:spPr>
            <p:txBody>
              <a:bodyPr vert="horz" wrap="square" lIns="91440" tIns="45720" rIns="91440" bIns="45720" numCol="1" anchor="t" anchorCtr="0" compatLnSpc="1"/>
              <a:lstStyle/>
              <a:p>
                <a:endParaRPr lang="zh-CN" altLang="en-US" sz="2400">
                  <a:latin typeface="微软雅黑" panose="020B0503020204020204" pitchFamily="34" charset="-122"/>
                  <a:ea typeface="微软雅黑" panose="020B0503020204020204" pitchFamily="34" charset="-122"/>
                </a:endParaRPr>
              </a:p>
            </p:txBody>
          </p:sp>
          <p:sp>
            <p:nvSpPr>
              <p:cNvPr id="26" name="椭圆 25"/>
              <p:cNvSpPr/>
              <p:nvPr/>
            </p:nvSpPr>
            <p:spPr>
              <a:xfrm>
                <a:off x="7249929" y="3888923"/>
                <a:ext cx="912706" cy="912706"/>
              </a:xfrm>
              <a:prstGeom prst="ellipse">
                <a:avLst/>
              </a:prstGeom>
              <a:solidFill>
                <a:srgbClr val="0070C0"/>
              </a:solidFill>
              <a:ln>
                <a:noFill/>
              </a:ln>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grpSp>
        <p:sp>
          <p:nvSpPr>
            <p:cNvPr id="11" name="TextBox 55"/>
            <p:cNvSpPr txBox="1"/>
            <p:nvPr/>
          </p:nvSpPr>
          <p:spPr>
            <a:xfrm flipH="1">
              <a:off x="1724059" y="2491590"/>
              <a:ext cx="599064" cy="338554"/>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600" b="1" i="0" u="none" strike="noStrike" kern="0" cap="none" spc="0" normalizeH="0" baseline="0" noProof="0" dirty="0">
                  <a:ln>
                    <a:noFill/>
                  </a:ln>
                  <a:solidFill>
                    <a:sysClr val="window" lastClr="FFFFFF"/>
                  </a:solidFill>
                  <a:uLnTx/>
                  <a:uFillTx/>
                  <a:latin typeface="微软雅黑" panose="020B0503020204020204" pitchFamily="34" charset="-122"/>
                  <a:ea typeface="微软雅黑" panose="020B0503020204020204" pitchFamily="34" charset="-122"/>
                </a:rPr>
                <a:t>文本</a:t>
              </a:r>
            </a:p>
          </p:txBody>
        </p:sp>
        <p:sp>
          <p:nvSpPr>
            <p:cNvPr id="12" name="TextBox 56"/>
            <p:cNvSpPr txBox="1"/>
            <p:nvPr/>
          </p:nvSpPr>
          <p:spPr>
            <a:xfrm flipH="1">
              <a:off x="3390524" y="2491590"/>
              <a:ext cx="599064" cy="338554"/>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600" b="1" i="0" u="none" strike="noStrike" kern="0" cap="none" spc="0" normalizeH="0" baseline="0" noProof="0" dirty="0">
                  <a:ln>
                    <a:noFill/>
                  </a:ln>
                  <a:solidFill>
                    <a:sysClr val="window" lastClr="FFFFFF"/>
                  </a:solidFill>
                  <a:uLnTx/>
                  <a:uFillTx/>
                  <a:latin typeface="微软雅黑" panose="020B0503020204020204" pitchFamily="34" charset="-122"/>
                  <a:ea typeface="微软雅黑" panose="020B0503020204020204" pitchFamily="34" charset="-122"/>
                </a:rPr>
                <a:t>文本</a:t>
              </a:r>
            </a:p>
          </p:txBody>
        </p:sp>
        <p:sp>
          <p:nvSpPr>
            <p:cNvPr id="13" name="TextBox 57"/>
            <p:cNvSpPr txBox="1"/>
            <p:nvPr/>
          </p:nvSpPr>
          <p:spPr>
            <a:xfrm flipH="1">
              <a:off x="5056987" y="2491590"/>
              <a:ext cx="599064" cy="338554"/>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600" b="1" i="0" u="none" strike="noStrike" kern="0" cap="none" spc="0" normalizeH="0" baseline="0" noProof="0" dirty="0">
                  <a:ln>
                    <a:noFill/>
                  </a:ln>
                  <a:solidFill>
                    <a:sysClr val="window" lastClr="FFFFFF"/>
                  </a:solidFill>
                  <a:uLnTx/>
                  <a:uFillTx/>
                  <a:latin typeface="微软雅黑" panose="020B0503020204020204" pitchFamily="34" charset="-122"/>
                  <a:ea typeface="微软雅黑" panose="020B0503020204020204" pitchFamily="34" charset="-122"/>
                </a:rPr>
                <a:t>文本</a:t>
              </a:r>
            </a:p>
          </p:txBody>
        </p:sp>
        <p:sp>
          <p:nvSpPr>
            <p:cNvPr id="14" name="TextBox 58"/>
            <p:cNvSpPr txBox="1"/>
            <p:nvPr/>
          </p:nvSpPr>
          <p:spPr>
            <a:xfrm flipH="1">
              <a:off x="6723450" y="2491590"/>
              <a:ext cx="599064" cy="338554"/>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600" b="1" i="0" u="none" strike="noStrike" kern="0" cap="none" spc="0" normalizeH="0" baseline="0" noProof="0" dirty="0">
                  <a:ln>
                    <a:noFill/>
                  </a:ln>
                  <a:solidFill>
                    <a:sysClr val="window" lastClr="FFFFFF"/>
                  </a:solidFill>
                  <a:uLnTx/>
                  <a:uFillTx/>
                  <a:latin typeface="微软雅黑" panose="020B0503020204020204" pitchFamily="34" charset="-122"/>
                  <a:ea typeface="微软雅黑" panose="020B0503020204020204" pitchFamily="34" charset="-122"/>
                </a:rPr>
                <a:t>文本</a:t>
              </a:r>
            </a:p>
          </p:txBody>
        </p:sp>
      </p:grpSp>
      <p:sp>
        <p:nvSpPr>
          <p:cNvPr id="27" name="TextBox 59"/>
          <p:cNvSpPr txBox="1"/>
          <p:nvPr/>
        </p:nvSpPr>
        <p:spPr>
          <a:xfrm>
            <a:off x="467544" y="3297760"/>
            <a:ext cx="1976655" cy="1212640"/>
          </a:xfrm>
          <a:prstGeom prst="rect">
            <a:avLst/>
          </a:prstGeom>
          <a:noFill/>
        </p:spPr>
        <p:txBody>
          <a:bodyPr wrap="square" rtlCol="0">
            <a:spAutoFit/>
          </a:bodyPr>
          <a:lstStyle>
            <a:defPPr>
              <a:defRPr lang="zh-CN"/>
            </a:defPPr>
            <a:lvl1pPr marR="0" lvl="0" indent="0" defTabSz="-635" fontAlgn="auto">
              <a:lnSpc>
                <a:spcPct val="130000"/>
              </a:lnSpc>
              <a:spcBef>
                <a:spcPts val="0"/>
              </a:spcBef>
              <a:spcAft>
                <a:spcPts val="0"/>
              </a:spcAft>
              <a:buClrTx/>
              <a:buSzTx/>
              <a:buFontTx/>
              <a:buNone/>
              <a:defRPr kumimoji="0" sz="1200" b="0" i="0" u="none" strike="noStrike" kern="0" cap="none" spc="0" normalizeH="0" baseline="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defRPr>
            </a:lvl1pPr>
          </a:lstStyle>
          <a:p>
            <a:pPr marL="0" marR="0" lvl="0" indent="0" algn="just" defTabSz="914400" eaLnBrk="1" fontAlgn="auto" latinLnBrk="0" hangingPunct="1">
              <a:lnSpc>
                <a:spcPct val="130000"/>
              </a:lnSpc>
              <a:spcBef>
                <a:spcPts val="0"/>
              </a:spcBef>
              <a:spcAft>
                <a:spcPts val="0"/>
              </a:spcAft>
              <a:buClrTx/>
              <a:buSzTx/>
              <a:buFontTx/>
              <a:buNone/>
              <a:defRPr/>
            </a:pPr>
            <a:r>
              <a:rPr kumimoji="0" lang="zh-CN" altLang="en-US" sz="1400" b="0" i="0" u="none" strike="noStrike" kern="0" cap="none" spc="0" normalizeH="0" baseline="0" noProof="0" dirty="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rPr>
              <a:t>您的内容打在这里或者通过复制您的文本</a:t>
            </a:r>
            <a:r>
              <a:rPr kumimoji="0" lang="zh-CN" altLang="en-US" sz="1400" b="0" i="0" u="none" strike="noStrike" kern="0" cap="none" spc="0" normalizeH="0" baseline="0" noProof="0" dirty="0" smtClean="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rPr>
              <a:t>后在此</a:t>
            </a:r>
            <a:r>
              <a:rPr kumimoji="0" lang="zh-CN" altLang="en-US" sz="1400" b="0" i="0" u="none" strike="noStrike" kern="0" cap="none" spc="0" normalizeH="0" baseline="0" noProof="0" dirty="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rPr>
              <a:t>框中选择</a:t>
            </a:r>
            <a:r>
              <a:rPr kumimoji="0" lang="zh-CN" altLang="en-US" sz="1400" b="0" i="0" u="none" strike="noStrike" kern="0" cap="none" spc="0" normalizeH="0" baseline="0" noProof="0" dirty="0" smtClean="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rPr>
              <a:t>粘贴并</a:t>
            </a:r>
            <a:r>
              <a:rPr kumimoji="0" lang="zh-CN" altLang="en-US" sz="1400" b="0" i="0" u="none" strike="noStrike" kern="0" cap="none" spc="0" normalizeH="0" baseline="0" noProof="0" dirty="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rPr>
              <a:t>选择只保留文字。</a:t>
            </a:r>
            <a:endParaRPr kumimoji="0" lang="en-US" altLang="zh-CN" sz="1400" b="0" i="0" u="none" strike="noStrike" kern="0" cap="none" spc="0" normalizeH="0" baseline="0" noProof="0" dirty="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endParaRPr>
          </a:p>
        </p:txBody>
      </p:sp>
      <p:sp>
        <p:nvSpPr>
          <p:cNvPr id="28" name="TextBox 60"/>
          <p:cNvSpPr txBox="1"/>
          <p:nvPr/>
        </p:nvSpPr>
        <p:spPr>
          <a:xfrm>
            <a:off x="2481037" y="3297760"/>
            <a:ext cx="2035072" cy="1212640"/>
          </a:xfrm>
          <a:prstGeom prst="rect">
            <a:avLst/>
          </a:prstGeom>
          <a:noFill/>
        </p:spPr>
        <p:txBody>
          <a:bodyPr wrap="square" rtlCol="0">
            <a:spAutoFit/>
          </a:bodyPr>
          <a:lstStyle>
            <a:defPPr>
              <a:defRPr lang="zh-CN"/>
            </a:defPPr>
            <a:lvl1pPr marR="0" lvl="0" indent="0" defTabSz="-635" fontAlgn="auto">
              <a:lnSpc>
                <a:spcPct val="130000"/>
              </a:lnSpc>
              <a:spcBef>
                <a:spcPts val="0"/>
              </a:spcBef>
              <a:spcAft>
                <a:spcPts val="0"/>
              </a:spcAft>
              <a:buClrTx/>
              <a:buSzTx/>
              <a:buFontTx/>
              <a:buNone/>
              <a:defRPr kumimoji="0" sz="1200" b="0" i="0" u="none" strike="noStrike" kern="0" cap="none" spc="0" normalizeH="0" baseline="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defRPr>
            </a:lvl1pPr>
          </a:lstStyle>
          <a:p>
            <a:pPr algn="just">
              <a:defRPr/>
            </a:pPr>
            <a:r>
              <a:rPr lang="zh-CN" altLang="en-US" sz="1400" dirty="0">
                <a:solidFill>
                  <a:sysClr val="windowText" lastClr="000000">
                    <a:lumMod val="65000"/>
                    <a:lumOff val="35000"/>
                  </a:sysClr>
                </a:solidFill>
              </a:rPr>
              <a:t>您的内容打在这里或者通过复制您的文本后在此框中选择粘贴并选择只保留文字。</a:t>
            </a:r>
            <a:endParaRPr lang="en-US" altLang="zh-CN" sz="1400" dirty="0">
              <a:solidFill>
                <a:sysClr val="windowText" lastClr="000000">
                  <a:lumMod val="65000"/>
                  <a:lumOff val="35000"/>
                </a:sysClr>
              </a:solidFill>
            </a:endParaRPr>
          </a:p>
        </p:txBody>
      </p:sp>
      <p:sp>
        <p:nvSpPr>
          <p:cNvPr id="29" name="TextBox 61"/>
          <p:cNvSpPr txBox="1"/>
          <p:nvPr/>
        </p:nvSpPr>
        <p:spPr>
          <a:xfrm>
            <a:off x="4552947" y="3297760"/>
            <a:ext cx="1987827" cy="1212640"/>
          </a:xfrm>
          <a:prstGeom prst="rect">
            <a:avLst/>
          </a:prstGeom>
          <a:noFill/>
        </p:spPr>
        <p:txBody>
          <a:bodyPr wrap="square" rtlCol="0">
            <a:spAutoFit/>
          </a:bodyPr>
          <a:lstStyle>
            <a:defPPr>
              <a:defRPr lang="zh-CN"/>
            </a:defPPr>
            <a:lvl1pPr marR="0" lvl="0" indent="0" defTabSz="-635" fontAlgn="auto">
              <a:lnSpc>
                <a:spcPct val="130000"/>
              </a:lnSpc>
              <a:spcBef>
                <a:spcPts val="0"/>
              </a:spcBef>
              <a:spcAft>
                <a:spcPts val="0"/>
              </a:spcAft>
              <a:buClrTx/>
              <a:buSzTx/>
              <a:buFontTx/>
              <a:buNone/>
              <a:defRPr kumimoji="0" sz="1200" b="0" i="0" u="none" strike="noStrike" kern="0" cap="none" spc="0" normalizeH="0" baseline="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defRPr>
            </a:lvl1pPr>
          </a:lstStyle>
          <a:p>
            <a:pPr algn="just">
              <a:defRPr/>
            </a:pPr>
            <a:r>
              <a:rPr lang="zh-CN" altLang="en-US" sz="1400" dirty="0">
                <a:solidFill>
                  <a:sysClr val="windowText" lastClr="000000">
                    <a:lumMod val="65000"/>
                    <a:lumOff val="35000"/>
                  </a:sysClr>
                </a:solidFill>
              </a:rPr>
              <a:t>您的内容打在这里或者通过复制您的文本后在此框中选择粘贴并选择只保留文字。</a:t>
            </a:r>
            <a:endParaRPr lang="en-US" altLang="zh-CN" sz="1400" dirty="0">
              <a:solidFill>
                <a:sysClr val="windowText" lastClr="000000">
                  <a:lumMod val="65000"/>
                  <a:lumOff val="35000"/>
                </a:sysClr>
              </a:solidFill>
            </a:endParaRPr>
          </a:p>
        </p:txBody>
      </p:sp>
      <p:sp>
        <p:nvSpPr>
          <p:cNvPr id="30" name="TextBox 62"/>
          <p:cNvSpPr txBox="1"/>
          <p:nvPr/>
        </p:nvSpPr>
        <p:spPr>
          <a:xfrm>
            <a:off x="6577611" y="3297760"/>
            <a:ext cx="2026837" cy="1212640"/>
          </a:xfrm>
          <a:prstGeom prst="rect">
            <a:avLst/>
          </a:prstGeom>
          <a:noFill/>
        </p:spPr>
        <p:txBody>
          <a:bodyPr wrap="square" rtlCol="0">
            <a:spAutoFit/>
          </a:bodyPr>
          <a:lstStyle>
            <a:defPPr>
              <a:defRPr lang="zh-CN"/>
            </a:defPPr>
            <a:lvl1pPr marR="0" lvl="0" indent="0" defTabSz="-635" fontAlgn="auto">
              <a:lnSpc>
                <a:spcPct val="130000"/>
              </a:lnSpc>
              <a:spcBef>
                <a:spcPts val="0"/>
              </a:spcBef>
              <a:spcAft>
                <a:spcPts val="0"/>
              </a:spcAft>
              <a:buClrTx/>
              <a:buSzTx/>
              <a:buFontTx/>
              <a:buNone/>
              <a:defRPr kumimoji="0" sz="1200" b="0" i="0" u="none" strike="noStrike" kern="0" cap="none" spc="0" normalizeH="0" baseline="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defRPr>
            </a:lvl1pPr>
          </a:lstStyle>
          <a:p>
            <a:pPr algn="just">
              <a:defRPr/>
            </a:pPr>
            <a:r>
              <a:rPr lang="zh-CN" altLang="en-US" sz="1400" dirty="0">
                <a:solidFill>
                  <a:sysClr val="windowText" lastClr="000000">
                    <a:lumMod val="65000"/>
                    <a:lumOff val="35000"/>
                  </a:sysClr>
                </a:solidFill>
              </a:rPr>
              <a:t>您的内容打在这里或者通过复制您的文本后在此框中选择粘贴并选择只保留文字。</a:t>
            </a:r>
            <a:endParaRPr lang="en-US" altLang="zh-CN" sz="1400" dirty="0">
              <a:solidFill>
                <a:sysClr val="windowText" lastClr="000000">
                  <a:lumMod val="65000"/>
                  <a:lumOff val="35000"/>
                </a:sysClr>
              </a:solidFill>
            </a:endParaRPr>
          </a:p>
        </p:txBody>
      </p:sp>
    </p:spTree>
    <p:extLst>
      <p:ext uri="{BB962C8B-B14F-4D97-AF65-F5344CB8AC3E}">
        <p14:creationId xmlns:p14="http://schemas.microsoft.com/office/powerpoint/2010/main" val="1948485778"/>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fltVal val="0"/>
                                          </p:val>
                                        </p:tav>
                                        <p:tav tm="100000">
                                          <p:val>
                                            <p:strVal val="#ppt_w"/>
                                          </p:val>
                                        </p:tav>
                                      </p:tavLst>
                                    </p:anim>
                                    <p:anim calcmode="lin" valueType="num">
                                      <p:cBhvr>
                                        <p:cTn id="8" dur="1000" fill="hold"/>
                                        <p:tgtEl>
                                          <p:spTgt spid="5"/>
                                        </p:tgtEl>
                                        <p:attrNameLst>
                                          <p:attrName>ppt_h</p:attrName>
                                        </p:attrNameLst>
                                      </p:cBhvr>
                                      <p:tavLst>
                                        <p:tav tm="0">
                                          <p:val>
                                            <p:fltVal val="0"/>
                                          </p:val>
                                        </p:tav>
                                        <p:tav tm="100000">
                                          <p:val>
                                            <p:strVal val="#ppt_h"/>
                                          </p:val>
                                        </p:tav>
                                      </p:tavLst>
                                    </p:anim>
                                    <p:anim calcmode="lin" valueType="num">
                                      <p:cBhvr>
                                        <p:cTn id="9" dur="1000" fill="hold"/>
                                        <p:tgtEl>
                                          <p:spTgt spid="5"/>
                                        </p:tgtEl>
                                        <p:attrNameLst>
                                          <p:attrName>style.rotation</p:attrName>
                                        </p:attrNameLst>
                                      </p:cBhvr>
                                      <p:tavLst>
                                        <p:tav tm="0">
                                          <p:val>
                                            <p:fltVal val="90"/>
                                          </p:val>
                                        </p:tav>
                                        <p:tav tm="100000">
                                          <p:val>
                                            <p:fltVal val="0"/>
                                          </p:val>
                                        </p:tav>
                                      </p:tavLst>
                                    </p:anim>
                                    <p:animEffect transition="in" filter="fade">
                                      <p:cBhvr>
                                        <p:cTn id="10" dur="1000"/>
                                        <p:tgtEl>
                                          <p:spTgt spid="5"/>
                                        </p:tgtEl>
                                      </p:cBhvr>
                                    </p:animEffect>
                                  </p:childTnLst>
                                </p:cTn>
                              </p:par>
                              <p:par>
                                <p:cTn id="11" presetID="31" presetClass="entr" presetSubtype="0" fill="hold" nodeType="with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p:cTn id="13" dur="1000" fill="hold"/>
                                        <p:tgtEl>
                                          <p:spTgt spid="4"/>
                                        </p:tgtEl>
                                        <p:attrNameLst>
                                          <p:attrName>ppt_w</p:attrName>
                                        </p:attrNameLst>
                                      </p:cBhvr>
                                      <p:tavLst>
                                        <p:tav tm="0">
                                          <p:val>
                                            <p:fltVal val="0"/>
                                          </p:val>
                                        </p:tav>
                                        <p:tav tm="100000">
                                          <p:val>
                                            <p:strVal val="#ppt_w"/>
                                          </p:val>
                                        </p:tav>
                                      </p:tavLst>
                                    </p:anim>
                                    <p:anim calcmode="lin" valueType="num">
                                      <p:cBhvr>
                                        <p:cTn id="14" dur="1000" fill="hold"/>
                                        <p:tgtEl>
                                          <p:spTgt spid="4"/>
                                        </p:tgtEl>
                                        <p:attrNameLst>
                                          <p:attrName>ppt_h</p:attrName>
                                        </p:attrNameLst>
                                      </p:cBhvr>
                                      <p:tavLst>
                                        <p:tav tm="0">
                                          <p:val>
                                            <p:fltVal val="0"/>
                                          </p:val>
                                        </p:tav>
                                        <p:tav tm="100000">
                                          <p:val>
                                            <p:strVal val="#ppt_h"/>
                                          </p:val>
                                        </p:tav>
                                      </p:tavLst>
                                    </p:anim>
                                    <p:anim calcmode="lin" valueType="num">
                                      <p:cBhvr>
                                        <p:cTn id="15" dur="1000" fill="hold"/>
                                        <p:tgtEl>
                                          <p:spTgt spid="4"/>
                                        </p:tgtEl>
                                        <p:attrNameLst>
                                          <p:attrName>style.rotation</p:attrName>
                                        </p:attrNameLst>
                                      </p:cBhvr>
                                      <p:tavLst>
                                        <p:tav tm="0">
                                          <p:val>
                                            <p:fltVal val="90"/>
                                          </p:val>
                                        </p:tav>
                                        <p:tav tm="100000">
                                          <p:val>
                                            <p:fltVal val="0"/>
                                          </p:val>
                                        </p:tav>
                                      </p:tavLst>
                                    </p:anim>
                                    <p:animEffect transition="in" filter="fade">
                                      <p:cBhvr>
                                        <p:cTn id="16" dur="1000"/>
                                        <p:tgtEl>
                                          <p:spTgt spid="4"/>
                                        </p:tgtEl>
                                      </p:cBhvr>
                                    </p:animEffect>
                                  </p:childTnLst>
                                </p:cTn>
                              </p:par>
                              <p:par>
                                <p:cTn id="17" presetID="16" presetClass="entr" presetSubtype="21" fill="hold" grpId="0" nodeType="with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barn(inVertical)">
                                      <p:cBhvr>
                                        <p:cTn id="19" dur="500"/>
                                        <p:tgtEl>
                                          <p:spTgt spid="8"/>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C:\Users\jsj\Desktop\素材cnn sccnn.com_2014111795930119rx61_04 [转换].png"/>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a:fillRect/>
          </a:stretch>
        </p:blipFill>
        <p:spPr bwMode="auto">
          <a:xfrm>
            <a:off x="4139952" y="0"/>
            <a:ext cx="5004048" cy="3571102"/>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descr="C:\Users\jsj\Desktop\素材cnn sccnn.com_2014111795930119rx61_04 [转换].png"/>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r="-8270"/>
          <a:stretch>
            <a:fillRect/>
          </a:stretch>
        </p:blipFill>
        <p:spPr bwMode="auto">
          <a:xfrm>
            <a:off x="0" y="2571750"/>
            <a:ext cx="2498024" cy="2571750"/>
          </a:xfrm>
          <a:prstGeom prst="rect">
            <a:avLst/>
          </a:prstGeom>
          <a:noFill/>
          <a:extLst>
            <a:ext uri="{909E8E84-426E-40DD-AFC4-6F175D3DCCD1}">
              <a14:hiddenFill xmlns:a14="http://schemas.microsoft.com/office/drawing/2010/main">
                <a:solidFill>
                  <a:srgbClr val="FFFFFF"/>
                </a:solidFill>
              </a14:hiddenFill>
            </a:ext>
          </a:extLst>
        </p:spPr>
      </p:pic>
      <p:sp useBgFill="1">
        <p:nvSpPr>
          <p:cNvPr id="6" name="矩形 5"/>
          <p:cNvSpPr/>
          <p:nvPr/>
        </p:nvSpPr>
        <p:spPr>
          <a:xfrm>
            <a:off x="0" y="476972"/>
            <a:ext cx="9144000" cy="432702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0" y="476972"/>
            <a:ext cx="9144000" cy="78554"/>
          </a:xfrm>
          <a:prstGeom prst="rect">
            <a:avLst/>
          </a:prstGeom>
          <a:solidFill>
            <a:srgbClr val="E46C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TextBox 10"/>
          <p:cNvSpPr txBox="1"/>
          <p:nvPr/>
        </p:nvSpPr>
        <p:spPr>
          <a:xfrm>
            <a:off x="251520" y="62858"/>
            <a:ext cx="1954381" cy="400110"/>
          </a:xfrm>
          <a:prstGeom prst="rect">
            <a:avLst/>
          </a:prstGeom>
          <a:noFill/>
        </p:spPr>
        <p:txBody>
          <a:bodyPr wrap="none" rtlCol="0">
            <a:spAutoFit/>
          </a:bodyPr>
          <a:lstStyle/>
          <a:p>
            <a:r>
              <a:rPr lang="zh-CN" altLang="en-US" sz="2000" b="1" spc="300" dirty="0" smtClean="0">
                <a:solidFill>
                  <a:schemeClr val="tx1">
                    <a:lumMod val="85000"/>
                    <a:lumOff val="15000"/>
                  </a:schemeClr>
                </a:solidFill>
                <a:latin typeface="微软雅黑" panose="020B0503020204020204" pitchFamily="34" charset="-122"/>
                <a:ea typeface="微软雅黑" panose="020B0503020204020204" pitchFamily="34" charset="-122"/>
              </a:rPr>
              <a:t>单击添加标题</a:t>
            </a:r>
            <a:endParaRPr lang="zh-CN" altLang="en-US" sz="2000" b="1" spc="3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9" name="矩形 8"/>
          <p:cNvSpPr/>
          <p:nvPr/>
        </p:nvSpPr>
        <p:spPr>
          <a:xfrm flipH="1">
            <a:off x="56109" y="2856931"/>
            <a:ext cx="3632535" cy="1357456"/>
          </a:xfrm>
          <a:prstGeom prst="rect">
            <a:avLst/>
          </a:prstGeom>
          <a:gradFill flip="none" rotWithShape="1">
            <a:gsLst>
              <a:gs pos="80000">
                <a:srgbClr val="EDEDED"/>
              </a:gs>
              <a:gs pos="0">
                <a:srgbClr val="DDDDDD"/>
              </a:gs>
              <a:gs pos="100000">
                <a:srgbClr val="FFFFFF">
                  <a:alpha val="0"/>
                </a:srgb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5454315" y="2870478"/>
            <a:ext cx="3632535" cy="1357456"/>
          </a:xfrm>
          <a:prstGeom prst="rect">
            <a:avLst/>
          </a:prstGeom>
          <a:gradFill flip="none" rotWithShape="1">
            <a:gsLst>
              <a:gs pos="80000">
                <a:srgbClr val="EDEDED"/>
              </a:gs>
              <a:gs pos="0">
                <a:srgbClr val="DDDDDD"/>
              </a:gs>
              <a:gs pos="100000">
                <a:srgbClr val="FFFFFF">
                  <a:alpha val="0"/>
                </a:srgb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4560938" y="1354011"/>
            <a:ext cx="4533180" cy="1357456"/>
          </a:xfrm>
          <a:prstGeom prst="rect">
            <a:avLst/>
          </a:prstGeom>
          <a:gradFill flip="none" rotWithShape="1">
            <a:gsLst>
              <a:gs pos="80000">
                <a:srgbClr val="EDEDED"/>
              </a:gs>
              <a:gs pos="0">
                <a:srgbClr val="DDDDDD"/>
              </a:gs>
              <a:gs pos="100000">
                <a:srgbClr val="FFFFFF">
                  <a:alpha val="0"/>
                </a:srgb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等腰三角形 11"/>
          <p:cNvSpPr/>
          <p:nvPr/>
        </p:nvSpPr>
        <p:spPr>
          <a:xfrm flipV="1">
            <a:off x="3876862" y="2870479"/>
            <a:ext cx="1368152" cy="1179442"/>
          </a:xfrm>
          <a:prstGeom prst="triangl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3" name="组合 12"/>
          <p:cNvGrpSpPr/>
          <p:nvPr/>
        </p:nvGrpSpPr>
        <p:grpSpPr>
          <a:xfrm>
            <a:off x="2833460" y="2870478"/>
            <a:ext cx="1567782" cy="1357456"/>
            <a:chOff x="2833460" y="2870478"/>
            <a:chExt cx="1567782" cy="1357456"/>
          </a:xfrm>
        </p:grpSpPr>
        <p:grpSp>
          <p:nvGrpSpPr>
            <p:cNvPr id="14" name="组合 13"/>
            <p:cNvGrpSpPr/>
            <p:nvPr/>
          </p:nvGrpSpPr>
          <p:grpSpPr>
            <a:xfrm>
              <a:off x="2833460" y="2870478"/>
              <a:ext cx="1567782" cy="1357456"/>
              <a:chOff x="2890610" y="2689409"/>
              <a:chExt cx="1567782" cy="1357456"/>
            </a:xfrm>
          </p:grpSpPr>
          <p:sp>
            <p:nvSpPr>
              <p:cNvPr id="16" name="等腰三角形 51"/>
              <p:cNvSpPr/>
              <p:nvPr/>
            </p:nvSpPr>
            <p:spPr>
              <a:xfrm>
                <a:off x="2890610" y="2689410"/>
                <a:ext cx="1567782" cy="1351536"/>
              </a:xfrm>
              <a:custGeom>
                <a:avLst/>
                <a:gdLst/>
                <a:ahLst/>
                <a:cxnLst/>
                <a:rect l="l" t="t" r="r" b="b"/>
                <a:pathLst>
                  <a:path w="1567782" h="1351536">
                    <a:moveTo>
                      <a:pt x="783891" y="0"/>
                    </a:moveTo>
                    <a:lnTo>
                      <a:pt x="1567782" y="1351536"/>
                    </a:lnTo>
                    <a:lnTo>
                      <a:pt x="0" y="1351536"/>
                    </a:lnTo>
                    <a:close/>
                  </a:path>
                </a:pathLst>
              </a:custGeom>
              <a:solidFill>
                <a:srgbClr val="E46C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等腰三角形 52"/>
              <p:cNvSpPr/>
              <p:nvPr/>
            </p:nvSpPr>
            <p:spPr>
              <a:xfrm flipH="1">
                <a:off x="3605798" y="2689409"/>
                <a:ext cx="852594" cy="1357456"/>
              </a:xfrm>
              <a:custGeom>
                <a:avLst/>
                <a:gdLst/>
                <a:ahLst/>
                <a:cxnLst/>
                <a:rect l="l" t="t" r="r" b="b"/>
                <a:pathLst>
                  <a:path w="855185" h="1343325">
                    <a:moveTo>
                      <a:pt x="779128" y="0"/>
                    </a:moveTo>
                    <a:lnTo>
                      <a:pt x="855185" y="131132"/>
                    </a:lnTo>
                    <a:lnTo>
                      <a:pt x="155325" y="1343325"/>
                    </a:lnTo>
                    <a:lnTo>
                      <a:pt x="0" y="1343325"/>
                    </a:lnTo>
                    <a:close/>
                  </a:path>
                </a:pathLst>
              </a:custGeom>
              <a:solidFill>
                <a:schemeClr val="tx1">
                  <a:alpha val="1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等腰三角形 17"/>
              <p:cNvSpPr/>
              <p:nvPr/>
            </p:nvSpPr>
            <p:spPr>
              <a:xfrm rot="14400000" flipH="1" flipV="1">
                <a:off x="4146045" y="3434939"/>
                <a:ext cx="169936" cy="146497"/>
              </a:xfrm>
              <a:prstGeom prst="triangle">
                <a:avLst/>
              </a:prstGeom>
              <a:solidFill>
                <a:srgbClr val="E46C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5" name="矩形 14"/>
            <p:cNvSpPr/>
            <p:nvPr/>
          </p:nvSpPr>
          <p:spPr>
            <a:xfrm>
              <a:off x="3112760" y="3632706"/>
              <a:ext cx="955184" cy="523220"/>
            </a:xfrm>
            <a:prstGeom prst="rect">
              <a:avLst/>
            </a:prstGeom>
            <a:noFill/>
          </p:spPr>
          <p:txBody>
            <a:bodyPr wrap="square" rtlCol="0">
              <a:spAutoFit/>
            </a:bodyPr>
            <a:lstStyle/>
            <a:p>
              <a:r>
                <a:rPr lang="zh-CN" altLang="en-US" sz="1400" b="1" dirty="0">
                  <a:solidFill>
                    <a:srgbClr val="FFFFFF"/>
                  </a:solidFill>
                  <a:latin typeface="微软雅黑" panose="020B0503020204020204" pitchFamily="34" charset="-122"/>
                  <a:ea typeface="微软雅黑" panose="020B0503020204020204" pitchFamily="34" charset="-122"/>
                </a:rPr>
                <a:t>单击此处添加标题</a:t>
              </a:r>
            </a:p>
          </p:txBody>
        </p:sp>
      </p:grpSp>
      <p:grpSp>
        <p:nvGrpSpPr>
          <p:cNvPr id="19" name="组合 18"/>
          <p:cNvGrpSpPr/>
          <p:nvPr/>
        </p:nvGrpSpPr>
        <p:grpSpPr>
          <a:xfrm>
            <a:off x="4658866" y="2878690"/>
            <a:ext cx="1558256" cy="1343325"/>
            <a:chOff x="4658866" y="2878690"/>
            <a:chExt cx="1558256" cy="1343325"/>
          </a:xfrm>
        </p:grpSpPr>
        <p:grpSp>
          <p:nvGrpSpPr>
            <p:cNvPr id="20" name="组合 19"/>
            <p:cNvGrpSpPr/>
            <p:nvPr/>
          </p:nvGrpSpPr>
          <p:grpSpPr>
            <a:xfrm>
              <a:off x="4658866" y="2878690"/>
              <a:ext cx="1558256" cy="1343325"/>
              <a:chOff x="4716016" y="2697621"/>
              <a:chExt cx="1558256" cy="1343325"/>
            </a:xfrm>
          </p:grpSpPr>
          <p:sp>
            <p:nvSpPr>
              <p:cNvPr id="22" name="等腰三角形 52"/>
              <p:cNvSpPr/>
              <p:nvPr/>
            </p:nvSpPr>
            <p:spPr>
              <a:xfrm>
                <a:off x="4716016" y="2697621"/>
                <a:ext cx="1558256" cy="1343325"/>
              </a:xfrm>
              <a:custGeom>
                <a:avLst/>
                <a:gdLst/>
                <a:ahLst/>
                <a:cxnLst/>
                <a:rect l="l" t="t" r="r" b="b"/>
                <a:pathLst>
                  <a:path w="1558256" h="1343325">
                    <a:moveTo>
                      <a:pt x="779128" y="0"/>
                    </a:moveTo>
                    <a:lnTo>
                      <a:pt x="1558256" y="1343325"/>
                    </a:lnTo>
                    <a:lnTo>
                      <a:pt x="0" y="1343325"/>
                    </a:lnTo>
                    <a:close/>
                  </a:path>
                </a:pathLst>
              </a:custGeom>
              <a:solidFill>
                <a:srgbClr val="0072C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等腰三角形 52"/>
              <p:cNvSpPr/>
              <p:nvPr/>
            </p:nvSpPr>
            <p:spPr>
              <a:xfrm>
                <a:off x="4716017" y="2697621"/>
                <a:ext cx="855185" cy="1343325"/>
              </a:xfrm>
              <a:custGeom>
                <a:avLst/>
                <a:gdLst/>
                <a:ahLst/>
                <a:cxnLst/>
                <a:rect l="l" t="t" r="r" b="b"/>
                <a:pathLst>
                  <a:path w="855185" h="1343325">
                    <a:moveTo>
                      <a:pt x="779128" y="0"/>
                    </a:moveTo>
                    <a:lnTo>
                      <a:pt x="855185" y="131132"/>
                    </a:lnTo>
                    <a:lnTo>
                      <a:pt x="155325" y="1343325"/>
                    </a:lnTo>
                    <a:lnTo>
                      <a:pt x="0" y="1343325"/>
                    </a:lnTo>
                    <a:close/>
                  </a:path>
                </a:pathLst>
              </a:custGeom>
              <a:solidFill>
                <a:srgbClr val="0053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等腰三角形 23"/>
              <p:cNvSpPr/>
              <p:nvPr/>
            </p:nvSpPr>
            <p:spPr>
              <a:xfrm rot="7200000" flipV="1">
                <a:off x="4964224" y="3252388"/>
                <a:ext cx="169936" cy="146497"/>
              </a:xfrm>
              <a:prstGeom prst="triangle">
                <a:avLst/>
              </a:prstGeom>
              <a:solidFill>
                <a:srgbClr val="0053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1" name="矩形 20"/>
            <p:cNvSpPr/>
            <p:nvPr/>
          </p:nvSpPr>
          <p:spPr>
            <a:xfrm>
              <a:off x="5043383" y="3538732"/>
              <a:ext cx="955184" cy="523220"/>
            </a:xfrm>
            <a:prstGeom prst="rect">
              <a:avLst/>
            </a:prstGeom>
            <a:noFill/>
          </p:spPr>
          <p:txBody>
            <a:bodyPr wrap="square" rtlCol="0">
              <a:spAutoFit/>
            </a:bodyPr>
            <a:lstStyle/>
            <a:p>
              <a:r>
                <a:rPr lang="zh-CN" altLang="en-US" sz="1400" b="1">
                  <a:solidFill>
                    <a:srgbClr val="FFFFFF"/>
                  </a:solidFill>
                  <a:latin typeface="微软雅黑" panose="020B0503020204020204" pitchFamily="34" charset="-122"/>
                  <a:ea typeface="微软雅黑" panose="020B0503020204020204" pitchFamily="34" charset="-122"/>
                </a:rPr>
                <a:t>单击此处添加标题</a:t>
              </a:r>
              <a:endParaRPr lang="zh-CN" altLang="en-US" sz="1400" b="1" dirty="0">
                <a:solidFill>
                  <a:srgbClr val="FFFFFF"/>
                </a:solidFill>
                <a:latin typeface="微软雅黑" panose="020B0503020204020204" pitchFamily="34" charset="-122"/>
                <a:ea typeface="微软雅黑" panose="020B0503020204020204" pitchFamily="34" charset="-122"/>
              </a:endParaRPr>
            </a:p>
          </p:txBody>
        </p:sp>
      </p:grpSp>
      <p:grpSp>
        <p:nvGrpSpPr>
          <p:cNvPr id="25" name="组合 24"/>
          <p:cNvGrpSpPr/>
          <p:nvPr/>
        </p:nvGrpSpPr>
        <p:grpSpPr>
          <a:xfrm>
            <a:off x="3771922" y="1366525"/>
            <a:ext cx="1578032" cy="1503953"/>
            <a:chOff x="3771922" y="1366525"/>
            <a:chExt cx="1578032" cy="1503953"/>
          </a:xfrm>
        </p:grpSpPr>
        <p:grpSp>
          <p:nvGrpSpPr>
            <p:cNvPr id="26" name="组合 25"/>
            <p:cNvGrpSpPr/>
            <p:nvPr/>
          </p:nvGrpSpPr>
          <p:grpSpPr>
            <a:xfrm>
              <a:off x="3771922" y="1366525"/>
              <a:ext cx="1578032" cy="1503953"/>
              <a:chOff x="3829072" y="1185456"/>
              <a:chExt cx="1578032" cy="1503953"/>
            </a:xfrm>
          </p:grpSpPr>
          <p:sp>
            <p:nvSpPr>
              <p:cNvPr id="28" name="等腰三角形 50"/>
              <p:cNvSpPr/>
              <p:nvPr/>
            </p:nvSpPr>
            <p:spPr>
              <a:xfrm>
                <a:off x="3829072" y="1185456"/>
                <a:ext cx="1578032" cy="1360372"/>
              </a:xfrm>
              <a:custGeom>
                <a:avLst/>
                <a:gdLst/>
                <a:ahLst/>
                <a:cxnLst/>
                <a:rect l="l" t="t" r="r" b="b"/>
                <a:pathLst>
                  <a:path w="1578032" h="1360372">
                    <a:moveTo>
                      <a:pt x="789016" y="0"/>
                    </a:moveTo>
                    <a:lnTo>
                      <a:pt x="1578032" y="1360372"/>
                    </a:lnTo>
                    <a:lnTo>
                      <a:pt x="0" y="1360372"/>
                    </a:ln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等腰三角形 50"/>
              <p:cNvSpPr/>
              <p:nvPr/>
            </p:nvSpPr>
            <p:spPr>
              <a:xfrm>
                <a:off x="3829072" y="2418210"/>
                <a:ext cx="1578032" cy="127619"/>
              </a:xfrm>
              <a:custGeom>
                <a:avLst/>
                <a:gdLst/>
                <a:ahLst/>
                <a:cxnLst/>
                <a:rect l="l" t="t" r="r" b="b"/>
                <a:pathLst>
                  <a:path w="1578032" h="127619">
                    <a:moveTo>
                      <a:pt x="74019" y="0"/>
                    </a:moveTo>
                    <a:lnTo>
                      <a:pt x="1504013" y="0"/>
                    </a:lnTo>
                    <a:lnTo>
                      <a:pt x="1578032" y="127619"/>
                    </a:lnTo>
                    <a:lnTo>
                      <a:pt x="0" y="127619"/>
                    </a:lnTo>
                    <a:close/>
                  </a:path>
                </a:pathLst>
              </a:custGeom>
              <a:solidFill>
                <a:schemeClr val="tx1">
                  <a:alpha val="1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等腰三角形 29"/>
              <p:cNvSpPr/>
              <p:nvPr/>
            </p:nvSpPr>
            <p:spPr>
              <a:xfrm flipV="1">
                <a:off x="4533120" y="2542912"/>
                <a:ext cx="169936" cy="146497"/>
              </a:xfrm>
              <a:prstGeom prst="triangl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7" name="矩形 26"/>
            <p:cNvSpPr/>
            <p:nvPr/>
          </p:nvSpPr>
          <p:spPr>
            <a:xfrm>
              <a:off x="4120872" y="2032739"/>
              <a:ext cx="955184" cy="523220"/>
            </a:xfrm>
            <a:prstGeom prst="rect">
              <a:avLst/>
            </a:prstGeom>
            <a:noFill/>
          </p:spPr>
          <p:txBody>
            <a:bodyPr wrap="square" rtlCol="0">
              <a:spAutoFit/>
            </a:bodyPr>
            <a:lstStyle/>
            <a:p>
              <a:r>
                <a:rPr lang="zh-CN" altLang="en-US" sz="1400" b="1">
                  <a:solidFill>
                    <a:srgbClr val="FFFFFF"/>
                  </a:solidFill>
                  <a:latin typeface="微软雅黑" panose="020B0503020204020204" pitchFamily="34" charset="-122"/>
                  <a:ea typeface="微软雅黑" panose="020B0503020204020204" pitchFamily="34" charset="-122"/>
                </a:rPr>
                <a:t>单击此处添加标题</a:t>
              </a:r>
              <a:endParaRPr lang="zh-CN" altLang="en-US" sz="1400" b="1" dirty="0">
                <a:solidFill>
                  <a:srgbClr val="FFFFFF"/>
                </a:solidFill>
                <a:latin typeface="微软雅黑" panose="020B0503020204020204" pitchFamily="34" charset="-122"/>
                <a:ea typeface="微软雅黑" panose="020B0503020204020204" pitchFamily="34" charset="-122"/>
              </a:endParaRPr>
            </a:p>
          </p:txBody>
        </p:sp>
      </p:grpSp>
      <p:grpSp>
        <p:nvGrpSpPr>
          <p:cNvPr id="31" name="说明文字1"/>
          <p:cNvGrpSpPr/>
          <p:nvPr/>
        </p:nvGrpSpPr>
        <p:grpSpPr>
          <a:xfrm>
            <a:off x="6224315" y="3092150"/>
            <a:ext cx="2387326" cy="942216"/>
            <a:chOff x="883394" y="1398992"/>
            <a:chExt cx="2387326" cy="942216"/>
          </a:xfrm>
        </p:grpSpPr>
        <p:sp>
          <p:nvSpPr>
            <p:cNvPr id="32" name="TextBox 13"/>
            <p:cNvSpPr txBox="1"/>
            <p:nvPr/>
          </p:nvSpPr>
          <p:spPr>
            <a:xfrm>
              <a:off x="883394" y="1398992"/>
              <a:ext cx="2387326" cy="276999"/>
            </a:xfrm>
            <a:prstGeom prst="rect">
              <a:avLst/>
            </a:prstGeom>
            <a:noFill/>
          </p:spPr>
          <p:txBody>
            <a:bodyPr wrap="square" rtlCol="0">
              <a:spAutoFit/>
            </a:bodyPr>
            <a:lstStyle/>
            <a:p>
              <a:r>
                <a:rPr lang="zh-CN" altLang="en-US" sz="1200" b="1">
                  <a:latin typeface="微软雅黑" panose="020B0503020204020204" pitchFamily="34" charset="-122"/>
                  <a:ea typeface="微软雅黑" panose="020B0503020204020204" pitchFamily="34" charset="-122"/>
                </a:rPr>
                <a:t>单击此处添加标题</a:t>
              </a:r>
              <a:endParaRPr lang="zh-CN" altLang="en-US" sz="1200" b="1" dirty="0">
                <a:latin typeface="微软雅黑" panose="020B0503020204020204" pitchFamily="34" charset="-122"/>
                <a:ea typeface="微软雅黑" panose="020B0503020204020204" pitchFamily="34" charset="-122"/>
              </a:endParaRPr>
            </a:p>
          </p:txBody>
        </p:sp>
        <p:sp>
          <p:nvSpPr>
            <p:cNvPr id="33" name="TextBox 14"/>
            <p:cNvSpPr txBox="1"/>
            <p:nvPr/>
          </p:nvSpPr>
          <p:spPr>
            <a:xfrm>
              <a:off x="894088" y="1683271"/>
              <a:ext cx="2376632" cy="657937"/>
            </a:xfrm>
            <a:prstGeom prst="rect">
              <a:avLst/>
            </a:prstGeom>
            <a:noFill/>
          </p:spPr>
          <p:txBody>
            <a:bodyPr wrap="square" rtlCol="0">
              <a:spAutoFit/>
            </a:bodyPr>
            <a:lstStyle>
              <a:defPPr>
                <a:defRPr lang="zh-CN"/>
              </a:defPPr>
              <a:lvl1pPr algn="just">
                <a:lnSpc>
                  <a:spcPts val="1500"/>
                </a:lnSpc>
                <a:defRPr sz="1200">
                  <a:latin typeface="微软雅黑" panose="020B0503020204020204" pitchFamily="34" charset="-122"/>
                  <a:ea typeface="微软雅黑" panose="020B0503020204020204" pitchFamily="34" charset="-122"/>
                </a:defRPr>
              </a:lvl1pPr>
            </a:lstStyle>
            <a:p>
              <a:r>
                <a:rPr lang="zh-CN" altLang="en-US"/>
                <a:t>单击添加您的文本单击添加您的文本单击添加您的文本单击添加您的文本</a:t>
              </a:r>
              <a:endParaRPr lang="zh-CN" altLang="en-US" dirty="0"/>
            </a:p>
          </p:txBody>
        </p:sp>
      </p:grpSp>
      <p:grpSp>
        <p:nvGrpSpPr>
          <p:cNvPr id="34" name="说明文字1"/>
          <p:cNvGrpSpPr/>
          <p:nvPr/>
        </p:nvGrpSpPr>
        <p:grpSpPr>
          <a:xfrm>
            <a:off x="6217122" y="1607386"/>
            <a:ext cx="2387326" cy="942216"/>
            <a:chOff x="883394" y="1398992"/>
            <a:chExt cx="2387326" cy="942216"/>
          </a:xfrm>
        </p:grpSpPr>
        <p:sp>
          <p:nvSpPr>
            <p:cNvPr id="35" name="TextBox 11"/>
            <p:cNvSpPr txBox="1"/>
            <p:nvPr/>
          </p:nvSpPr>
          <p:spPr>
            <a:xfrm>
              <a:off x="883394" y="1398992"/>
              <a:ext cx="2387326" cy="276999"/>
            </a:xfrm>
            <a:prstGeom prst="rect">
              <a:avLst/>
            </a:prstGeom>
            <a:noFill/>
          </p:spPr>
          <p:txBody>
            <a:bodyPr wrap="square" rtlCol="0">
              <a:spAutoFit/>
            </a:bodyPr>
            <a:lstStyle/>
            <a:p>
              <a:r>
                <a:rPr lang="zh-CN" altLang="en-US" sz="1200" b="1">
                  <a:latin typeface="微软雅黑" panose="020B0503020204020204" pitchFamily="34" charset="-122"/>
                  <a:ea typeface="微软雅黑" panose="020B0503020204020204" pitchFamily="34" charset="-122"/>
                </a:rPr>
                <a:t>单击此处添加标题</a:t>
              </a:r>
              <a:endParaRPr lang="zh-CN" altLang="en-US" sz="1200" b="1" dirty="0">
                <a:latin typeface="微软雅黑" panose="020B0503020204020204" pitchFamily="34" charset="-122"/>
                <a:ea typeface="微软雅黑" panose="020B0503020204020204" pitchFamily="34" charset="-122"/>
              </a:endParaRPr>
            </a:p>
          </p:txBody>
        </p:sp>
        <p:sp>
          <p:nvSpPr>
            <p:cNvPr id="36" name="TextBox 12"/>
            <p:cNvSpPr txBox="1"/>
            <p:nvPr/>
          </p:nvSpPr>
          <p:spPr>
            <a:xfrm>
              <a:off x="894088" y="1683271"/>
              <a:ext cx="2376632" cy="657937"/>
            </a:xfrm>
            <a:prstGeom prst="rect">
              <a:avLst/>
            </a:prstGeom>
            <a:noFill/>
          </p:spPr>
          <p:txBody>
            <a:bodyPr wrap="square" rtlCol="0">
              <a:spAutoFit/>
            </a:bodyPr>
            <a:lstStyle>
              <a:defPPr>
                <a:defRPr lang="zh-CN"/>
              </a:defPPr>
              <a:lvl1pPr algn="just">
                <a:lnSpc>
                  <a:spcPts val="1500"/>
                </a:lnSpc>
                <a:defRPr sz="1200">
                  <a:latin typeface="微软雅黑" panose="020B0503020204020204" pitchFamily="34" charset="-122"/>
                  <a:ea typeface="微软雅黑" panose="020B0503020204020204" pitchFamily="34" charset="-122"/>
                </a:defRPr>
              </a:lvl1pPr>
            </a:lstStyle>
            <a:p>
              <a:r>
                <a:rPr lang="zh-CN" altLang="en-US"/>
                <a:t>单击添加您的文本单击添加您的文本单击添加您的文本单击添加您的文本</a:t>
              </a:r>
              <a:endParaRPr lang="zh-CN" altLang="en-US" dirty="0"/>
            </a:p>
          </p:txBody>
        </p:sp>
      </p:grpSp>
      <p:grpSp>
        <p:nvGrpSpPr>
          <p:cNvPr id="37" name="说明文字1"/>
          <p:cNvGrpSpPr/>
          <p:nvPr/>
        </p:nvGrpSpPr>
        <p:grpSpPr>
          <a:xfrm>
            <a:off x="477069" y="3092150"/>
            <a:ext cx="2387326" cy="932691"/>
            <a:chOff x="812228" y="1398992"/>
            <a:chExt cx="2387326" cy="932691"/>
          </a:xfrm>
        </p:grpSpPr>
        <p:sp>
          <p:nvSpPr>
            <p:cNvPr id="38" name="TextBox 9"/>
            <p:cNvSpPr txBox="1"/>
            <p:nvPr/>
          </p:nvSpPr>
          <p:spPr>
            <a:xfrm>
              <a:off x="812228" y="1398992"/>
              <a:ext cx="2387326" cy="276999"/>
            </a:xfrm>
            <a:prstGeom prst="rect">
              <a:avLst/>
            </a:prstGeom>
            <a:noFill/>
          </p:spPr>
          <p:txBody>
            <a:bodyPr wrap="square" rtlCol="0">
              <a:spAutoFit/>
            </a:bodyPr>
            <a:lstStyle/>
            <a:p>
              <a:pPr algn="r"/>
              <a:r>
                <a:rPr lang="zh-CN" altLang="en-US" sz="1200" b="1">
                  <a:latin typeface="微软雅黑" panose="020B0503020204020204" pitchFamily="34" charset="-122"/>
                  <a:ea typeface="微软雅黑" panose="020B0503020204020204" pitchFamily="34" charset="-122"/>
                </a:rPr>
                <a:t>单击此处添加标题</a:t>
              </a:r>
              <a:endParaRPr lang="zh-CN" altLang="en-US" sz="1200" b="1" dirty="0">
                <a:latin typeface="微软雅黑" panose="020B0503020204020204" pitchFamily="34" charset="-122"/>
                <a:ea typeface="微软雅黑" panose="020B0503020204020204" pitchFamily="34" charset="-122"/>
              </a:endParaRPr>
            </a:p>
          </p:txBody>
        </p:sp>
        <p:sp>
          <p:nvSpPr>
            <p:cNvPr id="39" name="TextBox 10"/>
            <p:cNvSpPr txBox="1"/>
            <p:nvPr/>
          </p:nvSpPr>
          <p:spPr>
            <a:xfrm>
              <a:off x="822922" y="1673746"/>
              <a:ext cx="2376632" cy="657937"/>
            </a:xfrm>
            <a:prstGeom prst="rect">
              <a:avLst/>
            </a:prstGeom>
            <a:noFill/>
          </p:spPr>
          <p:txBody>
            <a:bodyPr wrap="square" rtlCol="0">
              <a:spAutoFit/>
            </a:bodyPr>
            <a:lstStyle>
              <a:defPPr>
                <a:defRPr lang="zh-CN"/>
              </a:defPPr>
              <a:lvl1pPr algn="just">
                <a:lnSpc>
                  <a:spcPts val="1500"/>
                </a:lnSpc>
                <a:defRPr sz="1200">
                  <a:latin typeface="微软雅黑" panose="020B0503020204020204" pitchFamily="34" charset="-122"/>
                  <a:ea typeface="微软雅黑" panose="020B0503020204020204" pitchFamily="34" charset="-122"/>
                </a:defRPr>
              </a:lvl1pPr>
            </a:lstStyle>
            <a:p>
              <a:r>
                <a:rPr lang="zh-CN" altLang="en-US"/>
                <a:t>单击添加您的文本单击添加您的文本单击添加您的文本单击添加您的文本</a:t>
              </a:r>
              <a:endParaRPr lang="zh-CN" altLang="en-US" dirty="0"/>
            </a:p>
          </p:txBody>
        </p:sp>
      </p:grpSp>
      <p:grpSp>
        <p:nvGrpSpPr>
          <p:cNvPr id="40" name="说明文字1"/>
          <p:cNvGrpSpPr/>
          <p:nvPr/>
        </p:nvGrpSpPr>
        <p:grpSpPr>
          <a:xfrm>
            <a:off x="989592" y="1154618"/>
            <a:ext cx="2448273" cy="1007968"/>
            <a:chOff x="729042" y="1398992"/>
            <a:chExt cx="2448273" cy="1007968"/>
          </a:xfrm>
        </p:grpSpPr>
        <p:sp>
          <p:nvSpPr>
            <p:cNvPr id="41" name="椭圆 40"/>
            <p:cNvSpPr/>
            <p:nvPr/>
          </p:nvSpPr>
          <p:spPr bwMode="auto">
            <a:xfrm>
              <a:off x="729042" y="1442100"/>
              <a:ext cx="180000" cy="180000"/>
            </a:xfrm>
            <a:prstGeom prst="ellipse">
              <a:avLst/>
            </a:prstGeom>
            <a:solidFill>
              <a:srgbClr val="0070C0"/>
            </a:solidFill>
            <a:ln w="38100" cap="flat" cmpd="sng" algn="ctr">
              <a:solidFill>
                <a:srgbClr val="C0C0C0"/>
              </a:solid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20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42" name="TextBox 33"/>
            <p:cNvSpPr txBox="1"/>
            <p:nvPr/>
          </p:nvSpPr>
          <p:spPr>
            <a:xfrm>
              <a:off x="883395" y="1398992"/>
              <a:ext cx="2293920" cy="338554"/>
            </a:xfrm>
            <a:prstGeom prst="rect">
              <a:avLst/>
            </a:prstGeom>
            <a:noFill/>
          </p:spPr>
          <p:txBody>
            <a:bodyPr wrap="square" rtlCol="0">
              <a:spAutoFit/>
            </a:bodyPr>
            <a:lstStyle/>
            <a:p>
              <a:r>
                <a:rPr lang="zh-CN" altLang="en-US" sz="1600" b="1">
                  <a:latin typeface="微软雅黑" panose="020B0503020204020204" pitchFamily="34" charset="-122"/>
                  <a:ea typeface="微软雅黑" panose="020B0503020204020204" pitchFamily="34" charset="-122"/>
                </a:rPr>
                <a:t>单击此处添加标题</a:t>
              </a:r>
              <a:endParaRPr lang="zh-CN" altLang="en-US" sz="1600" b="1" dirty="0">
                <a:latin typeface="微软雅黑" panose="020B0503020204020204" pitchFamily="34" charset="-122"/>
                <a:ea typeface="微软雅黑" panose="020B0503020204020204" pitchFamily="34" charset="-122"/>
              </a:endParaRPr>
            </a:p>
          </p:txBody>
        </p:sp>
        <p:sp>
          <p:nvSpPr>
            <p:cNvPr id="43" name="TextBox 34"/>
            <p:cNvSpPr txBox="1"/>
            <p:nvPr/>
          </p:nvSpPr>
          <p:spPr>
            <a:xfrm>
              <a:off x="894087" y="1737546"/>
              <a:ext cx="2283227" cy="669414"/>
            </a:xfrm>
            <a:prstGeom prst="rect">
              <a:avLst/>
            </a:prstGeom>
            <a:noFill/>
          </p:spPr>
          <p:txBody>
            <a:bodyPr wrap="square" rtlCol="0">
              <a:spAutoFit/>
            </a:bodyPr>
            <a:lstStyle>
              <a:defPPr>
                <a:defRPr lang="zh-CN"/>
              </a:defPPr>
              <a:lvl1pPr algn="just">
                <a:lnSpc>
                  <a:spcPts val="1500"/>
                </a:lnSpc>
                <a:defRPr sz="1200">
                  <a:latin typeface="微软雅黑" panose="020B0503020204020204" pitchFamily="34" charset="-122"/>
                  <a:ea typeface="微软雅黑" panose="020B0503020204020204" pitchFamily="34" charset="-122"/>
                </a:defRPr>
              </a:lvl1pPr>
            </a:lstStyle>
            <a:p>
              <a:r>
                <a:rPr lang="zh-CN" altLang="en-US" sz="1400"/>
                <a:t>单击添加您的文本单击添加您的文本单击添加您的文本单击添加您的文本</a:t>
              </a:r>
              <a:endParaRPr lang="zh-CN" altLang="en-US" sz="1400" dirty="0"/>
            </a:p>
          </p:txBody>
        </p:sp>
      </p:grpSp>
    </p:spTree>
    <p:extLst>
      <p:ext uri="{BB962C8B-B14F-4D97-AF65-F5344CB8AC3E}">
        <p14:creationId xmlns:p14="http://schemas.microsoft.com/office/powerpoint/2010/main" val="3360550125"/>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fltVal val="0"/>
                                          </p:val>
                                        </p:tav>
                                        <p:tav tm="100000">
                                          <p:val>
                                            <p:strVal val="#ppt_w"/>
                                          </p:val>
                                        </p:tav>
                                      </p:tavLst>
                                    </p:anim>
                                    <p:anim calcmode="lin" valueType="num">
                                      <p:cBhvr>
                                        <p:cTn id="8" dur="1000" fill="hold"/>
                                        <p:tgtEl>
                                          <p:spTgt spid="5"/>
                                        </p:tgtEl>
                                        <p:attrNameLst>
                                          <p:attrName>ppt_h</p:attrName>
                                        </p:attrNameLst>
                                      </p:cBhvr>
                                      <p:tavLst>
                                        <p:tav tm="0">
                                          <p:val>
                                            <p:fltVal val="0"/>
                                          </p:val>
                                        </p:tav>
                                        <p:tav tm="100000">
                                          <p:val>
                                            <p:strVal val="#ppt_h"/>
                                          </p:val>
                                        </p:tav>
                                      </p:tavLst>
                                    </p:anim>
                                    <p:anim calcmode="lin" valueType="num">
                                      <p:cBhvr>
                                        <p:cTn id="9" dur="1000" fill="hold"/>
                                        <p:tgtEl>
                                          <p:spTgt spid="5"/>
                                        </p:tgtEl>
                                        <p:attrNameLst>
                                          <p:attrName>style.rotation</p:attrName>
                                        </p:attrNameLst>
                                      </p:cBhvr>
                                      <p:tavLst>
                                        <p:tav tm="0">
                                          <p:val>
                                            <p:fltVal val="90"/>
                                          </p:val>
                                        </p:tav>
                                        <p:tav tm="100000">
                                          <p:val>
                                            <p:fltVal val="0"/>
                                          </p:val>
                                        </p:tav>
                                      </p:tavLst>
                                    </p:anim>
                                    <p:animEffect transition="in" filter="fade">
                                      <p:cBhvr>
                                        <p:cTn id="10" dur="1000"/>
                                        <p:tgtEl>
                                          <p:spTgt spid="5"/>
                                        </p:tgtEl>
                                      </p:cBhvr>
                                    </p:animEffect>
                                  </p:childTnLst>
                                </p:cTn>
                              </p:par>
                              <p:par>
                                <p:cTn id="11" presetID="31" presetClass="entr" presetSubtype="0" fill="hold" nodeType="with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p:cTn id="13" dur="1000" fill="hold"/>
                                        <p:tgtEl>
                                          <p:spTgt spid="4"/>
                                        </p:tgtEl>
                                        <p:attrNameLst>
                                          <p:attrName>ppt_w</p:attrName>
                                        </p:attrNameLst>
                                      </p:cBhvr>
                                      <p:tavLst>
                                        <p:tav tm="0">
                                          <p:val>
                                            <p:fltVal val="0"/>
                                          </p:val>
                                        </p:tav>
                                        <p:tav tm="100000">
                                          <p:val>
                                            <p:strVal val="#ppt_w"/>
                                          </p:val>
                                        </p:tav>
                                      </p:tavLst>
                                    </p:anim>
                                    <p:anim calcmode="lin" valueType="num">
                                      <p:cBhvr>
                                        <p:cTn id="14" dur="1000" fill="hold"/>
                                        <p:tgtEl>
                                          <p:spTgt spid="4"/>
                                        </p:tgtEl>
                                        <p:attrNameLst>
                                          <p:attrName>ppt_h</p:attrName>
                                        </p:attrNameLst>
                                      </p:cBhvr>
                                      <p:tavLst>
                                        <p:tav tm="0">
                                          <p:val>
                                            <p:fltVal val="0"/>
                                          </p:val>
                                        </p:tav>
                                        <p:tav tm="100000">
                                          <p:val>
                                            <p:strVal val="#ppt_h"/>
                                          </p:val>
                                        </p:tav>
                                      </p:tavLst>
                                    </p:anim>
                                    <p:anim calcmode="lin" valueType="num">
                                      <p:cBhvr>
                                        <p:cTn id="15" dur="1000" fill="hold"/>
                                        <p:tgtEl>
                                          <p:spTgt spid="4"/>
                                        </p:tgtEl>
                                        <p:attrNameLst>
                                          <p:attrName>style.rotation</p:attrName>
                                        </p:attrNameLst>
                                      </p:cBhvr>
                                      <p:tavLst>
                                        <p:tav tm="0">
                                          <p:val>
                                            <p:fltVal val="90"/>
                                          </p:val>
                                        </p:tav>
                                        <p:tav tm="100000">
                                          <p:val>
                                            <p:fltVal val="0"/>
                                          </p:val>
                                        </p:tav>
                                      </p:tavLst>
                                    </p:anim>
                                    <p:animEffect transition="in" filter="fade">
                                      <p:cBhvr>
                                        <p:cTn id="16" dur="1000"/>
                                        <p:tgtEl>
                                          <p:spTgt spid="4"/>
                                        </p:tgtEl>
                                      </p:cBhvr>
                                    </p:animEffect>
                                  </p:childTnLst>
                                </p:cTn>
                              </p:par>
                              <p:par>
                                <p:cTn id="17" presetID="16" presetClass="entr" presetSubtype="21" fill="hold" grpId="0" nodeType="with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barn(inVertical)">
                                      <p:cBhvr>
                                        <p:cTn id="19" dur="500"/>
                                        <p:tgtEl>
                                          <p:spTgt spid="8"/>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500"/>
                                        <p:tgtEl>
                                          <p:spTgt spid="7"/>
                                        </p:tgtEl>
                                      </p:cBhvr>
                                    </p:animEffect>
                                  </p:childTnLst>
                                </p:cTn>
                              </p:par>
                            </p:childTnLst>
                          </p:cTn>
                        </p:par>
                        <p:par>
                          <p:cTn id="23" fill="hold">
                            <p:stCondLst>
                              <p:cond delay="1000"/>
                            </p:stCondLst>
                            <p:childTnLst>
                              <p:par>
                                <p:cTn id="24" presetID="2" presetClass="entr" presetSubtype="8" fill="hold" nodeType="afterEffect">
                                  <p:stCondLst>
                                    <p:cond delay="0"/>
                                  </p:stCondLst>
                                  <p:childTnLst>
                                    <p:set>
                                      <p:cBhvr>
                                        <p:cTn id="25" dur="1" fill="hold">
                                          <p:stCondLst>
                                            <p:cond delay="0"/>
                                          </p:stCondLst>
                                        </p:cTn>
                                        <p:tgtEl>
                                          <p:spTgt spid="40"/>
                                        </p:tgtEl>
                                        <p:attrNameLst>
                                          <p:attrName>style.visibility</p:attrName>
                                        </p:attrNameLst>
                                      </p:cBhvr>
                                      <p:to>
                                        <p:strVal val="visible"/>
                                      </p:to>
                                    </p:set>
                                    <p:anim calcmode="lin" valueType="num">
                                      <p:cBhvr additive="base">
                                        <p:cTn id="26" dur="500" fill="hold"/>
                                        <p:tgtEl>
                                          <p:spTgt spid="40"/>
                                        </p:tgtEl>
                                        <p:attrNameLst>
                                          <p:attrName>ppt_x</p:attrName>
                                        </p:attrNameLst>
                                      </p:cBhvr>
                                      <p:tavLst>
                                        <p:tav tm="0">
                                          <p:val>
                                            <p:strVal val="0-#ppt_w/2"/>
                                          </p:val>
                                        </p:tav>
                                        <p:tav tm="100000">
                                          <p:val>
                                            <p:strVal val="#ppt_x"/>
                                          </p:val>
                                        </p:tav>
                                      </p:tavLst>
                                    </p:anim>
                                    <p:anim calcmode="lin" valueType="num">
                                      <p:cBhvr additive="base">
                                        <p:cTn id="27" dur="500" fill="hold"/>
                                        <p:tgtEl>
                                          <p:spTgt spid="40"/>
                                        </p:tgtEl>
                                        <p:attrNameLst>
                                          <p:attrName>ppt_y</p:attrName>
                                        </p:attrNameLst>
                                      </p:cBhvr>
                                      <p:tavLst>
                                        <p:tav tm="0">
                                          <p:val>
                                            <p:strVal val="#ppt_y"/>
                                          </p:val>
                                        </p:tav>
                                        <p:tav tm="100000">
                                          <p:val>
                                            <p:strVal val="#ppt_y"/>
                                          </p:val>
                                        </p:tav>
                                      </p:tavLst>
                                    </p:anim>
                                  </p:childTnLst>
                                </p:cTn>
                              </p:par>
                            </p:childTnLst>
                          </p:cTn>
                        </p:par>
                        <p:par>
                          <p:cTn id="28" fill="hold">
                            <p:stCondLst>
                              <p:cond delay="1500"/>
                            </p:stCondLst>
                            <p:childTnLst>
                              <p:par>
                                <p:cTn id="29" presetID="6" presetClass="entr" presetSubtype="16" fill="hold" grpId="0" nodeType="after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circle(in)">
                                      <p:cBhvr>
                                        <p:cTn id="31" dur="500"/>
                                        <p:tgtEl>
                                          <p:spTgt spid="12"/>
                                        </p:tgtEl>
                                      </p:cBhvr>
                                    </p:animEffect>
                                  </p:childTnLst>
                                </p:cTn>
                              </p:par>
                            </p:childTnLst>
                          </p:cTn>
                        </p:par>
                        <p:par>
                          <p:cTn id="32" fill="hold">
                            <p:stCondLst>
                              <p:cond delay="2000"/>
                            </p:stCondLst>
                            <p:childTnLst>
                              <p:par>
                                <p:cTn id="33" presetID="53" presetClass="entr" presetSubtype="16" fill="hold" nodeType="afterEffect">
                                  <p:stCondLst>
                                    <p:cond delay="0"/>
                                  </p:stCondLst>
                                  <p:childTnLst>
                                    <p:set>
                                      <p:cBhvr>
                                        <p:cTn id="34" dur="1" fill="hold">
                                          <p:stCondLst>
                                            <p:cond delay="0"/>
                                          </p:stCondLst>
                                        </p:cTn>
                                        <p:tgtEl>
                                          <p:spTgt spid="25"/>
                                        </p:tgtEl>
                                        <p:attrNameLst>
                                          <p:attrName>style.visibility</p:attrName>
                                        </p:attrNameLst>
                                      </p:cBhvr>
                                      <p:to>
                                        <p:strVal val="visible"/>
                                      </p:to>
                                    </p:set>
                                    <p:anim calcmode="lin" valueType="num">
                                      <p:cBhvr>
                                        <p:cTn id="35" dur="500" fill="hold"/>
                                        <p:tgtEl>
                                          <p:spTgt spid="25"/>
                                        </p:tgtEl>
                                        <p:attrNameLst>
                                          <p:attrName>ppt_w</p:attrName>
                                        </p:attrNameLst>
                                      </p:cBhvr>
                                      <p:tavLst>
                                        <p:tav tm="0">
                                          <p:val>
                                            <p:fltVal val="0"/>
                                          </p:val>
                                        </p:tav>
                                        <p:tav tm="100000">
                                          <p:val>
                                            <p:strVal val="#ppt_w"/>
                                          </p:val>
                                        </p:tav>
                                      </p:tavLst>
                                    </p:anim>
                                    <p:anim calcmode="lin" valueType="num">
                                      <p:cBhvr>
                                        <p:cTn id="36" dur="500" fill="hold"/>
                                        <p:tgtEl>
                                          <p:spTgt spid="25"/>
                                        </p:tgtEl>
                                        <p:attrNameLst>
                                          <p:attrName>ppt_h</p:attrName>
                                        </p:attrNameLst>
                                      </p:cBhvr>
                                      <p:tavLst>
                                        <p:tav tm="0">
                                          <p:val>
                                            <p:fltVal val="0"/>
                                          </p:val>
                                        </p:tav>
                                        <p:tav tm="100000">
                                          <p:val>
                                            <p:strVal val="#ppt_h"/>
                                          </p:val>
                                        </p:tav>
                                      </p:tavLst>
                                    </p:anim>
                                    <p:animEffect transition="in" filter="fade">
                                      <p:cBhvr>
                                        <p:cTn id="37" dur="500"/>
                                        <p:tgtEl>
                                          <p:spTgt spid="25"/>
                                        </p:tgtEl>
                                      </p:cBhvr>
                                    </p:animEffect>
                                  </p:childTnLst>
                                </p:cTn>
                              </p:par>
                            </p:childTnLst>
                          </p:cTn>
                        </p:par>
                        <p:par>
                          <p:cTn id="38" fill="hold">
                            <p:stCondLst>
                              <p:cond delay="2500"/>
                            </p:stCondLst>
                            <p:childTnLst>
                              <p:par>
                                <p:cTn id="39" presetID="22" presetClass="entr" presetSubtype="8" fill="hold" grpId="0" nodeType="afterEffect">
                                  <p:stCondLst>
                                    <p:cond delay="0"/>
                                  </p:stCondLst>
                                  <p:childTnLst>
                                    <p:set>
                                      <p:cBhvr>
                                        <p:cTn id="40" dur="1" fill="hold">
                                          <p:stCondLst>
                                            <p:cond delay="0"/>
                                          </p:stCondLst>
                                        </p:cTn>
                                        <p:tgtEl>
                                          <p:spTgt spid="11"/>
                                        </p:tgtEl>
                                        <p:attrNameLst>
                                          <p:attrName>style.visibility</p:attrName>
                                        </p:attrNameLst>
                                      </p:cBhvr>
                                      <p:to>
                                        <p:strVal val="visible"/>
                                      </p:to>
                                    </p:set>
                                    <p:animEffect transition="in" filter="wipe(left)">
                                      <p:cBhvr>
                                        <p:cTn id="41" dur="500"/>
                                        <p:tgtEl>
                                          <p:spTgt spid="11"/>
                                        </p:tgtEl>
                                      </p:cBhvr>
                                    </p:animEffect>
                                  </p:childTnLst>
                                </p:cTn>
                              </p:par>
                            </p:childTnLst>
                          </p:cTn>
                        </p:par>
                        <p:par>
                          <p:cTn id="42" fill="hold">
                            <p:stCondLst>
                              <p:cond delay="3000"/>
                            </p:stCondLst>
                            <p:childTnLst>
                              <p:par>
                                <p:cTn id="43" presetID="42" presetClass="entr" presetSubtype="0" fill="hold" nodeType="afterEffect">
                                  <p:stCondLst>
                                    <p:cond delay="0"/>
                                  </p:stCondLst>
                                  <p:childTnLst>
                                    <p:set>
                                      <p:cBhvr>
                                        <p:cTn id="44" dur="1" fill="hold">
                                          <p:stCondLst>
                                            <p:cond delay="0"/>
                                          </p:stCondLst>
                                        </p:cTn>
                                        <p:tgtEl>
                                          <p:spTgt spid="34"/>
                                        </p:tgtEl>
                                        <p:attrNameLst>
                                          <p:attrName>style.visibility</p:attrName>
                                        </p:attrNameLst>
                                      </p:cBhvr>
                                      <p:to>
                                        <p:strVal val="visible"/>
                                      </p:to>
                                    </p:set>
                                    <p:animEffect transition="in" filter="fade">
                                      <p:cBhvr>
                                        <p:cTn id="45" dur="500"/>
                                        <p:tgtEl>
                                          <p:spTgt spid="34"/>
                                        </p:tgtEl>
                                      </p:cBhvr>
                                    </p:animEffect>
                                    <p:anim calcmode="lin" valueType="num">
                                      <p:cBhvr>
                                        <p:cTn id="46" dur="500" fill="hold"/>
                                        <p:tgtEl>
                                          <p:spTgt spid="34"/>
                                        </p:tgtEl>
                                        <p:attrNameLst>
                                          <p:attrName>ppt_x</p:attrName>
                                        </p:attrNameLst>
                                      </p:cBhvr>
                                      <p:tavLst>
                                        <p:tav tm="0">
                                          <p:val>
                                            <p:strVal val="#ppt_x"/>
                                          </p:val>
                                        </p:tav>
                                        <p:tav tm="100000">
                                          <p:val>
                                            <p:strVal val="#ppt_x"/>
                                          </p:val>
                                        </p:tav>
                                      </p:tavLst>
                                    </p:anim>
                                    <p:anim calcmode="lin" valueType="num">
                                      <p:cBhvr>
                                        <p:cTn id="47" dur="500" fill="hold"/>
                                        <p:tgtEl>
                                          <p:spTgt spid="34"/>
                                        </p:tgtEl>
                                        <p:attrNameLst>
                                          <p:attrName>ppt_y</p:attrName>
                                        </p:attrNameLst>
                                      </p:cBhvr>
                                      <p:tavLst>
                                        <p:tav tm="0">
                                          <p:val>
                                            <p:strVal val="#ppt_y+.1"/>
                                          </p:val>
                                        </p:tav>
                                        <p:tav tm="100000">
                                          <p:val>
                                            <p:strVal val="#ppt_y"/>
                                          </p:val>
                                        </p:tav>
                                      </p:tavLst>
                                    </p:anim>
                                  </p:childTnLst>
                                </p:cTn>
                              </p:par>
                            </p:childTnLst>
                          </p:cTn>
                        </p:par>
                        <p:par>
                          <p:cTn id="48" fill="hold">
                            <p:stCondLst>
                              <p:cond delay="3500"/>
                            </p:stCondLst>
                            <p:childTnLst>
                              <p:par>
                                <p:cTn id="49" presetID="53" presetClass="entr" presetSubtype="16" fill="hold" nodeType="afterEffect">
                                  <p:stCondLst>
                                    <p:cond delay="0"/>
                                  </p:stCondLst>
                                  <p:childTnLst>
                                    <p:set>
                                      <p:cBhvr>
                                        <p:cTn id="50" dur="1" fill="hold">
                                          <p:stCondLst>
                                            <p:cond delay="0"/>
                                          </p:stCondLst>
                                        </p:cTn>
                                        <p:tgtEl>
                                          <p:spTgt spid="13"/>
                                        </p:tgtEl>
                                        <p:attrNameLst>
                                          <p:attrName>style.visibility</p:attrName>
                                        </p:attrNameLst>
                                      </p:cBhvr>
                                      <p:to>
                                        <p:strVal val="visible"/>
                                      </p:to>
                                    </p:set>
                                    <p:anim calcmode="lin" valueType="num">
                                      <p:cBhvr>
                                        <p:cTn id="51" dur="500" fill="hold"/>
                                        <p:tgtEl>
                                          <p:spTgt spid="13"/>
                                        </p:tgtEl>
                                        <p:attrNameLst>
                                          <p:attrName>ppt_w</p:attrName>
                                        </p:attrNameLst>
                                      </p:cBhvr>
                                      <p:tavLst>
                                        <p:tav tm="0">
                                          <p:val>
                                            <p:fltVal val="0"/>
                                          </p:val>
                                        </p:tav>
                                        <p:tav tm="100000">
                                          <p:val>
                                            <p:strVal val="#ppt_w"/>
                                          </p:val>
                                        </p:tav>
                                      </p:tavLst>
                                    </p:anim>
                                    <p:anim calcmode="lin" valueType="num">
                                      <p:cBhvr>
                                        <p:cTn id="52" dur="500" fill="hold"/>
                                        <p:tgtEl>
                                          <p:spTgt spid="13"/>
                                        </p:tgtEl>
                                        <p:attrNameLst>
                                          <p:attrName>ppt_h</p:attrName>
                                        </p:attrNameLst>
                                      </p:cBhvr>
                                      <p:tavLst>
                                        <p:tav tm="0">
                                          <p:val>
                                            <p:fltVal val="0"/>
                                          </p:val>
                                        </p:tav>
                                        <p:tav tm="100000">
                                          <p:val>
                                            <p:strVal val="#ppt_h"/>
                                          </p:val>
                                        </p:tav>
                                      </p:tavLst>
                                    </p:anim>
                                    <p:animEffect transition="in" filter="fade">
                                      <p:cBhvr>
                                        <p:cTn id="53" dur="500"/>
                                        <p:tgtEl>
                                          <p:spTgt spid="13"/>
                                        </p:tgtEl>
                                      </p:cBhvr>
                                    </p:animEffect>
                                  </p:childTnLst>
                                </p:cTn>
                              </p:par>
                            </p:childTnLst>
                          </p:cTn>
                        </p:par>
                        <p:par>
                          <p:cTn id="54" fill="hold">
                            <p:stCondLst>
                              <p:cond delay="4000"/>
                            </p:stCondLst>
                            <p:childTnLst>
                              <p:par>
                                <p:cTn id="55" presetID="22" presetClass="entr" presetSubtype="2" fill="hold" grpId="0" nodeType="afterEffect">
                                  <p:stCondLst>
                                    <p:cond delay="0"/>
                                  </p:stCondLst>
                                  <p:childTnLst>
                                    <p:set>
                                      <p:cBhvr>
                                        <p:cTn id="56" dur="1" fill="hold">
                                          <p:stCondLst>
                                            <p:cond delay="0"/>
                                          </p:stCondLst>
                                        </p:cTn>
                                        <p:tgtEl>
                                          <p:spTgt spid="9"/>
                                        </p:tgtEl>
                                        <p:attrNameLst>
                                          <p:attrName>style.visibility</p:attrName>
                                        </p:attrNameLst>
                                      </p:cBhvr>
                                      <p:to>
                                        <p:strVal val="visible"/>
                                      </p:to>
                                    </p:set>
                                    <p:animEffect transition="in" filter="wipe(right)">
                                      <p:cBhvr>
                                        <p:cTn id="57" dur="500"/>
                                        <p:tgtEl>
                                          <p:spTgt spid="9"/>
                                        </p:tgtEl>
                                      </p:cBhvr>
                                    </p:animEffect>
                                  </p:childTnLst>
                                </p:cTn>
                              </p:par>
                            </p:childTnLst>
                          </p:cTn>
                        </p:par>
                        <p:par>
                          <p:cTn id="58" fill="hold">
                            <p:stCondLst>
                              <p:cond delay="4500"/>
                            </p:stCondLst>
                            <p:childTnLst>
                              <p:par>
                                <p:cTn id="59" presetID="42" presetClass="entr" presetSubtype="0" fill="hold" nodeType="afterEffect">
                                  <p:stCondLst>
                                    <p:cond delay="0"/>
                                  </p:stCondLst>
                                  <p:childTnLst>
                                    <p:set>
                                      <p:cBhvr>
                                        <p:cTn id="60" dur="1" fill="hold">
                                          <p:stCondLst>
                                            <p:cond delay="0"/>
                                          </p:stCondLst>
                                        </p:cTn>
                                        <p:tgtEl>
                                          <p:spTgt spid="37"/>
                                        </p:tgtEl>
                                        <p:attrNameLst>
                                          <p:attrName>style.visibility</p:attrName>
                                        </p:attrNameLst>
                                      </p:cBhvr>
                                      <p:to>
                                        <p:strVal val="visible"/>
                                      </p:to>
                                    </p:set>
                                    <p:animEffect transition="in" filter="fade">
                                      <p:cBhvr>
                                        <p:cTn id="61" dur="500"/>
                                        <p:tgtEl>
                                          <p:spTgt spid="37"/>
                                        </p:tgtEl>
                                      </p:cBhvr>
                                    </p:animEffect>
                                    <p:anim calcmode="lin" valueType="num">
                                      <p:cBhvr>
                                        <p:cTn id="62" dur="500" fill="hold"/>
                                        <p:tgtEl>
                                          <p:spTgt spid="37"/>
                                        </p:tgtEl>
                                        <p:attrNameLst>
                                          <p:attrName>ppt_x</p:attrName>
                                        </p:attrNameLst>
                                      </p:cBhvr>
                                      <p:tavLst>
                                        <p:tav tm="0">
                                          <p:val>
                                            <p:strVal val="#ppt_x"/>
                                          </p:val>
                                        </p:tav>
                                        <p:tav tm="100000">
                                          <p:val>
                                            <p:strVal val="#ppt_x"/>
                                          </p:val>
                                        </p:tav>
                                      </p:tavLst>
                                    </p:anim>
                                    <p:anim calcmode="lin" valueType="num">
                                      <p:cBhvr>
                                        <p:cTn id="63" dur="500" fill="hold"/>
                                        <p:tgtEl>
                                          <p:spTgt spid="37"/>
                                        </p:tgtEl>
                                        <p:attrNameLst>
                                          <p:attrName>ppt_y</p:attrName>
                                        </p:attrNameLst>
                                      </p:cBhvr>
                                      <p:tavLst>
                                        <p:tav tm="0">
                                          <p:val>
                                            <p:strVal val="#ppt_y+.1"/>
                                          </p:val>
                                        </p:tav>
                                        <p:tav tm="100000">
                                          <p:val>
                                            <p:strVal val="#ppt_y"/>
                                          </p:val>
                                        </p:tav>
                                      </p:tavLst>
                                    </p:anim>
                                  </p:childTnLst>
                                </p:cTn>
                              </p:par>
                            </p:childTnLst>
                          </p:cTn>
                        </p:par>
                        <p:par>
                          <p:cTn id="64" fill="hold">
                            <p:stCondLst>
                              <p:cond delay="5000"/>
                            </p:stCondLst>
                            <p:childTnLst>
                              <p:par>
                                <p:cTn id="65" presetID="53" presetClass="entr" presetSubtype="16" fill="hold" nodeType="afterEffect">
                                  <p:stCondLst>
                                    <p:cond delay="0"/>
                                  </p:stCondLst>
                                  <p:childTnLst>
                                    <p:set>
                                      <p:cBhvr>
                                        <p:cTn id="66" dur="1" fill="hold">
                                          <p:stCondLst>
                                            <p:cond delay="0"/>
                                          </p:stCondLst>
                                        </p:cTn>
                                        <p:tgtEl>
                                          <p:spTgt spid="19"/>
                                        </p:tgtEl>
                                        <p:attrNameLst>
                                          <p:attrName>style.visibility</p:attrName>
                                        </p:attrNameLst>
                                      </p:cBhvr>
                                      <p:to>
                                        <p:strVal val="visible"/>
                                      </p:to>
                                    </p:set>
                                    <p:anim calcmode="lin" valueType="num">
                                      <p:cBhvr>
                                        <p:cTn id="67" dur="500" fill="hold"/>
                                        <p:tgtEl>
                                          <p:spTgt spid="19"/>
                                        </p:tgtEl>
                                        <p:attrNameLst>
                                          <p:attrName>ppt_w</p:attrName>
                                        </p:attrNameLst>
                                      </p:cBhvr>
                                      <p:tavLst>
                                        <p:tav tm="0">
                                          <p:val>
                                            <p:fltVal val="0"/>
                                          </p:val>
                                        </p:tav>
                                        <p:tav tm="100000">
                                          <p:val>
                                            <p:strVal val="#ppt_w"/>
                                          </p:val>
                                        </p:tav>
                                      </p:tavLst>
                                    </p:anim>
                                    <p:anim calcmode="lin" valueType="num">
                                      <p:cBhvr>
                                        <p:cTn id="68" dur="500" fill="hold"/>
                                        <p:tgtEl>
                                          <p:spTgt spid="19"/>
                                        </p:tgtEl>
                                        <p:attrNameLst>
                                          <p:attrName>ppt_h</p:attrName>
                                        </p:attrNameLst>
                                      </p:cBhvr>
                                      <p:tavLst>
                                        <p:tav tm="0">
                                          <p:val>
                                            <p:fltVal val="0"/>
                                          </p:val>
                                        </p:tav>
                                        <p:tav tm="100000">
                                          <p:val>
                                            <p:strVal val="#ppt_h"/>
                                          </p:val>
                                        </p:tav>
                                      </p:tavLst>
                                    </p:anim>
                                    <p:animEffect transition="in" filter="fade">
                                      <p:cBhvr>
                                        <p:cTn id="69" dur="500"/>
                                        <p:tgtEl>
                                          <p:spTgt spid="19"/>
                                        </p:tgtEl>
                                      </p:cBhvr>
                                    </p:animEffect>
                                  </p:childTnLst>
                                </p:cTn>
                              </p:par>
                            </p:childTnLst>
                          </p:cTn>
                        </p:par>
                        <p:par>
                          <p:cTn id="70" fill="hold">
                            <p:stCondLst>
                              <p:cond delay="5500"/>
                            </p:stCondLst>
                            <p:childTnLst>
                              <p:par>
                                <p:cTn id="71" presetID="22" presetClass="entr" presetSubtype="8" fill="hold" grpId="0" nodeType="afterEffect">
                                  <p:stCondLst>
                                    <p:cond delay="0"/>
                                  </p:stCondLst>
                                  <p:childTnLst>
                                    <p:set>
                                      <p:cBhvr>
                                        <p:cTn id="72" dur="1" fill="hold">
                                          <p:stCondLst>
                                            <p:cond delay="0"/>
                                          </p:stCondLst>
                                        </p:cTn>
                                        <p:tgtEl>
                                          <p:spTgt spid="10"/>
                                        </p:tgtEl>
                                        <p:attrNameLst>
                                          <p:attrName>style.visibility</p:attrName>
                                        </p:attrNameLst>
                                      </p:cBhvr>
                                      <p:to>
                                        <p:strVal val="visible"/>
                                      </p:to>
                                    </p:set>
                                    <p:animEffect transition="in" filter="wipe(left)">
                                      <p:cBhvr>
                                        <p:cTn id="73" dur="500"/>
                                        <p:tgtEl>
                                          <p:spTgt spid="10"/>
                                        </p:tgtEl>
                                      </p:cBhvr>
                                    </p:animEffect>
                                  </p:childTnLst>
                                </p:cTn>
                              </p:par>
                            </p:childTnLst>
                          </p:cTn>
                        </p:par>
                        <p:par>
                          <p:cTn id="74" fill="hold">
                            <p:stCondLst>
                              <p:cond delay="6000"/>
                            </p:stCondLst>
                            <p:childTnLst>
                              <p:par>
                                <p:cTn id="75" presetID="42" presetClass="entr" presetSubtype="0" fill="hold" nodeType="afterEffect">
                                  <p:stCondLst>
                                    <p:cond delay="0"/>
                                  </p:stCondLst>
                                  <p:childTnLst>
                                    <p:set>
                                      <p:cBhvr>
                                        <p:cTn id="76" dur="1" fill="hold">
                                          <p:stCondLst>
                                            <p:cond delay="0"/>
                                          </p:stCondLst>
                                        </p:cTn>
                                        <p:tgtEl>
                                          <p:spTgt spid="31"/>
                                        </p:tgtEl>
                                        <p:attrNameLst>
                                          <p:attrName>style.visibility</p:attrName>
                                        </p:attrNameLst>
                                      </p:cBhvr>
                                      <p:to>
                                        <p:strVal val="visible"/>
                                      </p:to>
                                    </p:set>
                                    <p:animEffect transition="in" filter="fade">
                                      <p:cBhvr>
                                        <p:cTn id="77" dur="500"/>
                                        <p:tgtEl>
                                          <p:spTgt spid="31"/>
                                        </p:tgtEl>
                                      </p:cBhvr>
                                    </p:animEffect>
                                    <p:anim calcmode="lin" valueType="num">
                                      <p:cBhvr>
                                        <p:cTn id="78" dur="500" fill="hold"/>
                                        <p:tgtEl>
                                          <p:spTgt spid="31"/>
                                        </p:tgtEl>
                                        <p:attrNameLst>
                                          <p:attrName>ppt_x</p:attrName>
                                        </p:attrNameLst>
                                      </p:cBhvr>
                                      <p:tavLst>
                                        <p:tav tm="0">
                                          <p:val>
                                            <p:strVal val="#ppt_x"/>
                                          </p:val>
                                        </p:tav>
                                        <p:tav tm="100000">
                                          <p:val>
                                            <p:strVal val="#ppt_x"/>
                                          </p:val>
                                        </p:tav>
                                      </p:tavLst>
                                    </p:anim>
                                    <p:anim calcmode="lin" valueType="num">
                                      <p:cBhvr>
                                        <p:cTn id="79" dur="500" fill="hold"/>
                                        <p:tgtEl>
                                          <p:spTgt spid="3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p:bldP spid="9" grpId="0" animBg="1"/>
      <p:bldP spid="10" grpId="0" animBg="1"/>
      <p:bldP spid="11" grpId="0" animBg="1"/>
      <p:bldP spid="12"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C:\Users\jsj\Desktop\素材cnn sccnn.com_2014111795930119rx61_04 [转换].png"/>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a:fillRect/>
          </a:stretch>
        </p:blipFill>
        <p:spPr bwMode="auto">
          <a:xfrm>
            <a:off x="4139952" y="0"/>
            <a:ext cx="5004048" cy="3571102"/>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descr="C:\Users\jsj\Desktop\素材cnn sccnn.com_2014111795930119rx61_04 [转换].png"/>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r="-8270"/>
          <a:stretch>
            <a:fillRect/>
          </a:stretch>
        </p:blipFill>
        <p:spPr bwMode="auto">
          <a:xfrm>
            <a:off x="0" y="2571750"/>
            <a:ext cx="2498024" cy="2571750"/>
          </a:xfrm>
          <a:prstGeom prst="rect">
            <a:avLst/>
          </a:prstGeom>
          <a:noFill/>
          <a:extLst>
            <a:ext uri="{909E8E84-426E-40DD-AFC4-6F175D3DCCD1}">
              <a14:hiddenFill xmlns:a14="http://schemas.microsoft.com/office/drawing/2010/main">
                <a:solidFill>
                  <a:srgbClr val="FFFFFF"/>
                </a:solidFill>
              </a14:hiddenFill>
            </a:ext>
          </a:extLst>
        </p:spPr>
      </p:pic>
      <p:sp useBgFill="1">
        <p:nvSpPr>
          <p:cNvPr id="6" name="矩形 5"/>
          <p:cNvSpPr/>
          <p:nvPr/>
        </p:nvSpPr>
        <p:spPr>
          <a:xfrm>
            <a:off x="0" y="476972"/>
            <a:ext cx="9144000" cy="432702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0" y="476972"/>
            <a:ext cx="9144000" cy="78554"/>
          </a:xfrm>
          <a:prstGeom prst="rect">
            <a:avLst/>
          </a:prstGeom>
          <a:solidFill>
            <a:srgbClr val="E46C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TextBox 10"/>
          <p:cNvSpPr txBox="1"/>
          <p:nvPr/>
        </p:nvSpPr>
        <p:spPr>
          <a:xfrm>
            <a:off x="251520" y="62858"/>
            <a:ext cx="1954381" cy="400110"/>
          </a:xfrm>
          <a:prstGeom prst="rect">
            <a:avLst/>
          </a:prstGeom>
          <a:noFill/>
        </p:spPr>
        <p:txBody>
          <a:bodyPr wrap="none" rtlCol="0">
            <a:spAutoFit/>
          </a:bodyPr>
          <a:lstStyle/>
          <a:p>
            <a:r>
              <a:rPr lang="zh-CN" altLang="en-US" sz="2000" b="1" spc="300" dirty="0" smtClean="0">
                <a:solidFill>
                  <a:schemeClr val="tx1">
                    <a:lumMod val="85000"/>
                    <a:lumOff val="15000"/>
                  </a:schemeClr>
                </a:solidFill>
                <a:latin typeface="微软雅黑" panose="020B0503020204020204" pitchFamily="34" charset="-122"/>
                <a:ea typeface="微软雅黑" panose="020B0503020204020204" pitchFamily="34" charset="-122"/>
              </a:rPr>
              <a:t>单击添加标题</a:t>
            </a:r>
            <a:endParaRPr lang="zh-CN" altLang="en-US" sz="2000" b="1" spc="3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grpSp>
        <p:nvGrpSpPr>
          <p:cNvPr id="30" name="组合 29"/>
          <p:cNvGrpSpPr/>
          <p:nvPr/>
        </p:nvGrpSpPr>
        <p:grpSpPr>
          <a:xfrm>
            <a:off x="3326352" y="2815905"/>
            <a:ext cx="2396738" cy="2396738"/>
            <a:chOff x="3298071" y="2815905"/>
            <a:chExt cx="2396738" cy="2396738"/>
          </a:xfrm>
        </p:grpSpPr>
        <p:sp>
          <p:nvSpPr>
            <p:cNvPr id="31" name="空心弧 30"/>
            <p:cNvSpPr/>
            <p:nvPr/>
          </p:nvSpPr>
          <p:spPr>
            <a:xfrm flipH="1">
              <a:off x="3298071" y="2815905"/>
              <a:ext cx="2396738" cy="2396738"/>
            </a:xfrm>
            <a:prstGeom prst="blockArc">
              <a:avLst>
                <a:gd name="adj1" fmla="val 10757526"/>
                <a:gd name="adj2" fmla="val 64055"/>
                <a:gd name="adj3" fmla="val 12094"/>
              </a:avLst>
            </a:prstGeom>
            <a:solidFill>
              <a:srgbClr val="C0C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2" name="空心弧 31"/>
            <p:cNvSpPr/>
            <p:nvPr/>
          </p:nvSpPr>
          <p:spPr>
            <a:xfrm flipH="1">
              <a:off x="3298071" y="2815905"/>
              <a:ext cx="2396738" cy="2396738"/>
            </a:xfrm>
            <a:prstGeom prst="blockArc">
              <a:avLst>
                <a:gd name="adj1" fmla="val 12607873"/>
                <a:gd name="adj2" fmla="val 64055"/>
                <a:gd name="adj3" fmla="val 12094"/>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32"/>
            <p:cNvSpPr/>
            <p:nvPr/>
          </p:nvSpPr>
          <p:spPr>
            <a:xfrm>
              <a:off x="3301063" y="4014878"/>
              <a:ext cx="288032" cy="79741"/>
            </a:xfrm>
            <a:prstGeom prst="rect">
              <a:avLst/>
            </a:prstGeom>
            <a:solidFill>
              <a:srgbClr val="E46C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矩形 33"/>
            <p:cNvSpPr/>
            <p:nvPr/>
          </p:nvSpPr>
          <p:spPr>
            <a:xfrm>
              <a:off x="5406777" y="4014878"/>
              <a:ext cx="288032" cy="79741"/>
            </a:xfrm>
            <a:prstGeom prst="rect">
              <a:avLst/>
            </a:prstGeom>
            <a:solidFill>
              <a:srgbClr val="E46C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5" name="组合 34"/>
          <p:cNvGrpSpPr/>
          <p:nvPr/>
        </p:nvGrpSpPr>
        <p:grpSpPr>
          <a:xfrm>
            <a:off x="2943361" y="2430714"/>
            <a:ext cx="3167118" cy="3167119"/>
            <a:chOff x="2943361" y="2430714"/>
            <a:chExt cx="3167118" cy="3167119"/>
          </a:xfrm>
        </p:grpSpPr>
        <p:sp>
          <p:nvSpPr>
            <p:cNvPr id="36" name="空心弧 35"/>
            <p:cNvSpPr/>
            <p:nvPr/>
          </p:nvSpPr>
          <p:spPr>
            <a:xfrm flipH="1">
              <a:off x="2943361" y="2430715"/>
              <a:ext cx="3167118" cy="3167118"/>
            </a:xfrm>
            <a:prstGeom prst="blockArc">
              <a:avLst>
                <a:gd name="adj1" fmla="val 10757526"/>
                <a:gd name="adj2" fmla="val 22358"/>
                <a:gd name="adj3" fmla="val 9233"/>
              </a:avLst>
            </a:prstGeom>
            <a:solidFill>
              <a:srgbClr val="C0C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7" name="空心弧 36"/>
            <p:cNvSpPr/>
            <p:nvPr/>
          </p:nvSpPr>
          <p:spPr>
            <a:xfrm flipH="1">
              <a:off x="2943361" y="2430714"/>
              <a:ext cx="3167118" cy="3167118"/>
            </a:xfrm>
            <a:prstGeom prst="blockArc">
              <a:avLst>
                <a:gd name="adj1" fmla="val 15175853"/>
                <a:gd name="adj2" fmla="val 22358"/>
                <a:gd name="adj3" fmla="val 9233"/>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矩形 37"/>
            <p:cNvSpPr/>
            <p:nvPr/>
          </p:nvSpPr>
          <p:spPr>
            <a:xfrm>
              <a:off x="2943972" y="4014878"/>
              <a:ext cx="288032" cy="79741"/>
            </a:xfrm>
            <a:prstGeom prst="rect">
              <a:avLst/>
            </a:prstGeom>
            <a:solidFill>
              <a:srgbClr val="E46C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矩形 38"/>
            <p:cNvSpPr/>
            <p:nvPr/>
          </p:nvSpPr>
          <p:spPr>
            <a:xfrm>
              <a:off x="5822447" y="4014878"/>
              <a:ext cx="288032" cy="79741"/>
            </a:xfrm>
            <a:prstGeom prst="rect">
              <a:avLst/>
            </a:prstGeom>
            <a:solidFill>
              <a:srgbClr val="E46C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0" name="组合 39"/>
          <p:cNvGrpSpPr/>
          <p:nvPr/>
        </p:nvGrpSpPr>
        <p:grpSpPr>
          <a:xfrm>
            <a:off x="2574971" y="2062325"/>
            <a:ext cx="3903898" cy="3903898"/>
            <a:chOff x="2574971" y="2062325"/>
            <a:chExt cx="3903898" cy="3903898"/>
          </a:xfrm>
        </p:grpSpPr>
        <p:sp>
          <p:nvSpPr>
            <p:cNvPr id="41" name="空心弧 40"/>
            <p:cNvSpPr/>
            <p:nvPr/>
          </p:nvSpPr>
          <p:spPr>
            <a:xfrm flipH="1">
              <a:off x="2574971" y="2062325"/>
              <a:ext cx="3903898" cy="3903898"/>
            </a:xfrm>
            <a:prstGeom prst="blockArc">
              <a:avLst>
                <a:gd name="adj1" fmla="val 10757526"/>
                <a:gd name="adj2" fmla="val 18715"/>
                <a:gd name="adj3" fmla="val 7362"/>
              </a:avLst>
            </a:prstGeom>
            <a:solidFill>
              <a:srgbClr val="C0C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2" name="空心弧 41"/>
            <p:cNvSpPr/>
            <p:nvPr/>
          </p:nvSpPr>
          <p:spPr>
            <a:xfrm flipH="1">
              <a:off x="2574971" y="2062325"/>
              <a:ext cx="3903898" cy="3903898"/>
            </a:xfrm>
            <a:prstGeom prst="blockArc">
              <a:avLst>
                <a:gd name="adj1" fmla="val 17777439"/>
                <a:gd name="adj2" fmla="val 18715"/>
                <a:gd name="adj3" fmla="val 7362"/>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矩形 42"/>
            <p:cNvSpPr/>
            <p:nvPr/>
          </p:nvSpPr>
          <p:spPr>
            <a:xfrm>
              <a:off x="2574971" y="4014878"/>
              <a:ext cx="288032" cy="79741"/>
            </a:xfrm>
            <a:prstGeom prst="rect">
              <a:avLst/>
            </a:prstGeom>
            <a:solidFill>
              <a:srgbClr val="E46C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矩形 43"/>
            <p:cNvSpPr/>
            <p:nvPr/>
          </p:nvSpPr>
          <p:spPr>
            <a:xfrm>
              <a:off x="6190837" y="4014878"/>
              <a:ext cx="288032" cy="79741"/>
            </a:xfrm>
            <a:prstGeom prst="rect">
              <a:avLst/>
            </a:prstGeom>
            <a:solidFill>
              <a:srgbClr val="E46C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5" name="组合 44"/>
          <p:cNvGrpSpPr/>
          <p:nvPr/>
        </p:nvGrpSpPr>
        <p:grpSpPr>
          <a:xfrm>
            <a:off x="3749889" y="3237245"/>
            <a:ext cx="1554058" cy="1554057"/>
            <a:chOff x="3749889" y="3237245"/>
            <a:chExt cx="1554058" cy="1554057"/>
          </a:xfrm>
        </p:grpSpPr>
        <p:sp>
          <p:nvSpPr>
            <p:cNvPr id="46" name="饼形 45"/>
            <p:cNvSpPr/>
            <p:nvPr/>
          </p:nvSpPr>
          <p:spPr>
            <a:xfrm rot="5400000">
              <a:off x="3749890" y="3237245"/>
              <a:ext cx="1554057" cy="1554057"/>
            </a:xfrm>
            <a:prstGeom prst="pie">
              <a:avLst>
                <a:gd name="adj1" fmla="val 5376100"/>
                <a:gd name="adj2" fmla="val 16263200"/>
              </a:avLst>
            </a:prstGeom>
            <a:solidFill>
              <a:srgbClr val="C0C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7" name="矩形 46"/>
            <p:cNvSpPr/>
            <p:nvPr/>
          </p:nvSpPr>
          <p:spPr>
            <a:xfrm>
              <a:off x="3749889" y="4014878"/>
              <a:ext cx="1554057" cy="79741"/>
            </a:xfrm>
            <a:prstGeom prst="rect">
              <a:avLst/>
            </a:prstGeom>
            <a:solidFill>
              <a:srgbClr val="E46C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矩形 47"/>
            <p:cNvSpPr/>
            <p:nvPr/>
          </p:nvSpPr>
          <p:spPr>
            <a:xfrm>
              <a:off x="4004420" y="3392413"/>
              <a:ext cx="1045006" cy="523220"/>
            </a:xfrm>
            <a:prstGeom prst="rect">
              <a:avLst/>
            </a:prstGeom>
          </p:spPr>
          <p:txBody>
            <a:bodyPr wrap="square">
              <a:spAutoFit/>
            </a:bodyPr>
            <a:lstStyle/>
            <a:p>
              <a:pPr algn="ctr"/>
              <a:r>
                <a:rPr lang="zh-CN" altLang="en-US" sz="1400">
                  <a:solidFill>
                    <a:srgbClr val="000000"/>
                  </a:solidFill>
                  <a:latin typeface="微软雅黑" panose="020B0503020204020204" pitchFamily="34" charset="-122"/>
                  <a:ea typeface="微软雅黑" panose="020B0503020204020204" pitchFamily="34" charset="-122"/>
                </a:rPr>
                <a:t>单击此处添加标题</a:t>
              </a:r>
              <a:endParaRPr lang="zh-CN" altLang="en-US" sz="1400" dirty="0">
                <a:solidFill>
                  <a:srgbClr val="000000"/>
                </a:solidFill>
              </a:endParaRPr>
            </a:p>
          </p:txBody>
        </p:sp>
      </p:grpSp>
      <p:grpSp>
        <p:nvGrpSpPr>
          <p:cNvPr id="49" name="说明文字1"/>
          <p:cNvGrpSpPr/>
          <p:nvPr/>
        </p:nvGrpSpPr>
        <p:grpSpPr>
          <a:xfrm>
            <a:off x="4927556" y="1007760"/>
            <a:ext cx="2514361" cy="959026"/>
            <a:chOff x="729042" y="1398992"/>
            <a:chExt cx="2514361" cy="959026"/>
          </a:xfrm>
        </p:grpSpPr>
        <p:sp>
          <p:nvSpPr>
            <p:cNvPr id="50" name="椭圆 49"/>
            <p:cNvSpPr/>
            <p:nvPr/>
          </p:nvSpPr>
          <p:spPr bwMode="auto">
            <a:xfrm>
              <a:off x="729042" y="1442100"/>
              <a:ext cx="180000" cy="180000"/>
            </a:xfrm>
            <a:prstGeom prst="ellipse">
              <a:avLst/>
            </a:prstGeom>
            <a:solidFill>
              <a:srgbClr val="0070C0"/>
            </a:solidFill>
            <a:ln w="38100" cap="flat" cmpd="sng" algn="ctr">
              <a:solidFill>
                <a:srgbClr val="C0C0C0"/>
              </a:solidFill>
              <a:prstDash val="solid"/>
              <a:round/>
              <a:headEnd type="none" w="med" len="med"/>
              <a:tailEnd type="none" w="med" len="med"/>
            </a:ln>
            <a:effectLst/>
          </p:spPr>
          <p:txBody>
            <a:bodyPr vert="horz" wrap="square" lIns="91440" tIns="45720" rIns="91440" bIns="45720" numCol="1" rtlCol="0" anchor="t" anchorCtr="0" compatLnSpc="1"/>
            <a:lstStyle/>
            <a:p>
              <a:pPr fontAlgn="base">
                <a:spcBef>
                  <a:spcPct val="0"/>
                </a:spcBef>
                <a:spcAft>
                  <a:spcPct val="0"/>
                </a:spcAft>
                <a:buFont typeface="Arial" panose="020B0604020202020204" pitchFamily="34" charset="0"/>
                <a:buNone/>
              </a:pPr>
              <a:endParaRPr lang="zh-CN" altLang="en-US" sz="2000">
                <a:latin typeface="Arial" panose="020B0604020202020204" pitchFamily="34" charset="0"/>
                <a:ea typeface="宋体" panose="02010600030101010101" pitchFamily="2" charset="-122"/>
              </a:endParaRPr>
            </a:p>
          </p:txBody>
        </p:sp>
        <p:sp>
          <p:nvSpPr>
            <p:cNvPr id="51" name="TextBox 37"/>
            <p:cNvSpPr txBox="1"/>
            <p:nvPr/>
          </p:nvSpPr>
          <p:spPr>
            <a:xfrm>
              <a:off x="883394" y="1398992"/>
              <a:ext cx="2360009" cy="307777"/>
            </a:xfrm>
            <a:prstGeom prst="rect">
              <a:avLst/>
            </a:prstGeom>
            <a:noFill/>
          </p:spPr>
          <p:txBody>
            <a:bodyPr wrap="square" rtlCol="0">
              <a:spAutoFit/>
            </a:bodyPr>
            <a:lstStyle/>
            <a:p>
              <a:r>
                <a:rPr lang="zh-CN" altLang="en-US" sz="1400" b="1">
                  <a:latin typeface="微软雅黑" panose="020B0503020204020204" pitchFamily="34" charset="-122"/>
                  <a:ea typeface="微软雅黑" panose="020B0503020204020204" pitchFamily="34" charset="-122"/>
                </a:rPr>
                <a:t>单击此处添加标题</a:t>
              </a:r>
              <a:endParaRPr lang="zh-CN" altLang="en-US" sz="1400" b="1" dirty="0">
                <a:latin typeface="微软雅黑" panose="020B0503020204020204" pitchFamily="34" charset="-122"/>
                <a:ea typeface="微软雅黑" panose="020B0503020204020204" pitchFamily="34" charset="-122"/>
              </a:endParaRPr>
            </a:p>
          </p:txBody>
        </p:sp>
        <p:sp>
          <p:nvSpPr>
            <p:cNvPr id="52" name="TextBox 38"/>
            <p:cNvSpPr txBox="1"/>
            <p:nvPr/>
          </p:nvSpPr>
          <p:spPr>
            <a:xfrm>
              <a:off x="894088" y="1688604"/>
              <a:ext cx="2268957" cy="669414"/>
            </a:xfrm>
            <a:prstGeom prst="rect">
              <a:avLst/>
            </a:prstGeom>
            <a:noFill/>
          </p:spPr>
          <p:txBody>
            <a:bodyPr wrap="square" rtlCol="0">
              <a:spAutoFit/>
            </a:bodyPr>
            <a:lstStyle>
              <a:defPPr>
                <a:defRPr lang="zh-CN"/>
              </a:defPPr>
              <a:lvl1pPr algn="just">
                <a:lnSpc>
                  <a:spcPts val="1500"/>
                </a:lnSpc>
                <a:defRPr sz="1200">
                  <a:latin typeface="微软雅黑" panose="020B0503020204020204" pitchFamily="34" charset="-122"/>
                  <a:ea typeface="微软雅黑" panose="020B0503020204020204" pitchFamily="34" charset="-122"/>
                </a:defRPr>
              </a:lvl1pPr>
            </a:lstStyle>
            <a:p>
              <a:r>
                <a:rPr lang="zh-CN" altLang="en-US"/>
                <a:t>单击添加您的文本单击添加您的文本单击添加您的文本单击添加您的文本</a:t>
              </a:r>
              <a:endParaRPr lang="zh-CN" altLang="en-US" dirty="0"/>
            </a:p>
          </p:txBody>
        </p:sp>
      </p:grpSp>
      <p:grpSp>
        <p:nvGrpSpPr>
          <p:cNvPr id="53" name="说明文字1"/>
          <p:cNvGrpSpPr/>
          <p:nvPr/>
        </p:nvGrpSpPr>
        <p:grpSpPr>
          <a:xfrm>
            <a:off x="6190840" y="2188788"/>
            <a:ext cx="2514361" cy="959026"/>
            <a:chOff x="729042" y="1398992"/>
            <a:chExt cx="2514361" cy="959026"/>
          </a:xfrm>
        </p:grpSpPr>
        <p:sp>
          <p:nvSpPr>
            <p:cNvPr id="54" name="椭圆 53"/>
            <p:cNvSpPr/>
            <p:nvPr/>
          </p:nvSpPr>
          <p:spPr bwMode="auto">
            <a:xfrm>
              <a:off x="729042" y="1442100"/>
              <a:ext cx="180000" cy="180000"/>
            </a:xfrm>
            <a:prstGeom prst="ellipse">
              <a:avLst/>
            </a:prstGeom>
            <a:solidFill>
              <a:srgbClr val="0070C0"/>
            </a:solidFill>
            <a:ln w="38100" cap="flat" cmpd="sng" algn="ctr">
              <a:solidFill>
                <a:srgbClr val="C0C0C0"/>
              </a:solidFill>
              <a:prstDash val="solid"/>
              <a:round/>
              <a:headEnd type="none" w="med" len="med"/>
              <a:tailEnd type="none" w="med" len="med"/>
            </a:ln>
            <a:effectLst/>
          </p:spPr>
          <p:txBody>
            <a:bodyPr vert="horz" wrap="square" lIns="91440" tIns="45720" rIns="91440" bIns="45720" numCol="1" rtlCol="0" anchor="t" anchorCtr="0" compatLnSpc="1"/>
            <a:lstStyle/>
            <a:p>
              <a:pPr fontAlgn="base">
                <a:spcBef>
                  <a:spcPct val="0"/>
                </a:spcBef>
                <a:spcAft>
                  <a:spcPct val="0"/>
                </a:spcAft>
                <a:buFont typeface="Arial" panose="020B0604020202020204" pitchFamily="34" charset="0"/>
                <a:buNone/>
              </a:pPr>
              <a:endParaRPr lang="zh-CN" altLang="en-US" sz="2000">
                <a:latin typeface="Arial" panose="020B0604020202020204" pitchFamily="34" charset="0"/>
                <a:ea typeface="宋体" panose="02010600030101010101" pitchFamily="2" charset="-122"/>
              </a:endParaRPr>
            </a:p>
          </p:txBody>
        </p:sp>
        <p:sp>
          <p:nvSpPr>
            <p:cNvPr id="55" name="TextBox 41"/>
            <p:cNvSpPr txBox="1"/>
            <p:nvPr/>
          </p:nvSpPr>
          <p:spPr>
            <a:xfrm>
              <a:off x="883394" y="1398992"/>
              <a:ext cx="2360009" cy="307777"/>
            </a:xfrm>
            <a:prstGeom prst="rect">
              <a:avLst/>
            </a:prstGeom>
            <a:noFill/>
          </p:spPr>
          <p:txBody>
            <a:bodyPr wrap="square" rtlCol="0">
              <a:spAutoFit/>
            </a:bodyPr>
            <a:lstStyle/>
            <a:p>
              <a:r>
                <a:rPr lang="zh-CN" altLang="en-US" sz="1400" b="1">
                  <a:latin typeface="微软雅黑" panose="020B0503020204020204" pitchFamily="34" charset="-122"/>
                  <a:ea typeface="微软雅黑" panose="020B0503020204020204" pitchFamily="34" charset="-122"/>
                </a:rPr>
                <a:t>单击此处添加标题</a:t>
              </a:r>
              <a:endParaRPr lang="zh-CN" altLang="en-US" sz="1400" b="1" dirty="0">
                <a:latin typeface="微软雅黑" panose="020B0503020204020204" pitchFamily="34" charset="-122"/>
                <a:ea typeface="微软雅黑" panose="020B0503020204020204" pitchFamily="34" charset="-122"/>
              </a:endParaRPr>
            </a:p>
          </p:txBody>
        </p:sp>
        <p:sp>
          <p:nvSpPr>
            <p:cNvPr id="56" name="TextBox 42"/>
            <p:cNvSpPr txBox="1"/>
            <p:nvPr/>
          </p:nvSpPr>
          <p:spPr>
            <a:xfrm>
              <a:off x="894088" y="1688604"/>
              <a:ext cx="2268957" cy="669414"/>
            </a:xfrm>
            <a:prstGeom prst="rect">
              <a:avLst/>
            </a:prstGeom>
            <a:noFill/>
          </p:spPr>
          <p:txBody>
            <a:bodyPr wrap="square" rtlCol="0">
              <a:spAutoFit/>
            </a:bodyPr>
            <a:lstStyle>
              <a:defPPr>
                <a:defRPr lang="zh-CN"/>
              </a:defPPr>
              <a:lvl1pPr algn="just">
                <a:lnSpc>
                  <a:spcPts val="1500"/>
                </a:lnSpc>
                <a:defRPr sz="1200">
                  <a:latin typeface="微软雅黑" panose="020B0503020204020204" pitchFamily="34" charset="-122"/>
                  <a:ea typeface="微软雅黑" panose="020B0503020204020204" pitchFamily="34" charset="-122"/>
                </a:defRPr>
              </a:lvl1pPr>
            </a:lstStyle>
            <a:p>
              <a:r>
                <a:rPr lang="zh-CN" altLang="en-US"/>
                <a:t>单击添加您的文本单击添加您的文本单击添加您的文本单击添加您的文本</a:t>
              </a:r>
              <a:endParaRPr lang="zh-CN" altLang="en-US" dirty="0"/>
            </a:p>
          </p:txBody>
        </p:sp>
      </p:grpSp>
      <p:grpSp>
        <p:nvGrpSpPr>
          <p:cNvPr id="57" name="说明文字1"/>
          <p:cNvGrpSpPr/>
          <p:nvPr/>
        </p:nvGrpSpPr>
        <p:grpSpPr>
          <a:xfrm>
            <a:off x="428305" y="1470266"/>
            <a:ext cx="2535138" cy="957468"/>
            <a:chOff x="808599" y="1398992"/>
            <a:chExt cx="2535138" cy="957468"/>
          </a:xfrm>
        </p:grpSpPr>
        <p:sp>
          <p:nvSpPr>
            <p:cNvPr id="58" name="椭圆 57"/>
            <p:cNvSpPr/>
            <p:nvPr/>
          </p:nvSpPr>
          <p:spPr bwMode="auto">
            <a:xfrm>
              <a:off x="3163737" y="1442100"/>
              <a:ext cx="180000" cy="180000"/>
            </a:xfrm>
            <a:prstGeom prst="ellipse">
              <a:avLst/>
            </a:prstGeom>
            <a:solidFill>
              <a:srgbClr val="0070C0"/>
            </a:solidFill>
            <a:ln w="38100" cap="flat" cmpd="sng" algn="ctr">
              <a:solidFill>
                <a:srgbClr val="C0C0C0"/>
              </a:solid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20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59" name="TextBox 45"/>
            <p:cNvSpPr txBox="1"/>
            <p:nvPr/>
          </p:nvSpPr>
          <p:spPr>
            <a:xfrm>
              <a:off x="808599" y="1398992"/>
              <a:ext cx="2360009" cy="307777"/>
            </a:xfrm>
            <a:prstGeom prst="rect">
              <a:avLst/>
            </a:prstGeom>
            <a:noFill/>
          </p:spPr>
          <p:txBody>
            <a:bodyPr wrap="square" rtlCol="0">
              <a:spAutoFit/>
            </a:bodyPr>
            <a:lstStyle/>
            <a:p>
              <a:pPr algn="r"/>
              <a:r>
                <a:rPr lang="zh-CN" altLang="en-US" sz="1400" b="1">
                  <a:latin typeface="微软雅黑" panose="020B0503020204020204" pitchFamily="34" charset="-122"/>
                  <a:ea typeface="微软雅黑" panose="020B0503020204020204" pitchFamily="34" charset="-122"/>
                </a:rPr>
                <a:t>单击此处添加标题</a:t>
              </a:r>
              <a:endParaRPr lang="zh-CN" altLang="en-US" sz="1400" b="1" dirty="0">
                <a:latin typeface="微软雅黑" panose="020B0503020204020204" pitchFamily="34" charset="-122"/>
                <a:ea typeface="微软雅黑" panose="020B0503020204020204" pitchFamily="34" charset="-122"/>
              </a:endParaRPr>
            </a:p>
          </p:txBody>
        </p:sp>
        <p:sp>
          <p:nvSpPr>
            <p:cNvPr id="60" name="TextBox 46"/>
            <p:cNvSpPr txBox="1"/>
            <p:nvPr/>
          </p:nvSpPr>
          <p:spPr>
            <a:xfrm>
              <a:off x="894088" y="1687046"/>
              <a:ext cx="2268957" cy="669414"/>
            </a:xfrm>
            <a:prstGeom prst="rect">
              <a:avLst/>
            </a:prstGeom>
            <a:noFill/>
          </p:spPr>
          <p:txBody>
            <a:bodyPr wrap="square" rtlCol="0">
              <a:spAutoFit/>
            </a:bodyPr>
            <a:lstStyle>
              <a:defPPr>
                <a:defRPr lang="zh-CN"/>
              </a:defPPr>
              <a:lvl1pPr algn="just">
                <a:lnSpc>
                  <a:spcPts val="1500"/>
                </a:lnSpc>
                <a:defRPr sz="1200">
                  <a:latin typeface="微软雅黑" panose="020B0503020204020204" pitchFamily="34" charset="-122"/>
                  <a:ea typeface="微软雅黑" panose="020B0503020204020204" pitchFamily="34" charset="-122"/>
                </a:defRPr>
              </a:lvl1pPr>
            </a:lstStyle>
            <a:p>
              <a:r>
                <a:rPr lang="zh-CN" altLang="en-US"/>
                <a:t>单击添加您的文本单击添加您的文本单击添加您的文本单击添加您的文本</a:t>
              </a:r>
              <a:endParaRPr lang="zh-CN" altLang="en-US" dirty="0"/>
            </a:p>
          </p:txBody>
        </p:sp>
      </p:grpSp>
      <p:cxnSp>
        <p:nvCxnSpPr>
          <p:cNvPr id="61" name="直接连接符 60"/>
          <p:cNvCxnSpPr>
            <a:stCxn id="58" idx="5"/>
            <a:endCxn id="42" idx="0"/>
          </p:cNvCxnSpPr>
          <p:nvPr/>
        </p:nvCxnSpPr>
        <p:spPr>
          <a:xfrm>
            <a:off x="2937083" y="1667014"/>
            <a:ext cx="788920" cy="726061"/>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62" name="直接连接符 61"/>
          <p:cNvCxnSpPr/>
          <p:nvPr/>
        </p:nvCxnSpPr>
        <p:spPr>
          <a:xfrm flipH="1">
            <a:off x="4309695" y="1272429"/>
            <a:ext cx="617861" cy="1452477"/>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63" name="直接连接符 62"/>
          <p:cNvCxnSpPr>
            <a:stCxn id="54" idx="3"/>
            <a:endCxn id="32" idx="0"/>
          </p:cNvCxnSpPr>
          <p:nvPr/>
        </p:nvCxnSpPr>
        <p:spPr>
          <a:xfrm flipH="1">
            <a:off x="5435817" y="2385536"/>
            <a:ext cx="781383" cy="1099931"/>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sp>
        <p:nvSpPr>
          <p:cNvPr id="64" name="TextBox 50"/>
          <p:cNvSpPr txBox="1"/>
          <p:nvPr/>
        </p:nvSpPr>
        <p:spPr>
          <a:xfrm>
            <a:off x="1187624" y="4287572"/>
            <a:ext cx="6302740" cy="372410"/>
          </a:xfrm>
          <a:prstGeom prst="rect">
            <a:avLst/>
          </a:prstGeom>
          <a:noFill/>
        </p:spPr>
        <p:txBody>
          <a:bodyPr wrap="square" rtlCol="0">
            <a:spAutoFit/>
          </a:bodyPr>
          <a:lstStyle>
            <a:defPPr>
              <a:defRPr lang="zh-CN"/>
            </a:defPPr>
            <a:lvl1pPr algn="just">
              <a:lnSpc>
                <a:spcPct val="130000"/>
              </a:lnSpc>
              <a:defRPr sz="1400">
                <a:solidFill>
                  <a:srgbClr val="000000"/>
                </a:solidFill>
                <a:latin typeface="微软雅黑" panose="020B0503020204020204" pitchFamily="34" charset="-122"/>
                <a:ea typeface="微软雅黑" panose="020B0503020204020204" pitchFamily="34" charset="-122"/>
              </a:defRPr>
            </a:lvl1pPr>
          </a:lstStyle>
          <a:p>
            <a:r>
              <a:rPr lang="zh-CN" altLang="en-US"/>
              <a:t>单击添加您的文本单击添加您的文本单击添加您的文本单击添加您的文本</a:t>
            </a:r>
            <a:endParaRPr lang="zh-CN" altLang="en-US" dirty="0"/>
          </a:p>
        </p:txBody>
      </p:sp>
    </p:spTree>
    <p:extLst>
      <p:ext uri="{BB962C8B-B14F-4D97-AF65-F5344CB8AC3E}">
        <p14:creationId xmlns:p14="http://schemas.microsoft.com/office/powerpoint/2010/main" val="2536611987"/>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fltVal val="0"/>
                                          </p:val>
                                        </p:tav>
                                        <p:tav tm="100000">
                                          <p:val>
                                            <p:strVal val="#ppt_w"/>
                                          </p:val>
                                        </p:tav>
                                      </p:tavLst>
                                    </p:anim>
                                    <p:anim calcmode="lin" valueType="num">
                                      <p:cBhvr>
                                        <p:cTn id="8" dur="1000" fill="hold"/>
                                        <p:tgtEl>
                                          <p:spTgt spid="5"/>
                                        </p:tgtEl>
                                        <p:attrNameLst>
                                          <p:attrName>ppt_h</p:attrName>
                                        </p:attrNameLst>
                                      </p:cBhvr>
                                      <p:tavLst>
                                        <p:tav tm="0">
                                          <p:val>
                                            <p:fltVal val="0"/>
                                          </p:val>
                                        </p:tav>
                                        <p:tav tm="100000">
                                          <p:val>
                                            <p:strVal val="#ppt_h"/>
                                          </p:val>
                                        </p:tav>
                                      </p:tavLst>
                                    </p:anim>
                                    <p:anim calcmode="lin" valueType="num">
                                      <p:cBhvr>
                                        <p:cTn id="9" dur="1000" fill="hold"/>
                                        <p:tgtEl>
                                          <p:spTgt spid="5"/>
                                        </p:tgtEl>
                                        <p:attrNameLst>
                                          <p:attrName>style.rotation</p:attrName>
                                        </p:attrNameLst>
                                      </p:cBhvr>
                                      <p:tavLst>
                                        <p:tav tm="0">
                                          <p:val>
                                            <p:fltVal val="90"/>
                                          </p:val>
                                        </p:tav>
                                        <p:tav tm="100000">
                                          <p:val>
                                            <p:fltVal val="0"/>
                                          </p:val>
                                        </p:tav>
                                      </p:tavLst>
                                    </p:anim>
                                    <p:animEffect transition="in" filter="fade">
                                      <p:cBhvr>
                                        <p:cTn id="10" dur="1000"/>
                                        <p:tgtEl>
                                          <p:spTgt spid="5"/>
                                        </p:tgtEl>
                                      </p:cBhvr>
                                    </p:animEffect>
                                  </p:childTnLst>
                                </p:cTn>
                              </p:par>
                              <p:par>
                                <p:cTn id="11" presetID="31" presetClass="entr" presetSubtype="0" fill="hold" nodeType="with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p:cTn id="13" dur="1000" fill="hold"/>
                                        <p:tgtEl>
                                          <p:spTgt spid="4"/>
                                        </p:tgtEl>
                                        <p:attrNameLst>
                                          <p:attrName>ppt_w</p:attrName>
                                        </p:attrNameLst>
                                      </p:cBhvr>
                                      <p:tavLst>
                                        <p:tav tm="0">
                                          <p:val>
                                            <p:fltVal val="0"/>
                                          </p:val>
                                        </p:tav>
                                        <p:tav tm="100000">
                                          <p:val>
                                            <p:strVal val="#ppt_w"/>
                                          </p:val>
                                        </p:tav>
                                      </p:tavLst>
                                    </p:anim>
                                    <p:anim calcmode="lin" valueType="num">
                                      <p:cBhvr>
                                        <p:cTn id="14" dur="1000" fill="hold"/>
                                        <p:tgtEl>
                                          <p:spTgt spid="4"/>
                                        </p:tgtEl>
                                        <p:attrNameLst>
                                          <p:attrName>ppt_h</p:attrName>
                                        </p:attrNameLst>
                                      </p:cBhvr>
                                      <p:tavLst>
                                        <p:tav tm="0">
                                          <p:val>
                                            <p:fltVal val="0"/>
                                          </p:val>
                                        </p:tav>
                                        <p:tav tm="100000">
                                          <p:val>
                                            <p:strVal val="#ppt_h"/>
                                          </p:val>
                                        </p:tav>
                                      </p:tavLst>
                                    </p:anim>
                                    <p:anim calcmode="lin" valueType="num">
                                      <p:cBhvr>
                                        <p:cTn id="15" dur="1000" fill="hold"/>
                                        <p:tgtEl>
                                          <p:spTgt spid="4"/>
                                        </p:tgtEl>
                                        <p:attrNameLst>
                                          <p:attrName>style.rotation</p:attrName>
                                        </p:attrNameLst>
                                      </p:cBhvr>
                                      <p:tavLst>
                                        <p:tav tm="0">
                                          <p:val>
                                            <p:fltVal val="90"/>
                                          </p:val>
                                        </p:tav>
                                        <p:tav tm="100000">
                                          <p:val>
                                            <p:fltVal val="0"/>
                                          </p:val>
                                        </p:tav>
                                      </p:tavLst>
                                    </p:anim>
                                    <p:animEffect transition="in" filter="fade">
                                      <p:cBhvr>
                                        <p:cTn id="16" dur="1000"/>
                                        <p:tgtEl>
                                          <p:spTgt spid="4"/>
                                        </p:tgtEl>
                                      </p:cBhvr>
                                    </p:animEffect>
                                  </p:childTnLst>
                                </p:cTn>
                              </p:par>
                              <p:par>
                                <p:cTn id="17" presetID="16" presetClass="entr" presetSubtype="21" fill="hold" grpId="0" nodeType="with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barn(inVertical)">
                                      <p:cBhvr>
                                        <p:cTn id="19" dur="500"/>
                                        <p:tgtEl>
                                          <p:spTgt spid="8"/>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500"/>
                                        <p:tgtEl>
                                          <p:spTgt spid="7"/>
                                        </p:tgtEl>
                                      </p:cBhvr>
                                    </p:animEffect>
                                  </p:childTnLst>
                                </p:cTn>
                              </p:par>
                            </p:childTnLst>
                          </p:cTn>
                        </p:par>
                        <p:par>
                          <p:cTn id="23" fill="hold">
                            <p:stCondLst>
                              <p:cond delay="1000"/>
                            </p:stCondLst>
                            <p:childTnLst>
                              <p:par>
                                <p:cTn id="24" presetID="42" presetClass="entr" presetSubtype="0" fill="hold" nodeType="afterEffect">
                                  <p:stCondLst>
                                    <p:cond delay="0"/>
                                  </p:stCondLst>
                                  <p:childTnLst>
                                    <p:set>
                                      <p:cBhvr>
                                        <p:cTn id="25" dur="1" fill="hold">
                                          <p:stCondLst>
                                            <p:cond delay="0"/>
                                          </p:stCondLst>
                                        </p:cTn>
                                        <p:tgtEl>
                                          <p:spTgt spid="45"/>
                                        </p:tgtEl>
                                        <p:attrNameLst>
                                          <p:attrName>style.visibility</p:attrName>
                                        </p:attrNameLst>
                                      </p:cBhvr>
                                      <p:to>
                                        <p:strVal val="visible"/>
                                      </p:to>
                                    </p:set>
                                    <p:animEffect transition="in" filter="fade">
                                      <p:cBhvr>
                                        <p:cTn id="26" dur="500"/>
                                        <p:tgtEl>
                                          <p:spTgt spid="45"/>
                                        </p:tgtEl>
                                      </p:cBhvr>
                                    </p:animEffect>
                                    <p:anim calcmode="lin" valueType="num">
                                      <p:cBhvr>
                                        <p:cTn id="27" dur="500" fill="hold"/>
                                        <p:tgtEl>
                                          <p:spTgt spid="45"/>
                                        </p:tgtEl>
                                        <p:attrNameLst>
                                          <p:attrName>ppt_x</p:attrName>
                                        </p:attrNameLst>
                                      </p:cBhvr>
                                      <p:tavLst>
                                        <p:tav tm="0">
                                          <p:val>
                                            <p:strVal val="#ppt_x"/>
                                          </p:val>
                                        </p:tav>
                                        <p:tav tm="100000">
                                          <p:val>
                                            <p:strVal val="#ppt_x"/>
                                          </p:val>
                                        </p:tav>
                                      </p:tavLst>
                                    </p:anim>
                                    <p:anim calcmode="lin" valueType="num">
                                      <p:cBhvr>
                                        <p:cTn id="28" dur="500" fill="hold"/>
                                        <p:tgtEl>
                                          <p:spTgt spid="45"/>
                                        </p:tgtEl>
                                        <p:attrNameLst>
                                          <p:attrName>ppt_y</p:attrName>
                                        </p:attrNameLst>
                                      </p:cBhvr>
                                      <p:tavLst>
                                        <p:tav tm="0">
                                          <p:val>
                                            <p:strVal val="#ppt_y+.1"/>
                                          </p:val>
                                        </p:tav>
                                        <p:tav tm="100000">
                                          <p:val>
                                            <p:strVal val="#ppt_y"/>
                                          </p:val>
                                        </p:tav>
                                      </p:tavLst>
                                    </p:anim>
                                  </p:childTnLst>
                                </p:cTn>
                              </p:par>
                            </p:childTnLst>
                          </p:cTn>
                        </p:par>
                        <p:par>
                          <p:cTn id="29" fill="hold">
                            <p:stCondLst>
                              <p:cond delay="1500"/>
                            </p:stCondLst>
                            <p:childTnLst>
                              <p:par>
                                <p:cTn id="30" presetID="42" presetClass="entr" presetSubtype="0" fill="hold" nodeType="afterEffect">
                                  <p:stCondLst>
                                    <p:cond delay="0"/>
                                  </p:stCondLst>
                                  <p:childTnLst>
                                    <p:set>
                                      <p:cBhvr>
                                        <p:cTn id="31" dur="1" fill="hold">
                                          <p:stCondLst>
                                            <p:cond delay="0"/>
                                          </p:stCondLst>
                                        </p:cTn>
                                        <p:tgtEl>
                                          <p:spTgt spid="30"/>
                                        </p:tgtEl>
                                        <p:attrNameLst>
                                          <p:attrName>style.visibility</p:attrName>
                                        </p:attrNameLst>
                                      </p:cBhvr>
                                      <p:to>
                                        <p:strVal val="visible"/>
                                      </p:to>
                                    </p:set>
                                    <p:animEffect transition="in" filter="fade">
                                      <p:cBhvr>
                                        <p:cTn id="32" dur="500"/>
                                        <p:tgtEl>
                                          <p:spTgt spid="30"/>
                                        </p:tgtEl>
                                      </p:cBhvr>
                                    </p:animEffect>
                                    <p:anim calcmode="lin" valueType="num">
                                      <p:cBhvr>
                                        <p:cTn id="33" dur="500" fill="hold"/>
                                        <p:tgtEl>
                                          <p:spTgt spid="30"/>
                                        </p:tgtEl>
                                        <p:attrNameLst>
                                          <p:attrName>ppt_x</p:attrName>
                                        </p:attrNameLst>
                                      </p:cBhvr>
                                      <p:tavLst>
                                        <p:tav tm="0">
                                          <p:val>
                                            <p:strVal val="#ppt_x"/>
                                          </p:val>
                                        </p:tav>
                                        <p:tav tm="100000">
                                          <p:val>
                                            <p:strVal val="#ppt_x"/>
                                          </p:val>
                                        </p:tav>
                                      </p:tavLst>
                                    </p:anim>
                                    <p:anim calcmode="lin" valueType="num">
                                      <p:cBhvr>
                                        <p:cTn id="34" dur="500" fill="hold"/>
                                        <p:tgtEl>
                                          <p:spTgt spid="30"/>
                                        </p:tgtEl>
                                        <p:attrNameLst>
                                          <p:attrName>ppt_y</p:attrName>
                                        </p:attrNameLst>
                                      </p:cBhvr>
                                      <p:tavLst>
                                        <p:tav tm="0">
                                          <p:val>
                                            <p:strVal val="#ppt_y+.1"/>
                                          </p:val>
                                        </p:tav>
                                        <p:tav tm="100000">
                                          <p:val>
                                            <p:strVal val="#ppt_y"/>
                                          </p:val>
                                        </p:tav>
                                      </p:tavLst>
                                    </p:anim>
                                  </p:childTnLst>
                                </p:cTn>
                              </p:par>
                            </p:childTnLst>
                          </p:cTn>
                        </p:par>
                        <p:par>
                          <p:cTn id="35" fill="hold">
                            <p:stCondLst>
                              <p:cond delay="2000"/>
                            </p:stCondLst>
                            <p:childTnLst>
                              <p:par>
                                <p:cTn id="36" presetID="16" presetClass="entr" presetSubtype="42" fill="hold" nodeType="afterEffect">
                                  <p:stCondLst>
                                    <p:cond delay="0"/>
                                  </p:stCondLst>
                                  <p:childTnLst>
                                    <p:set>
                                      <p:cBhvr>
                                        <p:cTn id="37" dur="1" fill="hold">
                                          <p:stCondLst>
                                            <p:cond delay="0"/>
                                          </p:stCondLst>
                                        </p:cTn>
                                        <p:tgtEl>
                                          <p:spTgt spid="63"/>
                                        </p:tgtEl>
                                        <p:attrNameLst>
                                          <p:attrName>style.visibility</p:attrName>
                                        </p:attrNameLst>
                                      </p:cBhvr>
                                      <p:to>
                                        <p:strVal val="visible"/>
                                      </p:to>
                                    </p:set>
                                    <p:animEffect transition="in" filter="barn(outHorizontal)">
                                      <p:cBhvr>
                                        <p:cTn id="38" dur="250"/>
                                        <p:tgtEl>
                                          <p:spTgt spid="63"/>
                                        </p:tgtEl>
                                      </p:cBhvr>
                                    </p:animEffect>
                                  </p:childTnLst>
                                </p:cTn>
                              </p:par>
                            </p:childTnLst>
                          </p:cTn>
                        </p:par>
                        <p:par>
                          <p:cTn id="39" fill="hold">
                            <p:stCondLst>
                              <p:cond delay="2250"/>
                            </p:stCondLst>
                            <p:childTnLst>
                              <p:par>
                                <p:cTn id="40" presetID="2" presetClass="entr" presetSubtype="1" fill="hold" nodeType="afterEffect">
                                  <p:stCondLst>
                                    <p:cond delay="0"/>
                                  </p:stCondLst>
                                  <p:childTnLst>
                                    <p:set>
                                      <p:cBhvr>
                                        <p:cTn id="41" dur="1" fill="hold">
                                          <p:stCondLst>
                                            <p:cond delay="0"/>
                                          </p:stCondLst>
                                        </p:cTn>
                                        <p:tgtEl>
                                          <p:spTgt spid="53"/>
                                        </p:tgtEl>
                                        <p:attrNameLst>
                                          <p:attrName>style.visibility</p:attrName>
                                        </p:attrNameLst>
                                      </p:cBhvr>
                                      <p:to>
                                        <p:strVal val="visible"/>
                                      </p:to>
                                    </p:set>
                                    <p:anim calcmode="lin" valueType="num">
                                      <p:cBhvr additive="base">
                                        <p:cTn id="42" dur="500" fill="hold"/>
                                        <p:tgtEl>
                                          <p:spTgt spid="53"/>
                                        </p:tgtEl>
                                        <p:attrNameLst>
                                          <p:attrName>ppt_x</p:attrName>
                                        </p:attrNameLst>
                                      </p:cBhvr>
                                      <p:tavLst>
                                        <p:tav tm="0">
                                          <p:val>
                                            <p:strVal val="#ppt_x"/>
                                          </p:val>
                                        </p:tav>
                                        <p:tav tm="100000">
                                          <p:val>
                                            <p:strVal val="#ppt_x"/>
                                          </p:val>
                                        </p:tav>
                                      </p:tavLst>
                                    </p:anim>
                                    <p:anim calcmode="lin" valueType="num">
                                      <p:cBhvr additive="base">
                                        <p:cTn id="43" dur="500" fill="hold"/>
                                        <p:tgtEl>
                                          <p:spTgt spid="53"/>
                                        </p:tgtEl>
                                        <p:attrNameLst>
                                          <p:attrName>ppt_y</p:attrName>
                                        </p:attrNameLst>
                                      </p:cBhvr>
                                      <p:tavLst>
                                        <p:tav tm="0">
                                          <p:val>
                                            <p:strVal val="0-#ppt_h/2"/>
                                          </p:val>
                                        </p:tav>
                                        <p:tav tm="100000">
                                          <p:val>
                                            <p:strVal val="#ppt_y"/>
                                          </p:val>
                                        </p:tav>
                                      </p:tavLst>
                                    </p:anim>
                                  </p:childTnLst>
                                </p:cTn>
                              </p:par>
                            </p:childTnLst>
                          </p:cTn>
                        </p:par>
                        <p:par>
                          <p:cTn id="44" fill="hold">
                            <p:stCondLst>
                              <p:cond delay="2750"/>
                            </p:stCondLst>
                            <p:childTnLst>
                              <p:par>
                                <p:cTn id="45" presetID="42" presetClass="entr" presetSubtype="0" fill="hold" nodeType="afterEffect">
                                  <p:stCondLst>
                                    <p:cond delay="0"/>
                                  </p:stCondLst>
                                  <p:childTnLst>
                                    <p:set>
                                      <p:cBhvr>
                                        <p:cTn id="46" dur="1" fill="hold">
                                          <p:stCondLst>
                                            <p:cond delay="0"/>
                                          </p:stCondLst>
                                        </p:cTn>
                                        <p:tgtEl>
                                          <p:spTgt spid="35"/>
                                        </p:tgtEl>
                                        <p:attrNameLst>
                                          <p:attrName>style.visibility</p:attrName>
                                        </p:attrNameLst>
                                      </p:cBhvr>
                                      <p:to>
                                        <p:strVal val="visible"/>
                                      </p:to>
                                    </p:set>
                                    <p:animEffect transition="in" filter="fade">
                                      <p:cBhvr>
                                        <p:cTn id="47" dur="500"/>
                                        <p:tgtEl>
                                          <p:spTgt spid="35"/>
                                        </p:tgtEl>
                                      </p:cBhvr>
                                    </p:animEffect>
                                    <p:anim calcmode="lin" valueType="num">
                                      <p:cBhvr>
                                        <p:cTn id="48" dur="500" fill="hold"/>
                                        <p:tgtEl>
                                          <p:spTgt spid="35"/>
                                        </p:tgtEl>
                                        <p:attrNameLst>
                                          <p:attrName>ppt_x</p:attrName>
                                        </p:attrNameLst>
                                      </p:cBhvr>
                                      <p:tavLst>
                                        <p:tav tm="0">
                                          <p:val>
                                            <p:strVal val="#ppt_x"/>
                                          </p:val>
                                        </p:tav>
                                        <p:tav tm="100000">
                                          <p:val>
                                            <p:strVal val="#ppt_x"/>
                                          </p:val>
                                        </p:tav>
                                      </p:tavLst>
                                    </p:anim>
                                    <p:anim calcmode="lin" valueType="num">
                                      <p:cBhvr>
                                        <p:cTn id="49" dur="500" fill="hold"/>
                                        <p:tgtEl>
                                          <p:spTgt spid="35"/>
                                        </p:tgtEl>
                                        <p:attrNameLst>
                                          <p:attrName>ppt_y</p:attrName>
                                        </p:attrNameLst>
                                      </p:cBhvr>
                                      <p:tavLst>
                                        <p:tav tm="0">
                                          <p:val>
                                            <p:strVal val="#ppt_y+.1"/>
                                          </p:val>
                                        </p:tav>
                                        <p:tav tm="100000">
                                          <p:val>
                                            <p:strVal val="#ppt_y"/>
                                          </p:val>
                                        </p:tav>
                                      </p:tavLst>
                                    </p:anim>
                                  </p:childTnLst>
                                </p:cTn>
                              </p:par>
                            </p:childTnLst>
                          </p:cTn>
                        </p:par>
                        <p:par>
                          <p:cTn id="50" fill="hold">
                            <p:stCondLst>
                              <p:cond delay="3250"/>
                            </p:stCondLst>
                            <p:childTnLst>
                              <p:par>
                                <p:cTn id="51" presetID="16" presetClass="entr" presetSubtype="42" fill="hold" nodeType="afterEffect">
                                  <p:stCondLst>
                                    <p:cond delay="0"/>
                                  </p:stCondLst>
                                  <p:childTnLst>
                                    <p:set>
                                      <p:cBhvr>
                                        <p:cTn id="52" dur="1" fill="hold">
                                          <p:stCondLst>
                                            <p:cond delay="0"/>
                                          </p:stCondLst>
                                        </p:cTn>
                                        <p:tgtEl>
                                          <p:spTgt spid="62"/>
                                        </p:tgtEl>
                                        <p:attrNameLst>
                                          <p:attrName>style.visibility</p:attrName>
                                        </p:attrNameLst>
                                      </p:cBhvr>
                                      <p:to>
                                        <p:strVal val="visible"/>
                                      </p:to>
                                    </p:set>
                                    <p:animEffect transition="in" filter="barn(outHorizontal)">
                                      <p:cBhvr>
                                        <p:cTn id="53" dur="250"/>
                                        <p:tgtEl>
                                          <p:spTgt spid="62"/>
                                        </p:tgtEl>
                                      </p:cBhvr>
                                    </p:animEffect>
                                  </p:childTnLst>
                                </p:cTn>
                              </p:par>
                            </p:childTnLst>
                          </p:cTn>
                        </p:par>
                        <p:par>
                          <p:cTn id="54" fill="hold">
                            <p:stCondLst>
                              <p:cond delay="3500"/>
                            </p:stCondLst>
                            <p:childTnLst>
                              <p:par>
                                <p:cTn id="55" presetID="2" presetClass="entr" presetSubtype="1" fill="hold" nodeType="afterEffect">
                                  <p:stCondLst>
                                    <p:cond delay="0"/>
                                  </p:stCondLst>
                                  <p:childTnLst>
                                    <p:set>
                                      <p:cBhvr>
                                        <p:cTn id="56" dur="1" fill="hold">
                                          <p:stCondLst>
                                            <p:cond delay="0"/>
                                          </p:stCondLst>
                                        </p:cTn>
                                        <p:tgtEl>
                                          <p:spTgt spid="49"/>
                                        </p:tgtEl>
                                        <p:attrNameLst>
                                          <p:attrName>style.visibility</p:attrName>
                                        </p:attrNameLst>
                                      </p:cBhvr>
                                      <p:to>
                                        <p:strVal val="visible"/>
                                      </p:to>
                                    </p:set>
                                    <p:anim calcmode="lin" valueType="num">
                                      <p:cBhvr additive="base">
                                        <p:cTn id="57" dur="500" fill="hold"/>
                                        <p:tgtEl>
                                          <p:spTgt spid="49"/>
                                        </p:tgtEl>
                                        <p:attrNameLst>
                                          <p:attrName>ppt_x</p:attrName>
                                        </p:attrNameLst>
                                      </p:cBhvr>
                                      <p:tavLst>
                                        <p:tav tm="0">
                                          <p:val>
                                            <p:strVal val="#ppt_x"/>
                                          </p:val>
                                        </p:tav>
                                        <p:tav tm="100000">
                                          <p:val>
                                            <p:strVal val="#ppt_x"/>
                                          </p:val>
                                        </p:tav>
                                      </p:tavLst>
                                    </p:anim>
                                    <p:anim calcmode="lin" valueType="num">
                                      <p:cBhvr additive="base">
                                        <p:cTn id="58" dur="500" fill="hold"/>
                                        <p:tgtEl>
                                          <p:spTgt spid="49"/>
                                        </p:tgtEl>
                                        <p:attrNameLst>
                                          <p:attrName>ppt_y</p:attrName>
                                        </p:attrNameLst>
                                      </p:cBhvr>
                                      <p:tavLst>
                                        <p:tav tm="0">
                                          <p:val>
                                            <p:strVal val="0-#ppt_h/2"/>
                                          </p:val>
                                        </p:tav>
                                        <p:tav tm="100000">
                                          <p:val>
                                            <p:strVal val="#ppt_y"/>
                                          </p:val>
                                        </p:tav>
                                      </p:tavLst>
                                    </p:anim>
                                  </p:childTnLst>
                                </p:cTn>
                              </p:par>
                            </p:childTnLst>
                          </p:cTn>
                        </p:par>
                        <p:par>
                          <p:cTn id="59" fill="hold">
                            <p:stCondLst>
                              <p:cond delay="4000"/>
                            </p:stCondLst>
                            <p:childTnLst>
                              <p:par>
                                <p:cTn id="60" presetID="42" presetClass="entr" presetSubtype="0" fill="hold" nodeType="afterEffect">
                                  <p:stCondLst>
                                    <p:cond delay="0"/>
                                  </p:stCondLst>
                                  <p:childTnLst>
                                    <p:set>
                                      <p:cBhvr>
                                        <p:cTn id="61" dur="1" fill="hold">
                                          <p:stCondLst>
                                            <p:cond delay="0"/>
                                          </p:stCondLst>
                                        </p:cTn>
                                        <p:tgtEl>
                                          <p:spTgt spid="40"/>
                                        </p:tgtEl>
                                        <p:attrNameLst>
                                          <p:attrName>style.visibility</p:attrName>
                                        </p:attrNameLst>
                                      </p:cBhvr>
                                      <p:to>
                                        <p:strVal val="visible"/>
                                      </p:to>
                                    </p:set>
                                    <p:animEffect transition="in" filter="fade">
                                      <p:cBhvr>
                                        <p:cTn id="62" dur="500"/>
                                        <p:tgtEl>
                                          <p:spTgt spid="40"/>
                                        </p:tgtEl>
                                      </p:cBhvr>
                                    </p:animEffect>
                                    <p:anim calcmode="lin" valueType="num">
                                      <p:cBhvr>
                                        <p:cTn id="63" dur="500" fill="hold"/>
                                        <p:tgtEl>
                                          <p:spTgt spid="40"/>
                                        </p:tgtEl>
                                        <p:attrNameLst>
                                          <p:attrName>ppt_x</p:attrName>
                                        </p:attrNameLst>
                                      </p:cBhvr>
                                      <p:tavLst>
                                        <p:tav tm="0">
                                          <p:val>
                                            <p:strVal val="#ppt_x"/>
                                          </p:val>
                                        </p:tav>
                                        <p:tav tm="100000">
                                          <p:val>
                                            <p:strVal val="#ppt_x"/>
                                          </p:val>
                                        </p:tav>
                                      </p:tavLst>
                                    </p:anim>
                                    <p:anim calcmode="lin" valueType="num">
                                      <p:cBhvr>
                                        <p:cTn id="64" dur="500" fill="hold"/>
                                        <p:tgtEl>
                                          <p:spTgt spid="40"/>
                                        </p:tgtEl>
                                        <p:attrNameLst>
                                          <p:attrName>ppt_y</p:attrName>
                                        </p:attrNameLst>
                                      </p:cBhvr>
                                      <p:tavLst>
                                        <p:tav tm="0">
                                          <p:val>
                                            <p:strVal val="#ppt_y+.1"/>
                                          </p:val>
                                        </p:tav>
                                        <p:tav tm="100000">
                                          <p:val>
                                            <p:strVal val="#ppt_y"/>
                                          </p:val>
                                        </p:tav>
                                      </p:tavLst>
                                    </p:anim>
                                  </p:childTnLst>
                                </p:cTn>
                              </p:par>
                            </p:childTnLst>
                          </p:cTn>
                        </p:par>
                        <p:par>
                          <p:cTn id="65" fill="hold">
                            <p:stCondLst>
                              <p:cond delay="4500"/>
                            </p:stCondLst>
                            <p:childTnLst>
                              <p:par>
                                <p:cTn id="66" presetID="16" presetClass="entr" presetSubtype="42" fill="hold" nodeType="afterEffect">
                                  <p:stCondLst>
                                    <p:cond delay="0"/>
                                  </p:stCondLst>
                                  <p:childTnLst>
                                    <p:set>
                                      <p:cBhvr>
                                        <p:cTn id="67" dur="1" fill="hold">
                                          <p:stCondLst>
                                            <p:cond delay="0"/>
                                          </p:stCondLst>
                                        </p:cTn>
                                        <p:tgtEl>
                                          <p:spTgt spid="61"/>
                                        </p:tgtEl>
                                        <p:attrNameLst>
                                          <p:attrName>style.visibility</p:attrName>
                                        </p:attrNameLst>
                                      </p:cBhvr>
                                      <p:to>
                                        <p:strVal val="visible"/>
                                      </p:to>
                                    </p:set>
                                    <p:animEffect transition="in" filter="barn(outHorizontal)">
                                      <p:cBhvr>
                                        <p:cTn id="68" dur="250"/>
                                        <p:tgtEl>
                                          <p:spTgt spid="61"/>
                                        </p:tgtEl>
                                      </p:cBhvr>
                                    </p:animEffect>
                                  </p:childTnLst>
                                </p:cTn>
                              </p:par>
                            </p:childTnLst>
                          </p:cTn>
                        </p:par>
                        <p:par>
                          <p:cTn id="69" fill="hold">
                            <p:stCondLst>
                              <p:cond delay="4750"/>
                            </p:stCondLst>
                            <p:childTnLst>
                              <p:par>
                                <p:cTn id="70" presetID="2" presetClass="entr" presetSubtype="1" fill="hold" nodeType="afterEffect">
                                  <p:stCondLst>
                                    <p:cond delay="0"/>
                                  </p:stCondLst>
                                  <p:childTnLst>
                                    <p:set>
                                      <p:cBhvr>
                                        <p:cTn id="71" dur="1" fill="hold">
                                          <p:stCondLst>
                                            <p:cond delay="0"/>
                                          </p:stCondLst>
                                        </p:cTn>
                                        <p:tgtEl>
                                          <p:spTgt spid="57"/>
                                        </p:tgtEl>
                                        <p:attrNameLst>
                                          <p:attrName>style.visibility</p:attrName>
                                        </p:attrNameLst>
                                      </p:cBhvr>
                                      <p:to>
                                        <p:strVal val="visible"/>
                                      </p:to>
                                    </p:set>
                                    <p:anim calcmode="lin" valueType="num">
                                      <p:cBhvr additive="base">
                                        <p:cTn id="72" dur="500" fill="hold"/>
                                        <p:tgtEl>
                                          <p:spTgt spid="57"/>
                                        </p:tgtEl>
                                        <p:attrNameLst>
                                          <p:attrName>ppt_x</p:attrName>
                                        </p:attrNameLst>
                                      </p:cBhvr>
                                      <p:tavLst>
                                        <p:tav tm="0">
                                          <p:val>
                                            <p:strVal val="#ppt_x"/>
                                          </p:val>
                                        </p:tav>
                                        <p:tav tm="100000">
                                          <p:val>
                                            <p:strVal val="#ppt_x"/>
                                          </p:val>
                                        </p:tav>
                                      </p:tavLst>
                                    </p:anim>
                                    <p:anim calcmode="lin" valueType="num">
                                      <p:cBhvr additive="base">
                                        <p:cTn id="73" dur="500" fill="hold"/>
                                        <p:tgtEl>
                                          <p:spTgt spid="57"/>
                                        </p:tgtEl>
                                        <p:attrNameLst>
                                          <p:attrName>ppt_y</p:attrName>
                                        </p:attrNameLst>
                                      </p:cBhvr>
                                      <p:tavLst>
                                        <p:tav tm="0">
                                          <p:val>
                                            <p:strVal val="0-#ppt_h/2"/>
                                          </p:val>
                                        </p:tav>
                                        <p:tav tm="100000">
                                          <p:val>
                                            <p:strVal val="#ppt_y"/>
                                          </p:val>
                                        </p:tav>
                                      </p:tavLst>
                                    </p:anim>
                                  </p:childTnLst>
                                </p:cTn>
                              </p:par>
                            </p:childTnLst>
                          </p:cTn>
                        </p:par>
                        <p:par>
                          <p:cTn id="74" fill="hold">
                            <p:stCondLst>
                              <p:cond delay="5250"/>
                            </p:stCondLst>
                            <p:childTnLst>
                              <p:par>
                                <p:cTn id="75" presetID="42" presetClass="entr" presetSubtype="0" fill="hold" grpId="0" nodeType="afterEffect">
                                  <p:stCondLst>
                                    <p:cond delay="0"/>
                                  </p:stCondLst>
                                  <p:childTnLst>
                                    <p:set>
                                      <p:cBhvr>
                                        <p:cTn id="76" dur="1" fill="hold">
                                          <p:stCondLst>
                                            <p:cond delay="0"/>
                                          </p:stCondLst>
                                        </p:cTn>
                                        <p:tgtEl>
                                          <p:spTgt spid="64"/>
                                        </p:tgtEl>
                                        <p:attrNameLst>
                                          <p:attrName>style.visibility</p:attrName>
                                        </p:attrNameLst>
                                      </p:cBhvr>
                                      <p:to>
                                        <p:strVal val="visible"/>
                                      </p:to>
                                    </p:set>
                                    <p:animEffect transition="in" filter="fade">
                                      <p:cBhvr>
                                        <p:cTn id="77" dur="500"/>
                                        <p:tgtEl>
                                          <p:spTgt spid="64"/>
                                        </p:tgtEl>
                                      </p:cBhvr>
                                    </p:animEffect>
                                    <p:anim calcmode="lin" valueType="num">
                                      <p:cBhvr>
                                        <p:cTn id="78" dur="500" fill="hold"/>
                                        <p:tgtEl>
                                          <p:spTgt spid="64"/>
                                        </p:tgtEl>
                                        <p:attrNameLst>
                                          <p:attrName>ppt_x</p:attrName>
                                        </p:attrNameLst>
                                      </p:cBhvr>
                                      <p:tavLst>
                                        <p:tav tm="0">
                                          <p:val>
                                            <p:strVal val="#ppt_x"/>
                                          </p:val>
                                        </p:tav>
                                        <p:tav tm="100000">
                                          <p:val>
                                            <p:strVal val="#ppt_x"/>
                                          </p:val>
                                        </p:tav>
                                      </p:tavLst>
                                    </p:anim>
                                    <p:anim calcmode="lin" valueType="num">
                                      <p:cBhvr>
                                        <p:cTn id="79" dur="500" fill="hold"/>
                                        <p:tgtEl>
                                          <p:spTgt spid="6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p:bldP spid="64"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C:\Users\jsj\Desktop\素材cnn sccnn.com_2014111795930119rx61_04 [转换].png"/>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a:fillRect/>
          </a:stretch>
        </p:blipFill>
        <p:spPr bwMode="auto">
          <a:xfrm>
            <a:off x="4139952" y="0"/>
            <a:ext cx="5004048" cy="3571102"/>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descr="C:\Users\jsj\Desktop\素材cnn sccnn.com_2014111795930119rx61_04 [转换].png"/>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r="-8270"/>
          <a:stretch>
            <a:fillRect/>
          </a:stretch>
        </p:blipFill>
        <p:spPr bwMode="auto">
          <a:xfrm>
            <a:off x="0" y="2571750"/>
            <a:ext cx="2498024" cy="2571750"/>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7"/>
          <p:cNvSpPr txBox="1"/>
          <p:nvPr/>
        </p:nvSpPr>
        <p:spPr>
          <a:xfrm>
            <a:off x="792088" y="2067694"/>
            <a:ext cx="5652120" cy="646331"/>
          </a:xfrm>
          <a:prstGeom prst="rect">
            <a:avLst/>
          </a:prstGeom>
          <a:noFill/>
        </p:spPr>
        <p:txBody>
          <a:bodyPr wrap="square" rtlCol="0">
            <a:spAutoFit/>
          </a:bodyPr>
          <a:lstStyle/>
          <a:p>
            <a:pPr algn="just"/>
            <a:r>
              <a:rPr lang="zh-CN" altLang="en-US" sz="3600" b="1" spc="300" dirty="0" smtClean="0">
                <a:solidFill>
                  <a:schemeClr val="bg1">
                    <a:lumMod val="50000"/>
                  </a:schemeClr>
                </a:solidFill>
                <a:latin typeface="微软雅黑" panose="020B0503020204020204" pitchFamily="34" charset="-122"/>
                <a:ea typeface="微软雅黑" panose="020B0503020204020204" pitchFamily="34" charset="-122"/>
              </a:rPr>
              <a:t>演示完毕，感谢您的聆听</a:t>
            </a:r>
            <a:endParaRPr lang="zh-CN" altLang="en-US" sz="3600" b="1" spc="3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7" name="矩形 6"/>
          <p:cNvSpPr/>
          <p:nvPr/>
        </p:nvSpPr>
        <p:spPr>
          <a:xfrm>
            <a:off x="1927448" y="2953276"/>
            <a:ext cx="4147290" cy="338554"/>
          </a:xfrm>
          <a:prstGeom prst="rect">
            <a:avLst/>
          </a:prstGeom>
        </p:spPr>
        <p:txBody>
          <a:bodyPr wrap="none">
            <a:spAutoFit/>
          </a:bodyPr>
          <a:lstStyle/>
          <a:p>
            <a:pPr algn="ctr"/>
            <a:r>
              <a:rPr lang="zh-CN" altLang="en-US" sz="1600" b="1" dirty="0">
                <a:solidFill>
                  <a:schemeClr val="bg1">
                    <a:lumMod val="50000"/>
                  </a:schemeClr>
                </a:solidFill>
                <a:latin typeface="微软雅黑" panose="020B0503020204020204" pitchFamily="34" charset="-122"/>
                <a:ea typeface="微软雅黑" panose="020B0503020204020204" pitchFamily="34" charset="-122"/>
              </a:rPr>
              <a:t> </a:t>
            </a:r>
            <a:r>
              <a:rPr lang="en-US" altLang="zh-CN" sz="1600" b="1" dirty="0" smtClean="0">
                <a:solidFill>
                  <a:schemeClr val="bg1">
                    <a:lumMod val="50000"/>
                  </a:schemeClr>
                </a:solidFill>
                <a:latin typeface="微软雅黑" panose="020B0503020204020204" pitchFamily="34" charset="-122"/>
                <a:ea typeface="微软雅黑" panose="020B0503020204020204" pitchFamily="34" charset="-122"/>
              </a:rPr>
              <a:t>20XX</a:t>
            </a:r>
            <a:r>
              <a:rPr lang="zh-CN" altLang="en-US" sz="1600" b="1" dirty="0" smtClean="0">
                <a:solidFill>
                  <a:schemeClr val="bg1">
                    <a:lumMod val="50000"/>
                  </a:schemeClr>
                </a:solidFill>
                <a:latin typeface="微软雅黑" panose="020B0503020204020204" pitchFamily="34" charset="-122"/>
                <a:ea typeface="微软雅黑" panose="020B0503020204020204" pitchFamily="34" charset="-122"/>
              </a:rPr>
              <a:t>商</a:t>
            </a:r>
            <a:r>
              <a:rPr lang="zh-CN" altLang="en-US" sz="1600" b="1" dirty="0" smtClean="0">
                <a:solidFill>
                  <a:schemeClr val="bg1">
                    <a:lumMod val="50000"/>
                  </a:schemeClr>
                </a:solidFill>
                <a:latin typeface="微软雅黑" panose="020B0503020204020204" pitchFamily="34" charset="-122"/>
                <a:ea typeface="微软雅黑" panose="020B0503020204020204" pitchFamily="34" charset="-122"/>
              </a:rPr>
              <a:t>务模版 可</a:t>
            </a:r>
            <a:r>
              <a:rPr lang="zh-CN" altLang="en-US" sz="1600" b="1" dirty="0">
                <a:solidFill>
                  <a:schemeClr val="bg1">
                    <a:lumMod val="50000"/>
                  </a:schemeClr>
                </a:solidFill>
                <a:latin typeface="微软雅黑" panose="020B0503020204020204" pitchFamily="34" charset="-122"/>
                <a:ea typeface="微软雅黑" panose="020B0503020204020204" pitchFamily="34" charset="-122"/>
              </a:rPr>
              <a:t>随意修改 颜色</a:t>
            </a:r>
            <a:r>
              <a:rPr lang="en-US" altLang="zh-CN" sz="1600" b="1" dirty="0">
                <a:solidFill>
                  <a:schemeClr val="bg1">
                    <a:lumMod val="50000"/>
                  </a:schemeClr>
                </a:solidFill>
                <a:latin typeface="微软雅黑" panose="020B0503020204020204" pitchFamily="34" charset="-122"/>
                <a:ea typeface="微软雅黑" panose="020B0503020204020204" pitchFamily="34" charset="-122"/>
              </a:rPr>
              <a:t>/</a:t>
            </a:r>
            <a:r>
              <a:rPr lang="zh-CN" altLang="en-US" sz="1600" b="1" dirty="0">
                <a:solidFill>
                  <a:schemeClr val="bg1">
                    <a:lumMod val="50000"/>
                  </a:schemeClr>
                </a:solidFill>
                <a:latin typeface="微软雅黑" panose="020B0503020204020204" pitchFamily="34" charset="-122"/>
                <a:ea typeface="微软雅黑" panose="020B0503020204020204" pitchFamily="34" charset="-122"/>
              </a:rPr>
              <a:t>动画</a:t>
            </a:r>
            <a:r>
              <a:rPr lang="en-US" altLang="zh-CN" sz="1600" b="1" dirty="0">
                <a:solidFill>
                  <a:schemeClr val="bg1">
                    <a:lumMod val="50000"/>
                  </a:schemeClr>
                </a:solidFill>
                <a:latin typeface="微软雅黑" panose="020B0503020204020204" pitchFamily="34" charset="-122"/>
                <a:ea typeface="微软雅黑" panose="020B0503020204020204" pitchFamily="34" charset="-122"/>
              </a:rPr>
              <a:t>/</a:t>
            </a:r>
            <a:r>
              <a:rPr lang="zh-CN" altLang="en-US" sz="1600" b="1" dirty="0" smtClean="0">
                <a:solidFill>
                  <a:schemeClr val="bg1">
                    <a:lumMod val="50000"/>
                  </a:schemeClr>
                </a:solidFill>
                <a:latin typeface="微软雅黑" panose="020B0503020204020204" pitchFamily="34" charset="-122"/>
                <a:ea typeface="微软雅黑" panose="020B0503020204020204" pitchFamily="34" charset="-122"/>
              </a:rPr>
              <a:t>文字</a:t>
            </a:r>
            <a:endParaRPr lang="zh-CN" altLang="en-US" sz="1600" b="1" dirty="0">
              <a:solidFill>
                <a:schemeClr val="bg1">
                  <a:lumMod val="50000"/>
                </a:schemeClr>
              </a:solidFill>
              <a:latin typeface="微软雅黑" panose="020B0503020204020204" pitchFamily="34" charset="-122"/>
              <a:ea typeface="微软雅黑" panose="020B0503020204020204" pitchFamily="34" charset="-122"/>
            </a:endParaRPr>
          </a:p>
        </p:txBody>
      </p:sp>
      <p:cxnSp>
        <p:nvCxnSpPr>
          <p:cNvPr id="8" name="直接连接符 7"/>
          <p:cNvCxnSpPr/>
          <p:nvPr/>
        </p:nvCxnSpPr>
        <p:spPr>
          <a:xfrm>
            <a:off x="971600" y="2828424"/>
            <a:ext cx="5446854" cy="0"/>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78639460"/>
      </p:ext>
    </p:extLst>
  </p:cSld>
  <p:clrMapOvr>
    <a:masterClrMapping/>
  </p:clrMapOvr>
  <mc:AlternateContent xmlns:mc="http://schemas.openxmlformats.org/markup-compatibility/2006" xmlns:p14="http://schemas.microsoft.com/office/powerpoint/2010/main">
    <mc:Choice Requires="p14">
      <p:transition spd="slow" p14:dur="4000" advTm="0">
        <p14:vortex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1000"/>
                                        <p:tgtEl>
                                          <p:spTgt spid="5"/>
                                        </p:tgtEl>
                                      </p:cBhvr>
                                    </p:animEffect>
                                    <p:anim calcmode="lin" valueType="num">
                                      <p:cBhvr>
                                        <p:cTn id="14" dur="1000" fill="hold"/>
                                        <p:tgtEl>
                                          <p:spTgt spid="5"/>
                                        </p:tgtEl>
                                        <p:attrNameLst>
                                          <p:attrName>ppt_x</p:attrName>
                                        </p:attrNameLst>
                                      </p:cBhvr>
                                      <p:tavLst>
                                        <p:tav tm="0">
                                          <p:val>
                                            <p:strVal val="#ppt_x"/>
                                          </p:val>
                                        </p:tav>
                                        <p:tav tm="100000">
                                          <p:val>
                                            <p:strVal val="#ppt_x"/>
                                          </p:val>
                                        </p:tav>
                                      </p:tavLst>
                                    </p:anim>
                                    <p:anim calcmode="lin" valueType="num">
                                      <p:cBhvr>
                                        <p:cTn id="15"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2" presetClass="entr" presetSubtype="4" fill="hold" nodeType="click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wipe(down)">
                                      <p:cBhvr>
                                        <p:cTn id="20" dur="500"/>
                                        <p:tgtEl>
                                          <p:spTgt spid="8"/>
                                        </p:tgtEl>
                                      </p:cBhvr>
                                    </p:animEffect>
                                  </p:childTnLst>
                                </p:cTn>
                              </p:par>
                              <p:par>
                                <p:cTn id="21" presetID="2" presetClass="entr" presetSubtype="2" fill="hold" grpId="0" nodeType="withEffect">
                                  <p:stCondLst>
                                    <p:cond delay="0"/>
                                  </p:stCondLst>
                                  <p:iterate type="lt">
                                    <p:tmPct val="10000"/>
                                  </p:iterate>
                                  <p:childTnLst>
                                    <p:set>
                                      <p:cBhvr>
                                        <p:cTn id="22" dur="1" fill="hold">
                                          <p:stCondLst>
                                            <p:cond delay="0"/>
                                          </p:stCondLst>
                                        </p:cTn>
                                        <p:tgtEl>
                                          <p:spTgt spid="6"/>
                                        </p:tgtEl>
                                        <p:attrNameLst>
                                          <p:attrName>style.visibility</p:attrName>
                                        </p:attrNameLst>
                                      </p:cBhvr>
                                      <p:to>
                                        <p:strVal val="visible"/>
                                      </p:to>
                                    </p:set>
                                    <p:anim calcmode="lin" valueType="num">
                                      <p:cBhvr additive="base">
                                        <p:cTn id="23" dur="500" fill="hold"/>
                                        <p:tgtEl>
                                          <p:spTgt spid="6"/>
                                        </p:tgtEl>
                                        <p:attrNameLst>
                                          <p:attrName>ppt_x</p:attrName>
                                        </p:attrNameLst>
                                      </p:cBhvr>
                                      <p:tavLst>
                                        <p:tav tm="0">
                                          <p:val>
                                            <p:strVal val="1+#ppt_w/2"/>
                                          </p:val>
                                        </p:tav>
                                        <p:tav tm="100000">
                                          <p:val>
                                            <p:strVal val="#ppt_x"/>
                                          </p:val>
                                        </p:tav>
                                      </p:tavLst>
                                    </p:anim>
                                    <p:anim calcmode="lin" valueType="num">
                                      <p:cBhvr additive="base">
                                        <p:cTn id="24" dur="500" fill="hold"/>
                                        <p:tgtEl>
                                          <p:spTgt spid="6"/>
                                        </p:tgtEl>
                                        <p:attrNameLst>
                                          <p:attrName>ppt_y</p:attrName>
                                        </p:attrNameLst>
                                      </p:cBhvr>
                                      <p:tavLst>
                                        <p:tav tm="0">
                                          <p:val>
                                            <p:strVal val="#ppt_y"/>
                                          </p:val>
                                        </p:tav>
                                        <p:tav tm="100000">
                                          <p:val>
                                            <p:strVal val="#ppt_y"/>
                                          </p:val>
                                        </p:tav>
                                      </p:tavLst>
                                    </p:anim>
                                  </p:childTnLst>
                                </p:cTn>
                              </p:par>
                            </p:childTnLst>
                          </p:cTn>
                        </p:par>
                        <p:par>
                          <p:cTn id="25" fill="hold">
                            <p:stCondLst>
                              <p:cond delay="1000"/>
                            </p:stCondLst>
                            <p:childTnLst>
                              <p:par>
                                <p:cTn id="26" presetID="42" presetClass="entr" presetSubtype="0" fill="hold" grpId="0" nodeType="afterEffect">
                                  <p:stCondLst>
                                    <p:cond delay="0"/>
                                  </p:stCondLst>
                                  <p:childTnLst>
                                    <p:set>
                                      <p:cBhvr>
                                        <p:cTn id="27" dur="1" fill="hold">
                                          <p:stCondLst>
                                            <p:cond delay="0"/>
                                          </p:stCondLst>
                                        </p:cTn>
                                        <p:tgtEl>
                                          <p:spTgt spid="7"/>
                                        </p:tgtEl>
                                        <p:attrNameLst>
                                          <p:attrName>style.visibility</p:attrName>
                                        </p:attrNameLst>
                                      </p:cBhvr>
                                      <p:to>
                                        <p:strVal val="visible"/>
                                      </p:to>
                                    </p:set>
                                    <p:animEffect transition="in" filter="fade">
                                      <p:cBhvr>
                                        <p:cTn id="28" dur="1000"/>
                                        <p:tgtEl>
                                          <p:spTgt spid="7"/>
                                        </p:tgtEl>
                                      </p:cBhvr>
                                    </p:animEffect>
                                    <p:anim calcmode="lin" valueType="num">
                                      <p:cBhvr>
                                        <p:cTn id="29" dur="1000" fill="hold"/>
                                        <p:tgtEl>
                                          <p:spTgt spid="7"/>
                                        </p:tgtEl>
                                        <p:attrNameLst>
                                          <p:attrName>ppt_x</p:attrName>
                                        </p:attrNameLst>
                                      </p:cBhvr>
                                      <p:tavLst>
                                        <p:tav tm="0">
                                          <p:val>
                                            <p:strVal val="#ppt_x"/>
                                          </p:val>
                                        </p:tav>
                                        <p:tav tm="100000">
                                          <p:val>
                                            <p:strVal val="#ppt_x"/>
                                          </p:val>
                                        </p:tav>
                                      </p:tavLst>
                                    </p:anim>
                                    <p:anim calcmode="lin" valueType="num">
                                      <p:cBhvr>
                                        <p:cTn id="30"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7"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sz="180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6"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3056050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C:\Users\jsj\Desktop\素材cnn sccnn.com_2014111795930119rx61_04 [转换].png"/>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a:fillRect/>
          </a:stretch>
        </p:blipFill>
        <p:spPr bwMode="auto">
          <a:xfrm>
            <a:off x="4139952" y="0"/>
            <a:ext cx="5004048" cy="3571102"/>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descr="C:\Users\jsj\Desktop\素材cnn sccnn.com_2014111795930119rx61_04 [转换].png"/>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r="-8270"/>
          <a:stretch>
            <a:fillRect/>
          </a:stretch>
        </p:blipFill>
        <p:spPr bwMode="auto">
          <a:xfrm>
            <a:off x="0" y="2571750"/>
            <a:ext cx="2498024" cy="2571750"/>
          </a:xfrm>
          <a:prstGeom prst="rect">
            <a:avLst/>
          </a:prstGeom>
          <a:noFill/>
          <a:extLst>
            <a:ext uri="{909E8E84-426E-40DD-AFC4-6F175D3DCCD1}">
              <a14:hiddenFill xmlns:a14="http://schemas.microsoft.com/office/drawing/2010/main">
                <a:solidFill>
                  <a:srgbClr val="FFFFFF"/>
                </a:solidFill>
              </a14:hiddenFill>
            </a:ext>
          </a:extLst>
        </p:spPr>
      </p:pic>
      <p:sp useBgFill="1">
        <p:nvSpPr>
          <p:cNvPr id="6" name="矩形 5"/>
          <p:cNvSpPr/>
          <p:nvPr/>
        </p:nvSpPr>
        <p:spPr>
          <a:xfrm>
            <a:off x="0" y="476972"/>
            <a:ext cx="9144000" cy="432702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0" y="476972"/>
            <a:ext cx="9144000" cy="78554"/>
          </a:xfrm>
          <a:prstGeom prst="rect">
            <a:avLst/>
          </a:prstGeom>
          <a:solidFill>
            <a:srgbClr val="E46C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TextBox 10"/>
          <p:cNvSpPr txBox="1"/>
          <p:nvPr/>
        </p:nvSpPr>
        <p:spPr>
          <a:xfrm>
            <a:off x="251520" y="62858"/>
            <a:ext cx="774571" cy="400110"/>
          </a:xfrm>
          <a:prstGeom prst="rect">
            <a:avLst/>
          </a:prstGeom>
          <a:noFill/>
        </p:spPr>
        <p:txBody>
          <a:bodyPr wrap="none" rtlCol="0">
            <a:spAutoFit/>
          </a:bodyPr>
          <a:lstStyle/>
          <a:p>
            <a:r>
              <a:rPr lang="zh-CN" altLang="en-US" sz="2000" b="1" spc="300" dirty="0" smtClean="0">
                <a:solidFill>
                  <a:schemeClr val="tx1">
                    <a:lumMod val="85000"/>
                    <a:lumOff val="15000"/>
                  </a:schemeClr>
                </a:solidFill>
                <a:latin typeface="微软雅黑" panose="020B0503020204020204" pitchFamily="34" charset="-122"/>
                <a:ea typeface="微软雅黑" panose="020B0503020204020204" pitchFamily="34" charset="-122"/>
              </a:rPr>
              <a:t>目录</a:t>
            </a:r>
            <a:endParaRPr lang="zh-CN" altLang="en-US" sz="2000" b="1" spc="3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grpSp>
        <p:nvGrpSpPr>
          <p:cNvPr id="26" name="组合 25"/>
          <p:cNvGrpSpPr/>
          <p:nvPr/>
        </p:nvGrpSpPr>
        <p:grpSpPr>
          <a:xfrm>
            <a:off x="-375953" y="746150"/>
            <a:ext cx="3391692" cy="3880652"/>
            <a:chOff x="863806" y="915566"/>
            <a:chExt cx="3539828" cy="3539828"/>
          </a:xfrm>
        </p:grpSpPr>
        <p:sp>
          <p:nvSpPr>
            <p:cNvPr id="27" name="空心弧 26"/>
            <p:cNvSpPr/>
            <p:nvPr/>
          </p:nvSpPr>
          <p:spPr>
            <a:xfrm rot="5400000">
              <a:off x="863806" y="915566"/>
              <a:ext cx="3539828" cy="3539828"/>
            </a:xfrm>
            <a:prstGeom prst="blockArc">
              <a:avLst>
                <a:gd name="adj1" fmla="val 11825985"/>
                <a:gd name="adj2" fmla="val 20497888"/>
                <a:gd name="adj3" fmla="val 2183"/>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8" name="椭圆 27"/>
            <p:cNvSpPr/>
            <p:nvPr/>
          </p:nvSpPr>
          <p:spPr>
            <a:xfrm>
              <a:off x="3041867" y="4236240"/>
              <a:ext cx="216024" cy="216024"/>
            </a:xfrm>
            <a:prstGeom prst="ellipse">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等腰三角形 28"/>
            <p:cNvSpPr/>
            <p:nvPr/>
          </p:nvSpPr>
          <p:spPr>
            <a:xfrm rot="17464336">
              <a:off x="3041867" y="922365"/>
              <a:ext cx="216024" cy="216024"/>
            </a:xfrm>
            <a:prstGeom prst="triangle">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0" name="组合 29"/>
          <p:cNvGrpSpPr/>
          <p:nvPr/>
        </p:nvGrpSpPr>
        <p:grpSpPr>
          <a:xfrm>
            <a:off x="3198115" y="1985090"/>
            <a:ext cx="3810488" cy="540000"/>
            <a:chOff x="4397698" y="2408684"/>
            <a:chExt cx="3810488" cy="540000"/>
          </a:xfrm>
          <a:solidFill>
            <a:srgbClr val="0070C0"/>
          </a:solidFill>
        </p:grpSpPr>
        <p:sp>
          <p:nvSpPr>
            <p:cNvPr id="31" name="矩形 45"/>
            <p:cNvSpPr/>
            <p:nvPr/>
          </p:nvSpPr>
          <p:spPr>
            <a:xfrm>
              <a:off x="4397698" y="2408684"/>
              <a:ext cx="669639" cy="540000"/>
            </a:xfrm>
            <a:custGeom>
              <a:avLst/>
              <a:gdLst/>
              <a:ahLst/>
              <a:cxnLst/>
              <a:rect l="l" t="t" r="r" b="b"/>
              <a:pathLst>
                <a:path w="669639" h="540000">
                  <a:moveTo>
                    <a:pt x="0" y="0"/>
                  </a:moveTo>
                  <a:lnTo>
                    <a:pt x="669639" y="0"/>
                  </a:lnTo>
                  <a:lnTo>
                    <a:pt x="669639" y="540000"/>
                  </a:lnTo>
                  <a:lnTo>
                    <a:pt x="0" y="540000"/>
                  </a:lnTo>
                  <a:cubicBezTo>
                    <a:pt x="86768" y="481595"/>
                    <a:pt x="143825" y="382461"/>
                    <a:pt x="143825" y="270000"/>
                  </a:cubicBezTo>
                  <a:cubicBezTo>
                    <a:pt x="143825" y="157539"/>
                    <a:pt x="86768" y="58405"/>
                    <a:pt x="0"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圆角矩形 31"/>
            <p:cNvSpPr/>
            <p:nvPr/>
          </p:nvSpPr>
          <p:spPr>
            <a:xfrm>
              <a:off x="4634079" y="2408684"/>
              <a:ext cx="3574107" cy="54000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3" name="组合 32"/>
          <p:cNvGrpSpPr/>
          <p:nvPr/>
        </p:nvGrpSpPr>
        <p:grpSpPr>
          <a:xfrm>
            <a:off x="2636168" y="1987744"/>
            <a:ext cx="540000" cy="540000"/>
            <a:chOff x="3887706" y="2411338"/>
            <a:chExt cx="540000" cy="540000"/>
          </a:xfrm>
        </p:grpSpPr>
        <p:sp>
          <p:nvSpPr>
            <p:cNvPr id="34" name="椭圆 33"/>
            <p:cNvSpPr/>
            <p:nvPr/>
          </p:nvSpPr>
          <p:spPr>
            <a:xfrm>
              <a:off x="3887706" y="2411338"/>
              <a:ext cx="540000" cy="540000"/>
            </a:xfrm>
            <a:prstGeom prst="ellipse">
              <a:avLst/>
            </a:prstGeom>
            <a:solidFill>
              <a:srgbClr val="FFFFFF"/>
            </a:solidFill>
            <a:ln w="5715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TextBox 7"/>
            <p:cNvSpPr txBox="1"/>
            <p:nvPr/>
          </p:nvSpPr>
          <p:spPr>
            <a:xfrm>
              <a:off x="3995231" y="2447851"/>
              <a:ext cx="320922" cy="461665"/>
            </a:xfrm>
            <a:prstGeom prst="rect">
              <a:avLst/>
            </a:prstGeom>
            <a:noFill/>
          </p:spPr>
          <p:txBody>
            <a:bodyPr wrap="none" rtlCol="0">
              <a:spAutoFit/>
            </a:bodyPr>
            <a:lstStyle>
              <a:defPPr>
                <a:defRPr lang="zh-CN"/>
              </a:defPPr>
              <a:lvl1pPr>
                <a:defRPr sz="2400" b="1">
                  <a:solidFill>
                    <a:srgbClr val="5F5F5F"/>
                  </a:solidFill>
                  <a:effectLst>
                    <a:outerShdw blurRad="38100" dist="38100" dir="2700000" algn="tl">
                      <a:srgbClr val="000000">
                        <a:alpha val="43137"/>
                      </a:srgbClr>
                    </a:outerShdw>
                  </a:effectLst>
                  <a:latin typeface="Agency FB" panose="020B0503020202020204" pitchFamily="34" charset="0"/>
                  <a:ea typeface="微软雅黑" panose="020B0503020204020204" pitchFamily="34" charset="-122"/>
                </a:defRPr>
              </a:lvl1pPr>
            </a:lstStyle>
            <a:p>
              <a:r>
                <a:rPr lang="en-US" altLang="zh-CN" dirty="0">
                  <a:effectLst/>
                </a:rPr>
                <a:t>2</a:t>
              </a:r>
              <a:endParaRPr lang="zh-CN" altLang="en-US" dirty="0">
                <a:effectLst/>
              </a:endParaRPr>
            </a:p>
          </p:txBody>
        </p:sp>
      </p:grpSp>
      <p:sp>
        <p:nvSpPr>
          <p:cNvPr id="36" name="TextBox 8"/>
          <p:cNvSpPr txBox="1"/>
          <p:nvPr/>
        </p:nvSpPr>
        <p:spPr>
          <a:xfrm>
            <a:off x="3382787" y="2070423"/>
            <a:ext cx="3409792" cy="307777"/>
          </a:xfrm>
          <a:prstGeom prst="rect">
            <a:avLst/>
          </a:prstGeom>
          <a:noFill/>
        </p:spPr>
        <p:txBody>
          <a:bodyPr wrap="square" rtlCol="0">
            <a:spAutoFit/>
          </a:bodyPr>
          <a:lstStyle>
            <a:defPPr>
              <a:defRPr lang="zh-CN"/>
            </a:defPPr>
            <a:lvl1pPr>
              <a:defRPr sz="1400" b="1">
                <a:solidFill>
                  <a:srgbClr val="FFFFFF"/>
                </a:solidFill>
                <a:latin typeface="微软雅黑" panose="020B0503020204020204" pitchFamily="34" charset="-122"/>
                <a:ea typeface="微软雅黑" panose="020B0503020204020204" pitchFamily="34" charset="-122"/>
              </a:defRPr>
            </a:lvl1pPr>
          </a:lstStyle>
          <a:p>
            <a:r>
              <a:rPr lang="zh-CN" altLang="en-US"/>
              <a:t>单击此处添加标题单击此处添加标题</a:t>
            </a:r>
          </a:p>
        </p:txBody>
      </p:sp>
      <p:grpSp>
        <p:nvGrpSpPr>
          <p:cNvPr id="37" name="组合 36"/>
          <p:cNvGrpSpPr/>
          <p:nvPr/>
        </p:nvGrpSpPr>
        <p:grpSpPr>
          <a:xfrm>
            <a:off x="2973769" y="1069104"/>
            <a:ext cx="3810488" cy="540000"/>
            <a:chOff x="4109666" y="1472580"/>
            <a:chExt cx="3810488" cy="540000"/>
          </a:xfrm>
          <a:solidFill>
            <a:srgbClr val="0070C0"/>
          </a:solidFill>
        </p:grpSpPr>
        <p:sp>
          <p:nvSpPr>
            <p:cNvPr id="38" name="矩形 45"/>
            <p:cNvSpPr/>
            <p:nvPr/>
          </p:nvSpPr>
          <p:spPr>
            <a:xfrm>
              <a:off x="4109666" y="1472580"/>
              <a:ext cx="669639" cy="540000"/>
            </a:xfrm>
            <a:custGeom>
              <a:avLst/>
              <a:gdLst/>
              <a:ahLst/>
              <a:cxnLst/>
              <a:rect l="l" t="t" r="r" b="b"/>
              <a:pathLst>
                <a:path w="669639" h="540000">
                  <a:moveTo>
                    <a:pt x="0" y="0"/>
                  </a:moveTo>
                  <a:lnTo>
                    <a:pt x="669639" y="0"/>
                  </a:lnTo>
                  <a:lnTo>
                    <a:pt x="669639" y="540000"/>
                  </a:lnTo>
                  <a:lnTo>
                    <a:pt x="0" y="540000"/>
                  </a:lnTo>
                  <a:cubicBezTo>
                    <a:pt x="86768" y="481595"/>
                    <a:pt x="143825" y="382461"/>
                    <a:pt x="143825" y="270000"/>
                  </a:cubicBezTo>
                  <a:cubicBezTo>
                    <a:pt x="143825" y="157539"/>
                    <a:pt x="86768" y="58405"/>
                    <a:pt x="0"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圆角矩形 38"/>
            <p:cNvSpPr/>
            <p:nvPr/>
          </p:nvSpPr>
          <p:spPr>
            <a:xfrm>
              <a:off x="4346047" y="1472580"/>
              <a:ext cx="3574107" cy="54000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0" name="组合 39"/>
          <p:cNvGrpSpPr/>
          <p:nvPr/>
        </p:nvGrpSpPr>
        <p:grpSpPr>
          <a:xfrm>
            <a:off x="2343294" y="1071758"/>
            <a:ext cx="540000" cy="540000"/>
            <a:chOff x="3599674" y="1475234"/>
            <a:chExt cx="540000" cy="540000"/>
          </a:xfrm>
        </p:grpSpPr>
        <p:sp>
          <p:nvSpPr>
            <p:cNvPr id="41" name="椭圆 40"/>
            <p:cNvSpPr/>
            <p:nvPr/>
          </p:nvSpPr>
          <p:spPr>
            <a:xfrm>
              <a:off x="3599674" y="1475234"/>
              <a:ext cx="540000" cy="540000"/>
            </a:xfrm>
            <a:prstGeom prst="ellipse">
              <a:avLst/>
            </a:prstGeom>
            <a:solidFill>
              <a:srgbClr val="FFFFFF"/>
            </a:solidFill>
            <a:ln w="5715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TextBox 14"/>
            <p:cNvSpPr txBox="1"/>
            <p:nvPr/>
          </p:nvSpPr>
          <p:spPr>
            <a:xfrm>
              <a:off x="3741273" y="1511747"/>
              <a:ext cx="256802" cy="461665"/>
            </a:xfrm>
            <a:prstGeom prst="rect">
              <a:avLst/>
            </a:prstGeom>
            <a:noFill/>
          </p:spPr>
          <p:txBody>
            <a:bodyPr wrap="none" rtlCol="0">
              <a:spAutoFit/>
            </a:bodyPr>
            <a:lstStyle>
              <a:defPPr>
                <a:defRPr lang="zh-CN"/>
              </a:defPPr>
              <a:lvl1pPr>
                <a:defRPr sz="2400" b="1">
                  <a:solidFill>
                    <a:srgbClr val="5F5F5F"/>
                  </a:solidFill>
                  <a:effectLst>
                    <a:outerShdw blurRad="38100" dist="38100" dir="2700000" algn="tl">
                      <a:srgbClr val="000000">
                        <a:alpha val="43137"/>
                      </a:srgbClr>
                    </a:outerShdw>
                  </a:effectLst>
                  <a:latin typeface="Agency FB" panose="020B0503020202020204" pitchFamily="34" charset="0"/>
                  <a:ea typeface="微软雅黑" panose="020B0503020204020204" pitchFamily="34" charset="-122"/>
                </a:defRPr>
              </a:lvl1pPr>
            </a:lstStyle>
            <a:p>
              <a:r>
                <a:rPr lang="en-US" altLang="zh-CN" smtClean="0">
                  <a:effectLst/>
                </a:rPr>
                <a:t>1</a:t>
              </a:r>
              <a:endParaRPr lang="zh-CN" altLang="en-US" dirty="0">
                <a:effectLst/>
              </a:endParaRPr>
            </a:p>
          </p:txBody>
        </p:sp>
      </p:grpSp>
      <p:sp>
        <p:nvSpPr>
          <p:cNvPr id="43" name="TextBox 15"/>
          <p:cNvSpPr txBox="1"/>
          <p:nvPr/>
        </p:nvSpPr>
        <p:spPr>
          <a:xfrm>
            <a:off x="3131477" y="1183012"/>
            <a:ext cx="3409792" cy="307777"/>
          </a:xfrm>
          <a:prstGeom prst="rect">
            <a:avLst/>
          </a:prstGeom>
          <a:noFill/>
        </p:spPr>
        <p:txBody>
          <a:bodyPr wrap="square" rtlCol="0">
            <a:spAutoFit/>
          </a:bodyPr>
          <a:lstStyle>
            <a:defPPr>
              <a:defRPr lang="zh-CN"/>
            </a:defPPr>
            <a:lvl1pPr>
              <a:defRPr sz="1400" b="1">
                <a:solidFill>
                  <a:srgbClr val="FFFFFF"/>
                </a:solidFill>
                <a:latin typeface="微软雅黑" panose="020B0503020204020204" pitchFamily="34" charset="-122"/>
                <a:ea typeface="微软雅黑" panose="020B0503020204020204" pitchFamily="34" charset="-122"/>
              </a:defRPr>
            </a:lvl1pPr>
          </a:lstStyle>
          <a:p>
            <a:r>
              <a:rPr lang="zh-CN" altLang="en-US" dirty="0"/>
              <a:t>单击此处添加标</a:t>
            </a:r>
            <a:r>
              <a:rPr lang="zh-CN" altLang="en-US" dirty="0" smtClean="0"/>
              <a:t>题</a:t>
            </a:r>
            <a:r>
              <a:rPr lang="zh-CN" altLang="en-US" dirty="0"/>
              <a:t>单击此处添加标</a:t>
            </a:r>
            <a:r>
              <a:rPr lang="zh-CN" altLang="en-US" dirty="0" smtClean="0"/>
              <a:t>题</a:t>
            </a:r>
            <a:endParaRPr lang="zh-CN" altLang="en-US" dirty="0"/>
          </a:p>
        </p:txBody>
      </p:sp>
      <p:grpSp>
        <p:nvGrpSpPr>
          <p:cNvPr id="44" name="组合 43"/>
          <p:cNvGrpSpPr/>
          <p:nvPr/>
        </p:nvGrpSpPr>
        <p:grpSpPr>
          <a:xfrm>
            <a:off x="2855579" y="3739664"/>
            <a:ext cx="3810488" cy="540000"/>
            <a:chOff x="4109666" y="3344788"/>
            <a:chExt cx="3810488" cy="540000"/>
          </a:xfrm>
        </p:grpSpPr>
        <p:sp>
          <p:nvSpPr>
            <p:cNvPr id="45" name="矩形 45"/>
            <p:cNvSpPr/>
            <p:nvPr/>
          </p:nvSpPr>
          <p:spPr>
            <a:xfrm>
              <a:off x="4109666" y="3344788"/>
              <a:ext cx="669639" cy="540000"/>
            </a:xfrm>
            <a:custGeom>
              <a:avLst/>
              <a:gdLst/>
              <a:ahLst/>
              <a:cxnLst/>
              <a:rect l="l" t="t" r="r" b="b"/>
              <a:pathLst>
                <a:path w="669639" h="540000">
                  <a:moveTo>
                    <a:pt x="0" y="0"/>
                  </a:moveTo>
                  <a:lnTo>
                    <a:pt x="669639" y="0"/>
                  </a:lnTo>
                  <a:lnTo>
                    <a:pt x="669639" y="540000"/>
                  </a:lnTo>
                  <a:lnTo>
                    <a:pt x="0" y="540000"/>
                  </a:lnTo>
                  <a:cubicBezTo>
                    <a:pt x="86768" y="481595"/>
                    <a:pt x="143825" y="382461"/>
                    <a:pt x="143825" y="270000"/>
                  </a:cubicBezTo>
                  <a:cubicBezTo>
                    <a:pt x="143825" y="157539"/>
                    <a:pt x="86768" y="58405"/>
                    <a:pt x="0" y="0"/>
                  </a:cubicBezTo>
                  <a:close/>
                </a:path>
              </a:pathLst>
            </a:custGeom>
            <a:solidFill>
              <a:srgbClr val="0072C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圆角矩形 45"/>
            <p:cNvSpPr/>
            <p:nvPr/>
          </p:nvSpPr>
          <p:spPr>
            <a:xfrm>
              <a:off x="4346047" y="3344788"/>
              <a:ext cx="3574107" cy="540000"/>
            </a:xfrm>
            <a:prstGeom prst="roundRect">
              <a:avLst>
                <a:gd name="adj" fmla="val 50000"/>
              </a:avLst>
            </a:prstGeom>
            <a:solidFill>
              <a:srgbClr val="0072C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7" name="组合 46"/>
          <p:cNvGrpSpPr/>
          <p:nvPr/>
        </p:nvGrpSpPr>
        <p:grpSpPr>
          <a:xfrm>
            <a:off x="2279993" y="3742318"/>
            <a:ext cx="540000" cy="540000"/>
            <a:chOff x="3552049" y="3347442"/>
            <a:chExt cx="540000" cy="540000"/>
          </a:xfrm>
        </p:grpSpPr>
        <p:sp>
          <p:nvSpPr>
            <p:cNvPr id="48" name="椭圆 47"/>
            <p:cNvSpPr/>
            <p:nvPr/>
          </p:nvSpPr>
          <p:spPr>
            <a:xfrm>
              <a:off x="3552049" y="3347442"/>
              <a:ext cx="540000" cy="540000"/>
            </a:xfrm>
            <a:prstGeom prst="ellipse">
              <a:avLst/>
            </a:prstGeom>
            <a:solidFill>
              <a:srgbClr val="FFFFFF"/>
            </a:solidFill>
            <a:ln w="5715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TextBox 21"/>
            <p:cNvSpPr txBox="1"/>
            <p:nvPr/>
          </p:nvSpPr>
          <p:spPr>
            <a:xfrm>
              <a:off x="3669501" y="3383955"/>
              <a:ext cx="325730" cy="461665"/>
            </a:xfrm>
            <a:prstGeom prst="rect">
              <a:avLst/>
            </a:prstGeom>
            <a:noFill/>
          </p:spPr>
          <p:txBody>
            <a:bodyPr wrap="none" rtlCol="0">
              <a:spAutoFit/>
            </a:bodyPr>
            <a:lstStyle/>
            <a:p>
              <a:r>
                <a:rPr lang="en-US" altLang="zh-CN" sz="2400" b="1" smtClean="0">
                  <a:solidFill>
                    <a:srgbClr val="5F5F5F"/>
                  </a:solidFill>
                  <a:latin typeface="Agency FB" panose="020B0503020202020204" pitchFamily="34" charset="0"/>
                  <a:ea typeface="微软雅黑" panose="020B0503020204020204" pitchFamily="34" charset="-122"/>
                </a:rPr>
                <a:t>4</a:t>
              </a:r>
              <a:endParaRPr lang="zh-CN" altLang="en-US" sz="2400" b="1" dirty="0">
                <a:solidFill>
                  <a:srgbClr val="5F5F5F"/>
                </a:solidFill>
                <a:latin typeface="Agency FB" panose="020B0503020202020204" pitchFamily="34" charset="0"/>
                <a:ea typeface="微软雅黑" panose="020B0503020204020204" pitchFamily="34" charset="-122"/>
              </a:endParaRPr>
            </a:p>
          </p:txBody>
        </p:sp>
      </p:grpSp>
      <p:sp>
        <p:nvSpPr>
          <p:cNvPr id="50" name="TextBox 22"/>
          <p:cNvSpPr txBox="1"/>
          <p:nvPr/>
        </p:nvSpPr>
        <p:spPr>
          <a:xfrm>
            <a:off x="3043064" y="3866561"/>
            <a:ext cx="3409792" cy="307777"/>
          </a:xfrm>
          <a:prstGeom prst="rect">
            <a:avLst/>
          </a:prstGeom>
          <a:noFill/>
        </p:spPr>
        <p:txBody>
          <a:bodyPr wrap="square" rtlCol="0">
            <a:spAutoFit/>
          </a:bodyPr>
          <a:lstStyle>
            <a:defPPr>
              <a:defRPr lang="zh-CN"/>
            </a:defPPr>
            <a:lvl1pPr>
              <a:defRPr sz="1400" b="1">
                <a:solidFill>
                  <a:srgbClr val="FFFFFF"/>
                </a:solidFill>
                <a:latin typeface="微软雅黑" panose="020B0503020204020204" pitchFamily="34" charset="-122"/>
                <a:ea typeface="微软雅黑" panose="020B0503020204020204" pitchFamily="34" charset="-122"/>
              </a:defRPr>
            </a:lvl1pPr>
          </a:lstStyle>
          <a:p>
            <a:r>
              <a:rPr lang="zh-CN" altLang="en-US"/>
              <a:t>单击此处添加标题单击此处添加标题</a:t>
            </a:r>
          </a:p>
        </p:txBody>
      </p:sp>
      <p:sp>
        <p:nvSpPr>
          <p:cNvPr id="51" name="弦形 50"/>
          <p:cNvSpPr/>
          <p:nvPr/>
        </p:nvSpPr>
        <p:spPr>
          <a:xfrm>
            <a:off x="-1231438" y="1287408"/>
            <a:ext cx="2879182" cy="2879182"/>
          </a:xfrm>
          <a:prstGeom prst="chord">
            <a:avLst>
              <a:gd name="adj1" fmla="val 15702407"/>
              <a:gd name="adj2" fmla="val 5924685"/>
            </a:avLst>
          </a:prstGeom>
          <a:solidFill>
            <a:srgbClr val="0070C0"/>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sz="1600">
              <a:solidFill>
                <a:schemeClr val="bg1"/>
              </a:solidFill>
              <a:latin typeface="微软雅黑" panose="020B0503020204020204" pitchFamily="34" charset="-122"/>
              <a:ea typeface="微软雅黑" panose="020B0503020204020204" pitchFamily="34" charset="-122"/>
            </a:endParaRPr>
          </a:p>
        </p:txBody>
      </p:sp>
      <p:grpSp>
        <p:nvGrpSpPr>
          <p:cNvPr id="52" name="组合 51"/>
          <p:cNvGrpSpPr/>
          <p:nvPr/>
        </p:nvGrpSpPr>
        <p:grpSpPr>
          <a:xfrm>
            <a:off x="3198115" y="2900326"/>
            <a:ext cx="3810488" cy="540000"/>
            <a:chOff x="4397698" y="2408684"/>
            <a:chExt cx="3810488" cy="540000"/>
          </a:xfrm>
          <a:solidFill>
            <a:srgbClr val="0070C0"/>
          </a:solidFill>
        </p:grpSpPr>
        <p:sp>
          <p:nvSpPr>
            <p:cNvPr id="53" name="矩形 45"/>
            <p:cNvSpPr/>
            <p:nvPr/>
          </p:nvSpPr>
          <p:spPr>
            <a:xfrm>
              <a:off x="4397698" y="2408684"/>
              <a:ext cx="669639" cy="540000"/>
            </a:xfrm>
            <a:custGeom>
              <a:avLst/>
              <a:gdLst/>
              <a:ahLst/>
              <a:cxnLst/>
              <a:rect l="l" t="t" r="r" b="b"/>
              <a:pathLst>
                <a:path w="669639" h="540000">
                  <a:moveTo>
                    <a:pt x="0" y="0"/>
                  </a:moveTo>
                  <a:lnTo>
                    <a:pt x="669639" y="0"/>
                  </a:lnTo>
                  <a:lnTo>
                    <a:pt x="669639" y="540000"/>
                  </a:lnTo>
                  <a:lnTo>
                    <a:pt x="0" y="540000"/>
                  </a:lnTo>
                  <a:cubicBezTo>
                    <a:pt x="86768" y="481595"/>
                    <a:pt x="143825" y="382461"/>
                    <a:pt x="143825" y="270000"/>
                  </a:cubicBezTo>
                  <a:cubicBezTo>
                    <a:pt x="143825" y="157539"/>
                    <a:pt x="86768" y="58405"/>
                    <a:pt x="0" y="0"/>
                  </a:cubicBezTo>
                  <a:close/>
                </a:path>
              </a:pathLst>
            </a:custGeom>
            <a:grp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sz="1600">
                <a:solidFill>
                  <a:schemeClr val="bg1"/>
                </a:solidFill>
                <a:latin typeface="微软雅黑" panose="020B0503020204020204" pitchFamily="34" charset="-122"/>
                <a:ea typeface="微软雅黑" panose="020B0503020204020204" pitchFamily="34" charset="-122"/>
              </a:endParaRPr>
            </a:p>
          </p:txBody>
        </p:sp>
        <p:sp>
          <p:nvSpPr>
            <p:cNvPr id="54" name="圆角矩形 53"/>
            <p:cNvSpPr/>
            <p:nvPr/>
          </p:nvSpPr>
          <p:spPr>
            <a:xfrm>
              <a:off x="4634079" y="2408684"/>
              <a:ext cx="3574107" cy="540000"/>
            </a:xfrm>
            <a:prstGeom prst="roundRect">
              <a:avLst>
                <a:gd name="adj" fmla="val 50000"/>
              </a:avLst>
            </a:prstGeom>
            <a:grp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sz="1600">
                <a:solidFill>
                  <a:schemeClr val="bg1"/>
                </a:solidFill>
                <a:latin typeface="微软雅黑" panose="020B0503020204020204" pitchFamily="34" charset="-122"/>
                <a:ea typeface="微软雅黑" panose="020B0503020204020204" pitchFamily="34" charset="-122"/>
              </a:endParaRPr>
            </a:p>
          </p:txBody>
        </p:sp>
      </p:grpSp>
      <p:grpSp>
        <p:nvGrpSpPr>
          <p:cNvPr id="55" name="组合 54"/>
          <p:cNvGrpSpPr/>
          <p:nvPr/>
        </p:nvGrpSpPr>
        <p:grpSpPr>
          <a:xfrm>
            <a:off x="2636168" y="2902980"/>
            <a:ext cx="540000" cy="540000"/>
            <a:chOff x="3887706" y="2411338"/>
            <a:chExt cx="540000" cy="540000"/>
          </a:xfrm>
        </p:grpSpPr>
        <p:sp>
          <p:nvSpPr>
            <p:cNvPr id="56" name="椭圆 55"/>
            <p:cNvSpPr/>
            <p:nvPr/>
          </p:nvSpPr>
          <p:spPr>
            <a:xfrm>
              <a:off x="3887706" y="2411338"/>
              <a:ext cx="540000" cy="540000"/>
            </a:xfrm>
            <a:prstGeom prst="ellipse">
              <a:avLst/>
            </a:prstGeom>
            <a:solidFill>
              <a:srgbClr val="FFFFFF"/>
            </a:solidFill>
            <a:ln w="5715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TextBox 41"/>
            <p:cNvSpPr txBox="1"/>
            <p:nvPr/>
          </p:nvSpPr>
          <p:spPr>
            <a:xfrm>
              <a:off x="3995231" y="2447851"/>
              <a:ext cx="325730" cy="461665"/>
            </a:xfrm>
            <a:prstGeom prst="rect">
              <a:avLst/>
            </a:prstGeom>
            <a:noFill/>
          </p:spPr>
          <p:txBody>
            <a:bodyPr wrap="none" rtlCol="0">
              <a:spAutoFit/>
            </a:bodyPr>
            <a:lstStyle>
              <a:defPPr>
                <a:defRPr lang="zh-CN"/>
              </a:defPPr>
              <a:lvl1pPr>
                <a:defRPr sz="2400" b="1">
                  <a:solidFill>
                    <a:srgbClr val="5F5F5F"/>
                  </a:solidFill>
                  <a:effectLst>
                    <a:outerShdw blurRad="38100" dist="38100" dir="2700000" algn="tl">
                      <a:srgbClr val="000000">
                        <a:alpha val="43137"/>
                      </a:srgbClr>
                    </a:outerShdw>
                  </a:effectLst>
                  <a:latin typeface="Agency FB" panose="020B0503020202020204" pitchFamily="34" charset="0"/>
                  <a:ea typeface="微软雅黑" panose="020B0503020204020204" pitchFamily="34" charset="-122"/>
                </a:defRPr>
              </a:lvl1pPr>
            </a:lstStyle>
            <a:p>
              <a:r>
                <a:rPr lang="en-US" altLang="zh-CN" smtClean="0">
                  <a:effectLst/>
                </a:rPr>
                <a:t>3</a:t>
              </a:r>
              <a:endParaRPr lang="zh-CN" altLang="en-US" dirty="0">
                <a:effectLst/>
              </a:endParaRPr>
            </a:p>
          </p:txBody>
        </p:sp>
      </p:grpSp>
      <p:sp>
        <p:nvSpPr>
          <p:cNvPr id="58" name="TextBox 42"/>
          <p:cNvSpPr txBox="1"/>
          <p:nvPr/>
        </p:nvSpPr>
        <p:spPr>
          <a:xfrm>
            <a:off x="3382787" y="2985659"/>
            <a:ext cx="3409792" cy="307777"/>
          </a:xfrm>
          <a:prstGeom prst="rect">
            <a:avLst/>
          </a:prstGeom>
          <a:noFill/>
        </p:spPr>
        <p:txBody>
          <a:bodyPr wrap="square" rtlCol="0">
            <a:spAutoFit/>
          </a:bodyPr>
          <a:lstStyle>
            <a:defPPr>
              <a:defRPr lang="zh-CN"/>
            </a:defPPr>
            <a:lvl1pPr>
              <a:defRPr sz="1400" b="1">
                <a:solidFill>
                  <a:srgbClr val="FFFFFF"/>
                </a:solidFill>
                <a:latin typeface="微软雅黑" panose="020B0503020204020204" pitchFamily="34" charset="-122"/>
                <a:ea typeface="微软雅黑" panose="020B0503020204020204" pitchFamily="34" charset="-122"/>
              </a:defRPr>
            </a:lvl1pPr>
          </a:lstStyle>
          <a:p>
            <a:r>
              <a:rPr lang="zh-CN" altLang="en-US"/>
              <a:t>单击此处添加标题单击此处添加标题</a:t>
            </a:r>
          </a:p>
        </p:txBody>
      </p:sp>
    </p:spTree>
    <p:extLst>
      <p:ext uri="{BB962C8B-B14F-4D97-AF65-F5344CB8AC3E}">
        <p14:creationId xmlns:p14="http://schemas.microsoft.com/office/powerpoint/2010/main" val="730510248"/>
      </p:ext>
    </p:extLst>
  </p:cSld>
  <p:clrMapOvr>
    <a:masterClrMapping/>
  </p:clrMapOvr>
  <mc:AlternateContent xmlns:mc="http://schemas.openxmlformats.org/markup-compatibility/2006" xmlns:p14="http://schemas.microsoft.com/office/powerpoint/2010/main">
    <mc:Choice Requires="p14">
      <p:transition spd="slow" p14:dur="900" advTm="0">
        <p14:warp dir="i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fltVal val="0"/>
                                          </p:val>
                                        </p:tav>
                                        <p:tav tm="100000">
                                          <p:val>
                                            <p:strVal val="#ppt_w"/>
                                          </p:val>
                                        </p:tav>
                                      </p:tavLst>
                                    </p:anim>
                                    <p:anim calcmode="lin" valueType="num">
                                      <p:cBhvr>
                                        <p:cTn id="8" dur="1000" fill="hold"/>
                                        <p:tgtEl>
                                          <p:spTgt spid="5"/>
                                        </p:tgtEl>
                                        <p:attrNameLst>
                                          <p:attrName>ppt_h</p:attrName>
                                        </p:attrNameLst>
                                      </p:cBhvr>
                                      <p:tavLst>
                                        <p:tav tm="0">
                                          <p:val>
                                            <p:fltVal val="0"/>
                                          </p:val>
                                        </p:tav>
                                        <p:tav tm="100000">
                                          <p:val>
                                            <p:strVal val="#ppt_h"/>
                                          </p:val>
                                        </p:tav>
                                      </p:tavLst>
                                    </p:anim>
                                    <p:anim calcmode="lin" valueType="num">
                                      <p:cBhvr>
                                        <p:cTn id="9" dur="1000" fill="hold"/>
                                        <p:tgtEl>
                                          <p:spTgt spid="5"/>
                                        </p:tgtEl>
                                        <p:attrNameLst>
                                          <p:attrName>style.rotation</p:attrName>
                                        </p:attrNameLst>
                                      </p:cBhvr>
                                      <p:tavLst>
                                        <p:tav tm="0">
                                          <p:val>
                                            <p:fltVal val="90"/>
                                          </p:val>
                                        </p:tav>
                                        <p:tav tm="100000">
                                          <p:val>
                                            <p:fltVal val="0"/>
                                          </p:val>
                                        </p:tav>
                                      </p:tavLst>
                                    </p:anim>
                                    <p:animEffect transition="in" filter="fade">
                                      <p:cBhvr>
                                        <p:cTn id="10" dur="1000"/>
                                        <p:tgtEl>
                                          <p:spTgt spid="5"/>
                                        </p:tgtEl>
                                      </p:cBhvr>
                                    </p:animEffect>
                                  </p:childTnLst>
                                </p:cTn>
                              </p:par>
                              <p:par>
                                <p:cTn id="11" presetID="31" presetClass="entr" presetSubtype="0" fill="hold" nodeType="with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p:cTn id="13" dur="1000" fill="hold"/>
                                        <p:tgtEl>
                                          <p:spTgt spid="4"/>
                                        </p:tgtEl>
                                        <p:attrNameLst>
                                          <p:attrName>ppt_w</p:attrName>
                                        </p:attrNameLst>
                                      </p:cBhvr>
                                      <p:tavLst>
                                        <p:tav tm="0">
                                          <p:val>
                                            <p:fltVal val="0"/>
                                          </p:val>
                                        </p:tav>
                                        <p:tav tm="100000">
                                          <p:val>
                                            <p:strVal val="#ppt_w"/>
                                          </p:val>
                                        </p:tav>
                                      </p:tavLst>
                                    </p:anim>
                                    <p:anim calcmode="lin" valueType="num">
                                      <p:cBhvr>
                                        <p:cTn id="14" dur="1000" fill="hold"/>
                                        <p:tgtEl>
                                          <p:spTgt spid="4"/>
                                        </p:tgtEl>
                                        <p:attrNameLst>
                                          <p:attrName>ppt_h</p:attrName>
                                        </p:attrNameLst>
                                      </p:cBhvr>
                                      <p:tavLst>
                                        <p:tav tm="0">
                                          <p:val>
                                            <p:fltVal val="0"/>
                                          </p:val>
                                        </p:tav>
                                        <p:tav tm="100000">
                                          <p:val>
                                            <p:strVal val="#ppt_h"/>
                                          </p:val>
                                        </p:tav>
                                      </p:tavLst>
                                    </p:anim>
                                    <p:anim calcmode="lin" valueType="num">
                                      <p:cBhvr>
                                        <p:cTn id="15" dur="1000" fill="hold"/>
                                        <p:tgtEl>
                                          <p:spTgt spid="4"/>
                                        </p:tgtEl>
                                        <p:attrNameLst>
                                          <p:attrName>style.rotation</p:attrName>
                                        </p:attrNameLst>
                                      </p:cBhvr>
                                      <p:tavLst>
                                        <p:tav tm="0">
                                          <p:val>
                                            <p:fltVal val="90"/>
                                          </p:val>
                                        </p:tav>
                                        <p:tav tm="100000">
                                          <p:val>
                                            <p:fltVal val="0"/>
                                          </p:val>
                                        </p:tav>
                                      </p:tavLst>
                                    </p:anim>
                                    <p:animEffect transition="in" filter="fade">
                                      <p:cBhvr>
                                        <p:cTn id="16" dur="1000"/>
                                        <p:tgtEl>
                                          <p:spTgt spid="4"/>
                                        </p:tgtEl>
                                      </p:cBhvr>
                                    </p:animEffect>
                                  </p:childTnLst>
                                </p:cTn>
                              </p:par>
                              <p:par>
                                <p:cTn id="17" presetID="16" presetClass="entr" presetSubtype="21" fill="hold" grpId="0" nodeType="with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barn(inVertical)">
                                      <p:cBhvr>
                                        <p:cTn id="19" dur="500"/>
                                        <p:tgtEl>
                                          <p:spTgt spid="8"/>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500"/>
                                        <p:tgtEl>
                                          <p:spTgt spid="7"/>
                                        </p:tgtEl>
                                      </p:cBhvr>
                                    </p:animEffect>
                                  </p:childTnLst>
                                </p:cTn>
                              </p:par>
                            </p:childTnLst>
                          </p:cTn>
                        </p:par>
                        <p:par>
                          <p:cTn id="23" fill="hold">
                            <p:stCondLst>
                              <p:cond delay="1000"/>
                            </p:stCondLst>
                            <p:childTnLst>
                              <p:par>
                                <p:cTn id="24" presetID="2" presetClass="entr" presetSubtype="8" fill="hold" grpId="0" nodeType="afterEffect">
                                  <p:stCondLst>
                                    <p:cond delay="0"/>
                                  </p:stCondLst>
                                  <p:childTnLst>
                                    <p:set>
                                      <p:cBhvr>
                                        <p:cTn id="25" dur="1" fill="hold">
                                          <p:stCondLst>
                                            <p:cond delay="0"/>
                                          </p:stCondLst>
                                        </p:cTn>
                                        <p:tgtEl>
                                          <p:spTgt spid="51"/>
                                        </p:tgtEl>
                                        <p:attrNameLst>
                                          <p:attrName>style.visibility</p:attrName>
                                        </p:attrNameLst>
                                      </p:cBhvr>
                                      <p:to>
                                        <p:strVal val="visible"/>
                                      </p:to>
                                    </p:set>
                                    <p:anim calcmode="lin" valueType="num">
                                      <p:cBhvr additive="base">
                                        <p:cTn id="26" dur="500" fill="hold"/>
                                        <p:tgtEl>
                                          <p:spTgt spid="51"/>
                                        </p:tgtEl>
                                        <p:attrNameLst>
                                          <p:attrName>ppt_x</p:attrName>
                                        </p:attrNameLst>
                                      </p:cBhvr>
                                      <p:tavLst>
                                        <p:tav tm="0">
                                          <p:val>
                                            <p:strVal val="0-#ppt_w/2"/>
                                          </p:val>
                                        </p:tav>
                                        <p:tav tm="100000">
                                          <p:val>
                                            <p:strVal val="#ppt_x"/>
                                          </p:val>
                                        </p:tav>
                                      </p:tavLst>
                                    </p:anim>
                                    <p:anim calcmode="lin" valueType="num">
                                      <p:cBhvr additive="base">
                                        <p:cTn id="27" dur="500" fill="hold"/>
                                        <p:tgtEl>
                                          <p:spTgt spid="51"/>
                                        </p:tgtEl>
                                        <p:attrNameLst>
                                          <p:attrName>ppt_y</p:attrName>
                                        </p:attrNameLst>
                                      </p:cBhvr>
                                      <p:tavLst>
                                        <p:tav tm="0">
                                          <p:val>
                                            <p:strVal val="#ppt_y"/>
                                          </p:val>
                                        </p:tav>
                                        <p:tav tm="100000">
                                          <p:val>
                                            <p:strVal val="#ppt_y"/>
                                          </p:val>
                                        </p:tav>
                                      </p:tavLst>
                                    </p:anim>
                                  </p:childTnLst>
                                </p:cTn>
                              </p:par>
                            </p:childTnLst>
                          </p:cTn>
                        </p:par>
                        <p:par>
                          <p:cTn id="28" fill="hold">
                            <p:stCondLst>
                              <p:cond delay="1500"/>
                            </p:stCondLst>
                            <p:childTnLst>
                              <p:par>
                                <p:cTn id="29" presetID="22" presetClass="entr" presetSubtype="4" fill="hold" nodeType="afterEffect">
                                  <p:stCondLst>
                                    <p:cond delay="0"/>
                                  </p:stCondLst>
                                  <p:childTnLst>
                                    <p:set>
                                      <p:cBhvr>
                                        <p:cTn id="30" dur="1" fill="hold">
                                          <p:stCondLst>
                                            <p:cond delay="0"/>
                                          </p:stCondLst>
                                        </p:cTn>
                                        <p:tgtEl>
                                          <p:spTgt spid="26"/>
                                        </p:tgtEl>
                                        <p:attrNameLst>
                                          <p:attrName>style.visibility</p:attrName>
                                        </p:attrNameLst>
                                      </p:cBhvr>
                                      <p:to>
                                        <p:strVal val="visible"/>
                                      </p:to>
                                    </p:set>
                                    <p:animEffect transition="in" filter="wipe(down)">
                                      <p:cBhvr>
                                        <p:cTn id="31" dur="500"/>
                                        <p:tgtEl>
                                          <p:spTgt spid="26"/>
                                        </p:tgtEl>
                                      </p:cBhvr>
                                    </p:animEffect>
                                  </p:childTnLst>
                                </p:cTn>
                              </p:par>
                            </p:childTnLst>
                          </p:cTn>
                        </p:par>
                        <p:par>
                          <p:cTn id="32" fill="hold">
                            <p:stCondLst>
                              <p:cond delay="2000"/>
                            </p:stCondLst>
                            <p:childTnLst>
                              <p:par>
                                <p:cTn id="33" presetID="53" presetClass="entr" presetSubtype="16" fill="hold" nodeType="afterEffect">
                                  <p:stCondLst>
                                    <p:cond delay="0"/>
                                  </p:stCondLst>
                                  <p:childTnLst>
                                    <p:set>
                                      <p:cBhvr>
                                        <p:cTn id="34" dur="1" fill="hold">
                                          <p:stCondLst>
                                            <p:cond delay="0"/>
                                          </p:stCondLst>
                                        </p:cTn>
                                        <p:tgtEl>
                                          <p:spTgt spid="40"/>
                                        </p:tgtEl>
                                        <p:attrNameLst>
                                          <p:attrName>style.visibility</p:attrName>
                                        </p:attrNameLst>
                                      </p:cBhvr>
                                      <p:to>
                                        <p:strVal val="visible"/>
                                      </p:to>
                                    </p:set>
                                    <p:anim calcmode="lin" valueType="num">
                                      <p:cBhvr>
                                        <p:cTn id="35" dur="500" fill="hold"/>
                                        <p:tgtEl>
                                          <p:spTgt spid="40"/>
                                        </p:tgtEl>
                                        <p:attrNameLst>
                                          <p:attrName>ppt_w</p:attrName>
                                        </p:attrNameLst>
                                      </p:cBhvr>
                                      <p:tavLst>
                                        <p:tav tm="0">
                                          <p:val>
                                            <p:fltVal val="0"/>
                                          </p:val>
                                        </p:tav>
                                        <p:tav tm="100000">
                                          <p:val>
                                            <p:strVal val="#ppt_w"/>
                                          </p:val>
                                        </p:tav>
                                      </p:tavLst>
                                    </p:anim>
                                    <p:anim calcmode="lin" valueType="num">
                                      <p:cBhvr>
                                        <p:cTn id="36" dur="500" fill="hold"/>
                                        <p:tgtEl>
                                          <p:spTgt spid="40"/>
                                        </p:tgtEl>
                                        <p:attrNameLst>
                                          <p:attrName>ppt_h</p:attrName>
                                        </p:attrNameLst>
                                      </p:cBhvr>
                                      <p:tavLst>
                                        <p:tav tm="0">
                                          <p:val>
                                            <p:fltVal val="0"/>
                                          </p:val>
                                        </p:tav>
                                        <p:tav tm="100000">
                                          <p:val>
                                            <p:strVal val="#ppt_h"/>
                                          </p:val>
                                        </p:tav>
                                      </p:tavLst>
                                    </p:anim>
                                    <p:animEffect transition="in" filter="fade">
                                      <p:cBhvr>
                                        <p:cTn id="37" dur="500"/>
                                        <p:tgtEl>
                                          <p:spTgt spid="40"/>
                                        </p:tgtEl>
                                      </p:cBhvr>
                                    </p:animEffect>
                                  </p:childTnLst>
                                </p:cTn>
                              </p:par>
                            </p:childTnLst>
                          </p:cTn>
                        </p:par>
                        <p:par>
                          <p:cTn id="38" fill="hold">
                            <p:stCondLst>
                              <p:cond delay="2500"/>
                            </p:stCondLst>
                            <p:childTnLst>
                              <p:par>
                                <p:cTn id="39" presetID="22" presetClass="entr" presetSubtype="8" fill="hold" nodeType="afterEffect">
                                  <p:stCondLst>
                                    <p:cond delay="0"/>
                                  </p:stCondLst>
                                  <p:childTnLst>
                                    <p:set>
                                      <p:cBhvr>
                                        <p:cTn id="40" dur="1" fill="hold">
                                          <p:stCondLst>
                                            <p:cond delay="0"/>
                                          </p:stCondLst>
                                        </p:cTn>
                                        <p:tgtEl>
                                          <p:spTgt spid="37"/>
                                        </p:tgtEl>
                                        <p:attrNameLst>
                                          <p:attrName>style.visibility</p:attrName>
                                        </p:attrNameLst>
                                      </p:cBhvr>
                                      <p:to>
                                        <p:strVal val="visible"/>
                                      </p:to>
                                    </p:set>
                                    <p:animEffect transition="in" filter="wipe(left)">
                                      <p:cBhvr>
                                        <p:cTn id="41" dur="500"/>
                                        <p:tgtEl>
                                          <p:spTgt spid="37"/>
                                        </p:tgtEl>
                                      </p:cBhvr>
                                    </p:animEffect>
                                  </p:childTnLst>
                                </p:cTn>
                              </p:par>
                            </p:childTnLst>
                          </p:cTn>
                        </p:par>
                        <p:par>
                          <p:cTn id="42" fill="hold">
                            <p:stCondLst>
                              <p:cond delay="3000"/>
                            </p:stCondLst>
                            <p:childTnLst>
                              <p:par>
                                <p:cTn id="43" presetID="10" presetClass="entr" presetSubtype="0" fill="hold" grpId="0" nodeType="afterEffect">
                                  <p:stCondLst>
                                    <p:cond delay="0"/>
                                  </p:stCondLst>
                                  <p:childTnLst>
                                    <p:set>
                                      <p:cBhvr>
                                        <p:cTn id="44" dur="1" fill="hold">
                                          <p:stCondLst>
                                            <p:cond delay="0"/>
                                          </p:stCondLst>
                                        </p:cTn>
                                        <p:tgtEl>
                                          <p:spTgt spid="43"/>
                                        </p:tgtEl>
                                        <p:attrNameLst>
                                          <p:attrName>style.visibility</p:attrName>
                                        </p:attrNameLst>
                                      </p:cBhvr>
                                      <p:to>
                                        <p:strVal val="visible"/>
                                      </p:to>
                                    </p:set>
                                    <p:animEffect transition="in" filter="fade">
                                      <p:cBhvr>
                                        <p:cTn id="45" dur="250"/>
                                        <p:tgtEl>
                                          <p:spTgt spid="43"/>
                                        </p:tgtEl>
                                      </p:cBhvr>
                                    </p:animEffect>
                                  </p:childTnLst>
                                </p:cTn>
                              </p:par>
                            </p:childTnLst>
                          </p:cTn>
                        </p:par>
                        <p:par>
                          <p:cTn id="46" fill="hold">
                            <p:stCondLst>
                              <p:cond delay="3250"/>
                            </p:stCondLst>
                            <p:childTnLst>
                              <p:par>
                                <p:cTn id="47" presetID="53" presetClass="entr" presetSubtype="16" fill="hold" nodeType="afterEffect">
                                  <p:stCondLst>
                                    <p:cond delay="0"/>
                                  </p:stCondLst>
                                  <p:childTnLst>
                                    <p:set>
                                      <p:cBhvr>
                                        <p:cTn id="48" dur="1" fill="hold">
                                          <p:stCondLst>
                                            <p:cond delay="0"/>
                                          </p:stCondLst>
                                        </p:cTn>
                                        <p:tgtEl>
                                          <p:spTgt spid="33"/>
                                        </p:tgtEl>
                                        <p:attrNameLst>
                                          <p:attrName>style.visibility</p:attrName>
                                        </p:attrNameLst>
                                      </p:cBhvr>
                                      <p:to>
                                        <p:strVal val="visible"/>
                                      </p:to>
                                    </p:set>
                                    <p:anim calcmode="lin" valueType="num">
                                      <p:cBhvr>
                                        <p:cTn id="49" dur="500" fill="hold"/>
                                        <p:tgtEl>
                                          <p:spTgt spid="33"/>
                                        </p:tgtEl>
                                        <p:attrNameLst>
                                          <p:attrName>ppt_w</p:attrName>
                                        </p:attrNameLst>
                                      </p:cBhvr>
                                      <p:tavLst>
                                        <p:tav tm="0">
                                          <p:val>
                                            <p:fltVal val="0"/>
                                          </p:val>
                                        </p:tav>
                                        <p:tav tm="100000">
                                          <p:val>
                                            <p:strVal val="#ppt_w"/>
                                          </p:val>
                                        </p:tav>
                                      </p:tavLst>
                                    </p:anim>
                                    <p:anim calcmode="lin" valueType="num">
                                      <p:cBhvr>
                                        <p:cTn id="50" dur="500" fill="hold"/>
                                        <p:tgtEl>
                                          <p:spTgt spid="33"/>
                                        </p:tgtEl>
                                        <p:attrNameLst>
                                          <p:attrName>ppt_h</p:attrName>
                                        </p:attrNameLst>
                                      </p:cBhvr>
                                      <p:tavLst>
                                        <p:tav tm="0">
                                          <p:val>
                                            <p:fltVal val="0"/>
                                          </p:val>
                                        </p:tav>
                                        <p:tav tm="100000">
                                          <p:val>
                                            <p:strVal val="#ppt_h"/>
                                          </p:val>
                                        </p:tav>
                                      </p:tavLst>
                                    </p:anim>
                                    <p:animEffect transition="in" filter="fade">
                                      <p:cBhvr>
                                        <p:cTn id="51" dur="500"/>
                                        <p:tgtEl>
                                          <p:spTgt spid="33"/>
                                        </p:tgtEl>
                                      </p:cBhvr>
                                    </p:animEffect>
                                  </p:childTnLst>
                                </p:cTn>
                              </p:par>
                            </p:childTnLst>
                          </p:cTn>
                        </p:par>
                        <p:par>
                          <p:cTn id="52" fill="hold">
                            <p:stCondLst>
                              <p:cond delay="3750"/>
                            </p:stCondLst>
                            <p:childTnLst>
                              <p:par>
                                <p:cTn id="53" presetID="22" presetClass="entr" presetSubtype="8" fill="hold" nodeType="afterEffect">
                                  <p:stCondLst>
                                    <p:cond delay="0"/>
                                  </p:stCondLst>
                                  <p:childTnLst>
                                    <p:set>
                                      <p:cBhvr>
                                        <p:cTn id="54" dur="1" fill="hold">
                                          <p:stCondLst>
                                            <p:cond delay="0"/>
                                          </p:stCondLst>
                                        </p:cTn>
                                        <p:tgtEl>
                                          <p:spTgt spid="30"/>
                                        </p:tgtEl>
                                        <p:attrNameLst>
                                          <p:attrName>style.visibility</p:attrName>
                                        </p:attrNameLst>
                                      </p:cBhvr>
                                      <p:to>
                                        <p:strVal val="visible"/>
                                      </p:to>
                                    </p:set>
                                    <p:animEffect transition="in" filter="wipe(left)">
                                      <p:cBhvr>
                                        <p:cTn id="55" dur="500"/>
                                        <p:tgtEl>
                                          <p:spTgt spid="30"/>
                                        </p:tgtEl>
                                      </p:cBhvr>
                                    </p:animEffect>
                                  </p:childTnLst>
                                </p:cTn>
                              </p:par>
                            </p:childTnLst>
                          </p:cTn>
                        </p:par>
                        <p:par>
                          <p:cTn id="56" fill="hold">
                            <p:stCondLst>
                              <p:cond delay="4250"/>
                            </p:stCondLst>
                            <p:childTnLst>
                              <p:par>
                                <p:cTn id="57" presetID="10" presetClass="entr" presetSubtype="0" fill="hold" grpId="0" nodeType="afterEffect">
                                  <p:stCondLst>
                                    <p:cond delay="0"/>
                                  </p:stCondLst>
                                  <p:childTnLst>
                                    <p:set>
                                      <p:cBhvr>
                                        <p:cTn id="58" dur="1" fill="hold">
                                          <p:stCondLst>
                                            <p:cond delay="0"/>
                                          </p:stCondLst>
                                        </p:cTn>
                                        <p:tgtEl>
                                          <p:spTgt spid="36"/>
                                        </p:tgtEl>
                                        <p:attrNameLst>
                                          <p:attrName>style.visibility</p:attrName>
                                        </p:attrNameLst>
                                      </p:cBhvr>
                                      <p:to>
                                        <p:strVal val="visible"/>
                                      </p:to>
                                    </p:set>
                                    <p:animEffect transition="in" filter="fade">
                                      <p:cBhvr>
                                        <p:cTn id="59" dur="250"/>
                                        <p:tgtEl>
                                          <p:spTgt spid="36"/>
                                        </p:tgtEl>
                                      </p:cBhvr>
                                    </p:animEffect>
                                  </p:childTnLst>
                                </p:cTn>
                              </p:par>
                            </p:childTnLst>
                          </p:cTn>
                        </p:par>
                        <p:par>
                          <p:cTn id="60" fill="hold">
                            <p:stCondLst>
                              <p:cond delay="4500"/>
                            </p:stCondLst>
                            <p:childTnLst>
                              <p:par>
                                <p:cTn id="61" presetID="53" presetClass="entr" presetSubtype="16" fill="hold" nodeType="afterEffect">
                                  <p:stCondLst>
                                    <p:cond delay="0"/>
                                  </p:stCondLst>
                                  <p:childTnLst>
                                    <p:set>
                                      <p:cBhvr>
                                        <p:cTn id="62" dur="1" fill="hold">
                                          <p:stCondLst>
                                            <p:cond delay="0"/>
                                          </p:stCondLst>
                                        </p:cTn>
                                        <p:tgtEl>
                                          <p:spTgt spid="55"/>
                                        </p:tgtEl>
                                        <p:attrNameLst>
                                          <p:attrName>style.visibility</p:attrName>
                                        </p:attrNameLst>
                                      </p:cBhvr>
                                      <p:to>
                                        <p:strVal val="visible"/>
                                      </p:to>
                                    </p:set>
                                    <p:anim calcmode="lin" valueType="num">
                                      <p:cBhvr>
                                        <p:cTn id="63" dur="500" fill="hold"/>
                                        <p:tgtEl>
                                          <p:spTgt spid="55"/>
                                        </p:tgtEl>
                                        <p:attrNameLst>
                                          <p:attrName>ppt_w</p:attrName>
                                        </p:attrNameLst>
                                      </p:cBhvr>
                                      <p:tavLst>
                                        <p:tav tm="0">
                                          <p:val>
                                            <p:fltVal val="0"/>
                                          </p:val>
                                        </p:tav>
                                        <p:tav tm="100000">
                                          <p:val>
                                            <p:strVal val="#ppt_w"/>
                                          </p:val>
                                        </p:tav>
                                      </p:tavLst>
                                    </p:anim>
                                    <p:anim calcmode="lin" valueType="num">
                                      <p:cBhvr>
                                        <p:cTn id="64" dur="500" fill="hold"/>
                                        <p:tgtEl>
                                          <p:spTgt spid="55"/>
                                        </p:tgtEl>
                                        <p:attrNameLst>
                                          <p:attrName>ppt_h</p:attrName>
                                        </p:attrNameLst>
                                      </p:cBhvr>
                                      <p:tavLst>
                                        <p:tav tm="0">
                                          <p:val>
                                            <p:fltVal val="0"/>
                                          </p:val>
                                        </p:tav>
                                        <p:tav tm="100000">
                                          <p:val>
                                            <p:strVal val="#ppt_h"/>
                                          </p:val>
                                        </p:tav>
                                      </p:tavLst>
                                    </p:anim>
                                    <p:animEffect transition="in" filter="fade">
                                      <p:cBhvr>
                                        <p:cTn id="65" dur="500"/>
                                        <p:tgtEl>
                                          <p:spTgt spid="55"/>
                                        </p:tgtEl>
                                      </p:cBhvr>
                                    </p:animEffect>
                                  </p:childTnLst>
                                </p:cTn>
                              </p:par>
                            </p:childTnLst>
                          </p:cTn>
                        </p:par>
                        <p:par>
                          <p:cTn id="66" fill="hold">
                            <p:stCondLst>
                              <p:cond delay="5000"/>
                            </p:stCondLst>
                            <p:childTnLst>
                              <p:par>
                                <p:cTn id="67" presetID="22" presetClass="entr" presetSubtype="8" fill="hold" nodeType="afterEffect">
                                  <p:stCondLst>
                                    <p:cond delay="0"/>
                                  </p:stCondLst>
                                  <p:childTnLst>
                                    <p:set>
                                      <p:cBhvr>
                                        <p:cTn id="68" dur="1" fill="hold">
                                          <p:stCondLst>
                                            <p:cond delay="0"/>
                                          </p:stCondLst>
                                        </p:cTn>
                                        <p:tgtEl>
                                          <p:spTgt spid="52"/>
                                        </p:tgtEl>
                                        <p:attrNameLst>
                                          <p:attrName>style.visibility</p:attrName>
                                        </p:attrNameLst>
                                      </p:cBhvr>
                                      <p:to>
                                        <p:strVal val="visible"/>
                                      </p:to>
                                    </p:set>
                                    <p:animEffect transition="in" filter="wipe(left)">
                                      <p:cBhvr>
                                        <p:cTn id="69" dur="500"/>
                                        <p:tgtEl>
                                          <p:spTgt spid="52"/>
                                        </p:tgtEl>
                                      </p:cBhvr>
                                    </p:animEffect>
                                  </p:childTnLst>
                                </p:cTn>
                              </p:par>
                            </p:childTnLst>
                          </p:cTn>
                        </p:par>
                        <p:par>
                          <p:cTn id="70" fill="hold">
                            <p:stCondLst>
                              <p:cond delay="5500"/>
                            </p:stCondLst>
                            <p:childTnLst>
                              <p:par>
                                <p:cTn id="71" presetID="10" presetClass="entr" presetSubtype="0" fill="hold" grpId="0" nodeType="afterEffect">
                                  <p:stCondLst>
                                    <p:cond delay="0"/>
                                  </p:stCondLst>
                                  <p:childTnLst>
                                    <p:set>
                                      <p:cBhvr>
                                        <p:cTn id="72" dur="1" fill="hold">
                                          <p:stCondLst>
                                            <p:cond delay="0"/>
                                          </p:stCondLst>
                                        </p:cTn>
                                        <p:tgtEl>
                                          <p:spTgt spid="58"/>
                                        </p:tgtEl>
                                        <p:attrNameLst>
                                          <p:attrName>style.visibility</p:attrName>
                                        </p:attrNameLst>
                                      </p:cBhvr>
                                      <p:to>
                                        <p:strVal val="visible"/>
                                      </p:to>
                                    </p:set>
                                    <p:animEffect transition="in" filter="fade">
                                      <p:cBhvr>
                                        <p:cTn id="73" dur="250"/>
                                        <p:tgtEl>
                                          <p:spTgt spid="58"/>
                                        </p:tgtEl>
                                      </p:cBhvr>
                                    </p:animEffect>
                                  </p:childTnLst>
                                </p:cTn>
                              </p:par>
                            </p:childTnLst>
                          </p:cTn>
                        </p:par>
                        <p:par>
                          <p:cTn id="74" fill="hold">
                            <p:stCondLst>
                              <p:cond delay="5750"/>
                            </p:stCondLst>
                            <p:childTnLst>
                              <p:par>
                                <p:cTn id="75" presetID="53" presetClass="entr" presetSubtype="16" fill="hold" nodeType="afterEffect">
                                  <p:stCondLst>
                                    <p:cond delay="0"/>
                                  </p:stCondLst>
                                  <p:childTnLst>
                                    <p:set>
                                      <p:cBhvr>
                                        <p:cTn id="76" dur="1" fill="hold">
                                          <p:stCondLst>
                                            <p:cond delay="0"/>
                                          </p:stCondLst>
                                        </p:cTn>
                                        <p:tgtEl>
                                          <p:spTgt spid="47"/>
                                        </p:tgtEl>
                                        <p:attrNameLst>
                                          <p:attrName>style.visibility</p:attrName>
                                        </p:attrNameLst>
                                      </p:cBhvr>
                                      <p:to>
                                        <p:strVal val="visible"/>
                                      </p:to>
                                    </p:set>
                                    <p:anim calcmode="lin" valueType="num">
                                      <p:cBhvr>
                                        <p:cTn id="77" dur="500" fill="hold"/>
                                        <p:tgtEl>
                                          <p:spTgt spid="47"/>
                                        </p:tgtEl>
                                        <p:attrNameLst>
                                          <p:attrName>ppt_w</p:attrName>
                                        </p:attrNameLst>
                                      </p:cBhvr>
                                      <p:tavLst>
                                        <p:tav tm="0">
                                          <p:val>
                                            <p:fltVal val="0"/>
                                          </p:val>
                                        </p:tav>
                                        <p:tav tm="100000">
                                          <p:val>
                                            <p:strVal val="#ppt_w"/>
                                          </p:val>
                                        </p:tav>
                                      </p:tavLst>
                                    </p:anim>
                                    <p:anim calcmode="lin" valueType="num">
                                      <p:cBhvr>
                                        <p:cTn id="78" dur="500" fill="hold"/>
                                        <p:tgtEl>
                                          <p:spTgt spid="47"/>
                                        </p:tgtEl>
                                        <p:attrNameLst>
                                          <p:attrName>ppt_h</p:attrName>
                                        </p:attrNameLst>
                                      </p:cBhvr>
                                      <p:tavLst>
                                        <p:tav tm="0">
                                          <p:val>
                                            <p:fltVal val="0"/>
                                          </p:val>
                                        </p:tav>
                                        <p:tav tm="100000">
                                          <p:val>
                                            <p:strVal val="#ppt_h"/>
                                          </p:val>
                                        </p:tav>
                                      </p:tavLst>
                                    </p:anim>
                                    <p:animEffect transition="in" filter="fade">
                                      <p:cBhvr>
                                        <p:cTn id="79" dur="500"/>
                                        <p:tgtEl>
                                          <p:spTgt spid="47"/>
                                        </p:tgtEl>
                                      </p:cBhvr>
                                    </p:animEffect>
                                  </p:childTnLst>
                                </p:cTn>
                              </p:par>
                            </p:childTnLst>
                          </p:cTn>
                        </p:par>
                        <p:par>
                          <p:cTn id="80" fill="hold">
                            <p:stCondLst>
                              <p:cond delay="6250"/>
                            </p:stCondLst>
                            <p:childTnLst>
                              <p:par>
                                <p:cTn id="81" presetID="22" presetClass="entr" presetSubtype="8" fill="hold" nodeType="afterEffect">
                                  <p:stCondLst>
                                    <p:cond delay="0"/>
                                  </p:stCondLst>
                                  <p:childTnLst>
                                    <p:set>
                                      <p:cBhvr>
                                        <p:cTn id="82" dur="1" fill="hold">
                                          <p:stCondLst>
                                            <p:cond delay="0"/>
                                          </p:stCondLst>
                                        </p:cTn>
                                        <p:tgtEl>
                                          <p:spTgt spid="44"/>
                                        </p:tgtEl>
                                        <p:attrNameLst>
                                          <p:attrName>style.visibility</p:attrName>
                                        </p:attrNameLst>
                                      </p:cBhvr>
                                      <p:to>
                                        <p:strVal val="visible"/>
                                      </p:to>
                                    </p:set>
                                    <p:animEffect transition="in" filter="wipe(left)">
                                      <p:cBhvr>
                                        <p:cTn id="83" dur="500"/>
                                        <p:tgtEl>
                                          <p:spTgt spid="44"/>
                                        </p:tgtEl>
                                      </p:cBhvr>
                                    </p:animEffect>
                                  </p:childTnLst>
                                </p:cTn>
                              </p:par>
                            </p:childTnLst>
                          </p:cTn>
                        </p:par>
                        <p:par>
                          <p:cTn id="84" fill="hold">
                            <p:stCondLst>
                              <p:cond delay="6750"/>
                            </p:stCondLst>
                            <p:childTnLst>
                              <p:par>
                                <p:cTn id="85" presetID="10" presetClass="entr" presetSubtype="0" fill="hold" grpId="0" nodeType="afterEffect">
                                  <p:stCondLst>
                                    <p:cond delay="0"/>
                                  </p:stCondLst>
                                  <p:childTnLst>
                                    <p:set>
                                      <p:cBhvr>
                                        <p:cTn id="86" dur="1" fill="hold">
                                          <p:stCondLst>
                                            <p:cond delay="0"/>
                                          </p:stCondLst>
                                        </p:cTn>
                                        <p:tgtEl>
                                          <p:spTgt spid="50"/>
                                        </p:tgtEl>
                                        <p:attrNameLst>
                                          <p:attrName>style.visibility</p:attrName>
                                        </p:attrNameLst>
                                      </p:cBhvr>
                                      <p:to>
                                        <p:strVal val="visible"/>
                                      </p:to>
                                    </p:set>
                                    <p:animEffect transition="in" filter="fade">
                                      <p:cBhvr>
                                        <p:cTn id="87" dur="25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p:bldP spid="36" grpId="0"/>
      <p:bldP spid="43" grpId="0"/>
      <p:bldP spid="50" grpId="0"/>
      <p:bldP spid="51" grpId="0" animBg="1"/>
      <p:bldP spid="58"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2848792" y="1323645"/>
            <a:ext cx="1862457" cy="1972501"/>
            <a:chOff x="1331640" y="1363871"/>
            <a:chExt cx="2160240" cy="2287879"/>
          </a:xfrm>
        </p:grpSpPr>
        <p:sp>
          <p:nvSpPr>
            <p:cNvPr id="5" name="椭圆 4"/>
            <p:cNvSpPr/>
            <p:nvPr/>
          </p:nvSpPr>
          <p:spPr>
            <a:xfrm>
              <a:off x="1331640" y="1491750"/>
              <a:ext cx="2160240" cy="2160000"/>
            </a:xfrm>
            <a:prstGeom prst="ellipse">
              <a:avLst/>
            </a:prstGeom>
            <a:gradFill>
              <a:gsLst>
                <a:gs pos="0">
                  <a:schemeClr val="bg1"/>
                </a:gs>
                <a:gs pos="50000">
                  <a:schemeClr val="bg1"/>
                </a:gs>
                <a:gs pos="100000">
                  <a:schemeClr val="bg1">
                    <a:lumMod val="75000"/>
                  </a:schemeClr>
                </a:gs>
              </a:gsLst>
              <a:lin ang="18900000" scaled="0"/>
            </a:gradFill>
            <a:ln>
              <a:noFill/>
            </a:ln>
            <a:effectLst>
              <a:outerShdw blurRad="444500" dist="63500" dir="8100000" algn="ctr">
                <a:srgbClr val="000000">
                  <a:alpha val="50000"/>
                </a:srgbClr>
              </a:outerShdw>
            </a:effectLst>
            <a:scene3d>
              <a:camera prst="orthographicFront">
                <a:rot lat="0" lon="0" rev="0"/>
              </a:camera>
              <a:lightRig rig="brightRoom" dir="t">
                <a:rot lat="0" lon="0" rev="600000"/>
              </a:lightRig>
            </a:scene3d>
            <a:sp3d prstMaterial="metal">
              <a:bevelT w="38100" h="571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1511760" y="1671750"/>
              <a:ext cx="1800000" cy="1800000"/>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TextBox 4"/>
            <p:cNvSpPr txBox="1"/>
            <p:nvPr/>
          </p:nvSpPr>
          <p:spPr>
            <a:xfrm>
              <a:off x="1943708" y="1363871"/>
              <a:ext cx="936104" cy="2215991"/>
            </a:xfrm>
            <a:prstGeom prst="rect">
              <a:avLst/>
            </a:prstGeom>
            <a:noFill/>
          </p:spPr>
          <p:txBody>
            <a:bodyPr wrap="square" rtlCol="0">
              <a:spAutoFit/>
            </a:bodyPr>
            <a:lstStyle/>
            <a:p>
              <a:pPr algn="ctr"/>
              <a:r>
                <a:rPr lang="en-US" altLang="zh-CN" sz="11500" dirty="0" smtClean="0">
                  <a:solidFill>
                    <a:schemeClr val="bg1"/>
                  </a:solidFill>
                  <a:latin typeface="DFGothic-EB" panose="02010609010101010101" pitchFamily="1" charset="-128"/>
                  <a:ea typeface="DFGothic-EB" panose="02010609010101010101" pitchFamily="1" charset="-128"/>
                </a:rPr>
                <a:t>1</a:t>
              </a:r>
              <a:endParaRPr lang="zh-CN" altLang="en-US" sz="11500" dirty="0">
                <a:solidFill>
                  <a:schemeClr val="bg1"/>
                </a:solidFill>
                <a:latin typeface="DFGothic-EB" panose="02010609010101010101" pitchFamily="1" charset="-128"/>
                <a:ea typeface="DFGothic-EB" panose="02010609010101010101" pitchFamily="1" charset="-128"/>
              </a:endParaRPr>
            </a:p>
          </p:txBody>
        </p:sp>
      </p:grpSp>
      <p:sp>
        <p:nvSpPr>
          <p:cNvPr id="8" name="矩形 7"/>
          <p:cNvSpPr/>
          <p:nvPr/>
        </p:nvSpPr>
        <p:spPr>
          <a:xfrm>
            <a:off x="2134657" y="3513453"/>
            <a:ext cx="4166525" cy="584775"/>
          </a:xfrm>
          <a:prstGeom prst="rect">
            <a:avLst/>
          </a:prstGeom>
        </p:spPr>
        <p:txBody>
          <a:bodyPr wrap="none">
            <a:spAutoFit/>
          </a:bodyPr>
          <a:lstStyle/>
          <a:p>
            <a:pPr>
              <a:spcBef>
                <a:spcPct val="0"/>
              </a:spcBef>
            </a:pPr>
            <a:r>
              <a:rPr lang="zh-CN" altLang="en-US" sz="3200" b="1" dirty="0" smtClean="0">
                <a:latin typeface="微软雅黑" panose="020B0503020204020204" pitchFamily="34" charset="-122"/>
                <a:ea typeface="微软雅黑" panose="020B0503020204020204" pitchFamily="34" charset="-122"/>
              </a:rPr>
              <a:t>单击添加标题</a:t>
            </a:r>
            <a:r>
              <a:rPr lang="en-US" altLang="zh-CN" b="1" dirty="0" smtClean="0">
                <a:latin typeface="微软雅黑" panose="020B0503020204020204" pitchFamily="34" charset="-122"/>
                <a:ea typeface="微软雅黑" panose="020B0503020204020204" pitchFamily="34" charset="-122"/>
              </a:rPr>
              <a:t>(</a:t>
            </a:r>
            <a:r>
              <a:rPr lang="zh-CN" altLang="en-US" b="1" dirty="0">
                <a:latin typeface="微软雅黑" panose="020B0503020204020204" pitchFamily="34" charset="-122"/>
                <a:ea typeface="微软雅黑" panose="020B0503020204020204" pitchFamily="34" charset="-122"/>
              </a:rPr>
              <a:t>此处添加文本内容</a:t>
            </a:r>
            <a:r>
              <a:rPr lang="en-US" altLang="zh-CN" b="1" dirty="0">
                <a:latin typeface="微软雅黑" panose="020B0503020204020204" pitchFamily="34" charset="-122"/>
                <a:ea typeface="微软雅黑" panose="020B0503020204020204" pitchFamily="34" charset="-122"/>
              </a:rPr>
              <a:t>)</a:t>
            </a:r>
          </a:p>
        </p:txBody>
      </p:sp>
      <p:pic>
        <p:nvPicPr>
          <p:cNvPr id="10" name="Picture 4" descr="C:\Users\jsj\Desktop\素材cnn sccnn.com_2014111795930119rx61_04 [转换].png"/>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a:fillRect/>
          </a:stretch>
        </p:blipFill>
        <p:spPr bwMode="auto">
          <a:xfrm>
            <a:off x="4139952" y="0"/>
            <a:ext cx="5004048" cy="3571102"/>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4" descr="C:\Users\jsj\Desktop\素材cnn sccnn.com_2014111795930119rx61_04 [转换].png"/>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r="-8270"/>
          <a:stretch>
            <a:fillRect/>
          </a:stretch>
        </p:blipFill>
        <p:spPr bwMode="auto">
          <a:xfrm>
            <a:off x="0" y="2571750"/>
            <a:ext cx="2498024" cy="25717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6268420"/>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wipe(left)">
                                      <p:cBhvr>
                                        <p:cTn id="13" dur="500"/>
                                        <p:tgtEl>
                                          <p:spTgt spid="8"/>
                                        </p:tgtEl>
                                      </p:cBhvr>
                                    </p:animEffect>
                                  </p:childTnLst>
                                </p:cTn>
                              </p:par>
                              <p:par>
                                <p:cTn id="14" presetID="47" presetClass="entr" presetSubtype="0" fill="hold" nodeType="with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fade">
                                      <p:cBhvr>
                                        <p:cTn id="16" dur="1000"/>
                                        <p:tgtEl>
                                          <p:spTgt spid="10"/>
                                        </p:tgtEl>
                                      </p:cBhvr>
                                    </p:animEffect>
                                    <p:anim calcmode="lin" valueType="num">
                                      <p:cBhvr>
                                        <p:cTn id="17" dur="1000" fill="hold"/>
                                        <p:tgtEl>
                                          <p:spTgt spid="10"/>
                                        </p:tgtEl>
                                        <p:attrNameLst>
                                          <p:attrName>ppt_x</p:attrName>
                                        </p:attrNameLst>
                                      </p:cBhvr>
                                      <p:tavLst>
                                        <p:tav tm="0">
                                          <p:val>
                                            <p:strVal val="#ppt_x"/>
                                          </p:val>
                                        </p:tav>
                                        <p:tav tm="100000">
                                          <p:val>
                                            <p:strVal val="#ppt_x"/>
                                          </p:val>
                                        </p:tav>
                                      </p:tavLst>
                                    </p:anim>
                                    <p:anim calcmode="lin" valueType="num">
                                      <p:cBhvr>
                                        <p:cTn id="18" dur="1000" fill="hold"/>
                                        <p:tgtEl>
                                          <p:spTgt spid="10"/>
                                        </p:tgtEl>
                                        <p:attrNameLst>
                                          <p:attrName>ppt_y</p:attrName>
                                        </p:attrNameLst>
                                      </p:cBhvr>
                                      <p:tavLst>
                                        <p:tav tm="0">
                                          <p:val>
                                            <p:strVal val="#ppt_y-.1"/>
                                          </p:val>
                                        </p:tav>
                                        <p:tav tm="100000">
                                          <p:val>
                                            <p:strVal val="#ppt_y"/>
                                          </p:val>
                                        </p:tav>
                                      </p:tavLst>
                                    </p:anim>
                                  </p:childTnLst>
                                </p:cTn>
                              </p:par>
                            </p:childTnLst>
                          </p:cTn>
                        </p:par>
                        <p:par>
                          <p:cTn id="19" fill="hold">
                            <p:stCondLst>
                              <p:cond delay="1500"/>
                            </p:stCondLst>
                            <p:childTnLst>
                              <p:par>
                                <p:cTn id="20" presetID="42" presetClass="entr" presetSubtype="0" fill="hold" nodeType="after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fade">
                                      <p:cBhvr>
                                        <p:cTn id="22" dur="1000"/>
                                        <p:tgtEl>
                                          <p:spTgt spid="11"/>
                                        </p:tgtEl>
                                      </p:cBhvr>
                                    </p:animEffect>
                                    <p:anim calcmode="lin" valueType="num">
                                      <p:cBhvr>
                                        <p:cTn id="23" dur="1000" fill="hold"/>
                                        <p:tgtEl>
                                          <p:spTgt spid="11"/>
                                        </p:tgtEl>
                                        <p:attrNameLst>
                                          <p:attrName>ppt_x</p:attrName>
                                        </p:attrNameLst>
                                      </p:cBhvr>
                                      <p:tavLst>
                                        <p:tav tm="0">
                                          <p:val>
                                            <p:strVal val="#ppt_x"/>
                                          </p:val>
                                        </p:tav>
                                        <p:tav tm="100000">
                                          <p:val>
                                            <p:strVal val="#ppt_x"/>
                                          </p:val>
                                        </p:tav>
                                      </p:tavLst>
                                    </p:anim>
                                    <p:anim calcmode="lin" valueType="num">
                                      <p:cBhvr>
                                        <p:cTn id="24"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C:\Users\jsj\Desktop\素材cnn sccnn.com_2014111795930119rx61_04 [转换].png"/>
          <p:cNvPicPr>
            <a:picLocks noChangeAspect="1" noChangeArrowheads="1"/>
          </p:cNvPicPr>
          <p:nvPr/>
        </p:nvPicPr>
        <p:blipFill rotWithShape="1">
          <a:blip r:embed="rId83" cstate="screen">
            <a:extLst>
              <a:ext uri="{28A0092B-C50C-407E-A947-70E740481C1C}">
                <a14:useLocalDpi xmlns:a14="http://schemas.microsoft.com/office/drawing/2010/main"/>
              </a:ext>
            </a:extLst>
          </a:blip>
          <a:srcRect/>
          <a:stretch>
            <a:fillRect/>
          </a:stretch>
        </p:blipFill>
        <p:spPr bwMode="auto">
          <a:xfrm>
            <a:off x="4139952" y="0"/>
            <a:ext cx="5004048" cy="3571102"/>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descr="C:\Users\jsj\Desktop\素材cnn sccnn.com_2014111795930119rx61_04 [转换].png"/>
          <p:cNvPicPr>
            <a:picLocks noChangeAspect="1" noChangeArrowheads="1"/>
          </p:cNvPicPr>
          <p:nvPr/>
        </p:nvPicPr>
        <p:blipFill rotWithShape="1">
          <a:blip r:embed="rId84" cstate="screen">
            <a:extLst>
              <a:ext uri="{28A0092B-C50C-407E-A947-70E740481C1C}">
                <a14:useLocalDpi xmlns:a14="http://schemas.microsoft.com/office/drawing/2010/main"/>
              </a:ext>
            </a:extLst>
          </a:blip>
          <a:srcRect r="-8270"/>
          <a:stretch>
            <a:fillRect/>
          </a:stretch>
        </p:blipFill>
        <p:spPr bwMode="auto">
          <a:xfrm>
            <a:off x="0" y="2571750"/>
            <a:ext cx="2498024" cy="2571750"/>
          </a:xfrm>
          <a:prstGeom prst="rect">
            <a:avLst/>
          </a:prstGeom>
          <a:noFill/>
          <a:extLst>
            <a:ext uri="{909E8E84-426E-40DD-AFC4-6F175D3DCCD1}">
              <a14:hiddenFill xmlns:a14="http://schemas.microsoft.com/office/drawing/2010/main">
                <a:solidFill>
                  <a:srgbClr val="FFFFFF"/>
                </a:solidFill>
              </a14:hiddenFill>
            </a:ext>
          </a:extLst>
        </p:spPr>
      </p:pic>
      <p:sp useBgFill="1">
        <p:nvSpPr>
          <p:cNvPr id="6" name="矩形 5"/>
          <p:cNvSpPr/>
          <p:nvPr/>
        </p:nvSpPr>
        <p:spPr>
          <a:xfrm>
            <a:off x="0" y="476972"/>
            <a:ext cx="9144000" cy="432702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0" y="476972"/>
            <a:ext cx="9144000" cy="78554"/>
          </a:xfrm>
          <a:prstGeom prst="rect">
            <a:avLst/>
          </a:prstGeom>
          <a:solidFill>
            <a:srgbClr val="E46C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TextBox 10"/>
          <p:cNvSpPr txBox="1"/>
          <p:nvPr/>
        </p:nvSpPr>
        <p:spPr>
          <a:xfrm>
            <a:off x="251520" y="62858"/>
            <a:ext cx="1954381" cy="400110"/>
          </a:xfrm>
          <a:prstGeom prst="rect">
            <a:avLst/>
          </a:prstGeom>
          <a:noFill/>
        </p:spPr>
        <p:txBody>
          <a:bodyPr wrap="none" rtlCol="0">
            <a:spAutoFit/>
          </a:bodyPr>
          <a:lstStyle/>
          <a:p>
            <a:r>
              <a:rPr lang="zh-CN" altLang="en-US" sz="2000" b="1" spc="300" dirty="0" smtClean="0">
                <a:solidFill>
                  <a:schemeClr val="tx1">
                    <a:lumMod val="85000"/>
                    <a:lumOff val="15000"/>
                  </a:schemeClr>
                </a:solidFill>
                <a:latin typeface="微软雅黑" panose="020B0503020204020204" pitchFamily="34" charset="-122"/>
                <a:ea typeface="微软雅黑" panose="020B0503020204020204" pitchFamily="34" charset="-122"/>
              </a:rPr>
              <a:t>单击添加标题</a:t>
            </a:r>
            <a:endParaRPr lang="zh-CN" altLang="en-US" sz="2000" b="1" spc="3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grpSp>
        <p:nvGrpSpPr>
          <p:cNvPr id="108" name="组合 107"/>
          <p:cNvGrpSpPr/>
          <p:nvPr/>
        </p:nvGrpSpPr>
        <p:grpSpPr>
          <a:xfrm>
            <a:off x="1115616" y="636587"/>
            <a:ext cx="7170737" cy="3870325"/>
            <a:chOff x="1017588" y="2060575"/>
            <a:chExt cx="7170737" cy="3870325"/>
          </a:xfrm>
        </p:grpSpPr>
        <p:sp>
          <p:nvSpPr>
            <p:cNvPr id="109" name="MH_Other_1"/>
            <p:cNvSpPr/>
            <p:nvPr>
              <p:custDataLst>
                <p:tags r:id="rId1"/>
              </p:custDataLst>
            </p:nvPr>
          </p:nvSpPr>
          <p:spPr>
            <a:xfrm>
              <a:off x="2560638" y="2651125"/>
              <a:ext cx="1339850" cy="1339850"/>
            </a:xfrm>
            <a:prstGeom prst="rect">
              <a:avLst/>
            </a:prstGeom>
            <a:solidFill>
              <a:sysClr val="window" lastClr="FFFFFF"/>
            </a:solidFill>
            <a:ln w="12700" cap="flat" cmpd="sng" algn="ctr">
              <a:noFill/>
              <a:prstDash val="solid"/>
              <a:miter lim="800000"/>
            </a:ln>
            <a:effectLst>
              <a:outerShdw blurRad="177800" dist="190500" dir="2700000" algn="tl" rotWithShape="0">
                <a:prstClr val="black">
                  <a:alpha val="40000"/>
                </a:prstClr>
              </a:outerShdw>
            </a:effectLst>
          </p:spPr>
          <p:txBody>
            <a:bodyPr anchor="ctr"/>
            <a:lstStyle/>
            <a:p>
              <a:pPr algn="ctr" eaLnBrk="1" fontAlgn="auto" hangingPunct="1">
                <a:spcBef>
                  <a:spcPts val="0"/>
                </a:spcBef>
                <a:spcAft>
                  <a:spcPts val="0"/>
                </a:spcAft>
                <a:defRPr/>
              </a:pPr>
              <a:endParaRPr lang="zh-CN" altLang="en-US" sz="1600" kern="0">
                <a:solidFill>
                  <a:prstClr val="white"/>
                </a:solidFill>
                <a:latin typeface="微软雅黑" panose="020B0503020204020204" pitchFamily="34" charset="-122"/>
                <a:ea typeface="微软雅黑" panose="020B0503020204020204" pitchFamily="34" charset="-122"/>
              </a:endParaRPr>
            </a:p>
          </p:txBody>
        </p:sp>
        <p:sp>
          <p:nvSpPr>
            <p:cNvPr id="110" name="MH_Other_2"/>
            <p:cNvSpPr/>
            <p:nvPr>
              <p:custDataLst>
                <p:tags r:id="rId2"/>
              </p:custDataLst>
            </p:nvPr>
          </p:nvSpPr>
          <p:spPr>
            <a:xfrm>
              <a:off x="1220788" y="3994150"/>
              <a:ext cx="1339850" cy="1341438"/>
            </a:xfrm>
            <a:prstGeom prst="rect">
              <a:avLst/>
            </a:prstGeom>
            <a:solidFill>
              <a:sysClr val="window" lastClr="FFFFFF"/>
            </a:solidFill>
            <a:ln w="12700" cap="flat" cmpd="sng" algn="ctr">
              <a:noFill/>
              <a:prstDash val="solid"/>
              <a:miter lim="800000"/>
            </a:ln>
            <a:effectLst>
              <a:outerShdw blurRad="177800" dist="190500" dir="2700000" algn="tl" rotWithShape="0">
                <a:prstClr val="black">
                  <a:alpha val="40000"/>
                </a:prstClr>
              </a:outerShdw>
            </a:effectLst>
          </p:spPr>
          <p:txBody>
            <a:bodyPr anchor="ctr"/>
            <a:lstStyle/>
            <a:p>
              <a:pPr algn="ctr" eaLnBrk="1" fontAlgn="auto" hangingPunct="1">
                <a:spcBef>
                  <a:spcPts val="0"/>
                </a:spcBef>
                <a:spcAft>
                  <a:spcPts val="0"/>
                </a:spcAft>
                <a:defRPr/>
              </a:pPr>
              <a:endParaRPr lang="zh-CN" altLang="en-US" sz="1600" kern="0">
                <a:solidFill>
                  <a:prstClr val="white"/>
                </a:solidFill>
                <a:latin typeface="微软雅黑" panose="020B0503020204020204" pitchFamily="34" charset="-122"/>
                <a:ea typeface="微软雅黑" panose="020B0503020204020204" pitchFamily="34" charset="-122"/>
              </a:endParaRPr>
            </a:p>
          </p:txBody>
        </p:sp>
        <p:sp>
          <p:nvSpPr>
            <p:cNvPr id="111" name="MH_Other_3"/>
            <p:cNvSpPr/>
            <p:nvPr>
              <p:custDataLst>
                <p:tags r:id="rId3"/>
              </p:custDataLst>
            </p:nvPr>
          </p:nvSpPr>
          <p:spPr>
            <a:xfrm>
              <a:off x="3900488" y="3994150"/>
              <a:ext cx="1339850" cy="1341438"/>
            </a:xfrm>
            <a:prstGeom prst="rect">
              <a:avLst/>
            </a:prstGeom>
            <a:solidFill>
              <a:sysClr val="window" lastClr="FFFFFF"/>
            </a:solidFill>
            <a:ln w="12700" cap="flat" cmpd="sng" algn="ctr">
              <a:noFill/>
              <a:prstDash val="solid"/>
              <a:miter lim="800000"/>
            </a:ln>
            <a:effectLst>
              <a:outerShdw blurRad="177800" dist="190500" dir="2700000" algn="tl" rotWithShape="0">
                <a:prstClr val="black">
                  <a:alpha val="40000"/>
                </a:prstClr>
              </a:outerShdw>
            </a:effectLst>
          </p:spPr>
          <p:txBody>
            <a:bodyPr anchor="ctr"/>
            <a:lstStyle/>
            <a:p>
              <a:pPr algn="ctr" eaLnBrk="1" fontAlgn="auto" hangingPunct="1">
                <a:spcBef>
                  <a:spcPts val="0"/>
                </a:spcBef>
                <a:spcAft>
                  <a:spcPts val="0"/>
                </a:spcAft>
                <a:defRPr/>
              </a:pPr>
              <a:endParaRPr lang="zh-CN" altLang="en-US" sz="1600" kern="0">
                <a:solidFill>
                  <a:prstClr val="white"/>
                </a:solidFill>
                <a:latin typeface="微软雅黑" panose="020B0503020204020204" pitchFamily="34" charset="-122"/>
                <a:ea typeface="微软雅黑" panose="020B0503020204020204" pitchFamily="34" charset="-122"/>
              </a:endParaRPr>
            </a:p>
          </p:txBody>
        </p:sp>
        <p:sp>
          <p:nvSpPr>
            <p:cNvPr id="112" name="MH_Other_4"/>
            <p:cNvSpPr/>
            <p:nvPr>
              <p:custDataLst>
                <p:tags r:id="rId4"/>
              </p:custDataLst>
            </p:nvPr>
          </p:nvSpPr>
          <p:spPr>
            <a:xfrm>
              <a:off x="5240338" y="2651125"/>
              <a:ext cx="1339850" cy="1339850"/>
            </a:xfrm>
            <a:prstGeom prst="rect">
              <a:avLst/>
            </a:prstGeom>
            <a:solidFill>
              <a:sysClr val="window" lastClr="FFFFFF"/>
            </a:solidFill>
            <a:ln w="12700" cap="flat" cmpd="sng" algn="ctr">
              <a:noFill/>
              <a:prstDash val="solid"/>
              <a:miter lim="800000"/>
            </a:ln>
            <a:effectLst>
              <a:outerShdw blurRad="177800" dist="190500" dir="2700000" algn="tl" rotWithShape="0">
                <a:prstClr val="black">
                  <a:alpha val="40000"/>
                </a:prstClr>
              </a:outerShdw>
            </a:effectLst>
          </p:spPr>
          <p:txBody>
            <a:bodyPr anchor="ctr"/>
            <a:lstStyle/>
            <a:p>
              <a:pPr algn="ctr" eaLnBrk="1" fontAlgn="auto" hangingPunct="1">
                <a:spcBef>
                  <a:spcPts val="0"/>
                </a:spcBef>
                <a:spcAft>
                  <a:spcPts val="0"/>
                </a:spcAft>
                <a:defRPr/>
              </a:pPr>
              <a:endParaRPr lang="zh-CN" altLang="en-US" sz="1600" kern="0">
                <a:solidFill>
                  <a:prstClr val="white"/>
                </a:solidFill>
                <a:latin typeface="微软雅黑" panose="020B0503020204020204" pitchFamily="34" charset="-122"/>
                <a:ea typeface="微软雅黑" panose="020B0503020204020204" pitchFamily="34" charset="-122"/>
              </a:endParaRPr>
            </a:p>
          </p:txBody>
        </p:sp>
        <p:sp>
          <p:nvSpPr>
            <p:cNvPr id="113" name="MH_Other_5"/>
            <p:cNvSpPr/>
            <p:nvPr>
              <p:custDataLst>
                <p:tags r:id="rId5"/>
              </p:custDataLst>
            </p:nvPr>
          </p:nvSpPr>
          <p:spPr>
            <a:xfrm>
              <a:off x="6580188" y="3994150"/>
              <a:ext cx="1341437" cy="1341438"/>
            </a:xfrm>
            <a:prstGeom prst="rect">
              <a:avLst/>
            </a:prstGeom>
            <a:solidFill>
              <a:sysClr val="window" lastClr="FFFFFF"/>
            </a:solidFill>
            <a:ln w="12700" cap="flat" cmpd="sng" algn="ctr">
              <a:noFill/>
              <a:prstDash val="solid"/>
              <a:miter lim="800000"/>
            </a:ln>
            <a:effectLst>
              <a:outerShdw blurRad="177800" dist="190500" dir="2700000" algn="tl" rotWithShape="0">
                <a:prstClr val="black">
                  <a:alpha val="40000"/>
                </a:prstClr>
              </a:outerShdw>
            </a:effectLst>
          </p:spPr>
          <p:txBody>
            <a:bodyPr anchor="ctr"/>
            <a:lstStyle/>
            <a:p>
              <a:pPr algn="ctr" eaLnBrk="1" fontAlgn="auto" hangingPunct="1">
                <a:spcBef>
                  <a:spcPts val="0"/>
                </a:spcBef>
                <a:spcAft>
                  <a:spcPts val="0"/>
                </a:spcAft>
                <a:defRPr/>
              </a:pPr>
              <a:endParaRPr lang="zh-CN" altLang="en-US" sz="1600" kern="0">
                <a:solidFill>
                  <a:prstClr val="white"/>
                </a:solidFill>
                <a:latin typeface="微软雅黑" panose="020B0503020204020204" pitchFamily="34" charset="-122"/>
                <a:ea typeface="微软雅黑" panose="020B0503020204020204" pitchFamily="34" charset="-122"/>
              </a:endParaRPr>
            </a:p>
          </p:txBody>
        </p:sp>
        <p:sp>
          <p:nvSpPr>
            <p:cNvPr id="114" name="MH_Other_6"/>
            <p:cNvSpPr/>
            <p:nvPr>
              <p:custDataLst>
                <p:tags r:id="rId6"/>
              </p:custDataLst>
            </p:nvPr>
          </p:nvSpPr>
          <p:spPr>
            <a:xfrm flipH="1">
              <a:off x="2560638" y="2651125"/>
              <a:ext cx="1339850" cy="1339850"/>
            </a:xfrm>
            <a:prstGeom prst="rtTriangle">
              <a:avLst/>
            </a:prstGeom>
            <a:solidFill>
              <a:srgbClr val="A5A5A5">
                <a:lumMod val="20000"/>
                <a:lumOff val="80000"/>
              </a:srgbClr>
            </a:solidFill>
            <a:ln w="12700" cap="flat" cmpd="sng" algn="ctr">
              <a:noFill/>
              <a:prstDash val="solid"/>
              <a:miter lim="800000"/>
            </a:ln>
            <a:effectLst/>
          </p:spPr>
          <p:txBody>
            <a:bodyPr anchor="ctr"/>
            <a:lstStyle/>
            <a:p>
              <a:pPr algn="ctr" eaLnBrk="1" fontAlgn="auto" hangingPunct="1">
                <a:spcBef>
                  <a:spcPts val="0"/>
                </a:spcBef>
                <a:spcAft>
                  <a:spcPts val="0"/>
                </a:spcAft>
                <a:defRPr/>
              </a:pPr>
              <a:endParaRPr lang="zh-CN" altLang="en-US" sz="1600" kern="0">
                <a:solidFill>
                  <a:prstClr val="white"/>
                </a:solidFill>
                <a:latin typeface="微软雅黑" panose="020B0503020204020204" pitchFamily="34" charset="-122"/>
                <a:ea typeface="微软雅黑" panose="020B0503020204020204" pitchFamily="34" charset="-122"/>
              </a:endParaRPr>
            </a:p>
          </p:txBody>
        </p:sp>
        <p:sp>
          <p:nvSpPr>
            <p:cNvPr id="115" name="MH_Other_7"/>
            <p:cNvSpPr/>
            <p:nvPr>
              <p:custDataLst>
                <p:tags r:id="rId7"/>
              </p:custDataLst>
            </p:nvPr>
          </p:nvSpPr>
          <p:spPr>
            <a:xfrm flipH="1">
              <a:off x="5240338" y="2651125"/>
              <a:ext cx="1339850" cy="1339850"/>
            </a:xfrm>
            <a:prstGeom prst="rtTriangle">
              <a:avLst/>
            </a:prstGeom>
            <a:solidFill>
              <a:srgbClr val="A5A5A5">
                <a:lumMod val="20000"/>
                <a:lumOff val="80000"/>
              </a:srgbClr>
            </a:solidFill>
            <a:ln w="12700" cap="flat" cmpd="sng" algn="ctr">
              <a:noFill/>
              <a:prstDash val="solid"/>
              <a:miter lim="800000"/>
            </a:ln>
            <a:effectLst/>
          </p:spPr>
          <p:txBody>
            <a:bodyPr anchor="ctr"/>
            <a:lstStyle/>
            <a:p>
              <a:pPr algn="ctr" eaLnBrk="1" fontAlgn="auto" hangingPunct="1">
                <a:spcBef>
                  <a:spcPts val="0"/>
                </a:spcBef>
                <a:spcAft>
                  <a:spcPts val="0"/>
                </a:spcAft>
                <a:defRPr/>
              </a:pPr>
              <a:endParaRPr lang="zh-CN" altLang="en-US" sz="1600" kern="0">
                <a:solidFill>
                  <a:prstClr val="white"/>
                </a:solidFill>
                <a:latin typeface="微软雅黑" panose="020B0503020204020204" pitchFamily="34" charset="-122"/>
                <a:ea typeface="微软雅黑" panose="020B0503020204020204" pitchFamily="34" charset="-122"/>
              </a:endParaRPr>
            </a:p>
          </p:txBody>
        </p:sp>
        <p:sp>
          <p:nvSpPr>
            <p:cNvPr id="116" name="MH_Other_8"/>
            <p:cNvSpPr/>
            <p:nvPr>
              <p:custDataLst>
                <p:tags r:id="rId8"/>
              </p:custDataLst>
            </p:nvPr>
          </p:nvSpPr>
          <p:spPr>
            <a:xfrm flipH="1">
              <a:off x="6580188" y="3994150"/>
              <a:ext cx="1341437" cy="1341438"/>
            </a:xfrm>
            <a:prstGeom prst="rtTriangle">
              <a:avLst/>
            </a:prstGeom>
            <a:solidFill>
              <a:srgbClr val="A5A5A5">
                <a:lumMod val="20000"/>
                <a:lumOff val="80000"/>
              </a:srgbClr>
            </a:solidFill>
            <a:ln w="12700" cap="flat" cmpd="sng" algn="ctr">
              <a:noFill/>
              <a:prstDash val="solid"/>
              <a:miter lim="800000"/>
            </a:ln>
            <a:effectLst/>
          </p:spPr>
          <p:txBody>
            <a:bodyPr anchor="ctr"/>
            <a:lstStyle/>
            <a:p>
              <a:pPr algn="ctr" eaLnBrk="1" fontAlgn="auto" hangingPunct="1">
                <a:spcBef>
                  <a:spcPts val="0"/>
                </a:spcBef>
                <a:spcAft>
                  <a:spcPts val="0"/>
                </a:spcAft>
                <a:defRPr/>
              </a:pPr>
              <a:endParaRPr lang="zh-CN" altLang="en-US" sz="1600" kern="0">
                <a:solidFill>
                  <a:prstClr val="white"/>
                </a:solidFill>
                <a:latin typeface="微软雅黑" panose="020B0503020204020204" pitchFamily="34" charset="-122"/>
                <a:ea typeface="微软雅黑" panose="020B0503020204020204" pitchFamily="34" charset="-122"/>
              </a:endParaRPr>
            </a:p>
          </p:txBody>
        </p:sp>
        <p:sp>
          <p:nvSpPr>
            <p:cNvPr id="117" name="MH_Other_9"/>
            <p:cNvSpPr/>
            <p:nvPr>
              <p:custDataLst>
                <p:tags r:id="rId9"/>
              </p:custDataLst>
            </p:nvPr>
          </p:nvSpPr>
          <p:spPr>
            <a:xfrm flipH="1">
              <a:off x="3903663" y="3994150"/>
              <a:ext cx="1339850" cy="1341438"/>
            </a:xfrm>
            <a:prstGeom prst="rtTriangle">
              <a:avLst/>
            </a:prstGeom>
            <a:solidFill>
              <a:srgbClr val="A5A5A5">
                <a:lumMod val="20000"/>
                <a:lumOff val="80000"/>
              </a:srgbClr>
            </a:solidFill>
            <a:ln w="12700" cap="flat" cmpd="sng" algn="ctr">
              <a:noFill/>
              <a:prstDash val="solid"/>
              <a:miter lim="800000"/>
            </a:ln>
            <a:effectLst/>
          </p:spPr>
          <p:txBody>
            <a:bodyPr anchor="ctr"/>
            <a:lstStyle/>
            <a:p>
              <a:pPr algn="ctr" eaLnBrk="1" fontAlgn="auto" hangingPunct="1">
                <a:spcBef>
                  <a:spcPts val="0"/>
                </a:spcBef>
                <a:spcAft>
                  <a:spcPts val="0"/>
                </a:spcAft>
                <a:defRPr/>
              </a:pPr>
              <a:endParaRPr lang="zh-CN" altLang="en-US" sz="1600" kern="0">
                <a:solidFill>
                  <a:prstClr val="white"/>
                </a:solidFill>
                <a:latin typeface="微软雅黑" panose="020B0503020204020204" pitchFamily="34" charset="-122"/>
                <a:ea typeface="微软雅黑" panose="020B0503020204020204" pitchFamily="34" charset="-122"/>
              </a:endParaRPr>
            </a:p>
          </p:txBody>
        </p:sp>
        <p:sp>
          <p:nvSpPr>
            <p:cNvPr id="118" name="MH_Other_10"/>
            <p:cNvSpPr/>
            <p:nvPr>
              <p:custDataLst>
                <p:tags r:id="rId10"/>
              </p:custDataLst>
            </p:nvPr>
          </p:nvSpPr>
          <p:spPr>
            <a:xfrm flipH="1">
              <a:off x="1225550" y="3994150"/>
              <a:ext cx="1339850" cy="1341438"/>
            </a:xfrm>
            <a:prstGeom prst="rtTriangle">
              <a:avLst/>
            </a:prstGeom>
            <a:solidFill>
              <a:srgbClr val="A5A5A5">
                <a:lumMod val="20000"/>
                <a:lumOff val="80000"/>
              </a:srgbClr>
            </a:solidFill>
            <a:ln w="12700" cap="flat" cmpd="sng" algn="ctr">
              <a:noFill/>
              <a:prstDash val="solid"/>
              <a:miter lim="800000"/>
            </a:ln>
            <a:effectLst/>
          </p:spPr>
          <p:txBody>
            <a:bodyPr anchor="ctr"/>
            <a:lstStyle/>
            <a:p>
              <a:pPr algn="ctr" eaLnBrk="1" fontAlgn="auto" hangingPunct="1">
                <a:spcBef>
                  <a:spcPts val="0"/>
                </a:spcBef>
                <a:spcAft>
                  <a:spcPts val="0"/>
                </a:spcAft>
                <a:defRPr/>
              </a:pPr>
              <a:endParaRPr lang="zh-CN" altLang="en-US" sz="1600" kern="0">
                <a:solidFill>
                  <a:prstClr val="white"/>
                </a:solidFill>
                <a:latin typeface="微软雅黑" panose="020B0503020204020204" pitchFamily="34" charset="-122"/>
                <a:ea typeface="微软雅黑" panose="020B0503020204020204" pitchFamily="34" charset="-122"/>
              </a:endParaRPr>
            </a:p>
          </p:txBody>
        </p:sp>
        <p:sp>
          <p:nvSpPr>
            <p:cNvPr id="119" name="MH_Other_11"/>
            <p:cNvSpPr>
              <a:spLocks noChangeAspect="1"/>
            </p:cNvSpPr>
            <p:nvPr>
              <p:custDataLst>
                <p:tags r:id="rId11"/>
              </p:custDataLst>
            </p:nvPr>
          </p:nvSpPr>
          <p:spPr>
            <a:xfrm>
              <a:off x="2757272" y="2846684"/>
              <a:ext cx="1017741" cy="1017740"/>
            </a:xfrm>
            <a:prstGeom prst="ellipse">
              <a:avLst/>
            </a:prstGeom>
            <a:solidFill>
              <a:srgbClr val="0070C0"/>
            </a:solidFill>
            <a:ln w="12700" cap="flat" cmpd="sng" algn="ctr">
              <a:noFill/>
              <a:prstDash val="solid"/>
              <a:miter lim="800000"/>
            </a:ln>
            <a:effectLst>
              <a:innerShdw blurRad="177800" dist="177800" dir="13500000">
                <a:prstClr val="black">
                  <a:alpha val="50000"/>
                </a:prstClr>
              </a:innerShdw>
            </a:effectLst>
          </p:spPr>
          <p:txBody>
            <a:bodyPr anchor="ctr"/>
            <a:lstStyle/>
            <a:p>
              <a:pPr algn="ctr" eaLnBrk="1" fontAlgn="auto" hangingPunct="1">
                <a:spcBef>
                  <a:spcPts val="0"/>
                </a:spcBef>
                <a:spcAft>
                  <a:spcPts val="0"/>
                </a:spcAft>
                <a:defRPr/>
              </a:pPr>
              <a:endParaRPr lang="zh-CN" altLang="en-US" sz="1600" kern="0">
                <a:solidFill>
                  <a:prstClr val="white"/>
                </a:solidFill>
                <a:latin typeface="微软雅黑" panose="020B0503020204020204" pitchFamily="34" charset="-122"/>
                <a:ea typeface="微软雅黑" panose="020B0503020204020204" pitchFamily="34" charset="-122"/>
              </a:endParaRPr>
            </a:p>
          </p:txBody>
        </p:sp>
        <p:sp>
          <p:nvSpPr>
            <p:cNvPr id="120" name="MH_Other_12"/>
            <p:cNvSpPr>
              <a:spLocks noChangeAspect="1"/>
            </p:cNvSpPr>
            <p:nvPr>
              <p:custDataLst>
                <p:tags r:id="rId12"/>
              </p:custDataLst>
            </p:nvPr>
          </p:nvSpPr>
          <p:spPr>
            <a:xfrm>
              <a:off x="5402518" y="2846684"/>
              <a:ext cx="1017741" cy="1017740"/>
            </a:xfrm>
            <a:prstGeom prst="ellipse">
              <a:avLst/>
            </a:prstGeom>
            <a:solidFill>
              <a:srgbClr val="0070C0"/>
            </a:solidFill>
            <a:ln w="12700" cap="flat" cmpd="sng" algn="ctr">
              <a:noFill/>
              <a:prstDash val="solid"/>
              <a:miter lim="800000"/>
            </a:ln>
            <a:effectLst>
              <a:innerShdw blurRad="177800" dist="177800" dir="13500000">
                <a:prstClr val="black">
                  <a:alpha val="50000"/>
                </a:prstClr>
              </a:innerShdw>
            </a:effectLst>
          </p:spPr>
          <p:txBody>
            <a:bodyPr anchor="ctr"/>
            <a:lstStyle/>
            <a:p>
              <a:pPr algn="ctr"/>
              <a:endParaRPr lang="zh-CN" altLang="en-US" sz="1600" kern="0">
                <a:solidFill>
                  <a:prstClr val="white"/>
                </a:solidFill>
                <a:latin typeface="微软雅黑" panose="020B0503020204020204" pitchFamily="34" charset="-122"/>
                <a:ea typeface="微软雅黑" panose="020B0503020204020204" pitchFamily="34" charset="-122"/>
              </a:endParaRPr>
            </a:p>
          </p:txBody>
        </p:sp>
        <p:sp>
          <p:nvSpPr>
            <p:cNvPr id="121" name="MH_Other_13"/>
            <p:cNvSpPr>
              <a:spLocks noChangeAspect="1"/>
            </p:cNvSpPr>
            <p:nvPr>
              <p:custDataLst>
                <p:tags r:id="rId13"/>
              </p:custDataLst>
            </p:nvPr>
          </p:nvSpPr>
          <p:spPr>
            <a:xfrm>
              <a:off x="6742699" y="4155472"/>
              <a:ext cx="1017741" cy="1017740"/>
            </a:xfrm>
            <a:prstGeom prst="ellipse">
              <a:avLst/>
            </a:prstGeom>
            <a:solidFill>
              <a:srgbClr val="E46C0A"/>
            </a:solidFill>
            <a:ln w="12700" cap="flat" cmpd="sng" algn="ctr">
              <a:noFill/>
              <a:prstDash val="solid"/>
              <a:miter lim="800000"/>
            </a:ln>
            <a:effectLst>
              <a:innerShdw blurRad="177800" dist="177800" dir="13500000">
                <a:prstClr val="black">
                  <a:alpha val="50000"/>
                </a:prstClr>
              </a:innerShdw>
            </a:effectLst>
          </p:spPr>
          <p:txBody>
            <a:bodyPr anchor="ctr"/>
            <a:lstStyle/>
            <a:p>
              <a:pPr algn="ctr" eaLnBrk="1" fontAlgn="auto" hangingPunct="1">
                <a:spcBef>
                  <a:spcPts val="0"/>
                </a:spcBef>
                <a:spcAft>
                  <a:spcPts val="0"/>
                </a:spcAft>
                <a:defRPr/>
              </a:pPr>
              <a:endParaRPr lang="zh-CN" altLang="en-US" sz="1600" kern="0">
                <a:solidFill>
                  <a:prstClr val="white"/>
                </a:solidFill>
                <a:latin typeface="微软雅黑" panose="020B0503020204020204" pitchFamily="34" charset="-122"/>
                <a:ea typeface="微软雅黑" panose="020B0503020204020204" pitchFamily="34" charset="-122"/>
              </a:endParaRPr>
            </a:p>
          </p:txBody>
        </p:sp>
        <p:sp>
          <p:nvSpPr>
            <p:cNvPr id="122" name="MH_Other_14"/>
            <p:cNvSpPr>
              <a:spLocks noChangeAspect="1"/>
            </p:cNvSpPr>
            <p:nvPr>
              <p:custDataLst>
                <p:tags r:id="rId14"/>
              </p:custDataLst>
            </p:nvPr>
          </p:nvSpPr>
          <p:spPr>
            <a:xfrm>
              <a:off x="1381974" y="4155472"/>
              <a:ext cx="1017741" cy="1017740"/>
            </a:xfrm>
            <a:prstGeom prst="ellipse">
              <a:avLst/>
            </a:prstGeom>
            <a:solidFill>
              <a:srgbClr val="0070C0"/>
            </a:solidFill>
            <a:ln w="12700" cap="flat" cmpd="sng" algn="ctr">
              <a:noFill/>
              <a:prstDash val="solid"/>
              <a:miter lim="800000"/>
            </a:ln>
            <a:effectLst>
              <a:innerShdw blurRad="177800" dist="177800" dir="13500000">
                <a:prstClr val="black">
                  <a:alpha val="50000"/>
                </a:prstClr>
              </a:innerShdw>
            </a:effectLst>
          </p:spPr>
          <p:txBody>
            <a:bodyPr anchor="ctr"/>
            <a:lstStyle/>
            <a:p>
              <a:pPr algn="ctr"/>
              <a:endParaRPr lang="zh-CN" altLang="en-US" sz="1600" kern="0">
                <a:solidFill>
                  <a:prstClr val="white"/>
                </a:solidFill>
                <a:latin typeface="微软雅黑" panose="020B0503020204020204" pitchFamily="34" charset="-122"/>
                <a:ea typeface="微软雅黑" panose="020B0503020204020204" pitchFamily="34" charset="-122"/>
              </a:endParaRPr>
            </a:p>
          </p:txBody>
        </p:sp>
        <p:sp>
          <p:nvSpPr>
            <p:cNvPr id="123" name="MH_Other_15"/>
            <p:cNvSpPr>
              <a:spLocks noChangeAspect="1"/>
            </p:cNvSpPr>
            <p:nvPr>
              <p:custDataLst>
                <p:tags r:id="rId15"/>
              </p:custDataLst>
            </p:nvPr>
          </p:nvSpPr>
          <p:spPr>
            <a:xfrm>
              <a:off x="4062338" y="4155472"/>
              <a:ext cx="1017741" cy="1017740"/>
            </a:xfrm>
            <a:prstGeom prst="ellipse">
              <a:avLst/>
            </a:prstGeom>
            <a:solidFill>
              <a:srgbClr val="0070C0"/>
            </a:solidFill>
            <a:ln w="12700" cap="flat" cmpd="sng" algn="ctr">
              <a:noFill/>
              <a:prstDash val="solid"/>
              <a:miter lim="800000"/>
            </a:ln>
            <a:effectLst>
              <a:innerShdw blurRad="177800" dist="177800" dir="13500000">
                <a:prstClr val="black">
                  <a:alpha val="50000"/>
                </a:prstClr>
              </a:innerShdw>
            </a:effectLst>
          </p:spPr>
          <p:txBody>
            <a:bodyPr anchor="ctr"/>
            <a:lstStyle/>
            <a:p>
              <a:pPr algn="ctr"/>
              <a:endParaRPr lang="zh-CN" altLang="en-US" sz="1600" kern="0">
                <a:solidFill>
                  <a:prstClr val="white"/>
                </a:solidFill>
                <a:latin typeface="微软雅黑" panose="020B0503020204020204" pitchFamily="34" charset="-122"/>
                <a:ea typeface="微软雅黑" panose="020B0503020204020204" pitchFamily="34" charset="-122"/>
              </a:endParaRPr>
            </a:p>
          </p:txBody>
        </p:sp>
        <p:sp>
          <p:nvSpPr>
            <p:cNvPr id="124" name="MH_SubTitle_1"/>
            <p:cNvSpPr txBox="1">
              <a:spLocks noChangeArrowheads="1"/>
            </p:cNvSpPr>
            <p:nvPr>
              <p:custDataLst>
                <p:tags r:id="rId16"/>
              </p:custDataLst>
            </p:nvPr>
          </p:nvSpPr>
          <p:spPr bwMode="auto">
            <a:xfrm>
              <a:off x="1017588" y="5495925"/>
              <a:ext cx="1801812" cy="434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Times New Roman" panose="02020603050405020304" pitchFamily="18" charset="0"/>
                  <a:ea typeface="微软雅黑" panose="020B0503020204020204" pitchFamily="34" charset="-122"/>
                </a:defRPr>
              </a:lvl1pPr>
              <a:lvl2pPr marL="742950" indent="-285750">
                <a:defRPr>
                  <a:solidFill>
                    <a:schemeClr val="tx1"/>
                  </a:solidFill>
                  <a:latin typeface="Times New Roman" panose="02020603050405020304" pitchFamily="18" charset="0"/>
                  <a:ea typeface="微软雅黑" panose="020B0503020204020204" pitchFamily="34" charset="-122"/>
                </a:defRPr>
              </a:lvl2pPr>
              <a:lvl3pPr marL="1143000" indent="-228600">
                <a:defRPr>
                  <a:solidFill>
                    <a:schemeClr val="tx1"/>
                  </a:solidFill>
                  <a:latin typeface="Times New Roman" panose="02020603050405020304" pitchFamily="18" charset="0"/>
                  <a:ea typeface="微软雅黑" panose="020B0503020204020204" pitchFamily="34" charset="-122"/>
                </a:defRPr>
              </a:lvl3pPr>
              <a:lvl4pPr marL="1600200" indent="-228600">
                <a:defRPr>
                  <a:solidFill>
                    <a:schemeClr val="tx1"/>
                  </a:solidFill>
                  <a:latin typeface="Times New Roman" panose="02020603050405020304" pitchFamily="18" charset="0"/>
                  <a:ea typeface="微软雅黑" panose="020B0503020204020204" pitchFamily="34" charset="-122"/>
                </a:defRPr>
              </a:lvl4pPr>
              <a:lvl5pPr marL="2057400" indent="-228600">
                <a:defRPr>
                  <a:solidFill>
                    <a:schemeClr val="tx1"/>
                  </a:solidFill>
                  <a:latin typeface="Times New Roman" panose="02020603050405020304" pitchFamily="18" charset="0"/>
                  <a:ea typeface="微软雅黑" panose="020B0503020204020204" pitchFamily="3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9pPr>
            </a:lstStyle>
            <a:p>
              <a:pPr eaLnBrk="1" hangingPunct="1"/>
              <a:r>
                <a:rPr lang="zh-CN" altLang="en-US" sz="1600">
                  <a:solidFill>
                    <a:schemeClr val="tx1">
                      <a:lumMod val="85000"/>
                    </a:schemeClr>
                  </a:solidFill>
                  <a:latin typeface="微软雅黑" panose="020B0503020204020204" pitchFamily="34" charset="-122"/>
                </a:rPr>
                <a:t>点击添加文字</a:t>
              </a:r>
              <a:endParaRPr lang="en-US" altLang="zh-CN" sz="1600">
                <a:solidFill>
                  <a:schemeClr val="tx1">
                    <a:lumMod val="85000"/>
                  </a:schemeClr>
                </a:solidFill>
                <a:latin typeface="微软雅黑" panose="020B0503020204020204" pitchFamily="34" charset="-122"/>
              </a:endParaRPr>
            </a:p>
          </p:txBody>
        </p:sp>
        <p:sp>
          <p:nvSpPr>
            <p:cNvPr id="125" name="MH_SubTitle_3"/>
            <p:cNvSpPr txBox="1">
              <a:spLocks noChangeArrowheads="1"/>
            </p:cNvSpPr>
            <p:nvPr>
              <p:custDataLst>
                <p:tags r:id="rId17"/>
              </p:custDataLst>
            </p:nvPr>
          </p:nvSpPr>
          <p:spPr bwMode="auto">
            <a:xfrm>
              <a:off x="3702050" y="5495925"/>
              <a:ext cx="1801813" cy="434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Times New Roman" panose="02020603050405020304" pitchFamily="18" charset="0"/>
                  <a:ea typeface="微软雅黑" panose="020B0503020204020204" pitchFamily="34" charset="-122"/>
                </a:defRPr>
              </a:lvl1pPr>
              <a:lvl2pPr marL="742950" indent="-285750">
                <a:defRPr>
                  <a:solidFill>
                    <a:schemeClr val="tx1"/>
                  </a:solidFill>
                  <a:latin typeface="Times New Roman" panose="02020603050405020304" pitchFamily="18" charset="0"/>
                  <a:ea typeface="微软雅黑" panose="020B0503020204020204" pitchFamily="34" charset="-122"/>
                </a:defRPr>
              </a:lvl2pPr>
              <a:lvl3pPr marL="1143000" indent="-228600">
                <a:defRPr>
                  <a:solidFill>
                    <a:schemeClr val="tx1"/>
                  </a:solidFill>
                  <a:latin typeface="Times New Roman" panose="02020603050405020304" pitchFamily="18" charset="0"/>
                  <a:ea typeface="微软雅黑" panose="020B0503020204020204" pitchFamily="34" charset="-122"/>
                </a:defRPr>
              </a:lvl3pPr>
              <a:lvl4pPr marL="1600200" indent="-228600">
                <a:defRPr>
                  <a:solidFill>
                    <a:schemeClr val="tx1"/>
                  </a:solidFill>
                  <a:latin typeface="Times New Roman" panose="02020603050405020304" pitchFamily="18" charset="0"/>
                  <a:ea typeface="微软雅黑" panose="020B0503020204020204" pitchFamily="34" charset="-122"/>
                </a:defRPr>
              </a:lvl4pPr>
              <a:lvl5pPr marL="2057400" indent="-228600">
                <a:defRPr>
                  <a:solidFill>
                    <a:schemeClr val="tx1"/>
                  </a:solidFill>
                  <a:latin typeface="Times New Roman" panose="02020603050405020304" pitchFamily="18" charset="0"/>
                  <a:ea typeface="微软雅黑" panose="020B0503020204020204" pitchFamily="3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9pPr>
            </a:lstStyle>
            <a:p>
              <a:pPr eaLnBrk="1" hangingPunct="1"/>
              <a:r>
                <a:rPr lang="zh-CN" altLang="en-US" sz="1600">
                  <a:solidFill>
                    <a:schemeClr val="tx1">
                      <a:lumMod val="85000"/>
                    </a:schemeClr>
                  </a:solidFill>
                  <a:latin typeface="微软雅黑" panose="020B0503020204020204" pitchFamily="34" charset="-122"/>
                </a:rPr>
                <a:t>点击添加文字</a:t>
              </a:r>
              <a:endParaRPr lang="en-US" altLang="zh-CN" sz="1600">
                <a:solidFill>
                  <a:schemeClr val="tx1">
                    <a:lumMod val="85000"/>
                  </a:schemeClr>
                </a:solidFill>
                <a:latin typeface="微软雅黑" panose="020B0503020204020204" pitchFamily="34" charset="-122"/>
              </a:endParaRPr>
            </a:p>
          </p:txBody>
        </p:sp>
        <p:sp>
          <p:nvSpPr>
            <p:cNvPr id="126" name="MH_SubTitle_5"/>
            <p:cNvSpPr txBox="1">
              <a:spLocks noChangeArrowheads="1"/>
            </p:cNvSpPr>
            <p:nvPr>
              <p:custDataLst>
                <p:tags r:id="rId18"/>
              </p:custDataLst>
            </p:nvPr>
          </p:nvSpPr>
          <p:spPr bwMode="auto">
            <a:xfrm>
              <a:off x="6384925" y="5495925"/>
              <a:ext cx="1803400" cy="434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Times New Roman" panose="02020603050405020304" pitchFamily="18" charset="0"/>
                  <a:ea typeface="微软雅黑" panose="020B0503020204020204" pitchFamily="34" charset="-122"/>
                </a:defRPr>
              </a:lvl1pPr>
              <a:lvl2pPr marL="742950" indent="-285750">
                <a:defRPr>
                  <a:solidFill>
                    <a:schemeClr val="tx1"/>
                  </a:solidFill>
                  <a:latin typeface="Times New Roman" panose="02020603050405020304" pitchFamily="18" charset="0"/>
                  <a:ea typeface="微软雅黑" panose="020B0503020204020204" pitchFamily="34" charset="-122"/>
                </a:defRPr>
              </a:lvl2pPr>
              <a:lvl3pPr marL="1143000" indent="-228600">
                <a:defRPr>
                  <a:solidFill>
                    <a:schemeClr val="tx1"/>
                  </a:solidFill>
                  <a:latin typeface="Times New Roman" panose="02020603050405020304" pitchFamily="18" charset="0"/>
                  <a:ea typeface="微软雅黑" panose="020B0503020204020204" pitchFamily="34" charset="-122"/>
                </a:defRPr>
              </a:lvl3pPr>
              <a:lvl4pPr marL="1600200" indent="-228600">
                <a:defRPr>
                  <a:solidFill>
                    <a:schemeClr val="tx1"/>
                  </a:solidFill>
                  <a:latin typeface="Times New Roman" panose="02020603050405020304" pitchFamily="18" charset="0"/>
                  <a:ea typeface="微软雅黑" panose="020B0503020204020204" pitchFamily="34" charset="-122"/>
                </a:defRPr>
              </a:lvl4pPr>
              <a:lvl5pPr marL="2057400" indent="-228600">
                <a:defRPr>
                  <a:solidFill>
                    <a:schemeClr val="tx1"/>
                  </a:solidFill>
                  <a:latin typeface="Times New Roman" panose="02020603050405020304" pitchFamily="18" charset="0"/>
                  <a:ea typeface="微软雅黑" panose="020B0503020204020204" pitchFamily="3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9pPr>
            </a:lstStyle>
            <a:p>
              <a:pPr eaLnBrk="1" hangingPunct="1"/>
              <a:r>
                <a:rPr lang="zh-CN" altLang="en-US" sz="1600">
                  <a:solidFill>
                    <a:schemeClr val="tx1">
                      <a:lumMod val="85000"/>
                    </a:schemeClr>
                  </a:solidFill>
                  <a:latin typeface="微软雅黑" panose="020B0503020204020204" pitchFamily="34" charset="-122"/>
                </a:rPr>
                <a:t>点击添加文字</a:t>
              </a:r>
              <a:endParaRPr lang="en-US" altLang="zh-CN" sz="1600">
                <a:solidFill>
                  <a:schemeClr val="tx1">
                    <a:lumMod val="85000"/>
                  </a:schemeClr>
                </a:solidFill>
                <a:latin typeface="微软雅黑" panose="020B0503020204020204" pitchFamily="34" charset="-122"/>
              </a:endParaRPr>
            </a:p>
          </p:txBody>
        </p:sp>
        <p:sp>
          <p:nvSpPr>
            <p:cNvPr id="127" name="MH_SubTitle_4"/>
            <p:cNvSpPr txBox="1">
              <a:spLocks noChangeArrowheads="1"/>
            </p:cNvSpPr>
            <p:nvPr>
              <p:custDataLst>
                <p:tags r:id="rId19"/>
              </p:custDataLst>
            </p:nvPr>
          </p:nvSpPr>
          <p:spPr bwMode="auto">
            <a:xfrm>
              <a:off x="5041900" y="2060575"/>
              <a:ext cx="1801813" cy="436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Times New Roman" panose="02020603050405020304" pitchFamily="18" charset="0"/>
                  <a:ea typeface="微软雅黑" panose="020B0503020204020204" pitchFamily="34" charset="-122"/>
                </a:defRPr>
              </a:lvl1pPr>
              <a:lvl2pPr marL="742950" indent="-285750">
                <a:defRPr>
                  <a:solidFill>
                    <a:schemeClr val="tx1"/>
                  </a:solidFill>
                  <a:latin typeface="Times New Roman" panose="02020603050405020304" pitchFamily="18" charset="0"/>
                  <a:ea typeface="微软雅黑" panose="020B0503020204020204" pitchFamily="34" charset="-122"/>
                </a:defRPr>
              </a:lvl2pPr>
              <a:lvl3pPr marL="1143000" indent="-228600">
                <a:defRPr>
                  <a:solidFill>
                    <a:schemeClr val="tx1"/>
                  </a:solidFill>
                  <a:latin typeface="Times New Roman" panose="02020603050405020304" pitchFamily="18" charset="0"/>
                  <a:ea typeface="微软雅黑" panose="020B0503020204020204" pitchFamily="34" charset="-122"/>
                </a:defRPr>
              </a:lvl3pPr>
              <a:lvl4pPr marL="1600200" indent="-228600">
                <a:defRPr>
                  <a:solidFill>
                    <a:schemeClr val="tx1"/>
                  </a:solidFill>
                  <a:latin typeface="Times New Roman" panose="02020603050405020304" pitchFamily="18" charset="0"/>
                  <a:ea typeface="微软雅黑" panose="020B0503020204020204" pitchFamily="34" charset="-122"/>
                </a:defRPr>
              </a:lvl4pPr>
              <a:lvl5pPr marL="2057400" indent="-228600">
                <a:defRPr>
                  <a:solidFill>
                    <a:schemeClr val="tx1"/>
                  </a:solidFill>
                  <a:latin typeface="Times New Roman" panose="02020603050405020304" pitchFamily="18" charset="0"/>
                  <a:ea typeface="微软雅黑" panose="020B0503020204020204" pitchFamily="3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9pPr>
            </a:lstStyle>
            <a:p>
              <a:pPr eaLnBrk="1" hangingPunct="1"/>
              <a:r>
                <a:rPr lang="zh-CN" altLang="en-US" sz="1600">
                  <a:solidFill>
                    <a:schemeClr val="tx1">
                      <a:lumMod val="85000"/>
                    </a:schemeClr>
                  </a:solidFill>
                  <a:latin typeface="微软雅黑" panose="020B0503020204020204" pitchFamily="34" charset="-122"/>
                </a:rPr>
                <a:t>点击添加文字</a:t>
              </a:r>
              <a:endParaRPr lang="en-US" altLang="zh-CN" sz="1600">
                <a:solidFill>
                  <a:schemeClr val="tx1">
                    <a:lumMod val="85000"/>
                  </a:schemeClr>
                </a:solidFill>
                <a:latin typeface="微软雅黑" panose="020B0503020204020204" pitchFamily="34" charset="-122"/>
              </a:endParaRPr>
            </a:p>
          </p:txBody>
        </p:sp>
        <p:sp>
          <p:nvSpPr>
            <p:cNvPr id="128" name="MH_SubTitle_2"/>
            <p:cNvSpPr txBox="1">
              <a:spLocks noChangeArrowheads="1"/>
            </p:cNvSpPr>
            <p:nvPr>
              <p:custDataLst>
                <p:tags r:id="rId20"/>
              </p:custDataLst>
            </p:nvPr>
          </p:nvSpPr>
          <p:spPr bwMode="auto">
            <a:xfrm>
              <a:off x="2397125" y="2060575"/>
              <a:ext cx="1800225" cy="436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Times New Roman" panose="02020603050405020304" pitchFamily="18" charset="0"/>
                  <a:ea typeface="微软雅黑" panose="020B0503020204020204" pitchFamily="34" charset="-122"/>
                </a:defRPr>
              </a:lvl1pPr>
              <a:lvl2pPr marL="742950" indent="-285750">
                <a:defRPr>
                  <a:solidFill>
                    <a:schemeClr val="tx1"/>
                  </a:solidFill>
                  <a:latin typeface="Times New Roman" panose="02020603050405020304" pitchFamily="18" charset="0"/>
                  <a:ea typeface="微软雅黑" panose="020B0503020204020204" pitchFamily="34" charset="-122"/>
                </a:defRPr>
              </a:lvl2pPr>
              <a:lvl3pPr marL="1143000" indent="-228600">
                <a:defRPr>
                  <a:solidFill>
                    <a:schemeClr val="tx1"/>
                  </a:solidFill>
                  <a:latin typeface="Times New Roman" panose="02020603050405020304" pitchFamily="18" charset="0"/>
                  <a:ea typeface="微软雅黑" panose="020B0503020204020204" pitchFamily="34" charset="-122"/>
                </a:defRPr>
              </a:lvl3pPr>
              <a:lvl4pPr marL="1600200" indent="-228600">
                <a:defRPr>
                  <a:solidFill>
                    <a:schemeClr val="tx1"/>
                  </a:solidFill>
                  <a:latin typeface="Times New Roman" panose="02020603050405020304" pitchFamily="18" charset="0"/>
                  <a:ea typeface="微软雅黑" panose="020B0503020204020204" pitchFamily="34" charset="-122"/>
                </a:defRPr>
              </a:lvl4pPr>
              <a:lvl5pPr marL="2057400" indent="-228600">
                <a:defRPr>
                  <a:solidFill>
                    <a:schemeClr val="tx1"/>
                  </a:solidFill>
                  <a:latin typeface="Times New Roman" panose="02020603050405020304" pitchFamily="18" charset="0"/>
                  <a:ea typeface="微软雅黑" panose="020B0503020204020204" pitchFamily="3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9pPr>
            </a:lstStyle>
            <a:p>
              <a:pPr eaLnBrk="1" hangingPunct="1"/>
              <a:r>
                <a:rPr lang="zh-CN" altLang="en-US" sz="1600" dirty="0">
                  <a:solidFill>
                    <a:schemeClr val="tx1">
                      <a:lumMod val="85000"/>
                    </a:schemeClr>
                  </a:solidFill>
                  <a:latin typeface="微软雅黑" panose="020B0503020204020204" pitchFamily="34" charset="-122"/>
                </a:rPr>
                <a:t>点击添加文字</a:t>
              </a:r>
              <a:endParaRPr lang="en-US" altLang="zh-CN" sz="1600" dirty="0">
                <a:solidFill>
                  <a:schemeClr val="tx1">
                    <a:lumMod val="85000"/>
                  </a:schemeClr>
                </a:solidFill>
                <a:latin typeface="微软雅黑" panose="020B0503020204020204" pitchFamily="34" charset="-122"/>
              </a:endParaRPr>
            </a:p>
          </p:txBody>
        </p:sp>
        <p:sp>
          <p:nvSpPr>
            <p:cNvPr id="129" name="MH_Other_16"/>
            <p:cNvSpPr>
              <a:spLocks noEditPoints="1"/>
            </p:cNvSpPr>
            <p:nvPr>
              <p:custDataLst>
                <p:tags r:id="rId21"/>
              </p:custDataLst>
            </p:nvPr>
          </p:nvSpPr>
          <p:spPr bwMode="auto">
            <a:xfrm>
              <a:off x="3041650" y="3152775"/>
              <a:ext cx="449263" cy="404813"/>
            </a:xfrm>
            <a:custGeom>
              <a:avLst/>
              <a:gdLst>
                <a:gd name="T0" fmla="*/ 198935783 w 116"/>
                <a:gd name="T1" fmla="*/ 349570235 h 104"/>
                <a:gd name="T2" fmla="*/ 298402238 w 116"/>
                <a:gd name="T3" fmla="*/ 482740947 h 104"/>
                <a:gd name="T4" fmla="*/ 431025136 w 116"/>
                <a:gd name="T5" fmla="*/ 391186082 h 104"/>
                <a:gd name="T6" fmla="*/ 331558681 w 116"/>
                <a:gd name="T7" fmla="*/ 258015370 h 104"/>
                <a:gd name="T8" fmla="*/ 439313528 w 116"/>
                <a:gd name="T9" fmla="*/ 199756068 h 104"/>
                <a:gd name="T10" fmla="*/ 58021620 w 116"/>
                <a:gd name="T11" fmla="*/ 0 h 104"/>
                <a:gd name="T12" fmla="*/ 91178063 w 116"/>
                <a:gd name="T13" fmla="*/ 424478761 h 104"/>
                <a:gd name="T14" fmla="*/ 198935783 w 116"/>
                <a:gd name="T15" fmla="*/ 349570235 h 104"/>
                <a:gd name="T16" fmla="*/ 770872209 w 116"/>
                <a:gd name="T17" fmla="*/ 357893404 h 104"/>
                <a:gd name="T18" fmla="*/ 878627056 w 116"/>
                <a:gd name="T19" fmla="*/ 432801930 h 104"/>
                <a:gd name="T20" fmla="*/ 920071891 w 116"/>
                <a:gd name="T21" fmla="*/ 8323170 h 104"/>
                <a:gd name="T22" fmla="*/ 538779983 w 116"/>
                <a:gd name="T23" fmla="*/ 199756068 h 104"/>
                <a:gd name="T24" fmla="*/ 638249311 w 116"/>
                <a:gd name="T25" fmla="*/ 266338540 h 104"/>
                <a:gd name="T26" fmla="*/ 0 w 116"/>
                <a:gd name="T27" fmla="*/ 690817300 h 104"/>
                <a:gd name="T28" fmla="*/ 24868051 w 116"/>
                <a:gd name="T29" fmla="*/ 848957521 h 104"/>
                <a:gd name="T30" fmla="*/ 770872209 w 116"/>
                <a:gd name="T31" fmla="*/ 357893404 h 104"/>
                <a:gd name="T32" fmla="*/ 671402880 w 116"/>
                <a:gd name="T33" fmla="*/ 582618981 h 104"/>
                <a:gd name="T34" fmla="*/ 538779983 w 116"/>
                <a:gd name="T35" fmla="*/ 690817300 h 104"/>
                <a:gd name="T36" fmla="*/ 920071891 w 116"/>
                <a:gd name="T37" fmla="*/ 865603860 h 104"/>
                <a:gd name="T38" fmla="*/ 961516726 w 116"/>
                <a:gd name="T39" fmla="*/ 707463639 h 104"/>
                <a:gd name="T40" fmla="*/ 671402880 w 116"/>
                <a:gd name="T41" fmla="*/ 582618981 h 104"/>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116" h="104">
                  <a:moveTo>
                    <a:pt x="24" y="42"/>
                  </a:moveTo>
                  <a:cubicBezTo>
                    <a:pt x="28" y="48"/>
                    <a:pt x="32" y="53"/>
                    <a:pt x="36" y="58"/>
                  </a:cubicBezTo>
                  <a:cubicBezTo>
                    <a:pt x="41" y="55"/>
                    <a:pt x="47" y="51"/>
                    <a:pt x="52" y="47"/>
                  </a:cubicBezTo>
                  <a:cubicBezTo>
                    <a:pt x="48" y="42"/>
                    <a:pt x="44" y="37"/>
                    <a:pt x="40" y="31"/>
                  </a:cubicBezTo>
                  <a:cubicBezTo>
                    <a:pt x="53" y="24"/>
                    <a:pt x="53" y="24"/>
                    <a:pt x="53" y="24"/>
                  </a:cubicBezTo>
                  <a:cubicBezTo>
                    <a:pt x="7" y="0"/>
                    <a:pt x="7" y="0"/>
                    <a:pt x="7" y="0"/>
                  </a:cubicBezTo>
                  <a:cubicBezTo>
                    <a:pt x="11" y="51"/>
                    <a:pt x="11" y="51"/>
                    <a:pt x="11" y="51"/>
                  </a:cubicBezTo>
                  <a:lnTo>
                    <a:pt x="24" y="42"/>
                  </a:lnTo>
                  <a:close/>
                  <a:moveTo>
                    <a:pt x="93" y="43"/>
                  </a:moveTo>
                  <a:cubicBezTo>
                    <a:pt x="106" y="52"/>
                    <a:pt x="106" y="52"/>
                    <a:pt x="106" y="52"/>
                  </a:cubicBezTo>
                  <a:cubicBezTo>
                    <a:pt x="111" y="1"/>
                    <a:pt x="111" y="1"/>
                    <a:pt x="111" y="1"/>
                  </a:cubicBezTo>
                  <a:cubicBezTo>
                    <a:pt x="65" y="24"/>
                    <a:pt x="65" y="24"/>
                    <a:pt x="65" y="24"/>
                  </a:cubicBezTo>
                  <a:cubicBezTo>
                    <a:pt x="77" y="32"/>
                    <a:pt x="77" y="32"/>
                    <a:pt x="77" y="32"/>
                  </a:cubicBezTo>
                  <a:cubicBezTo>
                    <a:pt x="49" y="72"/>
                    <a:pt x="0" y="82"/>
                    <a:pt x="0" y="83"/>
                  </a:cubicBezTo>
                  <a:cubicBezTo>
                    <a:pt x="3" y="102"/>
                    <a:pt x="3" y="102"/>
                    <a:pt x="3" y="102"/>
                  </a:cubicBezTo>
                  <a:cubicBezTo>
                    <a:pt x="6" y="102"/>
                    <a:pt x="60" y="90"/>
                    <a:pt x="93" y="43"/>
                  </a:cubicBezTo>
                  <a:close/>
                  <a:moveTo>
                    <a:pt x="81" y="70"/>
                  </a:moveTo>
                  <a:cubicBezTo>
                    <a:pt x="76" y="75"/>
                    <a:pt x="71" y="79"/>
                    <a:pt x="65" y="83"/>
                  </a:cubicBezTo>
                  <a:cubicBezTo>
                    <a:pt x="88" y="98"/>
                    <a:pt x="110" y="104"/>
                    <a:pt x="111" y="104"/>
                  </a:cubicBezTo>
                  <a:cubicBezTo>
                    <a:pt x="116" y="85"/>
                    <a:pt x="116" y="85"/>
                    <a:pt x="116" y="85"/>
                  </a:cubicBezTo>
                  <a:cubicBezTo>
                    <a:pt x="115" y="85"/>
                    <a:pt x="100" y="81"/>
                    <a:pt x="81" y="70"/>
                  </a:cubicBezTo>
                  <a:close/>
                </a:path>
              </a:pathLst>
            </a:custGeom>
            <a:solidFill>
              <a:sysClr val="window" lastClr="FFFFFF"/>
            </a:solid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pPr eaLnBrk="1" fontAlgn="auto" hangingPunct="1">
                <a:spcBef>
                  <a:spcPts val="0"/>
                </a:spcBef>
                <a:spcAft>
                  <a:spcPts val="0"/>
                </a:spcAft>
                <a:defRPr/>
              </a:pPr>
              <a:endParaRPr lang="zh-CN" altLang="en-US" sz="1600" kern="0">
                <a:solidFill>
                  <a:prstClr val="black"/>
                </a:solidFill>
                <a:latin typeface="微软雅黑" panose="020B0503020204020204" pitchFamily="34" charset="-122"/>
                <a:ea typeface="微软雅黑" panose="020B0503020204020204" pitchFamily="34" charset="-122"/>
              </a:endParaRPr>
            </a:p>
          </p:txBody>
        </p:sp>
        <p:sp>
          <p:nvSpPr>
            <p:cNvPr id="130" name="MH_Other_17"/>
            <p:cNvSpPr>
              <a:spLocks noEditPoints="1"/>
            </p:cNvSpPr>
            <p:nvPr>
              <p:custDataLst>
                <p:tags r:id="rId22"/>
              </p:custDataLst>
            </p:nvPr>
          </p:nvSpPr>
          <p:spPr bwMode="auto">
            <a:xfrm>
              <a:off x="5697538" y="3121025"/>
              <a:ext cx="428625" cy="469900"/>
            </a:xfrm>
            <a:custGeom>
              <a:avLst/>
              <a:gdLst>
                <a:gd name="T0" fmla="*/ 734054227 w 110"/>
                <a:gd name="T1" fmla="*/ 139634158 h 122"/>
                <a:gd name="T2" fmla="*/ 650638318 w 110"/>
                <a:gd name="T3" fmla="*/ 254626152 h 122"/>
                <a:gd name="T4" fmla="*/ 775759295 w 110"/>
                <a:gd name="T5" fmla="*/ 501036340 h 122"/>
                <a:gd name="T6" fmla="*/ 475464909 w 110"/>
                <a:gd name="T7" fmla="*/ 813157057 h 122"/>
                <a:gd name="T8" fmla="*/ 475464909 w 110"/>
                <a:gd name="T9" fmla="*/ 763875592 h 122"/>
                <a:gd name="T10" fmla="*/ 266928023 w 110"/>
                <a:gd name="T11" fmla="*/ 887080686 h 122"/>
                <a:gd name="T12" fmla="*/ 475464909 w 110"/>
                <a:gd name="T13" fmla="*/ 1002072680 h 122"/>
                <a:gd name="T14" fmla="*/ 475464909 w 110"/>
                <a:gd name="T15" fmla="*/ 952791215 h 122"/>
                <a:gd name="T16" fmla="*/ 917566341 w 110"/>
                <a:gd name="T17" fmla="*/ 501036340 h 122"/>
                <a:gd name="T18" fmla="*/ 734054227 w 110"/>
                <a:gd name="T19" fmla="*/ 139634158 h 122"/>
                <a:gd name="T20" fmla="*/ 417076659 w 110"/>
                <a:gd name="T21" fmla="*/ 0 h 122"/>
                <a:gd name="T22" fmla="*/ 417076659 w 110"/>
                <a:gd name="T23" fmla="*/ 49281465 h 122"/>
                <a:gd name="T24" fmla="*/ 0 w 110"/>
                <a:gd name="T25" fmla="*/ 501036340 h 122"/>
                <a:gd name="T26" fmla="*/ 158487341 w 110"/>
                <a:gd name="T27" fmla="*/ 846012322 h 122"/>
                <a:gd name="T28" fmla="*/ 250244841 w 110"/>
                <a:gd name="T29" fmla="*/ 739233428 h 122"/>
                <a:gd name="T30" fmla="*/ 141807045 w 110"/>
                <a:gd name="T31" fmla="*/ 501036340 h 122"/>
                <a:gd name="T32" fmla="*/ 417076659 w 110"/>
                <a:gd name="T33" fmla="*/ 188915623 h 122"/>
                <a:gd name="T34" fmla="*/ 417076659 w 110"/>
                <a:gd name="T35" fmla="*/ 238197088 h 122"/>
                <a:gd name="T36" fmla="*/ 625613545 w 110"/>
                <a:gd name="T37" fmla="*/ 123205094 h 122"/>
                <a:gd name="T38" fmla="*/ 417076659 w 110"/>
                <a:gd name="T39" fmla="*/ 0 h 122"/>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110" h="122">
                  <a:moveTo>
                    <a:pt x="88" y="17"/>
                  </a:moveTo>
                  <a:cubicBezTo>
                    <a:pt x="78" y="31"/>
                    <a:pt x="78" y="31"/>
                    <a:pt x="78" y="31"/>
                  </a:cubicBezTo>
                  <a:cubicBezTo>
                    <a:pt x="88" y="38"/>
                    <a:pt x="93" y="49"/>
                    <a:pt x="93" y="61"/>
                  </a:cubicBezTo>
                  <a:cubicBezTo>
                    <a:pt x="93" y="81"/>
                    <a:pt x="77" y="98"/>
                    <a:pt x="57" y="99"/>
                  </a:cubicBezTo>
                  <a:cubicBezTo>
                    <a:pt x="57" y="93"/>
                    <a:pt x="57" y="93"/>
                    <a:pt x="57" y="93"/>
                  </a:cubicBezTo>
                  <a:cubicBezTo>
                    <a:pt x="32" y="108"/>
                    <a:pt x="32" y="108"/>
                    <a:pt x="32" y="108"/>
                  </a:cubicBezTo>
                  <a:cubicBezTo>
                    <a:pt x="57" y="122"/>
                    <a:pt x="57" y="122"/>
                    <a:pt x="57" y="122"/>
                  </a:cubicBezTo>
                  <a:cubicBezTo>
                    <a:pt x="57" y="116"/>
                    <a:pt x="57" y="116"/>
                    <a:pt x="57" y="116"/>
                  </a:cubicBezTo>
                  <a:cubicBezTo>
                    <a:pt x="87" y="115"/>
                    <a:pt x="110" y="91"/>
                    <a:pt x="110" y="61"/>
                  </a:cubicBezTo>
                  <a:cubicBezTo>
                    <a:pt x="110" y="44"/>
                    <a:pt x="102" y="27"/>
                    <a:pt x="88" y="17"/>
                  </a:cubicBezTo>
                  <a:moveTo>
                    <a:pt x="50" y="0"/>
                  </a:moveTo>
                  <a:cubicBezTo>
                    <a:pt x="50" y="6"/>
                    <a:pt x="50" y="6"/>
                    <a:pt x="50" y="6"/>
                  </a:cubicBezTo>
                  <a:cubicBezTo>
                    <a:pt x="22" y="9"/>
                    <a:pt x="0" y="32"/>
                    <a:pt x="0" y="61"/>
                  </a:cubicBezTo>
                  <a:cubicBezTo>
                    <a:pt x="0" y="77"/>
                    <a:pt x="7" y="92"/>
                    <a:pt x="19" y="103"/>
                  </a:cubicBezTo>
                  <a:cubicBezTo>
                    <a:pt x="30" y="90"/>
                    <a:pt x="30" y="90"/>
                    <a:pt x="30" y="90"/>
                  </a:cubicBezTo>
                  <a:cubicBezTo>
                    <a:pt x="22" y="83"/>
                    <a:pt x="17" y="72"/>
                    <a:pt x="17" y="61"/>
                  </a:cubicBezTo>
                  <a:cubicBezTo>
                    <a:pt x="17" y="42"/>
                    <a:pt x="32" y="26"/>
                    <a:pt x="50" y="23"/>
                  </a:cubicBezTo>
                  <a:cubicBezTo>
                    <a:pt x="50" y="29"/>
                    <a:pt x="50" y="29"/>
                    <a:pt x="50" y="29"/>
                  </a:cubicBezTo>
                  <a:cubicBezTo>
                    <a:pt x="75" y="15"/>
                    <a:pt x="75" y="15"/>
                    <a:pt x="75" y="15"/>
                  </a:cubicBezTo>
                  <a:cubicBezTo>
                    <a:pt x="50" y="0"/>
                    <a:pt x="50" y="0"/>
                    <a:pt x="50" y="0"/>
                  </a:cubicBezTo>
                </a:path>
              </a:pathLst>
            </a:custGeom>
            <a:solidFill>
              <a:sysClr val="window" lastClr="FFFFFF"/>
            </a:solid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pPr eaLnBrk="1" fontAlgn="auto" hangingPunct="1">
                <a:spcBef>
                  <a:spcPts val="0"/>
                </a:spcBef>
                <a:spcAft>
                  <a:spcPts val="0"/>
                </a:spcAft>
                <a:defRPr/>
              </a:pPr>
              <a:endParaRPr lang="zh-CN" altLang="en-US" sz="1600" kern="0">
                <a:solidFill>
                  <a:prstClr val="black"/>
                </a:solidFill>
                <a:latin typeface="微软雅黑" panose="020B0503020204020204" pitchFamily="34" charset="-122"/>
                <a:ea typeface="微软雅黑" panose="020B0503020204020204" pitchFamily="34" charset="-122"/>
              </a:endParaRPr>
            </a:p>
          </p:txBody>
        </p:sp>
        <p:sp>
          <p:nvSpPr>
            <p:cNvPr id="131" name="MH_Other_18"/>
            <p:cNvSpPr>
              <a:spLocks noChangeAspect="1" noEditPoints="1"/>
            </p:cNvSpPr>
            <p:nvPr>
              <p:custDataLst>
                <p:tags r:id="rId23"/>
              </p:custDataLst>
            </p:nvPr>
          </p:nvSpPr>
          <p:spPr bwMode="auto">
            <a:xfrm>
              <a:off x="1635125" y="4410075"/>
              <a:ext cx="503238" cy="508000"/>
            </a:xfrm>
            <a:custGeom>
              <a:avLst/>
              <a:gdLst>
                <a:gd name="T0" fmla="*/ 760006211 w 104"/>
                <a:gd name="T1" fmla="*/ 595884000 h 105"/>
                <a:gd name="T2" fmla="*/ 760006211 w 104"/>
                <a:gd name="T3" fmla="*/ 297942000 h 105"/>
                <a:gd name="T4" fmla="*/ 592544419 w 104"/>
                <a:gd name="T5" fmla="*/ 297942000 h 105"/>
                <a:gd name="T6" fmla="*/ 592544419 w 104"/>
                <a:gd name="T7" fmla="*/ 595884000 h 105"/>
                <a:gd name="T8" fmla="*/ 309153610 w 104"/>
                <a:gd name="T9" fmla="*/ 595884000 h 105"/>
                <a:gd name="T10" fmla="*/ 309153610 w 104"/>
                <a:gd name="T11" fmla="*/ 764286000 h 105"/>
                <a:gd name="T12" fmla="*/ 592544419 w 104"/>
                <a:gd name="T13" fmla="*/ 764286000 h 105"/>
                <a:gd name="T14" fmla="*/ 592544419 w 104"/>
                <a:gd name="T15" fmla="*/ 1062228000 h 105"/>
                <a:gd name="T16" fmla="*/ 760006211 w 104"/>
                <a:gd name="T17" fmla="*/ 1062228000 h 105"/>
                <a:gd name="T18" fmla="*/ 760006211 w 104"/>
                <a:gd name="T19" fmla="*/ 764286000 h 105"/>
                <a:gd name="T20" fmla="*/ 1043397020 w 104"/>
                <a:gd name="T21" fmla="*/ 764286000 h 105"/>
                <a:gd name="T22" fmla="*/ 1043397020 w 104"/>
                <a:gd name="T23" fmla="*/ 595884000 h 105"/>
                <a:gd name="T24" fmla="*/ 760006211 w 104"/>
                <a:gd name="T25" fmla="*/ 595884000 h 105"/>
                <a:gd name="T26" fmla="*/ 669836408 w 104"/>
                <a:gd name="T27" fmla="*/ 0 h 105"/>
                <a:gd name="T28" fmla="*/ 0 w 104"/>
                <a:gd name="T29" fmla="*/ 686562000 h 105"/>
                <a:gd name="T30" fmla="*/ 669836408 w 104"/>
                <a:gd name="T31" fmla="*/ 1360170000 h 105"/>
                <a:gd name="T32" fmla="*/ 1339669229 w 104"/>
                <a:gd name="T33" fmla="*/ 686562000 h 105"/>
                <a:gd name="T34" fmla="*/ 669836408 w 104"/>
                <a:gd name="T35" fmla="*/ 0 h 105"/>
                <a:gd name="T36" fmla="*/ 669836408 w 104"/>
                <a:gd name="T37" fmla="*/ 1204722000 h 105"/>
                <a:gd name="T38" fmla="*/ 154576805 w 104"/>
                <a:gd name="T39" fmla="*/ 686562000 h 105"/>
                <a:gd name="T40" fmla="*/ 669836408 w 104"/>
                <a:gd name="T41" fmla="*/ 155448000 h 105"/>
                <a:gd name="T42" fmla="*/ 1197973825 w 104"/>
                <a:gd name="T43" fmla="*/ 686562000 h 105"/>
                <a:gd name="T44" fmla="*/ 669836408 w 104"/>
                <a:gd name="T45" fmla="*/ 1204722000 h 105"/>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104" h="105">
                  <a:moveTo>
                    <a:pt x="59" y="46"/>
                  </a:moveTo>
                  <a:cubicBezTo>
                    <a:pt x="59" y="23"/>
                    <a:pt x="59" y="23"/>
                    <a:pt x="59" y="23"/>
                  </a:cubicBezTo>
                  <a:cubicBezTo>
                    <a:pt x="46" y="23"/>
                    <a:pt x="46" y="23"/>
                    <a:pt x="46" y="23"/>
                  </a:cubicBezTo>
                  <a:cubicBezTo>
                    <a:pt x="46" y="46"/>
                    <a:pt x="46" y="46"/>
                    <a:pt x="46" y="46"/>
                  </a:cubicBezTo>
                  <a:cubicBezTo>
                    <a:pt x="24" y="46"/>
                    <a:pt x="24" y="46"/>
                    <a:pt x="24" y="46"/>
                  </a:cubicBezTo>
                  <a:cubicBezTo>
                    <a:pt x="24" y="59"/>
                    <a:pt x="24" y="59"/>
                    <a:pt x="24" y="59"/>
                  </a:cubicBezTo>
                  <a:cubicBezTo>
                    <a:pt x="46" y="59"/>
                    <a:pt x="46" y="59"/>
                    <a:pt x="46" y="59"/>
                  </a:cubicBezTo>
                  <a:cubicBezTo>
                    <a:pt x="46" y="82"/>
                    <a:pt x="46" y="82"/>
                    <a:pt x="46" y="82"/>
                  </a:cubicBezTo>
                  <a:cubicBezTo>
                    <a:pt x="59" y="82"/>
                    <a:pt x="59" y="82"/>
                    <a:pt x="59" y="82"/>
                  </a:cubicBezTo>
                  <a:cubicBezTo>
                    <a:pt x="59" y="59"/>
                    <a:pt x="59" y="59"/>
                    <a:pt x="59" y="59"/>
                  </a:cubicBezTo>
                  <a:cubicBezTo>
                    <a:pt x="81" y="59"/>
                    <a:pt x="81" y="59"/>
                    <a:pt x="81" y="59"/>
                  </a:cubicBezTo>
                  <a:cubicBezTo>
                    <a:pt x="81" y="46"/>
                    <a:pt x="81" y="46"/>
                    <a:pt x="81" y="46"/>
                  </a:cubicBezTo>
                  <a:lnTo>
                    <a:pt x="59" y="46"/>
                  </a:lnTo>
                  <a:close/>
                  <a:moveTo>
                    <a:pt x="52" y="0"/>
                  </a:moveTo>
                  <a:cubicBezTo>
                    <a:pt x="23" y="0"/>
                    <a:pt x="0" y="24"/>
                    <a:pt x="0" y="53"/>
                  </a:cubicBezTo>
                  <a:cubicBezTo>
                    <a:pt x="0" y="81"/>
                    <a:pt x="23" y="105"/>
                    <a:pt x="52" y="105"/>
                  </a:cubicBezTo>
                  <a:cubicBezTo>
                    <a:pt x="81" y="105"/>
                    <a:pt x="104" y="81"/>
                    <a:pt x="104" y="53"/>
                  </a:cubicBezTo>
                  <a:cubicBezTo>
                    <a:pt x="104" y="24"/>
                    <a:pt x="81" y="0"/>
                    <a:pt x="52" y="0"/>
                  </a:cubicBezTo>
                  <a:close/>
                  <a:moveTo>
                    <a:pt x="52" y="93"/>
                  </a:moveTo>
                  <a:cubicBezTo>
                    <a:pt x="30" y="93"/>
                    <a:pt x="12" y="75"/>
                    <a:pt x="12" y="53"/>
                  </a:cubicBezTo>
                  <a:cubicBezTo>
                    <a:pt x="12" y="30"/>
                    <a:pt x="30" y="12"/>
                    <a:pt x="52" y="12"/>
                  </a:cubicBezTo>
                  <a:cubicBezTo>
                    <a:pt x="74" y="12"/>
                    <a:pt x="93" y="30"/>
                    <a:pt x="93" y="53"/>
                  </a:cubicBezTo>
                  <a:cubicBezTo>
                    <a:pt x="93" y="75"/>
                    <a:pt x="74" y="93"/>
                    <a:pt x="52" y="93"/>
                  </a:cubicBezTo>
                  <a:close/>
                </a:path>
              </a:pathLst>
            </a:custGeom>
            <a:solidFill>
              <a:sysClr val="window" lastClr="FFFFFF">
                <a:alpha val="87842"/>
              </a:sysClr>
            </a:solid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pPr eaLnBrk="1" fontAlgn="auto" hangingPunct="1">
                <a:spcBef>
                  <a:spcPts val="0"/>
                </a:spcBef>
                <a:spcAft>
                  <a:spcPts val="0"/>
                </a:spcAft>
                <a:defRPr/>
              </a:pPr>
              <a:endParaRPr lang="zh-CN" altLang="en-US" sz="1600" kern="0">
                <a:solidFill>
                  <a:prstClr val="black"/>
                </a:solidFill>
                <a:latin typeface="微软雅黑" panose="020B0503020204020204" pitchFamily="34" charset="-122"/>
                <a:ea typeface="微软雅黑" panose="020B0503020204020204" pitchFamily="34" charset="-122"/>
              </a:endParaRPr>
            </a:p>
          </p:txBody>
        </p:sp>
        <p:sp>
          <p:nvSpPr>
            <p:cNvPr id="132" name="MH_Other_19"/>
            <p:cNvSpPr>
              <a:spLocks noChangeAspect="1" noEditPoints="1"/>
            </p:cNvSpPr>
            <p:nvPr>
              <p:custDataLst>
                <p:tags r:id="rId24"/>
              </p:custDataLst>
            </p:nvPr>
          </p:nvSpPr>
          <p:spPr bwMode="auto">
            <a:xfrm>
              <a:off x="4289425" y="4410075"/>
              <a:ext cx="565150" cy="508000"/>
            </a:xfrm>
            <a:custGeom>
              <a:avLst/>
              <a:gdLst>
                <a:gd name="T0" fmla="*/ 812168355 w 106"/>
                <a:gd name="T1" fmla="*/ 965307081 h 95"/>
                <a:gd name="T2" fmla="*/ 577891455 w 106"/>
                <a:gd name="T3" fmla="*/ 1139377024 h 95"/>
                <a:gd name="T4" fmla="*/ 577891455 w 106"/>
                <a:gd name="T5" fmla="*/ 886182572 h 95"/>
                <a:gd name="T6" fmla="*/ 312371836 w 106"/>
                <a:gd name="T7" fmla="*/ 490564003 h 95"/>
                <a:gd name="T8" fmla="*/ 0 w 106"/>
                <a:gd name="T9" fmla="*/ 870357670 h 95"/>
                <a:gd name="T10" fmla="*/ 624743672 w 106"/>
                <a:gd name="T11" fmla="*/ 1297626043 h 95"/>
                <a:gd name="T12" fmla="*/ 827789714 w 106"/>
                <a:gd name="T13" fmla="*/ 1281801141 h 95"/>
                <a:gd name="T14" fmla="*/ 1046449208 w 106"/>
                <a:gd name="T15" fmla="*/ 1503345789 h 95"/>
                <a:gd name="T16" fmla="*/ 983975632 w 106"/>
                <a:gd name="T17" fmla="*/ 1234326435 h 95"/>
                <a:gd name="T18" fmla="*/ 1249491297 w 106"/>
                <a:gd name="T19" fmla="*/ 949482179 h 95"/>
                <a:gd name="T20" fmla="*/ 999593038 w 106"/>
                <a:gd name="T21" fmla="*/ 981131983 h 95"/>
                <a:gd name="T22" fmla="*/ 812168355 w 106"/>
                <a:gd name="T23" fmla="*/ 965307081 h 95"/>
                <a:gd name="T24" fmla="*/ 1030831803 w 106"/>
                <a:gd name="T25" fmla="*/ 0 h 95"/>
                <a:gd name="T26" fmla="*/ 406084177 w 106"/>
                <a:gd name="T27" fmla="*/ 427268373 h 95"/>
                <a:gd name="T28" fmla="*/ 671599842 w 106"/>
                <a:gd name="T29" fmla="*/ 791233161 h 95"/>
                <a:gd name="T30" fmla="*/ 671599842 w 106"/>
                <a:gd name="T31" fmla="*/ 965307081 h 95"/>
                <a:gd name="T32" fmla="*/ 843407120 w 106"/>
                <a:gd name="T33" fmla="*/ 838707866 h 95"/>
                <a:gd name="T34" fmla="*/ 1030831803 w 106"/>
                <a:gd name="T35" fmla="*/ 870357670 h 95"/>
                <a:gd name="T36" fmla="*/ 1655575475 w 106"/>
                <a:gd name="T37" fmla="*/ 427268373 h 95"/>
                <a:gd name="T38" fmla="*/ 1030831803 w 106"/>
                <a:gd name="T39" fmla="*/ 0 h 9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106" h="95">
                  <a:moveTo>
                    <a:pt x="52" y="61"/>
                  </a:moveTo>
                  <a:cubicBezTo>
                    <a:pt x="50" y="62"/>
                    <a:pt x="37" y="72"/>
                    <a:pt x="37" y="72"/>
                  </a:cubicBezTo>
                  <a:cubicBezTo>
                    <a:pt x="37" y="72"/>
                    <a:pt x="37" y="59"/>
                    <a:pt x="37" y="56"/>
                  </a:cubicBezTo>
                  <a:cubicBezTo>
                    <a:pt x="26" y="50"/>
                    <a:pt x="20" y="41"/>
                    <a:pt x="20" y="31"/>
                  </a:cubicBezTo>
                  <a:cubicBezTo>
                    <a:pt x="8" y="36"/>
                    <a:pt x="0" y="45"/>
                    <a:pt x="0" y="55"/>
                  </a:cubicBezTo>
                  <a:cubicBezTo>
                    <a:pt x="0" y="70"/>
                    <a:pt x="18" y="82"/>
                    <a:pt x="40" y="82"/>
                  </a:cubicBezTo>
                  <a:cubicBezTo>
                    <a:pt x="45" y="82"/>
                    <a:pt x="49" y="82"/>
                    <a:pt x="53" y="81"/>
                  </a:cubicBezTo>
                  <a:cubicBezTo>
                    <a:pt x="67" y="95"/>
                    <a:pt x="67" y="95"/>
                    <a:pt x="67" y="95"/>
                  </a:cubicBezTo>
                  <a:cubicBezTo>
                    <a:pt x="63" y="78"/>
                    <a:pt x="63" y="78"/>
                    <a:pt x="63" y="78"/>
                  </a:cubicBezTo>
                  <a:cubicBezTo>
                    <a:pt x="72" y="74"/>
                    <a:pt x="78" y="67"/>
                    <a:pt x="80" y="60"/>
                  </a:cubicBezTo>
                  <a:cubicBezTo>
                    <a:pt x="75" y="61"/>
                    <a:pt x="69" y="62"/>
                    <a:pt x="64" y="62"/>
                  </a:cubicBezTo>
                  <a:cubicBezTo>
                    <a:pt x="60" y="62"/>
                    <a:pt x="56" y="62"/>
                    <a:pt x="52" y="61"/>
                  </a:cubicBezTo>
                  <a:close/>
                  <a:moveTo>
                    <a:pt x="66" y="0"/>
                  </a:moveTo>
                  <a:cubicBezTo>
                    <a:pt x="44" y="0"/>
                    <a:pt x="26" y="12"/>
                    <a:pt x="26" y="27"/>
                  </a:cubicBezTo>
                  <a:cubicBezTo>
                    <a:pt x="26" y="36"/>
                    <a:pt x="33" y="45"/>
                    <a:pt x="43" y="50"/>
                  </a:cubicBezTo>
                  <a:cubicBezTo>
                    <a:pt x="43" y="61"/>
                    <a:pt x="43" y="61"/>
                    <a:pt x="43" y="61"/>
                  </a:cubicBezTo>
                  <a:cubicBezTo>
                    <a:pt x="54" y="53"/>
                    <a:pt x="54" y="53"/>
                    <a:pt x="54" y="53"/>
                  </a:cubicBezTo>
                  <a:cubicBezTo>
                    <a:pt x="57" y="54"/>
                    <a:pt x="62" y="55"/>
                    <a:pt x="66" y="55"/>
                  </a:cubicBezTo>
                  <a:cubicBezTo>
                    <a:pt x="88" y="55"/>
                    <a:pt x="106" y="42"/>
                    <a:pt x="106" y="27"/>
                  </a:cubicBezTo>
                  <a:cubicBezTo>
                    <a:pt x="106" y="12"/>
                    <a:pt x="88" y="0"/>
                    <a:pt x="66" y="0"/>
                  </a:cubicBezTo>
                  <a:close/>
                </a:path>
              </a:pathLst>
            </a:custGeom>
            <a:solidFill>
              <a:sysClr val="window" lastClr="FFFFFF">
                <a:alpha val="89018"/>
              </a:sysClr>
            </a:solid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pPr eaLnBrk="1" fontAlgn="auto" hangingPunct="1">
                <a:spcBef>
                  <a:spcPts val="0"/>
                </a:spcBef>
                <a:spcAft>
                  <a:spcPts val="0"/>
                </a:spcAft>
                <a:defRPr/>
              </a:pPr>
              <a:endParaRPr lang="zh-CN" altLang="en-US" sz="1600" kern="0">
                <a:solidFill>
                  <a:prstClr val="black"/>
                </a:solidFill>
                <a:latin typeface="微软雅黑" panose="020B0503020204020204" pitchFamily="34" charset="-122"/>
                <a:ea typeface="微软雅黑" panose="020B0503020204020204" pitchFamily="34" charset="-122"/>
              </a:endParaRPr>
            </a:p>
          </p:txBody>
        </p:sp>
        <p:sp>
          <p:nvSpPr>
            <p:cNvPr id="133" name="MH_Other_20"/>
            <p:cNvSpPr>
              <a:spLocks noChangeAspect="1" noEditPoints="1"/>
            </p:cNvSpPr>
            <p:nvPr>
              <p:custDataLst>
                <p:tags r:id="rId25"/>
              </p:custDataLst>
            </p:nvPr>
          </p:nvSpPr>
          <p:spPr bwMode="auto">
            <a:xfrm>
              <a:off x="6831013" y="4419600"/>
              <a:ext cx="841375" cy="490538"/>
            </a:xfrm>
            <a:custGeom>
              <a:avLst/>
              <a:gdLst>
                <a:gd name="T0" fmla="*/ 2147483646 w 132"/>
                <a:gd name="T1" fmla="*/ 764995792 h 67"/>
                <a:gd name="T2" fmla="*/ 2147483646 w 132"/>
                <a:gd name="T3" fmla="*/ 941533700 h 67"/>
                <a:gd name="T4" fmla="*/ 2147483646 w 132"/>
                <a:gd name="T5" fmla="*/ 1088646815 h 67"/>
                <a:gd name="T6" fmla="*/ 2147483646 w 132"/>
                <a:gd name="T7" fmla="*/ 1618255113 h 67"/>
                <a:gd name="T8" fmla="*/ 2147483646 w 132"/>
                <a:gd name="T9" fmla="*/ 1618255113 h 67"/>
                <a:gd name="T10" fmla="*/ 2147483646 w 132"/>
                <a:gd name="T11" fmla="*/ 1441717205 h 67"/>
                <a:gd name="T12" fmla="*/ 2147483646 w 132"/>
                <a:gd name="T13" fmla="*/ 1971330929 h 67"/>
                <a:gd name="T14" fmla="*/ 2147483646 w 132"/>
                <a:gd name="T15" fmla="*/ 1971330929 h 67"/>
                <a:gd name="T16" fmla="*/ 2147483646 w 132"/>
                <a:gd name="T17" fmla="*/ 1765373653 h 67"/>
                <a:gd name="T18" fmla="*/ 2147483646 w 132"/>
                <a:gd name="T19" fmla="*/ 1971330929 h 67"/>
                <a:gd name="T20" fmla="*/ 2147483646 w 132"/>
                <a:gd name="T21" fmla="*/ 1971330929 h 67"/>
                <a:gd name="T22" fmla="*/ 2147483646 w 132"/>
                <a:gd name="T23" fmla="*/ 1441717205 h 67"/>
                <a:gd name="T24" fmla="*/ 2147483646 w 132"/>
                <a:gd name="T25" fmla="*/ 1618255113 h 67"/>
                <a:gd name="T26" fmla="*/ 2147483646 w 132"/>
                <a:gd name="T27" fmla="*/ 1618255113 h 67"/>
                <a:gd name="T28" fmla="*/ 2147483646 w 132"/>
                <a:gd name="T29" fmla="*/ 1088646815 h 67"/>
                <a:gd name="T30" fmla="*/ 2147483646 w 132"/>
                <a:gd name="T31" fmla="*/ 941533700 h 67"/>
                <a:gd name="T32" fmla="*/ 2147483646 w 132"/>
                <a:gd name="T33" fmla="*/ 764995792 h 67"/>
                <a:gd name="T34" fmla="*/ 404748663 w 132"/>
                <a:gd name="T35" fmla="*/ 764995792 h 67"/>
                <a:gd name="T36" fmla="*/ 247346932 w 132"/>
                <a:gd name="T37" fmla="*/ 941533700 h 67"/>
                <a:gd name="T38" fmla="*/ 292319532 w 132"/>
                <a:gd name="T39" fmla="*/ 1088646815 h 67"/>
                <a:gd name="T40" fmla="*/ 44972600 w 132"/>
                <a:gd name="T41" fmla="*/ 1618255113 h 67"/>
                <a:gd name="T42" fmla="*/ 67456531 w 132"/>
                <a:gd name="T43" fmla="*/ 1618255113 h 67"/>
                <a:gd name="T44" fmla="*/ 247346932 w 132"/>
                <a:gd name="T45" fmla="*/ 1441717205 h 67"/>
                <a:gd name="T46" fmla="*/ 157401731 w 132"/>
                <a:gd name="T47" fmla="*/ 1971330929 h 67"/>
                <a:gd name="T48" fmla="*/ 292319532 w 132"/>
                <a:gd name="T49" fmla="*/ 1971330929 h 67"/>
                <a:gd name="T50" fmla="*/ 404748663 w 132"/>
                <a:gd name="T51" fmla="*/ 1765373653 h 67"/>
                <a:gd name="T52" fmla="*/ 494693864 w 132"/>
                <a:gd name="T53" fmla="*/ 1971330929 h 67"/>
                <a:gd name="T54" fmla="*/ 629611664 w 132"/>
                <a:gd name="T55" fmla="*/ 1971330929 h 67"/>
                <a:gd name="T56" fmla="*/ 539666464 w 132"/>
                <a:gd name="T57" fmla="*/ 1441717205 h 67"/>
                <a:gd name="T58" fmla="*/ 719552126 w 132"/>
                <a:gd name="T59" fmla="*/ 1618255113 h 67"/>
                <a:gd name="T60" fmla="*/ 742040795 w 132"/>
                <a:gd name="T61" fmla="*/ 1618255113 h 67"/>
                <a:gd name="T62" fmla="*/ 494693864 w 132"/>
                <a:gd name="T63" fmla="*/ 1088646815 h 67"/>
                <a:gd name="T64" fmla="*/ 539666464 w 132"/>
                <a:gd name="T65" fmla="*/ 941533700 h 67"/>
                <a:gd name="T66" fmla="*/ 404748663 w 132"/>
                <a:gd name="T67" fmla="*/ 764995792 h 67"/>
                <a:gd name="T68" fmla="*/ 1506565522 w 132"/>
                <a:gd name="T69" fmla="*/ 0 h 67"/>
                <a:gd name="T70" fmla="*/ 1281702521 w 132"/>
                <a:gd name="T71" fmla="*/ 294226229 h 67"/>
                <a:gd name="T72" fmla="*/ 1349163790 w 132"/>
                <a:gd name="T73" fmla="*/ 529613724 h 67"/>
                <a:gd name="T74" fmla="*/ 944415127 w 132"/>
                <a:gd name="T75" fmla="*/ 1382873044 h 67"/>
                <a:gd name="T76" fmla="*/ 989387727 w 132"/>
                <a:gd name="T77" fmla="*/ 1412297838 h 67"/>
                <a:gd name="T78" fmla="*/ 1259218590 w 132"/>
                <a:gd name="T79" fmla="*/ 1118066182 h 67"/>
                <a:gd name="T80" fmla="*/ 1124300789 w 132"/>
                <a:gd name="T81" fmla="*/ 1971330929 h 67"/>
                <a:gd name="T82" fmla="*/ 1349163790 w 132"/>
                <a:gd name="T83" fmla="*/ 1971330929 h 67"/>
                <a:gd name="T84" fmla="*/ 1506565522 w 132"/>
                <a:gd name="T85" fmla="*/ 1618255113 h 67"/>
                <a:gd name="T86" fmla="*/ 1663967253 w 132"/>
                <a:gd name="T87" fmla="*/ 1971330929 h 67"/>
                <a:gd name="T88" fmla="*/ 1888830254 w 132"/>
                <a:gd name="T89" fmla="*/ 1971330929 h 67"/>
                <a:gd name="T90" fmla="*/ 1753912454 w 132"/>
                <a:gd name="T91" fmla="*/ 1118066182 h 67"/>
                <a:gd name="T92" fmla="*/ 2023743316 w 132"/>
                <a:gd name="T93" fmla="*/ 1412297838 h 67"/>
                <a:gd name="T94" fmla="*/ 2068715916 w 132"/>
                <a:gd name="T95" fmla="*/ 1382873044 h 67"/>
                <a:gd name="T96" fmla="*/ 1663967253 w 132"/>
                <a:gd name="T97" fmla="*/ 529613724 h 67"/>
                <a:gd name="T98" fmla="*/ 1731423784 w 132"/>
                <a:gd name="T99" fmla="*/ 294226229 h 67"/>
                <a:gd name="T100" fmla="*/ 1506565522 w 132"/>
                <a:gd name="T101" fmla="*/ 0 h 67"/>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132" h="67">
                  <a:moveTo>
                    <a:pt x="114" y="26"/>
                  </a:moveTo>
                  <a:cubicBezTo>
                    <a:pt x="111" y="26"/>
                    <a:pt x="108" y="29"/>
                    <a:pt x="108" y="32"/>
                  </a:cubicBezTo>
                  <a:cubicBezTo>
                    <a:pt x="108" y="34"/>
                    <a:pt x="109" y="36"/>
                    <a:pt x="110" y="37"/>
                  </a:cubicBezTo>
                  <a:cubicBezTo>
                    <a:pt x="104" y="40"/>
                    <a:pt x="96" y="53"/>
                    <a:pt x="99" y="55"/>
                  </a:cubicBezTo>
                  <a:cubicBezTo>
                    <a:pt x="99" y="55"/>
                    <a:pt x="100" y="55"/>
                    <a:pt x="100" y="55"/>
                  </a:cubicBezTo>
                  <a:cubicBezTo>
                    <a:pt x="102" y="55"/>
                    <a:pt x="105" y="52"/>
                    <a:pt x="107" y="49"/>
                  </a:cubicBezTo>
                  <a:cubicBezTo>
                    <a:pt x="106" y="55"/>
                    <a:pt x="105" y="62"/>
                    <a:pt x="104" y="67"/>
                  </a:cubicBezTo>
                  <a:cubicBezTo>
                    <a:pt x="110" y="67"/>
                    <a:pt x="110" y="67"/>
                    <a:pt x="110" y="67"/>
                  </a:cubicBezTo>
                  <a:cubicBezTo>
                    <a:pt x="110" y="64"/>
                    <a:pt x="112" y="60"/>
                    <a:pt x="114" y="60"/>
                  </a:cubicBezTo>
                  <a:cubicBezTo>
                    <a:pt x="116" y="60"/>
                    <a:pt x="119" y="64"/>
                    <a:pt x="119" y="67"/>
                  </a:cubicBezTo>
                  <a:cubicBezTo>
                    <a:pt x="124" y="67"/>
                    <a:pt x="124" y="67"/>
                    <a:pt x="124" y="67"/>
                  </a:cubicBezTo>
                  <a:cubicBezTo>
                    <a:pt x="124" y="62"/>
                    <a:pt x="123" y="55"/>
                    <a:pt x="121" y="49"/>
                  </a:cubicBezTo>
                  <a:cubicBezTo>
                    <a:pt x="123" y="52"/>
                    <a:pt x="126" y="55"/>
                    <a:pt x="128" y="55"/>
                  </a:cubicBezTo>
                  <a:cubicBezTo>
                    <a:pt x="129" y="55"/>
                    <a:pt x="129" y="55"/>
                    <a:pt x="130" y="55"/>
                  </a:cubicBezTo>
                  <a:cubicBezTo>
                    <a:pt x="132" y="53"/>
                    <a:pt x="125" y="40"/>
                    <a:pt x="118" y="37"/>
                  </a:cubicBezTo>
                  <a:cubicBezTo>
                    <a:pt x="120" y="36"/>
                    <a:pt x="121" y="34"/>
                    <a:pt x="121" y="32"/>
                  </a:cubicBezTo>
                  <a:cubicBezTo>
                    <a:pt x="121" y="29"/>
                    <a:pt x="118" y="26"/>
                    <a:pt x="114" y="26"/>
                  </a:cubicBezTo>
                  <a:moveTo>
                    <a:pt x="18" y="26"/>
                  </a:moveTo>
                  <a:cubicBezTo>
                    <a:pt x="14" y="26"/>
                    <a:pt x="11" y="29"/>
                    <a:pt x="11" y="32"/>
                  </a:cubicBezTo>
                  <a:cubicBezTo>
                    <a:pt x="11" y="34"/>
                    <a:pt x="12" y="36"/>
                    <a:pt x="13" y="37"/>
                  </a:cubicBezTo>
                  <a:cubicBezTo>
                    <a:pt x="7" y="40"/>
                    <a:pt x="0" y="53"/>
                    <a:pt x="2" y="55"/>
                  </a:cubicBezTo>
                  <a:cubicBezTo>
                    <a:pt x="3" y="55"/>
                    <a:pt x="3" y="55"/>
                    <a:pt x="3" y="55"/>
                  </a:cubicBezTo>
                  <a:cubicBezTo>
                    <a:pt x="6" y="55"/>
                    <a:pt x="8" y="52"/>
                    <a:pt x="11" y="49"/>
                  </a:cubicBezTo>
                  <a:cubicBezTo>
                    <a:pt x="9" y="55"/>
                    <a:pt x="8" y="62"/>
                    <a:pt x="7" y="67"/>
                  </a:cubicBezTo>
                  <a:cubicBezTo>
                    <a:pt x="13" y="67"/>
                    <a:pt x="13" y="67"/>
                    <a:pt x="13" y="67"/>
                  </a:cubicBezTo>
                  <a:cubicBezTo>
                    <a:pt x="13" y="64"/>
                    <a:pt x="15" y="60"/>
                    <a:pt x="18" y="60"/>
                  </a:cubicBezTo>
                  <a:cubicBezTo>
                    <a:pt x="20" y="60"/>
                    <a:pt x="22" y="64"/>
                    <a:pt x="22" y="67"/>
                  </a:cubicBezTo>
                  <a:cubicBezTo>
                    <a:pt x="28" y="67"/>
                    <a:pt x="28" y="67"/>
                    <a:pt x="28" y="67"/>
                  </a:cubicBezTo>
                  <a:cubicBezTo>
                    <a:pt x="27" y="62"/>
                    <a:pt x="26" y="55"/>
                    <a:pt x="24" y="49"/>
                  </a:cubicBezTo>
                  <a:cubicBezTo>
                    <a:pt x="27" y="52"/>
                    <a:pt x="29" y="55"/>
                    <a:pt x="32" y="55"/>
                  </a:cubicBezTo>
                  <a:cubicBezTo>
                    <a:pt x="32" y="55"/>
                    <a:pt x="33" y="55"/>
                    <a:pt x="33" y="55"/>
                  </a:cubicBezTo>
                  <a:cubicBezTo>
                    <a:pt x="35" y="53"/>
                    <a:pt x="28" y="40"/>
                    <a:pt x="22" y="37"/>
                  </a:cubicBezTo>
                  <a:cubicBezTo>
                    <a:pt x="23" y="36"/>
                    <a:pt x="24" y="34"/>
                    <a:pt x="24" y="32"/>
                  </a:cubicBezTo>
                  <a:cubicBezTo>
                    <a:pt x="24" y="29"/>
                    <a:pt x="21" y="26"/>
                    <a:pt x="18" y="26"/>
                  </a:cubicBezTo>
                  <a:moveTo>
                    <a:pt x="67" y="0"/>
                  </a:moveTo>
                  <a:cubicBezTo>
                    <a:pt x="61" y="0"/>
                    <a:pt x="57" y="5"/>
                    <a:pt x="57" y="10"/>
                  </a:cubicBezTo>
                  <a:cubicBezTo>
                    <a:pt x="57" y="14"/>
                    <a:pt x="58" y="17"/>
                    <a:pt x="60" y="18"/>
                  </a:cubicBezTo>
                  <a:cubicBezTo>
                    <a:pt x="50" y="22"/>
                    <a:pt x="38" y="43"/>
                    <a:pt x="42" y="47"/>
                  </a:cubicBezTo>
                  <a:cubicBezTo>
                    <a:pt x="43" y="48"/>
                    <a:pt x="43" y="48"/>
                    <a:pt x="44" y="48"/>
                  </a:cubicBezTo>
                  <a:cubicBezTo>
                    <a:pt x="48" y="48"/>
                    <a:pt x="52" y="43"/>
                    <a:pt x="56" y="38"/>
                  </a:cubicBezTo>
                  <a:cubicBezTo>
                    <a:pt x="53" y="47"/>
                    <a:pt x="51" y="58"/>
                    <a:pt x="50" y="67"/>
                  </a:cubicBezTo>
                  <a:cubicBezTo>
                    <a:pt x="60" y="67"/>
                    <a:pt x="60" y="67"/>
                    <a:pt x="60" y="67"/>
                  </a:cubicBezTo>
                  <a:cubicBezTo>
                    <a:pt x="60" y="62"/>
                    <a:pt x="63" y="55"/>
                    <a:pt x="67" y="55"/>
                  </a:cubicBezTo>
                  <a:cubicBezTo>
                    <a:pt x="71" y="55"/>
                    <a:pt x="74" y="62"/>
                    <a:pt x="74" y="67"/>
                  </a:cubicBezTo>
                  <a:cubicBezTo>
                    <a:pt x="84" y="67"/>
                    <a:pt x="84" y="67"/>
                    <a:pt x="84" y="67"/>
                  </a:cubicBezTo>
                  <a:cubicBezTo>
                    <a:pt x="83" y="58"/>
                    <a:pt x="81" y="47"/>
                    <a:pt x="78" y="38"/>
                  </a:cubicBezTo>
                  <a:cubicBezTo>
                    <a:pt x="82" y="43"/>
                    <a:pt x="87" y="48"/>
                    <a:pt x="90" y="48"/>
                  </a:cubicBezTo>
                  <a:cubicBezTo>
                    <a:pt x="91" y="48"/>
                    <a:pt x="91" y="48"/>
                    <a:pt x="92" y="47"/>
                  </a:cubicBezTo>
                  <a:cubicBezTo>
                    <a:pt x="96" y="43"/>
                    <a:pt x="84" y="22"/>
                    <a:pt x="74" y="18"/>
                  </a:cubicBezTo>
                  <a:cubicBezTo>
                    <a:pt x="76" y="17"/>
                    <a:pt x="77" y="14"/>
                    <a:pt x="77" y="10"/>
                  </a:cubicBezTo>
                  <a:cubicBezTo>
                    <a:pt x="77" y="5"/>
                    <a:pt x="73" y="0"/>
                    <a:pt x="67" y="0"/>
                  </a:cubicBezTo>
                </a:path>
              </a:pathLst>
            </a:custGeom>
            <a:solidFill>
              <a:sysClr val="window" lastClr="FFFFFF">
                <a:alpha val="87842"/>
              </a:sysClr>
            </a:solid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pPr eaLnBrk="1" fontAlgn="auto" hangingPunct="1">
                <a:spcBef>
                  <a:spcPts val="0"/>
                </a:spcBef>
                <a:spcAft>
                  <a:spcPts val="0"/>
                </a:spcAft>
                <a:defRPr/>
              </a:pPr>
              <a:endParaRPr lang="zh-CN" altLang="en-US" sz="1600" kern="0">
                <a:solidFill>
                  <a:prstClr val="black"/>
                </a:solidFill>
                <a:latin typeface="微软雅黑" panose="020B0503020204020204" pitchFamily="34" charset="-122"/>
                <a:ea typeface="微软雅黑" panose="020B0503020204020204" pitchFamily="34" charset="-122"/>
              </a:endParaRPr>
            </a:p>
          </p:txBody>
        </p:sp>
        <p:sp>
          <p:nvSpPr>
            <p:cNvPr id="134" name="MH_Other_21"/>
            <p:cNvSpPr/>
            <p:nvPr>
              <p:custDataLst>
                <p:tags r:id="rId26"/>
              </p:custDataLst>
            </p:nvPr>
          </p:nvSpPr>
          <p:spPr bwMode="auto">
            <a:xfrm>
              <a:off x="6672471" y="2784162"/>
              <a:ext cx="105722" cy="147517"/>
            </a:xfrm>
            <a:custGeom>
              <a:avLst/>
              <a:gdLst>
                <a:gd name="T0" fmla="*/ 1 w 11"/>
                <a:gd name="T1" fmla="*/ 6 h 15"/>
                <a:gd name="T2" fmla="*/ 0 w 11"/>
                <a:gd name="T3" fmla="*/ 7 h 15"/>
                <a:gd name="T4" fmla="*/ 5 w 11"/>
                <a:gd name="T5" fmla="*/ 15 h 15"/>
                <a:gd name="T6" fmla="*/ 10 w 11"/>
                <a:gd name="T7" fmla="*/ 11 h 15"/>
                <a:gd name="T8" fmla="*/ 11 w 11"/>
                <a:gd name="T9" fmla="*/ 8 h 15"/>
                <a:gd name="T10" fmla="*/ 11 w 11"/>
                <a:gd name="T11" fmla="*/ 1 h 15"/>
                <a:gd name="T12" fmla="*/ 1 w 11"/>
                <a:gd name="T13" fmla="*/ 6 h 15"/>
              </a:gdLst>
              <a:ahLst/>
              <a:cxnLst>
                <a:cxn ang="0">
                  <a:pos x="T0" y="T1"/>
                </a:cxn>
                <a:cxn ang="0">
                  <a:pos x="T2" y="T3"/>
                </a:cxn>
                <a:cxn ang="0">
                  <a:pos x="T4" y="T5"/>
                </a:cxn>
                <a:cxn ang="0">
                  <a:pos x="T6" y="T7"/>
                </a:cxn>
                <a:cxn ang="0">
                  <a:pos x="T8" y="T9"/>
                </a:cxn>
                <a:cxn ang="0">
                  <a:pos x="T10" y="T11"/>
                </a:cxn>
                <a:cxn ang="0">
                  <a:pos x="T12" y="T13"/>
                </a:cxn>
              </a:cxnLst>
              <a:rect l="0" t="0" r="r" b="b"/>
              <a:pathLst>
                <a:path w="11" h="15">
                  <a:moveTo>
                    <a:pt x="1" y="6"/>
                  </a:moveTo>
                  <a:cubicBezTo>
                    <a:pt x="0" y="7"/>
                    <a:pt x="0" y="7"/>
                    <a:pt x="0" y="7"/>
                  </a:cubicBezTo>
                  <a:cubicBezTo>
                    <a:pt x="5" y="15"/>
                    <a:pt x="5" y="15"/>
                    <a:pt x="5" y="15"/>
                  </a:cubicBezTo>
                  <a:cubicBezTo>
                    <a:pt x="10" y="11"/>
                    <a:pt x="10" y="11"/>
                    <a:pt x="10" y="11"/>
                  </a:cubicBezTo>
                  <a:cubicBezTo>
                    <a:pt x="11" y="8"/>
                    <a:pt x="11" y="8"/>
                    <a:pt x="11" y="8"/>
                  </a:cubicBezTo>
                  <a:cubicBezTo>
                    <a:pt x="11" y="8"/>
                    <a:pt x="11" y="2"/>
                    <a:pt x="11" y="1"/>
                  </a:cubicBezTo>
                  <a:cubicBezTo>
                    <a:pt x="11" y="0"/>
                    <a:pt x="1" y="6"/>
                    <a:pt x="1" y="6"/>
                  </a:cubicBezTo>
                  <a:close/>
                </a:path>
              </a:pathLst>
            </a:custGeom>
            <a:solidFill>
              <a:srgbClr val="D69B60"/>
            </a:solidFill>
            <a:ln>
              <a:noFill/>
            </a:ln>
            <a:extLst>
              <a:ext uri="{91240B29-F687-4F45-9708-019B960494DF}">
                <a14:hiddenLine xmlns:a14="http://schemas.microsoft.com/office/drawing/2010/main" w="9525">
                  <a:solidFill>
                    <a:srgbClr val="000000"/>
                  </a:solidFill>
                  <a:round/>
                </a14:hiddenLine>
              </a:ext>
            </a:extLst>
          </p:spPr>
          <p:txBody>
            <a:bodyPr lIns="51435" tIns="25718" rIns="51435" bIns="25718"/>
            <a:lstStyle/>
            <a:p>
              <a:pPr eaLnBrk="1" fontAlgn="auto" hangingPunct="1">
                <a:spcBef>
                  <a:spcPts val="0"/>
                </a:spcBef>
                <a:spcAft>
                  <a:spcPts val="0"/>
                </a:spcAft>
                <a:defRPr/>
              </a:pPr>
              <a:endParaRPr lang="zh-CN" altLang="en-US" sz="1000">
                <a:solidFill>
                  <a:prstClr val="black"/>
                </a:solidFill>
                <a:latin typeface="微软雅黑" panose="020B0503020204020204" pitchFamily="34" charset="-122"/>
                <a:ea typeface="微软雅黑" panose="020B0503020204020204" pitchFamily="34" charset="-122"/>
              </a:endParaRPr>
            </a:p>
          </p:txBody>
        </p:sp>
        <p:sp>
          <p:nvSpPr>
            <p:cNvPr id="135" name="MH_Other_22"/>
            <p:cNvSpPr/>
            <p:nvPr>
              <p:custDataLst>
                <p:tags r:id="rId27"/>
              </p:custDataLst>
            </p:nvPr>
          </p:nvSpPr>
          <p:spPr bwMode="auto">
            <a:xfrm>
              <a:off x="6652802" y="2698110"/>
              <a:ext cx="135225" cy="174562"/>
            </a:xfrm>
            <a:custGeom>
              <a:avLst/>
              <a:gdLst>
                <a:gd name="T0" fmla="*/ 0 w 14"/>
                <a:gd name="T1" fmla="*/ 4 h 18"/>
                <a:gd name="T2" fmla="*/ 0 w 14"/>
                <a:gd name="T3" fmla="*/ 8 h 18"/>
                <a:gd name="T4" fmla="*/ 1 w 14"/>
                <a:gd name="T5" fmla="*/ 12 h 18"/>
                <a:gd name="T6" fmla="*/ 4 w 14"/>
                <a:gd name="T7" fmla="*/ 17 h 18"/>
                <a:gd name="T8" fmla="*/ 7 w 14"/>
                <a:gd name="T9" fmla="*/ 18 h 18"/>
                <a:gd name="T10" fmla="*/ 10 w 14"/>
                <a:gd name="T11" fmla="*/ 16 h 18"/>
                <a:gd name="T12" fmla="*/ 13 w 14"/>
                <a:gd name="T13" fmla="*/ 11 h 18"/>
                <a:gd name="T14" fmla="*/ 13 w 14"/>
                <a:gd name="T15" fmla="*/ 11 h 18"/>
                <a:gd name="T16" fmla="*/ 14 w 14"/>
                <a:gd name="T17" fmla="*/ 9 h 18"/>
                <a:gd name="T18" fmla="*/ 13 w 14"/>
                <a:gd name="T19" fmla="*/ 7 h 18"/>
                <a:gd name="T20" fmla="*/ 10 w 14"/>
                <a:gd name="T21" fmla="*/ 1 h 18"/>
                <a:gd name="T22" fmla="*/ 0 w 14"/>
                <a:gd name="T23" fmla="*/ 4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4" h="18">
                  <a:moveTo>
                    <a:pt x="0" y="4"/>
                  </a:moveTo>
                  <a:cubicBezTo>
                    <a:pt x="0" y="8"/>
                    <a:pt x="0" y="8"/>
                    <a:pt x="0" y="8"/>
                  </a:cubicBezTo>
                  <a:cubicBezTo>
                    <a:pt x="0" y="8"/>
                    <a:pt x="0" y="12"/>
                    <a:pt x="1" y="12"/>
                  </a:cubicBezTo>
                  <a:cubicBezTo>
                    <a:pt x="1" y="12"/>
                    <a:pt x="2" y="15"/>
                    <a:pt x="4" y="17"/>
                  </a:cubicBezTo>
                  <a:cubicBezTo>
                    <a:pt x="4" y="17"/>
                    <a:pt x="5" y="18"/>
                    <a:pt x="7" y="18"/>
                  </a:cubicBezTo>
                  <a:cubicBezTo>
                    <a:pt x="8" y="18"/>
                    <a:pt x="9" y="16"/>
                    <a:pt x="10" y="16"/>
                  </a:cubicBezTo>
                  <a:cubicBezTo>
                    <a:pt x="10" y="16"/>
                    <a:pt x="12" y="14"/>
                    <a:pt x="13" y="11"/>
                  </a:cubicBezTo>
                  <a:cubicBezTo>
                    <a:pt x="13" y="11"/>
                    <a:pt x="13" y="11"/>
                    <a:pt x="13" y="11"/>
                  </a:cubicBezTo>
                  <a:cubicBezTo>
                    <a:pt x="14" y="11"/>
                    <a:pt x="14" y="9"/>
                    <a:pt x="14" y="9"/>
                  </a:cubicBezTo>
                  <a:cubicBezTo>
                    <a:pt x="14" y="8"/>
                    <a:pt x="14" y="7"/>
                    <a:pt x="13" y="7"/>
                  </a:cubicBezTo>
                  <a:cubicBezTo>
                    <a:pt x="13" y="7"/>
                    <a:pt x="13" y="2"/>
                    <a:pt x="10" y="1"/>
                  </a:cubicBezTo>
                  <a:cubicBezTo>
                    <a:pt x="7" y="0"/>
                    <a:pt x="3" y="0"/>
                    <a:pt x="0" y="4"/>
                  </a:cubicBezTo>
                  <a:close/>
                </a:path>
              </a:pathLst>
            </a:custGeom>
            <a:solidFill>
              <a:srgbClr val="F2C279"/>
            </a:solidFill>
            <a:ln>
              <a:noFill/>
            </a:ln>
            <a:extLst>
              <a:ext uri="{91240B29-F687-4F45-9708-019B960494DF}">
                <a14:hiddenLine xmlns:a14="http://schemas.microsoft.com/office/drawing/2010/main" w="9525">
                  <a:solidFill>
                    <a:srgbClr val="000000"/>
                  </a:solidFill>
                  <a:round/>
                </a14:hiddenLine>
              </a:ext>
            </a:extLst>
          </p:spPr>
          <p:txBody>
            <a:bodyPr lIns="51435" tIns="25718" rIns="51435" bIns="25718"/>
            <a:lstStyle/>
            <a:p>
              <a:pPr eaLnBrk="1" fontAlgn="auto" hangingPunct="1">
                <a:spcBef>
                  <a:spcPts val="0"/>
                </a:spcBef>
                <a:spcAft>
                  <a:spcPts val="0"/>
                </a:spcAft>
                <a:defRPr/>
              </a:pPr>
              <a:endParaRPr lang="zh-CN" altLang="en-US" sz="1000">
                <a:solidFill>
                  <a:prstClr val="black"/>
                </a:solidFill>
                <a:latin typeface="微软雅黑" panose="020B0503020204020204" pitchFamily="34" charset="-122"/>
                <a:ea typeface="微软雅黑" panose="020B0503020204020204" pitchFamily="34" charset="-122"/>
              </a:endParaRPr>
            </a:p>
          </p:txBody>
        </p:sp>
        <p:sp>
          <p:nvSpPr>
            <p:cNvPr id="136" name="MH_Other_23"/>
            <p:cNvSpPr/>
            <p:nvPr>
              <p:custDataLst>
                <p:tags r:id="rId28"/>
              </p:custDataLst>
            </p:nvPr>
          </p:nvSpPr>
          <p:spPr bwMode="auto">
            <a:xfrm>
              <a:off x="6711810" y="2707946"/>
              <a:ext cx="76217" cy="164728"/>
            </a:xfrm>
            <a:custGeom>
              <a:avLst/>
              <a:gdLst>
                <a:gd name="T0" fmla="*/ 8 w 8"/>
                <a:gd name="T1" fmla="*/ 8 h 17"/>
                <a:gd name="T2" fmla="*/ 7 w 8"/>
                <a:gd name="T3" fmla="*/ 6 h 17"/>
                <a:gd name="T4" fmla="*/ 4 w 8"/>
                <a:gd name="T5" fmla="*/ 0 h 17"/>
                <a:gd name="T6" fmla="*/ 4 w 8"/>
                <a:gd name="T7" fmla="*/ 5 h 17"/>
                <a:gd name="T8" fmla="*/ 6 w 8"/>
                <a:gd name="T9" fmla="*/ 7 h 17"/>
                <a:gd name="T10" fmla="*/ 4 w 8"/>
                <a:gd name="T11" fmla="*/ 11 h 17"/>
                <a:gd name="T12" fmla="*/ 2 w 8"/>
                <a:gd name="T13" fmla="*/ 15 h 17"/>
                <a:gd name="T14" fmla="*/ 0 w 8"/>
                <a:gd name="T15" fmla="*/ 17 h 17"/>
                <a:gd name="T16" fmla="*/ 1 w 8"/>
                <a:gd name="T17" fmla="*/ 17 h 17"/>
                <a:gd name="T18" fmla="*/ 4 w 8"/>
                <a:gd name="T19" fmla="*/ 15 h 17"/>
                <a:gd name="T20" fmla="*/ 7 w 8"/>
                <a:gd name="T21" fmla="*/ 10 h 17"/>
                <a:gd name="T22" fmla="*/ 7 w 8"/>
                <a:gd name="T23" fmla="*/ 10 h 17"/>
                <a:gd name="T24" fmla="*/ 8 w 8"/>
                <a:gd name="T25" fmla="*/ 8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 h="17">
                  <a:moveTo>
                    <a:pt x="8" y="8"/>
                  </a:moveTo>
                  <a:cubicBezTo>
                    <a:pt x="8" y="7"/>
                    <a:pt x="8" y="6"/>
                    <a:pt x="7" y="6"/>
                  </a:cubicBezTo>
                  <a:cubicBezTo>
                    <a:pt x="7" y="6"/>
                    <a:pt x="7" y="1"/>
                    <a:pt x="4" y="0"/>
                  </a:cubicBezTo>
                  <a:cubicBezTo>
                    <a:pt x="4" y="2"/>
                    <a:pt x="4" y="5"/>
                    <a:pt x="4" y="5"/>
                  </a:cubicBezTo>
                  <a:cubicBezTo>
                    <a:pt x="5" y="6"/>
                    <a:pt x="6" y="6"/>
                    <a:pt x="6" y="7"/>
                  </a:cubicBezTo>
                  <a:cubicBezTo>
                    <a:pt x="5" y="9"/>
                    <a:pt x="4" y="11"/>
                    <a:pt x="4" y="11"/>
                  </a:cubicBezTo>
                  <a:cubicBezTo>
                    <a:pt x="4" y="11"/>
                    <a:pt x="3" y="14"/>
                    <a:pt x="2" y="15"/>
                  </a:cubicBezTo>
                  <a:cubicBezTo>
                    <a:pt x="1" y="15"/>
                    <a:pt x="0" y="17"/>
                    <a:pt x="0" y="17"/>
                  </a:cubicBezTo>
                  <a:cubicBezTo>
                    <a:pt x="0" y="17"/>
                    <a:pt x="0" y="17"/>
                    <a:pt x="1" y="17"/>
                  </a:cubicBezTo>
                  <a:cubicBezTo>
                    <a:pt x="2" y="17"/>
                    <a:pt x="3" y="15"/>
                    <a:pt x="4" y="15"/>
                  </a:cubicBezTo>
                  <a:cubicBezTo>
                    <a:pt x="4" y="15"/>
                    <a:pt x="6" y="13"/>
                    <a:pt x="7" y="10"/>
                  </a:cubicBezTo>
                  <a:cubicBezTo>
                    <a:pt x="7" y="10"/>
                    <a:pt x="7" y="10"/>
                    <a:pt x="7" y="10"/>
                  </a:cubicBezTo>
                  <a:cubicBezTo>
                    <a:pt x="8" y="10"/>
                    <a:pt x="8" y="8"/>
                    <a:pt x="8" y="8"/>
                  </a:cubicBezTo>
                  <a:close/>
                </a:path>
              </a:pathLst>
            </a:custGeom>
            <a:solidFill>
              <a:srgbClr val="EBB273"/>
            </a:solidFill>
            <a:ln>
              <a:noFill/>
            </a:ln>
            <a:extLst>
              <a:ext uri="{91240B29-F687-4F45-9708-019B960494DF}">
                <a14:hiddenLine xmlns:a14="http://schemas.microsoft.com/office/drawing/2010/main" w="9525">
                  <a:solidFill>
                    <a:srgbClr val="000000"/>
                  </a:solidFill>
                  <a:round/>
                </a14:hiddenLine>
              </a:ext>
            </a:extLst>
          </p:spPr>
          <p:txBody>
            <a:bodyPr lIns="51435" tIns="25718" rIns="51435" bIns="25718"/>
            <a:lstStyle/>
            <a:p>
              <a:pPr eaLnBrk="1" fontAlgn="auto" hangingPunct="1">
                <a:spcBef>
                  <a:spcPts val="0"/>
                </a:spcBef>
                <a:spcAft>
                  <a:spcPts val="0"/>
                </a:spcAft>
                <a:defRPr/>
              </a:pPr>
              <a:endParaRPr lang="zh-CN" altLang="en-US" sz="1000">
                <a:solidFill>
                  <a:prstClr val="black"/>
                </a:solidFill>
                <a:latin typeface="微软雅黑" panose="020B0503020204020204" pitchFamily="34" charset="-122"/>
                <a:ea typeface="微软雅黑" panose="020B0503020204020204" pitchFamily="34" charset="-122"/>
              </a:endParaRPr>
            </a:p>
          </p:txBody>
        </p:sp>
        <p:sp>
          <p:nvSpPr>
            <p:cNvPr id="137" name="MH_Other_24"/>
            <p:cNvSpPr/>
            <p:nvPr>
              <p:custDataLst>
                <p:tags r:id="rId29"/>
              </p:custDataLst>
            </p:nvPr>
          </p:nvSpPr>
          <p:spPr bwMode="auto">
            <a:xfrm>
              <a:off x="6642969" y="2678441"/>
              <a:ext cx="145061" cy="95886"/>
            </a:xfrm>
            <a:custGeom>
              <a:avLst/>
              <a:gdLst>
                <a:gd name="T0" fmla="*/ 13 w 15"/>
                <a:gd name="T1" fmla="*/ 10 h 10"/>
                <a:gd name="T2" fmla="*/ 15 w 15"/>
                <a:gd name="T3" fmla="*/ 9 h 10"/>
                <a:gd name="T4" fmla="*/ 15 w 15"/>
                <a:gd name="T5" fmla="*/ 6 h 10"/>
                <a:gd name="T6" fmla="*/ 12 w 15"/>
                <a:gd name="T7" fmla="*/ 2 h 10"/>
                <a:gd name="T8" fmla="*/ 9 w 15"/>
                <a:gd name="T9" fmla="*/ 1 h 10"/>
                <a:gd name="T10" fmla="*/ 7 w 15"/>
                <a:gd name="T11" fmla="*/ 0 h 10"/>
                <a:gd name="T12" fmla="*/ 1 w 15"/>
                <a:gd name="T13" fmla="*/ 5 h 10"/>
                <a:gd name="T14" fmla="*/ 1 w 15"/>
                <a:gd name="T15" fmla="*/ 8 h 10"/>
                <a:gd name="T16" fmla="*/ 2 w 15"/>
                <a:gd name="T17" fmla="*/ 7 h 10"/>
                <a:gd name="T18" fmla="*/ 4 w 15"/>
                <a:gd name="T19" fmla="*/ 5 h 10"/>
                <a:gd name="T20" fmla="*/ 11 w 15"/>
                <a:gd name="T21" fmla="*/ 4 h 10"/>
                <a:gd name="T22" fmla="*/ 12 w 15"/>
                <a:gd name="T23" fmla="*/ 7 h 10"/>
                <a:gd name="T24" fmla="*/ 13 w 15"/>
                <a:gd name="T25"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 h="10">
                  <a:moveTo>
                    <a:pt x="13" y="10"/>
                  </a:moveTo>
                  <a:cubicBezTo>
                    <a:pt x="13" y="10"/>
                    <a:pt x="14" y="9"/>
                    <a:pt x="15" y="9"/>
                  </a:cubicBezTo>
                  <a:cubicBezTo>
                    <a:pt x="15" y="6"/>
                    <a:pt x="15" y="6"/>
                    <a:pt x="15" y="6"/>
                  </a:cubicBezTo>
                  <a:cubicBezTo>
                    <a:pt x="15" y="6"/>
                    <a:pt x="14" y="3"/>
                    <a:pt x="12" y="2"/>
                  </a:cubicBezTo>
                  <a:cubicBezTo>
                    <a:pt x="10" y="1"/>
                    <a:pt x="9" y="1"/>
                    <a:pt x="9" y="1"/>
                  </a:cubicBezTo>
                  <a:cubicBezTo>
                    <a:pt x="9" y="1"/>
                    <a:pt x="8" y="0"/>
                    <a:pt x="7" y="0"/>
                  </a:cubicBezTo>
                  <a:cubicBezTo>
                    <a:pt x="5" y="0"/>
                    <a:pt x="2" y="2"/>
                    <a:pt x="1" y="5"/>
                  </a:cubicBezTo>
                  <a:cubicBezTo>
                    <a:pt x="0" y="8"/>
                    <a:pt x="1" y="8"/>
                    <a:pt x="1" y="8"/>
                  </a:cubicBezTo>
                  <a:cubicBezTo>
                    <a:pt x="2" y="7"/>
                    <a:pt x="2" y="7"/>
                    <a:pt x="2" y="7"/>
                  </a:cubicBezTo>
                  <a:cubicBezTo>
                    <a:pt x="2" y="7"/>
                    <a:pt x="3" y="6"/>
                    <a:pt x="4" y="5"/>
                  </a:cubicBezTo>
                  <a:cubicBezTo>
                    <a:pt x="5" y="5"/>
                    <a:pt x="10" y="5"/>
                    <a:pt x="11" y="4"/>
                  </a:cubicBezTo>
                  <a:cubicBezTo>
                    <a:pt x="11" y="4"/>
                    <a:pt x="12" y="7"/>
                    <a:pt x="12" y="7"/>
                  </a:cubicBezTo>
                  <a:cubicBezTo>
                    <a:pt x="13" y="7"/>
                    <a:pt x="13" y="10"/>
                    <a:pt x="13" y="10"/>
                  </a:cubicBezTo>
                  <a:close/>
                </a:path>
              </a:pathLst>
            </a:custGeom>
            <a:solidFill>
              <a:srgbClr val="262423"/>
            </a:solidFill>
            <a:ln>
              <a:noFill/>
            </a:ln>
            <a:extLst>
              <a:ext uri="{91240B29-F687-4F45-9708-019B960494DF}">
                <a14:hiddenLine xmlns:a14="http://schemas.microsoft.com/office/drawing/2010/main" w="9525">
                  <a:solidFill>
                    <a:srgbClr val="000000"/>
                  </a:solidFill>
                  <a:round/>
                </a14:hiddenLine>
              </a:ext>
            </a:extLst>
          </p:spPr>
          <p:txBody>
            <a:bodyPr lIns="51435" tIns="25718" rIns="51435" bIns="25718"/>
            <a:lstStyle/>
            <a:p>
              <a:pPr eaLnBrk="1" fontAlgn="auto" hangingPunct="1">
                <a:spcBef>
                  <a:spcPts val="0"/>
                </a:spcBef>
                <a:spcAft>
                  <a:spcPts val="0"/>
                </a:spcAft>
                <a:defRPr/>
              </a:pPr>
              <a:endParaRPr lang="zh-CN" altLang="en-US" sz="1000">
                <a:solidFill>
                  <a:prstClr val="black"/>
                </a:solidFill>
                <a:latin typeface="微软雅黑" panose="020B0503020204020204" pitchFamily="34" charset="-122"/>
                <a:ea typeface="微软雅黑" panose="020B0503020204020204" pitchFamily="34" charset="-122"/>
              </a:endParaRPr>
            </a:p>
          </p:txBody>
        </p:sp>
        <p:sp>
          <p:nvSpPr>
            <p:cNvPr id="138" name="MH_Other_25"/>
            <p:cNvSpPr/>
            <p:nvPr>
              <p:custDataLst>
                <p:tags r:id="rId30"/>
              </p:custDataLst>
            </p:nvPr>
          </p:nvSpPr>
          <p:spPr bwMode="auto">
            <a:xfrm>
              <a:off x="6672471" y="2843169"/>
              <a:ext cx="272909" cy="440095"/>
            </a:xfrm>
            <a:custGeom>
              <a:avLst/>
              <a:gdLst>
                <a:gd name="T0" fmla="*/ 0 w 28"/>
                <a:gd name="T1" fmla="*/ 1 h 45"/>
                <a:gd name="T2" fmla="*/ 7 w 28"/>
                <a:gd name="T3" fmla="*/ 4 h 45"/>
                <a:gd name="T4" fmla="*/ 11 w 28"/>
                <a:gd name="T5" fmla="*/ 0 h 45"/>
                <a:gd name="T6" fmla="*/ 12 w 28"/>
                <a:gd name="T7" fmla="*/ 1 h 45"/>
                <a:gd name="T8" fmla="*/ 19 w 28"/>
                <a:gd name="T9" fmla="*/ 9 h 45"/>
                <a:gd name="T10" fmla="*/ 28 w 28"/>
                <a:gd name="T11" fmla="*/ 37 h 45"/>
                <a:gd name="T12" fmla="*/ 10 w 28"/>
                <a:gd name="T13" fmla="*/ 45 h 45"/>
                <a:gd name="T14" fmla="*/ 4 w 28"/>
                <a:gd name="T15" fmla="*/ 22 h 45"/>
                <a:gd name="T16" fmla="*/ 0 w 28"/>
                <a:gd name="T17" fmla="*/ 5 h 45"/>
                <a:gd name="T18" fmla="*/ 0 w 28"/>
                <a:gd name="T19" fmla="*/ 1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 h="45">
                  <a:moveTo>
                    <a:pt x="0" y="1"/>
                  </a:moveTo>
                  <a:cubicBezTo>
                    <a:pt x="0" y="1"/>
                    <a:pt x="6" y="4"/>
                    <a:pt x="7" y="4"/>
                  </a:cubicBezTo>
                  <a:cubicBezTo>
                    <a:pt x="7" y="4"/>
                    <a:pt x="10" y="1"/>
                    <a:pt x="11" y="0"/>
                  </a:cubicBezTo>
                  <a:cubicBezTo>
                    <a:pt x="12" y="1"/>
                    <a:pt x="12" y="1"/>
                    <a:pt x="12" y="1"/>
                  </a:cubicBezTo>
                  <a:cubicBezTo>
                    <a:pt x="19" y="9"/>
                    <a:pt x="19" y="9"/>
                    <a:pt x="19" y="9"/>
                  </a:cubicBezTo>
                  <a:cubicBezTo>
                    <a:pt x="28" y="37"/>
                    <a:pt x="28" y="37"/>
                    <a:pt x="28" y="37"/>
                  </a:cubicBezTo>
                  <a:cubicBezTo>
                    <a:pt x="10" y="45"/>
                    <a:pt x="10" y="45"/>
                    <a:pt x="10" y="45"/>
                  </a:cubicBezTo>
                  <a:cubicBezTo>
                    <a:pt x="4" y="22"/>
                    <a:pt x="4" y="22"/>
                    <a:pt x="4" y="22"/>
                  </a:cubicBezTo>
                  <a:cubicBezTo>
                    <a:pt x="0" y="5"/>
                    <a:pt x="0" y="5"/>
                    <a:pt x="0" y="5"/>
                  </a:cubicBezTo>
                  <a:lnTo>
                    <a:pt x="0" y="1"/>
                  </a:lnTo>
                  <a:close/>
                </a:path>
              </a:pathLst>
            </a:custGeom>
            <a:solidFill>
              <a:srgbClr val="F5F7FC"/>
            </a:solidFill>
            <a:ln>
              <a:noFill/>
            </a:ln>
            <a:extLst>
              <a:ext uri="{91240B29-F687-4F45-9708-019B960494DF}">
                <a14:hiddenLine xmlns:a14="http://schemas.microsoft.com/office/drawing/2010/main" w="9525">
                  <a:solidFill>
                    <a:srgbClr val="000000"/>
                  </a:solidFill>
                  <a:round/>
                </a14:hiddenLine>
              </a:ext>
            </a:extLst>
          </p:spPr>
          <p:txBody>
            <a:bodyPr lIns="51435" tIns="25718" rIns="51435" bIns="25718"/>
            <a:lstStyle/>
            <a:p>
              <a:pPr eaLnBrk="1" fontAlgn="auto" hangingPunct="1">
                <a:spcBef>
                  <a:spcPts val="0"/>
                </a:spcBef>
                <a:spcAft>
                  <a:spcPts val="0"/>
                </a:spcAft>
                <a:defRPr/>
              </a:pPr>
              <a:endParaRPr lang="zh-CN" altLang="en-US" sz="1000">
                <a:solidFill>
                  <a:prstClr val="black"/>
                </a:solidFill>
                <a:latin typeface="微软雅黑" panose="020B0503020204020204" pitchFamily="34" charset="-122"/>
                <a:ea typeface="微软雅黑" panose="020B0503020204020204" pitchFamily="34" charset="-122"/>
              </a:endParaRPr>
            </a:p>
          </p:txBody>
        </p:sp>
        <p:sp>
          <p:nvSpPr>
            <p:cNvPr id="139" name="MH_Other_26"/>
            <p:cNvSpPr/>
            <p:nvPr>
              <p:custDataLst>
                <p:tags r:id="rId31"/>
              </p:custDataLst>
            </p:nvPr>
          </p:nvSpPr>
          <p:spPr bwMode="auto">
            <a:xfrm>
              <a:off x="6721645" y="2872674"/>
              <a:ext cx="223737" cy="351583"/>
            </a:xfrm>
            <a:custGeom>
              <a:avLst/>
              <a:gdLst>
                <a:gd name="T0" fmla="*/ 3 w 23"/>
                <a:gd name="T1" fmla="*/ 3 h 36"/>
                <a:gd name="T2" fmla="*/ 4 w 23"/>
                <a:gd name="T3" fmla="*/ 2 h 36"/>
                <a:gd name="T4" fmla="*/ 6 w 23"/>
                <a:gd name="T5" fmla="*/ 6 h 36"/>
                <a:gd name="T6" fmla="*/ 13 w 23"/>
                <a:gd name="T7" fmla="*/ 26 h 36"/>
                <a:gd name="T8" fmla="*/ 18 w 23"/>
                <a:gd name="T9" fmla="*/ 30 h 36"/>
                <a:gd name="T10" fmla="*/ 19 w 23"/>
                <a:gd name="T11" fmla="*/ 36 h 36"/>
                <a:gd name="T12" fmla="*/ 23 w 23"/>
                <a:gd name="T13" fmla="*/ 34 h 36"/>
                <a:gd name="T14" fmla="*/ 20 w 23"/>
                <a:gd name="T15" fmla="*/ 25 h 36"/>
                <a:gd name="T16" fmla="*/ 8 w 23"/>
                <a:gd name="T17" fmla="*/ 4 h 36"/>
                <a:gd name="T18" fmla="*/ 4 w 23"/>
                <a:gd name="T19" fmla="*/ 1 h 36"/>
                <a:gd name="T20" fmla="*/ 2 w 23"/>
                <a:gd name="T21" fmla="*/ 2 h 36"/>
                <a:gd name="T22" fmla="*/ 1 w 23"/>
                <a:gd name="T23" fmla="*/ 2 h 36"/>
                <a:gd name="T24" fmla="*/ 1 w 23"/>
                <a:gd name="T25" fmla="*/ 6 h 36"/>
                <a:gd name="T26" fmla="*/ 3 w 23"/>
                <a:gd name="T27" fmla="*/ 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3" h="36">
                  <a:moveTo>
                    <a:pt x="3" y="3"/>
                  </a:moveTo>
                  <a:cubicBezTo>
                    <a:pt x="3" y="3"/>
                    <a:pt x="2" y="2"/>
                    <a:pt x="4" y="2"/>
                  </a:cubicBezTo>
                  <a:cubicBezTo>
                    <a:pt x="6" y="3"/>
                    <a:pt x="6" y="5"/>
                    <a:pt x="6" y="6"/>
                  </a:cubicBezTo>
                  <a:cubicBezTo>
                    <a:pt x="6" y="7"/>
                    <a:pt x="13" y="26"/>
                    <a:pt x="13" y="26"/>
                  </a:cubicBezTo>
                  <a:cubicBezTo>
                    <a:pt x="13" y="26"/>
                    <a:pt x="17" y="30"/>
                    <a:pt x="18" y="30"/>
                  </a:cubicBezTo>
                  <a:cubicBezTo>
                    <a:pt x="19" y="31"/>
                    <a:pt x="19" y="34"/>
                    <a:pt x="19" y="36"/>
                  </a:cubicBezTo>
                  <a:cubicBezTo>
                    <a:pt x="23" y="34"/>
                    <a:pt x="23" y="34"/>
                    <a:pt x="23" y="34"/>
                  </a:cubicBezTo>
                  <a:cubicBezTo>
                    <a:pt x="20" y="25"/>
                    <a:pt x="20" y="25"/>
                    <a:pt x="20" y="25"/>
                  </a:cubicBezTo>
                  <a:cubicBezTo>
                    <a:pt x="8" y="4"/>
                    <a:pt x="8" y="4"/>
                    <a:pt x="8" y="4"/>
                  </a:cubicBezTo>
                  <a:cubicBezTo>
                    <a:pt x="8" y="4"/>
                    <a:pt x="6" y="2"/>
                    <a:pt x="4" y="1"/>
                  </a:cubicBezTo>
                  <a:cubicBezTo>
                    <a:pt x="3" y="0"/>
                    <a:pt x="2" y="2"/>
                    <a:pt x="2" y="2"/>
                  </a:cubicBezTo>
                  <a:cubicBezTo>
                    <a:pt x="2" y="2"/>
                    <a:pt x="1" y="1"/>
                    <a:pt x="1" y="2"/>
                  </a:cubicBezTo>
                  <a:cubicBezTo>
                    <a:pt x="0" y="4"/>
                    <a:pt x="1" y="6"/>
                    <a:pt x="1" y="6"/>
                  </a:cubicBezTo>
                  <a:cubicBezTo>
                    <a:pt x="1" y="2"/>
                    <a:pt x="3" y="3"/>
                    <a:pt x="3" y="3"/>
                  </a:cubicBezTo>
                  <a:close/>
                </a:path>
              </a:pathLst>
            </a:custGeom>
            <a:solidFill>
              <a:srgbClr val="CFD0D0"/>
            </a:solidFill>
            <a:ln>
              <a:noFill/>
            </a:ln>
            <a:extLst>
              <a:ext uri="{91240B29-F687-4F45-9708-019B960494DF}">
                <a14:hiddenLine xmlns:a14="http://schemas.microsoft.com/office/drawing/2010/main" w="9525">
                  <a:solidFill>
                    <a:srgbClr val="000000"/>
                  </a:solidFill>
                  <a:round/>
                </a14:hiddenLine>
              </a:ext>
            </a:extLst>
          </p:spPr>
          <p:txBody>
            <a:bodyPr lIns="51435" tIns="25718" rIns="51435" bIns="25718"/>
            <a:lstStyle/>
            <a:p>
              <a:pPr eaLnBrk="1" fontAlgn="auto" hangingPunct="1">
                <a:spcBef>
                  <a:spcPts val="0"/>
                </a:spcBef>
                <a:spcAft>
                  <a:spcPts val="0"/>
                </a:spcAft>
                <a:defRPr/>
              </a:pPr>
              <a:endParaRPr lang="zh-CN" altLang="en-US" sz="1000">
                <a:solidFill>
                  <a:prstClr val="black"/>
                </a:solidFill>
                <a:latin typeface="微软雅黑" panose="020B0503020204020204" pitchFamily="34" charset="-122"/>
                <a:ea typeface="微软雅黑" panose="020B0503020204020204" pitchFamily="34" charset="-122"/>
              </a:endParaRPr>
            </a:p>
          </p:txBody>
        </p:sp>
        <p:sp>
          <p:nvSpPr>
            <p:cNvPr id="140" name="MH_Other_27"/>
            <p:cNvSpPr/>
            <p:nvPr>
              <p:custDataLst>
                <p:tags r:id="rId32"/>
              </p:custDataLst>
            </p:nvPr>
          </p:nvSpPr>
          <p:spPr bwMode="auto">
            <a:xfrm>
              <a:off x="6748691" y="2902177"/>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solidFill>
              <a:srgbClr val="CFD0D0"/>
            </a:solidFill>
            <a:ln>
              <a:noFill/>
            </a:ln>
            <a:extLst>
              <a:ext uri="{91240B29-F687-4F45-9708-019B960494DF}">
                <a14:hiddenLine xmlns:a14="http://schemas.microsoft.com/office/drawing/2010/main" w="9525">
                  <a:solidFill>
                    <a:srgbClr val="000000"/>
                  </a:solidFill>
                  <a:round/>
                </a14:hiddenLine>
              </a:ext>
            </a:extLst>
          </p:spPr>
          <p:txBody>
            <a:bodyPr lIns="51435" tIns="25718" rIns="51435" bIns="25718"/>
            <a:lstStyle/>
            <a:p>
              <a:pPr eaLnBrk="1" fontAlgn="auto" hangingPunct="1">
                <a:spcBef>
                  <a:spcPts val="0"/>
                </a:spcBef>
                <a:spcAft>
                  <a:spcPts val="0"/>
                </a:spcAft>
                <a:defRPr/>
              </a:pPr>
              <a:endParaRPr lang="zh-CN" altLang="en-US" sz="1000">
                <a:solidFill>
                  <a:prstClr val="black"/>
                </a:solidFill>
                <a:latin typeface="微软雅黑" panose="020B0503020204020204" pitchFamily="34" charset="-122"/>
                <a:ea typeface="微软雅黑" panose="020B0503020204020204" pitchFamily="34" charset="-122"/>
              </a:endParaRPr>
            </a:p>
          </p:txBody>
        </p:sp>
        <p:sp>
          <p:nvSpPr>
            <p:cNvPr id="141" name="MH_Other_28"/>
            <p:cNvSpPr/>
            <p:nvPr>
              <p:custDataLst>
                <p:tags r:id="rId33"/>
              </p:custDataLst>
            </p:nvPr>
          </p:nvSpPr>
          <p:spPr bwMode="auto">
            <a:xfrm>
              <a:off x="6778194" y="3125912"/>
              <a:ext cx="49172" cy="157352"/>
            </a:xfrm>
            <a:custGeom>
              <a:avLst/>
              <a:gdLst>
                <a:gd name="T0" fmla="*/ 3 w 5"/>
                <a:gd name="T1" fmla="*/ 0 h 16"/>
                <a:gd name="T2" fmla="*/ 0 w 5"/>
                <a:gd name="T3" fmla="*/ 16 h 16"/>
                <a:gd name="T4" fmla="*/ 5 w 5"/>
                <a:gd name="T5" fmla="*/ 13 h 16"/>
                <a:gd name="T6" fmla="*/ 3 w 5"/>
                <a:gd name="T7" fmla="*/ 0 h 16"/>
              </a:gdLst>
              <a:ahLst/>
              <a:cxnLst>
                <a:cxn ang="0">
                  <a:pos x="T0" y="T1"/>
                </a:cxn>
                <a:cxn ang="0">
                  <a:pos x="T2" y="T3"/>
                </a:cxn>
                <a:cxn ang="0">
                  <a:pos x="T4" y="T5"/>
                </a:cxn>
                <a:cxn ang="0">
                  <a:pos x="T6" y="T7"/>
                </a:cxn>
              </a:cxnLst>
              <a:rect l="0" t="0" r="r" b="b"/>
              <a:pathLst>
                <a:path w="5" h="16">
                  <a:moveTo>
                    <a:pt x="3" y="0"/>
                  </a:moveTo>
                  <a:cubicBezTo>
                    <a:pt x="3" y="0"/>
                    <a:pt x="2" y="10"/>
                    <a:pt x="0" y="16"/>
                  </a:cubicBezTo>
                  <a:cubicBezTo>
                    <a:pt x="5" y="13"/>
                    <a:pt x="5" y="13"/>
                    <a:pt x="5" y="13"/>
                  </a:cubicBezTo>
                  <a:cubicBezTo>
                    <a:pt x="4" y="9"/>
                    <a:pt x="3" y="0"/>
                    <a:pt x="3" y="0"/>
                  </a:cubicBezTo>
                  <a:close/>
                </a:path>
              </a:pathLst>
            </a:custGeom>
            <a:solidFill>
              <a:srgbClr val="CFD0D0"/>
            </a:solidFill>
            <a:ln>
              <a:noFill/>
            </a:ln>
            <a:extLst>
              <a:ext uri="{91240B29-F687-4F45-9708-019B960494DF}">
                <a14:hiddenLine xmlns:a14="http://schemas.microsoft.com/office/drawing/2010/main" w="9525">
                  <a:solidFill>
                    <a:srgbClr val="000000"/>
                  </a:solidFill>
                  <a:round/>
                </a14:hiddenLine>
              </a:ext>
            </a:extLst>
          </p:spPr>
          <p:txBody>
            <a:bodyPr lIns="51435" tIns="25718" rIns="51435" bIns="25718"/>
            <a:lstStyle/>
            <a:p>
              <a:pPr eaLnBrk="1" fontAlgn="auto" hangingPunct="1">
                <a:spcBef>
                  <a:spcPts val="0"/>
                </a:spcBef>
                <a:spcAft>
                  <a:spcPts val="0"/>
                </a:spcAft>
                <a:defRPr/>
              </a:pPr>
              <a:endParaRPr lang="zh-CN" altLang="en-US" sz="1000">
                <a:solidFill>
                  <a:prstClr val="black"/>
                </a:solidFill>
                <a:latin typeface="微软雅黑" panose="020B0503020204020204" pitchFamily="34" charset="-122"/>
                <a:ea typeface="微软雅黑" panose="020B0503020204020204" pitchFamily="34" charset="-122"/>
              </a:endParaRPr>
            </a:p>
          </p:txBody>
        </p:sp>
        <p:sp>
          <p:nvSpPr>
            <p:cNvPr id="142" name="MH_Other_29"/>
            <p:cNvSpPr/>
            <p:nvPr>
              <p:custDataLst>
                <p:tags r:id="rId34"/>
              </p:custDataLst>
            </p:nvPr>
          </p:nvSpPr>
          <p:spPr bwMode="auto">
            <a:xfrm>
              <a:off x="6738855" y="2872674"/>
              <a:ext cx="118015" cy="341750"/>
            </a:xfrm>
            <a:custGeom>
              <a:avLst/>
              <a:gdLst>
                <a:gd name="T0" fmla="*/ 0 w 12"/>
                <a:gd name="T1" fmla="*/ 2 h 35"/>
                <a:gd name="T2" fmla="*/ 1 w 12"/>
                <a:gd name="T3" fmla="*/ 4 h 35"/>
                <a:gd name="T4" fmla="*/ 1 w 12"/>
                <a:gd name="T5" fmla="*/ 7 h 35"/>
                <a:gd name="T6" fmla="*/ 9 w 12"/>
                <a:gd name="T7" fmla="*/ 34 h 35"/>
                <a:gd name="T8" fmla="*/ 11 w 12"/>
                <a:gd name="T9" fmla="*/ 35 h 35"/>
                <a:gd name="T10" fmla="*/ 12 w 12"/>
                <a:gd name="T11" fmla="*/ 33 h 35"/>
                <a:gd name="T12" fmla="*/ 3 w 12"/>
                <a:gd name="T13" fmla="*/ 5 h 35"/>
                <a:gd name="T14" fmla="*/ 2 w 12"/>
                <a:gd name="T15" fmla="*/ 4 h 35"/>
                <a:gd name="T16" fmla="*/ 2 w 12"/>
                <a:gd name="T17" fmla="*/ 1 h 35"/>
                <a:gd name="T18" fmla="*/ 0 w 12"/>
                <a:gd name="T19" fmla="*/ 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35">
                  <a:moveTo>
                    <a:pt x="0" y="2"/>
                  </a:moveTo>
                  <a:cubicBezTo>
                    <a:pt x="0" y="2"/>
                    <a:pt x="1" y="4"/>
                    <a:pt x="1" y="4"/>
                  </a:cubicBezTo>
                  <a:cubicBezTo>
                    <a:pt x="1" y="7"/>
                    <a:pt x="1" y="7"/>
                    <a:pt x="1" y="7"/>
                  </a:cubicBezTo>
                  <a:cubicBezTo>
                    <a:pt x="1" y="7"/>
                    <a:pt x="9" y="32"/>
                    <a:pt x="9" y="34"/>
                  </a:cubicBezTo>
                  <a:cubicBezTo>
                    <a:pt x="11" y="35"/>
                    <a:pt x="11" y="35"/>
                    <a:pt x="11" y="35"/>
                  </a:cubicBezTo>
                  <a:cubicBezTo>
                    <a:pt x="12" y="33"/>
                    <a:pt x="12" y="33"/>
                    <a:pt x="12" y="33"/>
                  </a:cubicBezTo>
                  <a:cubicBezTo>
                    <a:pt x="12" y="33"/>
                    <a:pt x="9" y="16"/>
                    <a:pt x="3" y="5"/>
                  </a:cubicBezTo>
                  <a:cubicBezTo>
                    <a:pt x="2" y="4"/>
                    <a:pt x="2" y="4"/>
                    <a:pt x="2" y="4"/>
                  </a:cubicBezTo>
                  <a:cubicBezTo>
                    <a:pt x="2" y="1"/>
                    <a:pt x="2" y="1"/>
                    <a:pt x="2" y="1"/>
                  </a:cubicBezTo>
                  <a:cubicBezTo>
                    <a:pt x="2" y="1"/>
                    <a:pt x="0" y="0"/>
                    <a:pt x="0" y="2"/>
                  </a:cubicBezTo>
                  <a:close/>
                </a:path>
              </a:pathLst>
            </a:custGeom>
            <a:solidFill>
              <a:srgbClr val="214198"/>
            </a:solidFill>
            <a:ln>
              <a:noFill/>
            </a:ln>
            <a:extLst>
              <a:ext uri="{91240B29-F687-4F45-9708-019B960494DF}">
                <a14:hiddenLine xmlns:a14="http://schemas.microsoft.com/office/drawing/2010/main" w="9525">
                  <a:solidFill>
                    <a:srgbClr val="000000"/>
                  </a:solidFill>
                  <a:round/>
                </a14:hiddenLine>
              </a:ext>
            </a:extLst>
          </p:spPr>
          <p:txBody>
            <a:bodyPr lIns="51435" tIns="25718" rIns="51435" bIns="25718"/>
            <a:lstStyle/>
            <a:p>
              <a:pPr eaLnBrk="1" fontAlgn="auto" hangingPunct="1">
                <a:spcBef>
                  <a:spcPts val="0"/>
                </a:spcBef>
                <a:spcAft>
                  <a:spcPts val="0"/>
                </a:spcAft>
                <a:defRPr/>
              </a:pPr>
              <a:endParaRPr lang="zh-CN" altLang="en-US" sz="1000">
                <a:solidFill>
                  <a:prstClr val="black"/>
                </a:solidFill>
                <a:latin typeface="微软雅黑" panose="020B0503020204020204" pitchFamily="34" charset="-122"/>
                <a:ea typeface="微软雅黑" panose="020B0503020204020204" pitchFamily="34" charset="-122"/>
              </a:endParaRPr>
            </a:p>
          </p:txBody>
        </p:sp>
        <p:sp>
          <p:nvSpPr>
            <p:cNvPr id="143" name="MH_Other_30"/>
            <p:cNvSpPr/>
            <p:nvPr>
              <p:custDataLst>
                <p:tags r:id="rId35"/>
              </p:custDataLst>
            </p:nvPr>
          </p:nvSpPr>
          <p:spPr bwMode="auto">
            <a:xfrm>
              <a:off x="6886375" y="3907757"/>
              <a:ext cx="98346" cy="115555"/>
            </a:xfrm>
            <a:custGeom>
              <a:avLst/>
              <a:gdLst>
                <a:gd name="T0" fmla="*/ 0 w 10"/>
                <a:gd name="T1" fmla="*/ 1 h 12"/>
                <a:gd name="T2" fmla="*/ 0 w 10"/>
                <a:gd name="T3" fmla="*/ 6 h 12"/>
                <a:gd name="T4" fmla="*/ 2 w 10"/>
                <a:gd name="T5" fmla="*/ 8 h 12"/>
                <a:gd name="T6" fmla="*/ 3 w 10"/>
                <a:gd name="T7" fmla="*/ 11 h 12"/>
                <a:gd name="T8" fmla="*/ 8 w 10"/>
                <a:gd name="T9" fmla="*/ 11 h 12"/>
                <a:gd name="T10" fmla="*/ 10 w 10"/>
                <a:gd name="T11" fmla="*/ 8 h 12"/>
                <a:gd name="T12" fmla="*/ 8 w 10"/>
                <a:gd name="T13" fmla="*/ 5 h 12"/>
                <a:gd name="T14" fmla="*/ 7 w 10"/>
                <a:gd name="T15" fmla="*/ 2 h 12"/>
                <a:gd name="T16" fmla="*/ 0 w 10"/>
                <a:gd name="T17" fmla="*/ 1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 h="12">
                  <a:moveTo>
                    <a:pt x="0" y="1"/>
                  </a:moveTo>
                  <a:cubicBezTo>
                    <a:pt x="0" y="1"/>
                    <a:pt x="0" y="5"/>
                    <a:pt x="0" y="6"/>
                  </a:cubicBezTo>
                  <a:cubicBezTo>
                    <a:pt x="1" y="7"/>
                    <a:pt x="2" y="8"/>
                    <a:pt x="2" y="8"/>
                  </a:cubicBezTo>
                  <a:cubicBezTo>
                    <a:pt x="2" y="8"/>
                    <a:pt x="3" y="10"/>
                    <a:pt x="3" y="11"/>
                  </a:cubicBezTo>
                  <a:cubicBezTo>
                    <a:pt x="4" y="11"/>
                    <a:pt x="7" y="12"/>
                    <a:pt x="8" y="11"/>
                  </a:cubicBezTo>
                  <a:cubicBezTo>
                    <a:pt x="10" y="11"/>
                    <a:pt x="10" y="8"/>
                    <a:pt x="10" y="8"/>
                  </a:cubicBezTo>
                  <a:cubicBezTo>
                    <a:pt x="10" y="8"/>
                    <a:pt x="8" y="6"/>
                    <a:pt x="8" y="5"/>
                  </a:cubicBezTo>
                  <a:cubicBezTo>
                    <a:pt x="8" y="4"/>
                    <a:pt x="7" y="2"/>
                    <a:pt x="7" y="2"/>
                  </a:cubicBezTo>
                  <a:cubicBezTo>
                    <a:pt x="7" y="2"/>
                    <a:pt x="2" y="0"/>
                    <a:pt x="0" y="1"/>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lIns="51435" tIns="25718" rIns="51435" bIns="25718"/>
            <a:lstStyle/>
            <a:p>
              <a:pPr eaLnBrk="1" fontAlgn="auto" hangingPunct="1">
                <a:spcBef>
                  <a:spcPts val="0"/>
                </a:spcBef>
                <a:spcAft>
                  <a:spcPts val="0"/>
                </a:spcAft>
                <a:defRPr/>
              </a:pPr>
              <a:endParaRPr lang="zh-CN" altLang="en-US" sz="1000">
                <a:solidFill>
                  <a:prstClr val="black"/>
                </a:solidFill>
                <a:latin typeface="微软雅黑" panose="020B0503020204020204" pitchFamily="34" charset="-122"/>
                <a:ea typeface="微软雅黑" panose="020B0503020204020204" pitchFamily="34" charset="-122"/>
              </a:endParaRPr>
            </a:p>
          </p:txBody>
        </p:sp>
        <p:sp>
          <p:nvSpPr>
            <p:cNvPr id="144" name="MH_Other_31"/>
            <p:cNvSpPr/>
            <p:nvPr>
              <p:custDataLst>
                <p:tags r:id="rId36"/>
              </p:custDataLst>
            </p:nvPr>
          </p:nvSpPr>
          <p:spPr bwMode="auto">
            <a:xfrm>
              <a:off x="6994555" y="3770074"/>
              <a:ext cx="105722" cy="223736"/>
            </a:xfrm>
            <a:custGeom>
              <a:avLst/>
              <a:gdLst>
                <a:gd name="T0" fmla="*/ 4 w 11"/>
                <a:gd name="T1" fmla="*/ 1 h 23"/>
                <a:gd name="T2" fmla="*/ 8 w 11"/>
                <a:gd name="T3" fmla="*/ 1 h 23"/>
                <a:gd name="T4" fmla="*/ 7 w 11"/>
                <a:gd name="T5" fmla="*/ 9 h 23"/>
                <a:gd name="T6" fmla="*/ 7 w 11"/>
                <a:gd name="T7" fmla="*/ 17 h 23"/>
                <a:gd name="T8" fmla="*/ 4 w 11"/>
                <a:gd name="T9" fmla="*/ 23 h 23"/>
                <a:gd name="T10" fmla="*/ 1 w 11"/>
                <a:gd name="T11" fmla="*/ 23 h 23"/>
                <a:gd name="T12" fmla="*/ 1 w 11"/>
                <a:gd name="T13" fmla="*/ 17 h 23"/>
                <a:gd name="T14" fmla="*/ 0 w 11"/>
                <a:gd name="T15" fmla="*/ 12 h 23"/>
                <a:gd name="T16" fmla="*/ 4 w 11"/>
                <a:gd name="T17" fmla="*/ 1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23">
                  <a:moveTo>
                    <a:pt x="4" y="1"/>
                  </a:moveTo>
                  <a:cubicBezTo>
                    <a:pt x="4" y="1"/>
                    <a:pt x="6" y="0"/>
                    <a:pt x="8" y="1"/>
                  </a:cubicBezTo>
                  <a:cubicBezTo>
                    <a:pt x="8" y="1"/>
                    <a:pt x="11" y="2"/>
                    <a:pt x="7" y="9"/>
                  </a:cubicBezTo>
                  <a:cubicBezTo>
                    <a:pt x="7" y="9"/>
                    <a:pt x="7" y="16"/>
                    <a:pt x="7" y="17"/>
                  </a:cubicBezTo>
                  <a:cubicBezTo>
                    <a:pt x="6" y="19"/>
                    <a:pt x="4" y="23"/>
                    <a:pt x="4" y="23"/>
                  </a:cubicBezTo>
                  <a:cubicBezTo>
                    <a:pt x="4" y="23"/>
                    <a:pt x="2" y="23"/>
                    <a:pt x="1" y="23"/>
                  </a:cubicBezTo>
                  <a:cubicBezTo>
                    <a:pt x="1" y="23"/>
                    <a:pt x="1" y="19"/>
                    <a:pt x="1" y="17"/>
                  </a:cubicBezTo>
                  <a:cubicBezTo>
                    <a:pt x="1" y="16"/>
                    <a:pt x="0" y="12"/>
                    <a:pt x="0" y="12"/>
                  </a:cubicBezTo>
                  <a:cubicBezTo>
                    <a:pt x="0" y="12"/>
                    <a:pt x="1" y="2"/>
                    <a:pt x="4" y="1"/>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lIns="51435" tIns="25718" rIns="51435" bIns="25718"/>
            <a:lstStyle/>
            <a:p>
              <a:pPr eaLnBrk="1" fontAlgn="auto" hangingPunct="1">
                <a:spcBef>
                  <a:spcPts val="0"/>
                </a:spcBef>
                <a:spcAft>
                  <a:spcPts val="0"/>
                </a:spcAft>
                <a:defRPr/>
              </a:pPr>
              <a:endParaRPr lang="zh-CN" altLang="en-US" sz="1000">
                <a:solidFill>
                  <a:prstClr val="black"/>
                </a:solidFill>
                <a:latin typeface="微软雅黑" panose="020B0503020204020204" pitchFamily="34" charset="-122"/>
                <a:ea typeface="微软雅黑" panose="020B0503020204020204" pitchFamily="34" charset="-122"/>
              </a:endParaRPr>
            </a:p>
          </p:txBody>
        </p:sp>
        <p:sp>
          <p:nvSpPr>
            <p:cNvPr id="145" name="MH_Other_32"/>
            <p:cNvSpPr/>
            <p:nvPr>
              <p:custDataLst>
                <p:tags r:id="rId37"/>
              </p:custDataLst>
            </p:nvPr>
          </p:nvSpPr>
          <p:spPr bwMode="auto">
            <a:xfrm>
              <a:off x="6847037" y="3184919"/>
              <a:ext cx="157354" cy="749883"/>
            </a:xfrm>
            <a:custGeom>
              <a:avLst/>
              <a:gdLst>
                <a:gd name="T0" fmla="*/ 2 w 16"/>
                <a:gd name="T1" fmla="*/ 72 h 77"/>
                <a:gd name="T2" fmla="*/ 4 w 16"/>
                <a:gd name="T3" fmla="*/ 77 h 77"/>
                <a:gd name="T4" fmla="*/ 11 w 16"/>
                <a:gd name="T5" fmla="*/ 77 h 77"/>
                <a:gd name="T6" fmla="*/ 14 w 16"/>
                <a:gd name="T7" fmla="*/ 75 h 77"/>
                <a:gd name="T8" fmla="*/ 15 w 16"/>
                <a:gd name="T9" fmla="*/ 68 h 77"/>
                <a:gd name="T10" fmla="*/ 16 w 16"/>
                <a:gd name="T11" fmla="*/ 50 h 77"/>
                <a:gd name="T12" fmla="*/ 14 w 16"/>
                <a:gd name="T13" fmla="*/ 24 h 77"/>
                <a:gd name="T14" fmla="*/ 14 w 16"/>
                <a:gd name="T15" fmla="*/ 10 h 77"/>
                <a:gd name="T16" fmla="*/ 10 w 16"/>
                <a:gd name="T17" fmla="*/ 0 h 77"/>
                <a:gd name="T18" fmla="*/ 0 w 16"/>
                <a:gd name="T19" fmla="*/ 5 h 77"/>
                <a:gd name="T20" fmla="*/ 1 w 16"/>
                <a:gd name="T21" fmla="*/ 25 h 77"/>
                <a:gd name="T22" fmla="*/ 3 w 16"/>
                <a:gd name="T23" fmla="*/ 46 h 77"/>
                <a:gd name="T24" fmla="*/ 2 w 16"/>
                <a:gd name="T25" fmla="*/ 66 h 77"/>
                <a:gd name="T26" fmla="*/ 4 w 16"/>
                <a:gd name="T27" fmla="*/ 69 h 77"/>
                <a:gd name="T28" fmla="*/ 2 w 16"/>
                <a:gd name="T29" fmla="*/ 72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6" h="77">
                  <a:moveTo>
                    <a:pt x="2" y="72"/>
                  </a:moveTo>
                  <a:cubicBezTo>
                    <a:pt x="2" y="74"/>
                    <a:pt x="3" y="77"/>
                    <a:pt x="4" y="77"/>
                  </a:cubicBezTo>
                  <a:cubicBezTo>
                    <a:pt x="6" y="77"/>
                    <a:pt x="8" y="75"/>
                    <a:pt x="11" y="77"/>
                  </a:cubicBezTo>
                  <a:cubicBezTo>
                    <a:pt x="11" y="77"/>
                    <a:pt x="14" y="77"/>
                    <a:pt x="14" y="75"/>
                  </a:cubicBezTo>
                  <a:cubicBezTo>
                    <a:pt x="15" y="72"/>
                    <a:pt x="15" y="68"/>
                    <a:pt x="15" y="68"/>
                  </a:cubicBezTo>
                  <a:cubicBezTo>
                    <a:pt x="15" y="68"/>
                    <a:pt x="16" y="54"/>
                    <a:pt x="16" y="50"/>
                  </a:cubicBezTo>
                  <a:cubicBezTo>
                    <a:pt x="15" y="46"/>
                    <a:pt x="13" y="32"/>
                    <a:pt x="14" y="24"/>
                  </a:cubicBezTo>
                  <a:cubicBezTo>
                    <a:pt x="15" y="17"/>
                    <a:pt x="16" y="12"/>
                    <a:pt x="14" y="10"/>
                  </a:cubicBezTo>
                  <a:cubicBezTo>
                    <a:pt x="13" y="8"/>
                    <a:pt x="10" y="0"/>
                    <a:pt x="10" y="0"/>
                  </a:cubicBezTo>
                  <a:cubicBezTo>
                    <a:pt x="0" y="5"/>
                    <a:pt x="0" y="5"/>
                    <a:pt x="0" y="5"/>
                  </a:cubicBezTo>
                  <a:cubicBezTo>
                    <a:pt x="0" y="5"/>
                    <a:pt x="1" y="22"/>
                    <a:pt x="1" y="25"/>
                  </a:cubicBezTo>
                  <a:cubicBezTo>
                    <a:pt x="2" y="27"/>
                    <a:pt x="4" y="44"/>
                    <a:pt x="3" y="46"/>
                  </a:cubicBezTo>
                  <a:cubicBezTo>
                    <a:pt x="2" y="49"/>
                    <a:pt x="2" y="66"/>
                    <a:pt x="2" y="66"/>
                  </a:cubicBezTo>
                  <a:cubicBezTo>
                    <a:pt x="3" y="67"/>
                    <a:pt x="4" y="68"/>
                    <a:pt x="4" y="69"/>
                  </a:cubicBezTo>
                  <a:cubicBezTo>
                    <a:pt x="3" y="70"/>
                    <a:pt x="2" y="70"/>
                    <a:pt x="2" y="72"/>
                  </a:cubicBezTo>
                  <a:close/>
                </a:path>
              </a:pathLst>
            </a:custGeom>
            <a:solidFill>
              <a:srgbClr val="262423"/>
            </a:solidFill>
            <a:ln>
              <a:noFill/>
            </a:ln>
            <a:extLst>
              <a:ext uri="{91240B29-F687-4F45-9708-019B960494DF}">
                <a14:hiddenLine xmlns:a14="http://schemas.microsoft.com/office/drawing/2010/main" w="9525">
                  <a:solidFill>
                    <a:srgbClr val="000000"/>
                  </a:solidFill>
                  <a:round/>
                </a14:hiddenLine>
              </a:ext>
            </a:extLst>
          </p:spPr>
          <p:txBody>
            <a:bodyPr lIns="51435" tIns="25718" rIns="51435" bIns="25718"/>
            <a:lstStyle/>
            <a:p>
              <a:pPr eaLnBrk="1" fontAlgn="auto" hangingPunct="1">
                <a:spcBef>
                  <a:spcPts val="0"/>
                </a:spcBef>
                <a:spcAft>
                  <a:spcPts val="0"/>
                </a:spcAft>
                <a:defRPr/>
              </a:pPr>
              <a:endParaRPr lang="zh-CN" altLang="en-US" sz="1000">
                <a:solidFill>
                  <a:prstClr val="black"/>
                </a:solidFill>
                <a:latin typeface="微软雅黑" panose="020B0503020204020204" pitchFamily="34" charset="-122"/>
                <a:ea typeface="微软雅黑" panose="020B0503020204020204" pitchFamily="34" charset="-122"/>
              </a:endParaRPr>
            </a:p>
          </p:txBody>
        </p:sp>
        <p:sp>
          <p:nvSpPr>
            <p:cNvPr id="146" name="MH_Other_33"/>
            <p:cNvSpPr/>
            <p:nvPr>
              <p:custDataLst>
                <p:tags r:id="rId38"/>
              </p:custDataLst>
            </p:nvPr>
          </p:nvSpPr>
          <p:spPr bwMode="auto">
            <a:xfrm>
              <a:off x="6847037" y="3184919"/>
              <a:ext cx="157354" cy="749883"/>
            </a:xfrm>
            <a:custGeom>
              <a:avLst/>
              <a:gdLst>
                <a:gd name="T0" fmla="*/ 14 w 16"/>
                <a:gd name="T1" fmla="*/ 10 h 77"/>
                <a:gd name="T2" fmla="*/ 10 w 16"/>
                <a:gd name="T3" fmla="*/ 0 h 77"/>
                <a:gd name="T4" fmla="*/ 0 w 16"/>
                <a:gd name="T5" fmla="*/ 5 h 77"/>
                <a:gd name="T6" fmla="*/ 1 w 16"/>
                <a:gd name="T7" fmla="*/ 25 h 77"/>
                <a:gd name="T8" fmla="*/ 3 w 16"/>
                <a:gd name="T9" fmla="*/ 46 h 77"/>
                <a:gd name="T10" fmla="*/ 2 w 16"/>
                <a:gd name="T11" fmla="*/ 65 h 77"/>
                <a:gd name="T12" fmla="*/ 13 w 16"/>
                <a:gd name="T13" fmla="*/ 77 h 77"/>
                <a:gd name="T14" fmla="*/ 14 w 16"/>
                <a:gd name="T15" fmla="*/ 75 h 77"/>
                <a:gd name="T16" fmla="*/ 15 w 16"/>
                <a:gd name="T17" fmla="*/ 68 h 77"/>
                <a:gd name="T18" fmla="*/ 16 w 16"/>
                <a:gd name="T19" fmla="*/ 58 h 77"/>
                <a:gd name="T20" fmla="*/ 14 w 16"/>
                <a:gd name="T21" fmla="*/ 48 h 77"/>
                <a:gd name="T22" fmla="*/ 13 w 16"/>
                <a:gd name="T23" fmla="*/ 62 h 77"/>
                <a:gd name="T24" fmla="*/ 12 w 16"/>
                <a:gd name="T25" fmla="*/ 51 h 77"/>
                <a:gd name="T26" fmla="*/ 8 w 16"/>
                <a:gd name="T27" fmla="*/ 24 h 77"/>
                <a:gd name="T28" fmla="*/ 12 w 16"/>
                <a:gd name="T29" fmla="*/ 17 h 77"/>
                <a:gd name="T30" fmla="*/ 15 w 16"/>
                <a:gd name="T31" fmla="*/ 18 h 77"/>
                <a:gd name="T32" fmla="*/ 14 w 16"/>
                <a:gd name="T33" fmla="*/ 10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 h="77">
                  <a:moveTo>
                    <a:pt x="14" y="10"/>
                  </a:moveTo>
                  <a:cubicBezTo>
                    <a:pt x="13" y="8"/>
                    <a:pt x="10" y="0"/>
                    <a:pt x="10" y="0"/>
                  </a:cubicBezTo>
                  <a:cubicBezTo>
                    <a:pt x="0" y="5"/>
                    <a:pt x="0" y="5"/>
                    <a:pt x="0" y="5"/>
                  </a:cubicBezTo>
                  <a:cubicBezTo>
                    <a:pt x="0" y="5"/>
                    <a:pt x="1" y="22"/>
                    <a:pt x="1" y="25"/>
                  </a:cubicBezTo>
                  <a:cubicBezTo>
                    <a:pt x="2" y="27"/>
                    <a:pt x="4" y="44"/>
                    <a:pt x="3" y="46"/>
                  </a:cubicBezTo>
                  <a:cubicBezTo>
                    <a:pt x="3" y="48"/>
                    <a:pt x="2" y="61"/>
                    <a:pt x="2" y="65"/>
                  </a:cubicBezTo>
                  <a:cubicBezTo>
                    <a:pt x="6" y="68"/>
                    <a:pt x="10" y="73"/>
                    <a:pt x="13" y="77"/>
                  </a:cubicBezTo>
                  <a:cubicBezTo>
                    <a:pt x="14" y="76"/>
                    <a:pt x="14" y="76"/>
                    <a:pt x="14" y="75"/>
                  </a:cubicBezTo>
                  <a:cubicBezTo>
                    <a:pt x="15" y="72"/>
                    <a:pt x="15" y="68"/>
                    <a:pt x="15" y="68"/>
                  </a:cubicBezTo>
                  <a:cubicBezTo>
                    <a:pt x="15" y="68"/>
                    <a:pt x="16" y="63"/>
                    <a:pt x="16" y="58"/>
                  </a:cubicBezTo>
                  <a:cubicBezTo>
                    <a:pt x="15" y="53"/>
                    <a:pt x="14" y="48"/>
                    <a:pt x="14" y="48"/>
                  </a:cubicBezTo>
                  <a:cubicBezTo>
                    <a:pt x="14" y="50"/>
                    <a:pt x="13" y="62"/>
                    <a:pt x="13" y="62"/>
                  </a:cubicBezTo>
                  <a:cubicBezTo>
                    <a:pt x="13" y="62"/>
                    <a:pt x="11" y="56"/>
                    <a:pt x="12" y="51"/>
                  </a:cubicBezTo>
                  <a:cubicBezTo>
                    <a:pt x="12" y="45"/>
                    <a:pt x="9" y="26"/>
                    <a:pt x="8" y="24"/>
                  </a:cubicBezTo>
                  <a:cubicBezTo>
                    <a:pt x="7" y="23"/>
                    <a:pt x="10" y="17"/>
                    <a:pt x="12" y="17"/>
                  </a:cubicBezTo>
                  <a:cubicBezTo>
                    <a:pt x="13" y="17"/>
                    <a:pt x="14" y="17"/>
                    <a:pt x="15" y="18"/>
                  </a:cubicBezTo>
                  <a:cubicBezTo>
                    <a:pt x="16" y="14"/>
                    <a:pt x="16" y="12"/>
                    <a:pt x="14" y="10"/>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lIns="51435" tIns="25718" rIns="51435" bIns="25718"/>
            <a:lstStyle/>
            <a:p>
              <a:pPr eaLnBrk="1" fontAlgn="auto" hangingPunct="1">
                <a:spcBef>
                  <a:spcPts val="0"/>
                </a:spcBef>
                <a:spcAft>
                  <a:spcPts val="0"/>
                </a:spcAft>
                <a:defRPr/>
              </a:pPr>
              <a:endParaRPr lang="zh-CN" altLang="en-US" sz="1000">
                <a:solidFill>
                  <a:prstClr val="black"/>
                </a:solidFill>
                <a:latin typeface="微软雅黑" panose="020B0503020204020204" pitchFamily="34" charset="-122"/>
                <a:ea typeface="微软雅黑" panose="020B0503020204020204" pitchFamily="34" charset="-122"/>
              </a:endParaRPr>
            </a:p>
          </p:txBody>
        </p:sp>
        <p:sp>
          <p:nvSpPr>
            <p:cNvPr id="147" name="MH_Other_34"/>
            <p:cNvSpPr/>
            <p:nvPr>
              <p:custDataLst>
                <p:tags r:id="rId39"/>
              </p:custDataLst>
            </p:nvPr>
          </p:nvSpPr>
          <p:spPr bwMode="auto">
            <a:xfrm>
              <a:off x="6721645" y="3184919"/>
              <a:ext cx="339293" cy="713002"/>
            </a:xfrm>
            <a:custGeom>
              <a:avLst/>
              <a:gdLst>
                <a:gd name="T0" fmla="*/ 3 w 35"/>
                <a:gd name="T1" fmla="*/ 7 h 73"/>
                <a:gd name="T2" fmla="*/ 23 w 35"/>
                <a:gd name="T3" fmla="*/ 0 h 73"/>
                <a:gd name="T4" fmla="*/ 13 w 35"/>
                <a:gd name="T5" fmla="*/ 11 h 73"/>
                <a:gd name="T6" fmla="*/ 15 w 35"/>
                <a:gd name="T7" fmla="*/ 26 h 73"/>
                <a:gd name="T8" fmla="*/ 13 w 35"/>
                <a:gd name="T9" fmla="*/ 36 h 73"/>
                <a:gd name="T10" fmla="*/ 14 w 35"/>
                <a:gd name="T11" fmla="*/ 38 h 73"/>
                <a:gd name="T12" fmla="*/ 15 w 35"/>
                <a:gd name="T13" fmla="*/ 43 h 73"/>
                <a:gd name="T14" fmla="*/ 30 w 35"/>
                <a:gd name="T15" fmla="*/ 59 h 73"/>
                <a:gd name="T16" fmla="*/ 34 w 35"/>
                <a:gd name="T17" fmla="*/ 61 h 73"/>
                <a:gd name="T18" fmla="*/ 29 w 35"/>
                <a:gd name="T19" fmla="*/ 73 h 73"/>
                <a:gd name="T20" fmla="*/ 23 w 35"/>
                <a:gd name="T21" fmla="*/ 71 h 73"/>
                <a:gd name="T22" fmla="*/ 11 w 35"/>
                <a:gd name="T23" fmla="*/ 58 h 73"/>
                <a:gd name="T24" fmla="*/ 3 w 35"/>
                <a:gd name="T25" fmla="*/ 47 h 73"/>
                <a:gd name="T26" fmla="*/ 1 w 35"/>
                <a:gd name="T27" fmla="*/ 42 h 73"/>
                <a:gd name="T28" fmla="*/ 0 w 35"/>
                <a:gd name="T29" fmla="*/ 20 h 73"/>
                <a:gd name="T30" fmla="*/ 3 w 35"/>
                <a:gd name="T31" fmla="*/ 7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5" h="73">
                  <a:moveTo>
                    <a:pt x="3" y="7"/>
                  </a:moveTo>
                  <a:cubicBezTo>
                    <a:pt x="3" y="7"/>
                    <a:pt x="17" y="4"/>
                    <a:pt x="23" y="0"/>
                  </a:cubicBezTo>
                  <a:cubicBezTo>
                    <a:pt x="23" y="0"/>
                    <a:pt x="13" y="9"/>
                    <a:pt x="13" y="11"/>
                  </a:cubicBezTo>
                  <a:cubicBezTo>
                    <a:pt x="13" y="13"/>
                    <a:pt x="15" y="26"/>
                    <a:pt x="15" y="26"/>
                  </a:cubicBezTo>
                  <a:cubicBezTo>
                    <a:pt x="13" y="36"/>
                    <a:pt x="13" y="36"/>
                    <a:pt x="13" y="36"/>
                  </a:cubicBezTo>
                  <a:cubicBezTo>
                    <a:pt x="13" y="36"/>
                    <a:pt x="14" y="38"/>
                    <a:pt x="14" y="38"/>
                  </a:cubicBezTo>
                  <a:cubicBezTo>
                    <a:pt x="14" y="39"/>
                    <a:pt x="14" y="42"/>
                    <a:pt x="15" y="43"/>
                  </a:cubicBezTo>
                  <a:cubicBezTo>
                    <a:pt x="16" y="44"/>
                    <a:pt x="29" y="59"/>
                    <a:pt x="30" y="59"/>
                  </a:cubicBezTo>
                  <a:cubicBezTo>
                    <a:pt x="30" y="59"/>
                    <a:pt x="33" y="59"/>
                    <a:pt x="34" y="61"/>
                  </a:cubicBezTo>
                  <a:cubicBezTo>
                    <a:pt x="34" y="61"/>
                    <a:pt x="35" y="68"/>
                    <a:pt x="29" y="73"/>
                  </a:cubicBezTo>
                  <a:cubicBezTo>
                    <a:pt x="29" y="73"/>
                    <a:pt x="25" y="73"/>
                    <a:pt x="23" y="71"/>
                  </a:cubicBezTo>
                  <a:cubicBezTo>
                    <a:pt x="20" y="69"/>
                    <a:pt x="13" y="61"/>
                    <a:pt x="11" y="58"/>
                  </a:cubicBezTo>
                  <a:cubicBezTo>
                    <a:pt x="8" y="54"/>
                    <a:pt x="5" y="49"/>
                    <a:pt x="3" y="47"/>
                  </a:cubicBezTo>
                  <a:cubicBezTo>
                    <a:pt x="3" y="47"/>
                    <a:pt x="2" y="45"/>
                    <a:pt x="1" y="42"/>
                  </a:cubicBezTo>
                  <a:cubicBezTo>
                    <a:pt x="1" y="39"/>
                    <a:pt x="0" y="20"/>
                    <a:pt x="0" y="20"/>
                  </a:cubicBezTo>
                  <a:lnTo>
                    <a:pt x="3" y="7"/>
                  </a:lnTo>
                  <a:close/>
                </a:path>
              </a:pathLst>
            </a:custGeom>
            <a:solidFill>
              <a:srgbClr val="262423"/>
            </a:solidFill>
            <a:ln>
              <a:noFill/>
            </a:ln>
            <a:extLst>
              <a:ext uri="{91240B29-F687-4F45-9708-019B960494DF}">
                <a14:hiddenLine xmlns:a14="http://schemas.microsoft.com/office/drawing/2010/main" w="9525">
                  <a:solidFill>
                    <a:srgbClr val="000000"/>
                  </a:solidFill>
                  <a:round/>
                </a14:hiddenLine>
              </a:ext>
            </a:extLst>
          </p:spPr>
          <p:txBody>
            <a:bodyPr lIns="51435" tIns="25718" rIns="51435" bIns="25718"/>
            <a:lstStyle/>
            <a:p>
              <a:pPr eaLnBrk="1" fontAlgn="auto" hangingPunct="1">
                <a:spcBef>
                  <a:spcPts val="0"/>
                </a:spcBef>
                <a:spcAft>
                  <a:spcPts val="0"/>
                </a:spcAft>
                <a:defRPr/>
              </a:pPr>
              <a:endParaRPr lang="zh-CN" altLang="en-US" sz="1000">
                <a:solidFill>
                  <a:prstClr val="black"/>
                </a:solidFill>
                <a:latin typeface="微软雅黑" panose="020B0503020204020204" pitchFamily="34" charset="-122"/>
                <a:ea typeface="微软雅黑" panose="020B0503020204020204" pitchFamily="34" charset="-122"/>
              </a:endParaRPr>
            </a:p>
          </p:txBody>
        </p:sp>
        <p:sp>
          <p:nvSpPr>
            <p:cNvPr id="148" name="MH_Other_35"/>
            <p:cNvSpPr/>
            <p:nvPr>
              <p:custDataLst>
                <p:tags r:id="rId40"/>
              </p:custDataLst>
            </p:nvPr>
          </p:nvSpPr>
          <p:spPr bwMode="auto">
            <a:xfrm>
              <a:off x="6721645" y="3184919"/>
              <a:ext cx="329460" cy="713002"/>
            </a:xfrm>
            <a:custGeom>
              <a:avLst/>
              <a:gdLst>
                <a:gd name="T0" fmla="*/ 32 w 34"/>
                <a:gd name="T1" fmla="*/ 65 h 73"/>
                <a:gd name="T2" fmla="*/ 21 w 34"/>
                <a:gd name="T3" fmla="*/ 65 h 73"/>
                <a:gd name="T4" fmla="*/ 15 w 34"/>
                <a:gd name="T5" fmla="*/ 59 h 73"/>
                <a:gd name="T6" fmla="*/ 27 w 34"/>
                <a:gd name="T7" fmla="*/ 60 h 73"/>
                <a:gd name="T8" fmla="*/ 29 w 34"/>
                <a:gd name="T9" fmla="*/ 58 h 73"/>
                <a:gd name="T10" fmla="*/ 28 w 34"/>
                <a:gd name="T11" fmla="*/ 57 h 73"/>
                <a:gd name="T12" fmla="*/ 22 w 34"/>
                <a:gd name="T13" fmla="*/ 59 h 73"/>
                <a:gd name="T14" fmla="*/ 14 w 34"/>
                <a:gd name="T15" fmla="*/ 54 h 73"/>
                <a:gd name="T16" fmla="*/ 15 w 34"/>
                <a:gd name="T17" fmla="*/ 57 h 73"/>
                <a:gd name="T18" fmla="*/ 10 w 34"/>
                <a:gd name="T19" fmla="*/ 52 h 73"/>
                <a:gd name="T20" fmla="*/ 19 w 34"/>
                <a:gd name="T21" fmla="*/ 53 h 73"/>
                <a:gd name="T22" fmla="*/ 23 w 34"/>
                <a:gd name="T23" fmla="*/ 57 h 73"/>
                <a:gd name="T24" fmla="*/ 18 w 34"/>
                <a:gd name="T25" fmla="*/ 49 h 73"/>
                <a:gd name="T26" fmla="*/ 6 w 34"/>
                <a:gd name="T27" fmla="*/ 47 h 73"/>
                <a:gd name="T28" fmla="*/ 17 w 34"/>
                <a:gd name="T29" fmla="*/ 48 h 73"/>
                <a:gd name="T30" fmla="*/ 18 w 34"/>
                <a:gd name="T31" fmla="*/ 47 h 73"/>
                <a:gd name="T32" fmla="*/ 17 w 34"/>
                <a:gd name="T33" fmla="*/ 45 h 73"/>
                <a:gd name="T34" fmla="*/ 14 w 34"/>
                <a:gd name="T35" fmla="*/ 46 h 73"/>
                <a:gd name="T36" fmla="*/ 10 w 34"/>
                <a:gd name="T37" fmla="*/ 45 h 73"/>
                <a:gd name="T38" fmla="*/ 4 w 34"/>
                <a:gd name="T39" fmla="*/ 38 h 73"/>
                <a:gd name="T40" fmla="*/ 10 w 34"/>
                <a:gd name="T41" fmla="*/ 33 h 73"/>
                <a:gd name="T42" fmla="*/ 7 w 34"/>
                <a:gd name="T43" fmla="*/ 32 h 73"/>
                <a:gd name="T44" fmla="*/ 12 w 34"/>
                <a:gd name="T45" fmla="*/ 28 h 73"/>
                <a:gd name="T46" fmla="*/ 4 w 34"/>
                <a:gd name="T47" fmla="*/ 31 h 73"/>
                <a:gd name="T48" fmla="*/ 3 w 34"/>
                <a:gd name="T49" fmla="*/ 24 h 73"/>
                <a:gd name="T50" fmla="*/ 9 w 34"/>
                <a:gd name="T51" fmla="*/ 21 h 73"/>
                <a:gd name="T52" fmla="*/ 14 w 34"/>
                <a:gd name="T53" fmla="*/ 25 h 73"/>
                <a:gd name="T54" fmla="*/ 15 w 34"/>
                <a:gd name="T55" fmla="*/ 28 h 73"/>
                <a:gd name="T56" fmla="*/ 15 w 34"/>
                <a:gd name="T57" fmla="*/ 26 h 73"/>
                <a:gd name="T58" fmla="*/ 13 w 34"/>
                <a:gd name="T59" fmla="*/ 11 h 73"/>
                <a:gd name="T60" fmla="*/ 23 w 34"/>
                <a:gd name="T61" fmla="*/ 0 h 73"/>
                <a:gd name="T62" fmla="*/ 3 w 34"/>
                <a:gd name="T63" fmla="*/ 7 h 73"/>
                <a:gd name="T64" fmla="*/ 0 w 34"/>
                <a:gd name="T65" fmla="*/ 20 h 73"/>
                <a:gd name="T66" fmla="*/ 1 w 34"/>
                <a:gd name="T67" fmla="*/ 42 h 73"/>
                <a:gd name="T68" fmla="*/ 3 w 34"/>
                <a:gd name="T69" fmla="*/ 47 h 73"/>
                <a:gd name="T70" fmla="*/ 11 w 34"/>
                <a:gd name="T71" fmla="*/ 58 h 73"/>
                <a:gd name="T72" fmla="*/ 23 w 34"/>
                <a:gd name="T73" fmla="*/ 71 h 73"/>
                <a:gd name="T74" fmla="*/ 29 w 34"/>
                <a:gd name="T75" fmla="*/ 73 h 73"/>
                <a:gd name="T76" fmla="*/ 34 w 34"/>
                <a:gd name="T77" fmla="*/ 65 h 73"/>
                <a:gd name="T78" fmla="*/ 32 w 34"/>
                <a:gd name="T79" fmla="*/ 6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34" h="73">
                  <a:moveTo>
                    <a:pt x="32" y="65"/>
                  </a:moveTo>
                  <a:cubicBezTo>
                    <a:pt x="30" y="64"/>
                    <a:pt x="24" y="67"/>
                    <a:pt x="21" y="65"/>
                  </a:cubicBezTo>
                  <a:cubicBezTo>
                    <a:pt x="18" y="63"/>
                    <a:pt x="15" y="59"/>
                    <a:pt x="15" y="59"/>
                  </a:cubicBezTo>
                  <a:cubicBezTo>
                    <a:pt x="15" y="59"/>
                    <a:pt x="22" y="65"/>
                    <a:pt x="27" y="60"/>
                  </a:cubicBezTo>
                  <a:cubicBezTo>
                    <a:pt x="28" y="59"/>
                    <a:pt x="28" y="58"/>
                    <a:pt x="29" y="58"/>
                  </a:cubicBezTo>
                  <a:cubicBezTo>
                    <a:pt x="28" y="58"/>
                    <a:pt x="28" y="58"/>
                    <a:pt x="28" y="57"/>
                  </a:cubicBezTo>
                  <a:cubicBezTo>
                    <a:pt x="26" y="58"/>
                    <a:pt x="24" y="59"/>
                    <a:pt x="22" y="59"/>
                  </a:cubicBezTo>
                  <a:cubicBezTo>
                    <a:pt x="19" y="58"/>
                    <a:pt x="15" y="56"/>
                    <a:pt x="14" y="54"/>
                  </a:cubicBezTo>
                  <a:cubicBezTo>
                    <a:pt x="15" y="57"/>
                    <a:pt x="15" y="57"/>
                    <a:pt x="15" y="57"/>
                  </a:cubicBezTo>
                  <a:cubicBezTo>
                    <a:pt x="15" y="57"/>
                    <a:pt x="11" y="55"/>
                    <a:pt x="10" y="52"/>
                  </a:cubicBezTo>
                  <a:cubicBezTo>
                    <a:pt x="10" y="52"/>
                    <a:pt x="17" y="51"/>
                    <a:pt x="19" y="53"/>
                  </a:cubicBezTo>
                  <a:cubicBezTo>
                    <a:pt x="21" y="55"/>
                    <a:pt x="23" y="57"/>
                    <a:pt x="23" y="57"/>
                  </a:cubicBezTo>
                  <a:cubicBezTo>
                    <a:pt x="23" y="57"/>
                    <a:pt x="21" y="50"/>
                    <a:pt x="18" y="49"/>
                  </a:cubicBezTo>
                  <a:cubicBezTo>
                    <a:pt x="15" y="49"/>
                    <a:pt x="8" y="49"/>
                    <a:pt x="6" y="47"/>
                  </a:cubicBezTo>
                  <a:cubicBezTo>
                    <a:pt x="6" y="47"/>
                    <a:pt x="15" y="49"/>
                    <a:pt x="17" y="48"/>
                  </a:cubicBezTo>
                  <a:cubicBezTo>
                    <a:pt x="17" y="47"/>
                    <a:pt x="18" y="47"/>
                    <a:pt x="18" y="47"/>
                  </a:cubicBezTo>
                  <a:cubicBezTo>
                    <a:pt x="18" y="46"/>
                    <a:pt x="17" y="45"/>
                    <a:pt x="17" y="45"/>
                  </a:cubicBezTo>
                  <a:cubicBezTo>
                    <a:pt x="16" y="46"/>
                    <a:pt x="15" y="46"/>
                    <a:pt x="14" y="46"/>
                  </a:cubicBezTo>
                  <a:cubicBezTo>
                    <a:pt x="12" y="46"/>
                    <a:pt x="10" y="45"/>
                    <a:pt x="10" y="45"/>
                  </a:cubicBezTo>
                  <a:cubicBezTo>
                    <a:pt x="10" y="45"/>
                    <a:pt x="4" y="43"/>
                    <a:pt x="4" y="38"/>
                  </a:cubicBezTo>
                  <a:cubicBezTo>
                    <a:pt x="3" y="33"/>
                    <a:pt x="8" y="36"/>
                    <a:pt x="10" y="33"/>
                  </a:cubicBezTo>
                  <a:cubicBezTo>
                    <a:pt x="13" y="29"/>
                    <a:pt x="7" y="32"/>
                    <a:pt x="7" y="32"/>
                  </a:cubicBezTo>
                  <a:cubicBezTo>
                    <a:pt x="7" y="32"/>
                    <a:pt x="11" y="30"/>
                    <a:pt x="12" y="28"/>
                  </a:cubicBezTo>
                  <a:cubicBezTo>
                    <a:pt x="12" y="28"/>
                    <a:pt x="5" y="33"/>
                    <a:pt x="4" y="31"/>
                  </a:cubicBezTo>
                  <a:cubicBezTo>
                    <a:pt x="3" y="29"/>
                    <a:pt x="3" y="24"/>
                    <a:pt x="3" y="24"/>
                  </a:cubicBezTo>
                  <a:cubicBezTo>
                    <a:pt x="3" y="24"/>
                    <a:pt x="8" y="24"/>
                    <a:pt x="9" y="21"/>
                  </a:cubicBezTo>
                  <a:cubicBezTo>
                    <a:pt x="10" y="19"/>
                    <a:pt x="13" y="23"/>
                    <a:pt x="14" y="25"/>
                  </a:cubicBezTo>
                  <a:cubicBezTo>
                    <a:pt x="14" y="26"/>
                    <a:pt x="14" y="27"/>
                    <a:pt x="15" y="28"/>
                  </a:cubicBezTo>
                  <a:cubicBezTo>
                    <a:pt x="15" y="26"/>
                    <a:pt x="15" y="26"/>
                    <a:pt x="15" y="26"/>
                  </a:cubicBezTo>
                  <a:cubicBezTo>
                    <a:pt x="15" y="26"/>
                    <a:pt x="13" y="13"/>
                    <a:pt x="13" y="11"/>
                  </a:cubicBezTo>
                  <a:cubicBezTo>
                    <a:pt x="13" y="9"/>
                    <a:pt x="23" y="0"/>
                    <a:pt x="23" y="0"/>
                  </a:cubicBezTo>
                  <a:cubicBezTo>
                    <a:pt x="17" y="4"/>
                    <a:pt x="3" y="7"/>
                    <a:pt x="3" y="7"/>
                  </a:cubicBezTo>
                  <a:cubicBezTo>
                    <a:pt x="0" y="20"/>
                    <a:pt x="0" y="20"/>
                    <a:pt x="0" y="20"/>
                  </a:cubicBezTo>
                  <a:cubicBezTo>
                    <a:pt x="0" y="20"/>
                    <a:pt x="1" y="39"/>
                    <a:pt x="1" y="42"/>
                  </a:cubicBezTo>
                  <a:cubicBezTo>
                    <a:pt x="2" y="45"/>
                    <a:pt x="3" y="47"/>
                    <a:pt x="3" y="47"/>
                  </a:cubicBezTo>
                  <a:cubicBezTo>
                    <a:pt x="5" y="49"/>
                    <a:pt x="8" y="54"/>
                    <a:pt x="11" y="58"/>
                  </a:cubicBezTo>
                  <a:cubicBezTo>
                    <a:pt x="13" y="61"/>
                    <a:pt x="20" y="69"/>
                    <a:pt x="23" y="71"/>
                  </a:cubicBezTo>
                  <a:cubicBezTo>
                    <a:pt x="25" y="73"/>
                    <a:pt x="29" y="73"/>
                    <a:pt x="29" y="73"/>
                  </a:cubicBezTo>
                  <a:cubicBezTo>
                    <a:pt x="32" y="70"/>
                    <a:pt x="33" y="67"/>
                    <a:pt x="34" y="65"/>
                  </a:cubicBezTo>
                  <a:cubicBezTo>
                    <a:pt x="33" y="65"/>
                    <a:pt x="32" y="65"/>
                    <a:pt x="32" y="65"/>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lIns="51435" tIns="25718" rIns="51435" bIns="25718"/>
            <a:lstStyle/>
            <a:p>
              <a:pPr eaLnBrk="1" fontAlgn="auto" hangingPunct="1">
                <a:spcBef>
                  <a:spcPts val="0"/>
                </a:spcBef>
                <a:spcAft>
                  <a:spcPts val="0"/>
                </a:spcAft>
                <a:defRPr/>
              </a:pPr>
              <a:endParaRPr lang="zh-CN" altLang="en-US" sz="1000">
                <a:solidFill>
                  <a:prstClr val="black"/>
                </a:solidFill>
                <a:latin typeface="微软雅黑" panose="020B0503020204020204" pitchFamily="34" charset="-122"/>
                <a:ea typeface="微软雅黑" panose="020B0503020204020204" pitchFamily="34" charset="-122"/>
              </a:endParaRPr>
            </a:p>
          </p:txBody>
        </p:sp>
        <p:sp>
          <p:nvSpPr>
            <p:cNvPr id="149" name="MH_Other_36"/>
            <p:cNvSpPr/>
            <p:nvPr>
              <p:custDataLst>
                <p:tags r:id="rId41"/>
              </p:custDataLst>
            </p:nvPr>
          </p:nvSpPr>
          <p:spPr bwMode="auto">
            <a:xfrm>
              <a:off x="6778194" y="2833336"/>
              <a:ext cx="243407" cy="508936"/>
            </a:xfrm>
            <a:custGeom>
              <a:avLst/>
              <a:gdLst>
                <a:gd name="T0" fmla="*/ 11 w 25"/>
                <a:gd name="T1" fmla="*/ 1 h 52"/>
                <a:gd name="T2" fmla="*/ 12 w 25"/>
                <a:gd name="T3" fmla="*/ 19 h 52"/>
                <a:gd name="T4" fmla="*/ 19 w 25"/>
                <a:gd name="T5" fmla="*/ 31 h 52"/>
                <a:gd name="T6" fmla="*/ 21 w 25"/>
                <a:gd name="T7" fmla="*/ 34 h 52"/>
                <a:gd name="T8" fmla="*/ 21 w 25"/>
                <a:gd name="T9" fmla="*/ 35 h 52"/>
                <a:gd name="T10" fmla="*/ 25 w 25"/>
                <a:gd name="T11" fmla="*/ 50 h 52"/>
                <a:gd name="T12" fmla="*/ 19 w 25"/>
                <a:gd name="T13" fmla="*/ 50 h 52"/>
                <a:gd name="T14" fmla="*/ 13 w 25"/>
                <a:gd name="T15" fmla="*/ 35 h 52"/>
                <a:gd name="T16" fmla="*/ 13 w 25"/>
                <a:gd name="T17" fmla="*/ 35 h 52"/>
                <a:gd name="T18" fmla="*/ 8 w 25"/>
                <a:gd name="T19" fmla="*/ 27 h 52"/>
                <a:gd name="T20" fmla="*/ 2 w 25"/>
                <a:gd name="T21" fmla="*/ 14 h 52"/>
                <a:gd name="T22" fmla="*/ 0 w 25"/>
                <a:gd name="T23" fmla="*/ 1 h 52"/>
                <a:gd name="T24" fmla="*/ 4 w 25"/>
                <a:gd name="T25" fmla="*/ 2 h 52"/>
                <a:gd name="T26" fmla="*/ 11 w 25"/>
                <a:gd name="T27" fmla="*/ 1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 h="52">
                  <a:moveTo>
                    <a:pt x="11" y="1"/>
                  </a:moveTo>
                  <a:cubicBezTo>
                    <a:pt x="11" y="1"/>
                    <a:pt x="10" y="16"/>
                    <a:pt x="12" y="19"/>
                  </a:cubicBezTo>
                  <a:cubicBezTo>
                    <a:pt x="15" y="22"/>
                    <a:pt x="19" y="31"/>
                    <a:pt x="19" y="31"/>
                  </a:cubicBezTo>
                  <a:cubicBezTo>
                    <a:pt x="21" y="34"/>
                    <a:pt x="21" y="34"/>
                    <a:pt x="21" y="34"/>
                  </a:cubicBezTo>
                  <a:cubicBezTo>
                    <a:pt x="21" y="35"/>
                    <a:pt x="21" y="35"/>
                    <a:pt x="21" y="35"/>
                  </a:cubicBezTo>
                  <a:cubicBezTo>
                    <a:pt x="21" y="35"/>
                    <a:pt x="25" y="49"/>
                    <a:pt x="25" y="50"/>
                  </a:cubicBezTo>
                  <a:cubicBezTo>
                    <a:pt x="25" y="50"/>
                    <a:pt x="21" y="52"/>
                    <a:pt x="19" y="50"/>
                  </a:cubicBezTo>
                  <a:cubicBezTo>
                    <a:pt x="17" y="49"/>
                    <a:pt x="14" y="41"/>
                    <a:pt x="13" y="35"/>
                  </a:cubicBezTo>
                  <a:cubicBezTo>
                    <a:pt x="13" y="35"/>
                    <a:pt x="13" y="35"/>
                    <a:pt x="13" y="35"/>
                  </a:cubicBezTo>
                  <a:cubicBezTo>
                    <a:pt x="12" y="29"/>
                    <a:pt x="8" y="27"/>
                    <a:pt x="8" y="27"/>
                  </a:cubicBezTo>
                  <a:cubicBezTo>
                    <a:pt x="2" y="14"/>
                    <a:pt x="2" y="14"/>
                    <a:pt x="2" y="14"/>
                  </a:cubicBezTo>
                  <a:cubicBezTo>
                    <a:pt x="0" y="1"/>
                    <a:pt x="0" y="1"/>
                    <a:pt x="0" y="1"/>
                  </a:cubicBezTo>
                  <a:cubicBezTo>
                    <a:pt x="0" y="1"/>
                    <a:pt x="3" y="1"/>
                    <a:pt x="4" y="2"/>
                  </a:cubicBezTo>
                  <a:cubicBezTo>
                    <a:pt x="4" y="2"/>
                    <a:pt x="10" y="0"/>
                    <a:pt x="11" y="1"/>
                  </a:cubicBezTo>
                  <a:close/>
                </a:path>
              </a:pathLst>
            </a:custGeom>
            <a:solidFill>
              <a:srgbClr val="262423"/>
            </a:solidFill>
            <a:ln>
              <a:noFill/>
            </a:ln>
            <a:extLst>
              <a:ext uri="{91240B29-F687-4F45-9708-019B960494DF}">
                <a14:hiddenLine xmlns:a14="http://schemas.microsoft.com/office/drawing/2010/main" w="9525">
                  <a:solidFill>
                    <a:srgbClr val="000000"/>
                  </a:solidFill>
                  <a:round/>
                </a14:hiddenLine>
              </a:ext>
            </a:extLst>
          </p:spPr>
          <p:txBody>
            <a:bodyPr lIns="51435" tIns="25718" rIns="51435" bIns="25718"/>
            <a:lstStyle/>
            <a:p>
              <a:pPr eaLnBrk="1" fontAlgn="auto" hangingPunct="1">
                <a:spcBef>
                  <a:spcPts val="0"/>
                </a:spcBef>
                <a:spcAft>
                  <a:spcPts val="0"/>
                </a:spcAft>
                <a:defRPr/>
              </a:pPr>
              <a:endParaRPr lang="zh-CN" altLang="en-US" sz="1000">
                <a:solidFill>
                  <a:prstClr val="black"/>
                </a:solidFill>
                <a:latin typeface="微软雅黑" panose="020B0503020204020204" pitchFamily="34" charset="-122"/>
                <a:ea typeface="微软雅黑" panose="020B0503020204020204" pitchFamily="34" charset="-122"/>
              </a:endParaRPr>
            </a:p>
          </p:txBody>
        </p:sp>
        <p:sp>
          <p:nvSpPr>
            <p:cNvPr id="150" name="MH_Other_37"/>
            <p:cNvSpPr/>
            <p:nvPr>
              <p:custDataLst>
                <p:tags r:id="rId42"/>
              </p:custDataLst>
            </p:nvPr>
          </p:nvSpPr>
          <p:spPr bwMode="auto">
            <a:xfrm>
              <a:off x="6593795" y="2853005"/>
              <a:ext cx="223737" cy="565485"/>
            </a:xfrm>
            <a:custGeom>
              <a:avLst/>
              <a:gdLst>
                <a:gd name="T0" fmla="*/ 10 w 23"/>
                <a:gd name="T1" fmla="*/ 56 h 58"/>
                <a:gd name="T2" fmla="*/ 18 w 23"/>
                <a:gd name="T3" fmla="*/ 56 h 58"/>
                <a:gd name="T4" fmla="*/ 23 w 23"/>
                <a:gd name="T5" fmla="*/ 45 h 58"/>
                <a:gd name="T6" fmla="*/ 22 w 23"/>
                <a:gd name="T7" fmla="*/ 27 h 58"/>
                <a:gd name="T8" fmla="*/ 17 w 23"/>
                <a:gd name="T9" fmla="*/ 8 h 58"/>
                <a:gd name="T10" fmla="*/ 9 w 23"/>
                <a:gd name="T11" fmla="*/ 0 h 58"/>
                <a:gd name="T12" fmla="*/ 7 w 23"/>
                <a:gd name="T13" fmla="*/ 2 h 58"/>
                <a:gd name="T14" fmla="*/ 5 w 23"/>
                <a:gd name="T15" fmla="*/ 4 h 58"/>
                <a:gd name="T16" fmla="*/ 0 w 23"/>
                <a:gd name="T17" fmla="*/ 5 h 58"/>
                <a:gd name="T18" fmla="*/ 5 w 23"/>
                <a:gd name="T19" fmla="*/ 9 h 58"/>
                <a:gd name="T20" fmla="*/ 8 w 23"/>
                <a:gd name="T21" fmla="*/ 17 h 58"/>
                <a:gd name="T22" fmla="*/ 8 w 23"/>
                <a:gd name="T23" fmla="*/ 34 h 58"/>
                <a:gd name="T24" fmla="*/ 8 w 23"/>
                <a:gd name="T25" fmla="*/ 41 h 58"/>
                <a:gd name="T26" fmla="*/ 10 w 23"/>
                <a:gd name="T27" fmla="*/ 56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3" h="58">
                  <a:moveTo>
                    <a:pt x="10" y="56"/>
                  </a:moveTo>
                  <a:cubicBezTo>
                    <a:pt x="10" y="56"/>
                    <a:pt x="16" y="58"/>
                    <a:pt x="18" y="56"/>
                  </a:cubicBezTo>
                  <a:cubicBezTo>
                    <a:pt x="21" y="54"/>
                    <a:pt x="23" y="45"/>
                    <a:pt x="23" y="45"/>
                  </a:cubicBezTo>
                  <a:cubicBezTo>
                    <a:pt x="22" y="27"/>
                    <a:pt x="22" y="27"/>
                    <a:pt x="22" y="27"/>
                  </a:cubicBezTo>
                  <a:cubicBezTo>
                    <a:pt x="22" y="27"/>
                    <a:pt x="19" y="10"/>
                    <a:pt x="17" y="8"/>
                  </a:cubicBezTo>
                  <a:cubicBezTo>
                    <a:pt x="15" y="6"/>
                    <a:pt x="10" y="4"/>
                    <a:pt x="9" y="0"/>
                  </a:cubicBezTo>
                  <a:cubicBezTo>
                    <a:pt x="9" y="0"/>
                    <a:pt x="8" y="0"/>
                    <a:pt x="7" y="2"/>
                  </a:cubicBezTo>
                  <a:cubicBezTo>
                    <a:pt x="5" y="4"/>
                    <a:pt x="5" y="4"/>
                    <a:pt x="5" y="4"/>
                  </a:cubicBezTo>
                  <a:cubicBezTo>
                    <a:pt x="5" y="4"/>
                    <a:pt x="2" y="3"/>
                    <a:pt x="0" y="5"/>
                  </a:cubicBezTo>
                  <a:cubicBezTo>
                    <a:pt x="0" y="5"/>
                    <a:pt x="4" y="7"/>
                    <a:pt x="5" y="9"/>
                  </a:cubicBezTo>
                  <a:cubicBezTo>
                    <a:pt x="6" y="10"/>
                    <a:pt x="8" y="17"/>
                    <a:pt x="8" y="17"/>
                  </a:cubicBezTo>
                  <a:cubicBezTo>
                    <a:pt x="8" y="34"/>
                    <a:pt x="8" y="34"/>
                    <a:pt x="8" y="34"/>
                  </a:cubicBezTo>
                  <a:cubicBezTo>
                    <a:pt x="8" y="41"/>
                    <a:pt x="8" y="41"/>
                    <a:pt x="8" y="41"/>
                  </a:cubicBezTo>
                  <a:cubicBezTo>
                    <a:pt x="8" y="41"/>
                    <a:pt x="9" y="55"/>
                    <a:pt x="10" y="56"/>
                  </a:cubicBezTo>
                  <a:close/>
                </a:path>
              </a:pathLst>
            </a:custGeom>
            <a:solidFill>
              <a:srgbClr val="262423"/>
            </a:solidFill>
            <a:ln>
              <a:noFill/>
            </a:ln>
            <a:extLst>
              <a:ext uri="{91240B29-F687-4F45-9708-019B960494DF}">
                <a14:hiddenLine xmlns:a14="http://schemas.microsoft.com/office/drawing/2010/main" w="9525">
                  <a:solidFill>
                    <a:srgbClr val="000000"/>
                  </a:solidFill>
                  <a:round/>
                </a14:hiddenLine>
              </a:ext>
            </a:extLst>
          </p:spPr>
          <p:txBody>
            <a:bodyPr lIns="51435" tIns="25718" rIns="51435" bIns="25718"/>
            <a:lstStyle/>
            <a:p>
              <a:pPr eaLnBrk="1" fontAlgn="auto" hangingPunct="1">
                <a:spcBef>
                  <a:spcPts val="0"/>
                </a:spcBef>
                <a:spcAft>
                  <a:spcPts val="0"/>
                </a:spcAft>
                <a:defRPr/>
              </a:pPr>
              <a:endParaRPr lang="zh-CN" altLang="en-US" sz="1000">
                <a:solidFill>
                  <a:prstClr val="black"/>
                </a:solidFill>
                <a:latin typeface="微软雅黑" panose="020B0503020204020204" pitchFamily="34" charset="-122"/>
                <a:ea typeface="微软雅黑" panose="020B0503020204020204" pitchFamily="34" charset="-122"/>
              </a:endParaRPr>
            </a:p>
          </p:txBody>
        </p:sp>
        <p:sp>
          <p:nvSpPr>
            <p:cNvPr id="151" name="MH_Other_38"/>
            <p:cNvSpPr/>
            <p:nvPr>
              <p:custDataLst>
                <p:tags r:id="rId43"/>
              </p:custDataLst>
            </p:nvPr>
          </p:nvSpPr>
          <p:spPr bwMode="auto">
            <a:xfrm>
              <a:off x="6593795" y="2862839"/>
              <a:ext cx="213902" cy="371252"/>
            </a:xfrm>
            <a:custGeom>
              <a:avLst/>
              <a:gdLst>
                <a:gd name="T0" fmla="*/ 22 w 22"/>
                <a:gd name="T1" fmla="*/ 26 h 38"/>
                <a:gd name="T2" fmla="*/ 21 w 22"/>
                <a:gd name="T3" fmla="*/ 20 h 38"/>
                <a:gd name="T4" fmla="*/ 14 w 22"/>
                <a:gd name="T5" fmla="*/ 9 h 38"/>
                <a:gd name="T6" fmla="*/ 7 w 22"/>
                <a:gd name="T7" fmla="*/ 0 h 38"/>
                <a:gd name="T8" fmla="*/ 7 w 22"/>
                <a:gd name="T9" fmla="*/ 0 h 38"/>
                <a:gd name="T10" fmla="*/ 16 w 22"/>
                <a:gd name="T11" fmla="*/ 15 h 38"/>
                <a:gd name="T12" fmla="*/ 14 w 22"/>
                <a:gd name="T13" fmla="*/ 15 h 38"/>
                <a:gd name="T14" fmla="*/ 9 w 22"/>
                <a:gd name="T15" fmla="*/ 13 h 38"/>
                <a:gd name="T16" fmla="*/ 1 w 22"/>
                <a:gd name="T17" fmla="*/ 3 h 38"/>
                <a:gd name="T18" fmla="*/ 0 w 22"/>
                <a:gd name="T19" fmla="*/ 4 h 38"/>
                <a:gd name="T20" fmla="*/ 5 w 22"/>
                <a:gd name="T21" fmla="*/ 8 h 38"/>
                <a:gd name="T22" fmla="*/ 7 w 22"/>
                <a:gd name="T23" fmla="*/ 16 h 38"/>
                <a:gd name="T24" fmla="*/ 8 w 22"/>
                <a:gd name="T25" fmla="*/ 31 h 38"/>
                <a:gd name="T26" fmla="*/ 15 w 22"/>
                <a:gd name="T27" fmla="*/ 33 h 38"/>
                <a:gd name="T28" fmla="*/ 14 w 22"/>
                <a:gd name="T29" fmla="*/ 38 h 38"/>
                <a:gd name="T30" fmla="*/ 22 w 22"/>
                <a:gd name="T31" fmla="*/ 31 h 38"/>
                <a:gd name="T32" fmla="*/ 22 w 22"/>
                <a:gd name="T33" fmla="*/ 26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2" h="38">
                  <a:moveTo>
                    <a:pt x="22" y="26"/>
                  </a:moveTo>
                  <a:cubicBezTo>
                    <a:pt x="22" y="26"/>
                    <a:pt x="21" y="24"/>
                    <a:pt x="21" y="20"/>
                  </a:cubicBezTo>
                  <a:cubicBezTo>
                    <a:pt x="19" y="18"/>
                    <a:pt x="14" y="10"/>
                    <a:pt x="14" y="9"/>
                  </a:cubicBezTo>
                  <a:cubicBezTo>
                    <a:pt x="13" y="8"/>
                    <a:pt x="9" y="3"/>
                    <a:pt x="7" y="0"/>
                  </a:cubicBezTo>
                  <a:cubicBezTo>
                    <a:pt x="7" y="0"/>
                    <a:pt x="7" y="0"/>
                    <a:pt x="7" y="0"/>
                  </a:cubicBezTo>
                  <a:cubicBezTo>
                    <a:pt x="10" y="5"/>
                    <a:pt x="16" y="15"/>
                    <a:pt x="16" y="15"/>
                  </a:cubicBezTo>
                  <a:cubicBezTo>
                    <a:pt x="16" y="15"/>
                    <a:pt x="15" y="15"/>
                    <a:pt x="14" y="15"/>
                  </a:cubicBezTo>
                  <a:cubicBezTo>
                    <a:pt x="14" y="15"/>
                    <a:pt x="9" y="13"/>
                    <a:pt x="9" y="13"/>
                  </a:cubicBezTo>
                  <a:cubicBezTo>
                    <a:pt x="9" y="9"/>
                    <a:pt x="5" y="5"/>
                    <a:pt x="1" y="3"/>
                  </a:cubicBezTo>
                  <a:cubicBezTo>
                    <a:pt x="1" y="3"/>
                    <a:pt x="1" y="4"/>
                    <a:pt x="0" y="4"/>
                  </a:cubicBezTo>
                  <a:cubicBezTo>
                    <a:pt x="0" y="4"/>
                    <a:pt x="4" y="6"/>
                    <a:pt x="5" y="8"/>
                  </a:cubicBezTo>
                  <a:cubicBezTo>
                    <a:pt x="6" y="9"/>
                    <a:pt x="7" y="16"/>
                    <a:pt x="7" y="16"/>
                  </a:cubicBezTo>
                  <a:cubicBezTo>
                    <a:pt x="8" y="31"/>
                    <a:pt x="8" y="31"/>
                    <a:pt x="8" y="31"/>
                  </a:cubicBezTo>
                  <a:cubicBezTo>
                    <a:pt x="11" y="32"/>
                    <a:pt x="14" y="32"/>
                    <a:pt x="15" y="33"/>
                  </a:cubicBezTo>
                  <a:cubicBezTo>
                    <a:pt x="15" y="34"/>
                    <a:pt x="14" y="37"/>
                    <a:pt x="14" y="38"/>
                  </a:cubicBezTo>
                  <a:cubicBezTo>
                    <a:pt x="15" y="36"/>
                    <a:pt x="19" y="33"/>
                    <a:pt x="22" y="31"/>
                  </a:cubicBezTo>
                  <a:lnTo>
                    <a:pt x="22" y="26"/>
                  </a:ln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lIns="51435" tIns="25718" rIns="51435" bIns="25718"/>
            <a:lstStyle/>
            <a:p>
              <a:pPr eaLnBrk="1" fontAlgn="auto" hangingPunct="1">
                <a:spcBef>
                  <a:spcPts val="0"/>
                </a:spcBef>
                <a:spcAft>
                  <a:spcPts val="0"/>
                </a:spcAft>
                <a:defRPr/>
              </a:pPr>
              <a:endParaRPr lang="zh-CN" altLang="en-US" sz="1000">
                <a:solidFill>
                  <a:prstClr val="black"/>
                </a:solidFill>
                <a:latin typeface="微软雅黑" panose="020B0503020204020204" pitchFamily="34" charset="-122"/>
                <a:ea typeface="微软雅黑" panose="020B0503020204020204" pitchFamily="34" charset="-122"/>
              </a:endParaRPr>
            </a:p>
          </p:txBody>
        </p:sp>
        <p:sp>
          <p:nvSpPr>
            <p:cNvPr id="152" name="MH_Other_39"/>
            <p:cNvSpPr/>
            <p:nvPr>
              <p:custDataLst>
                <p:tags r:id="rId44"/>
              </p:custDataLst>
            </p:nvPr>
          </p:nvSpPr>
          <p:spPr bwMode="auto">
            <a:xfrm>
              <a:off x="6945383" y="3145581"/>
              <a:ext cx="39338" cy="29503"/>
            </a:xfrm>
            <a:custGeom>
              <a:avLst/>
              <a:gdLst>
                <a:gd name="T0" fmla="*/ 4 w 4"/>
                <a:gd name="T1" fmla="*/ 3 h 3"/>
                <a:gd name="T2" fmla="*/ 4 w 4"/>
                <a:gd name="T3" fmla="*/ 2 h 3"/>
                <a:gd name="T4" fmla="*/ 4 w 4"/>
                <a:gd name="T5" fmla="*/ 2 h 3"/>
                <a:gd name="T6" fmla="*/ 1 w 4"/>
                <a:gd name="T7" fmla="*/ 0 h 3"/>
                <a:gd name="T8" fmla="*/ 4 w 4"/>
                <a:gd name="T9" fmla="*/ 3 h 3"/>
                <a:gd name="T10" fmla="*/ 4 w 4"/>
                <a:gd name="T11" fmla="*/ 3 h 3"/>
              </a:gdLst>
              <a:ahLst/>
              <a:cxnLst>
                <a:cxn ang="0">
                  <a:pos x="T0" y="T1"/>
                </a:cxn>
                <a:cxn ang="0">
                  <a:pos x="T2" y="T3"/>
                </a:cxn>
                <a:cxn ang="0">
                  <a:pos x="T4" y="T5"/>
                </a:cxn>
                <a:cxn ang="0">
                  <a:pos x="T6" y="T7"/>
                </a:cxn>
                <a:cxn ang="0">
                  <a:pos x="T8" y="T9"/>
                </a:cxn>
                <a:cxn ang="0">
                  <a:pos x="T10" y="T11"/>
                </a:cxn>
              </a:cxnLst>
              <a:rect l="0" t="0" r="r" b="b"/>
              <a:pathLst>
                <a:path w="4" h="3">
                  <a:moveTo>
                    <a:pt x="4" y="3"/>
                  </a:moveTo>
                  <a:cubicBezTo>
                    <a:pt x="4" y="2"/>
                    <a:pt x="4" y="2"/>
                    <a:pt x="4" y="2"/>
                  </a:cubicBezTo>
                  <a:cubicBezTo>
                    <a:pt x="4" y="2"/>
                    <a:pt x="4" y="2"/>
                    <a:pt x="4" y="2"/>
                  </a:cubicBezTo>
                  <a:cubicBezTo>
                    <a:pt x="1" y="1"/>
                    <a:pt x="1" y="0"/>
                    <a:pt x="1" y="0"/>
                  </a:cubicBezTo>
                  <a:cubicBezTo>
                    <a:pt x="0" y="1"/>
                    <a:pt x="2" y="2"/>
                    <a:pt x="4" y="3"/>
                  </a:cubicBezTo>
                  <a:cubicBezTo>
                    <a:pt x="4" y="3"/>
                    <a:pt x="4" y="3"/>
                    <a:pt x="4" y="3"/>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lIns="51435" tIns="25718" rIns="51435" bIns="25718"/>
            <a:lstStyle/>
            <a:p>
              <a:pPr eaLnBrk="1" fontAlgn="auto" hangingPunct="1">
                <a:spcBef>
                  <a:spcPts val="0"/>
                </a:spcBef>
                <a:spcAft>
                  <a:spcPts val="0"/>
                </a:spcAft>
                <a:defRPr/>
              </a:pPr>
              <a:endParaRPr lang="zh-CN" altLang="en-US" sz="1000">
                <a:solidFill>
                  <a:prstClr val="black"/>
                </a:solidFill>
                <a:latin typeface="微软雅黑" panose="020B0503020204020204" pitchFamily="34" charset="-122"/>
                <a:ea typeface="微软雅黑" panose="020B0503020204020204" pitchFamily="34" charset="-122"/>
              </a:endParaRPr>
            </a:p>
          </p:txBody>
        </p:sp>
        <p:sp>
          <p:nvSpPr>
            <p:cNvPr id="153" name="MH_Other_40"/>
            <p:cNvSpPr/>
            <p:nvPr>
              <p:custDataLst>
                <p:tags r:id="rId45"/>
              </p:custDataLst>
            </p:nvPr>
          </p:nvSpPr>
          <p:spPr bwMode="auto">
            <a:xfrm>
              <a:off x="6642969" y="3000522"/>
              <a:ext cx="145061" cy="125390"/>
            </a:xfrm>
            <a:custGeom>
              <a:avLst/>
              <a:gdLst>
                <a:gd name="T0" fmla="*/ 2 w 15"/>
                <a:gd name="T1" fmla="*/ 3 h 13"/>
                <a:gd name="T2" fmla="*/ 7 w 15"/>
                <a:gd name="T3" fmla="*/ 8 h 13"/>
                <a:gd name="T4" fmla="*/ 11 w 15"/>
                <a:gd name="T5" fmla="*/ 13 h 13"/>
                <a:gd name="T6" fmla="*/ 15 w 15"/>
                <a:gd name="T7" fmla="*/ 12 h 13"/>
                <a:gd name="T8" fmla="*/ 15 w 15"/>
                <a:gd name="T9" fmla="*/ 7 h 13"/>
                <a:gd name="T10" fmla="*/ 9 w 15"/>
                <a:gd name="T11" fmla="*/ 5 h 13"/>
                <a:gd name="T12" fmla="*/ 5 w 15"/>
                <a:gd name="T13" fmla="*/ 1 h 13"/>
                <a:gd name="T14" fmla="*/ 3 w 15"/>
                <a:gd name="T15" fmla="*/ 1 h 13"/>
                <a:gd name="T16" fmla="*/ 2 w 15"/>
                <a:gd name="T17" fmla="*/ 1 h 13"/>
                <a:gd name="T18" fmla="*/ 1 w 15"/>
                <a:gd name="T19" fmla="*/ 2 h 13"/>
                <a:gd name="T20" fmla="*/ 2 w 15"/>
                <a:gd name="T21" fmla="*/ 3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 h="13">
                  <a:moveTo>
                    <a:pt x="2" y="3"/>
                  </a:moveTo>
                  <a:cubicBezTo>
                    <a:pt x="2" y="3"/>
                    <a:pt x="6" y="7"/>
                    <a:pt x="7" y="8"/>
                  </a:cubicBezTo>
                  <a:cubicBezTo>
                    <a:pt x="8" y="10"/>
                    <a:pt x="9" y="13"/>
                    <a:pt x="11" y="13"/>
                  </a:cubicBezTo>
                  <a:cubicBezTo>
                    <a:pt x="13" y="12"/>
                    <a:pt x="15" y="12"/>
                    <a:pt x="15" y="12"/>
                  </a:cubicBezTo>
                  <a:cubicBezTo>
                    <a:pt x="15" y="7"/>
                    <a:pt x="15" y="7"/>
                    <a:pt x="15" y="7"/>
                  </a:cubicBezTo>
                  <a:cubicBezTo>
                    <a:pt x="15" y="7"/>
                    <a:pt x="9" y="5"/>
                    <a:pt x="9" y="5"/>
                  </a:cubicBezTo>
                  <a:cubicBezTo>
                    <a:pt x="9" y="4"/>
                    <a:pt x="8" y="2"/>
                    <a:pt x="5" y="1"/>
                  </a:cubicBezTo>
                  <a:cubicBezTo>
                    <a:pt x="3" y="1"/>
                    <a:pt x="3" y="1"/>
                    <a:pt x="3" y="1"/>
                  </a:cubicBezTo>
                  <a:cubicBezTo>
                    <a:pt x="3" y="1"/>
                    <a:pt x="3" y="0"/>
                    <a:pt x="2" y="1"/>
                  </a:cubicBezTo>
                  <a:cubicBezTo>
                    <a:pt x="2" y="2"/>
                    <a:pt x="0" y="2"/>
                    <a:pt x="1" y="2"/>
                  </a:cubicBezTo>
                  <a:cubicBezTo>
                    <a:pt x="1" y="2"/>
                    <a:pt x="1" y="3"/>
                    <a:pt x="2" y="3"/>
                  </a:cubicBezTo>
                  <a:close/>
                </a:path>
              </a:pathLst>
            </a:custGeom>
            <a:solidFill>
              <a:srgbClr val="D69B60"/>
            </a:solidFill>
            <a:ln>
              <a:noFill/>
            </a:ln>
            <a:extLst>
              <a:ext uri="{91240B29-F687-4F45-9708-019B960494DF}">
                <a14:hiddenLine xmlns:a14="http://schemas.microsoft.com/office/drawing/2010/main" w="9525">
                  <a:solidFill>
                    <a:srgbClr val="000000"/>
                  </a:solidFill>
                  <a:round/>
                </a14:hiddenLine>
              </a:ext>
            </a:extLst>
          </p:spPr>
          <p:txBody>
            <a:bodyPr lIns="51435" tIns="25718" rIns="51435" bIns="25718"/>
            <a:lstStyle/>
            <a:p>
              <a:pPr eaLnBrk="1" fontAlgn="auto" hangingPunct="1">
                <a:spcBef>
                  <a:spcPts val="0"/>
                </a:spcBef>
                <a:spcAft>
                  <a:spcPts val="0"/>
                </a:spcAft>
                <a:defRPr/>
              </a:pPr>
              <a:endParaRPr lang="zh-CN" altLang="en-US" sz="1000">
                <a:solidFill>
                  <a:prstClr val="black"/>
                </a:solidFill>
                <a:latin typeface="微软雅黑" panose="020B0503020204020204" pitchFamily="34" charset="-122"/>
                <a:ea typeface="微软雅黑" panose="020B0503020204020204" pitchFamily="34" charset="-122"/>
              </a:endParaRPr>
            </a:p>
          </p:txBody>
        </p:sp>
        <p:sp>
          <p:nvSpPr>
            <p:cNvPr id="154" name="MH_Other_41"/>
            <p:cNvSpPr/>
            <p:nvPr>
              <p:custDataLst>
                <p:tags r:id="rId46"/>
              </p:custDataLst>
            </p:nvPr>
          </p:nvSpPr>
          <p:spPr bwMode="auto">
            <a:xfrm>
              <a:off x="6788029" y="3076741"/>
              <a:ext cx="39338" cy="59007"/>
            </a:xfrm>
            <a:custGeom>
              <a:avLst/>
              <a:gdLst>
                <a:gd name="T0" fmla="*/ 4 w 4"/>
                <a:gd name="T1" fmla="*/ 5 h 6"/>
                <a:gd name="T2" fmla="*/ 0 w 4"/>
                <a:gd name="T3" fmla="*/ 6 h 6"/>
                <a:gd name="T4" fmla="*/ 0 w 4"/>
                <a:gd name="T5" fmla="*/ 0 h 6"/>
                <a:gd name="T6" fmla="*/ 4 w 4"/>
                <a:gd name="T7" fmla="*/ 5 h 6"/>
              </a:gdLst>
              <a:ahLst/>
              <a:cxnLst>
                <a:cxn ang="0">
                  <a:pos x="T0" y="T1"/>
                </a:cxn>
                <a:cxn ang="0">
                  <a:pos x="T2" y="T3"/>
                </a:cxn>
                <a:cxn ang="0">
                  <a:pos x="T4" y="T5"/>
                </a:cxn>
                <a:cxn ang="0">
                  <a:pos x="T6" y="T7"/>
                </a:cxn>
              </a:cxnLst>
              <a:rect l="0" t="0" r="r" b="b"/>
              <a:pathLst>
                <a:path w="4" h="6">
                  <a:moveTo>
                    <a:pt x="4" y="5"/>
                  </a:moveTo>
                  <a:cubicBezTo>
                    <a:pt x="0" y="6"/>
                    <a:pt x="0" y="6"/>
                    <a:pt x="0" y="6"/>
                  </a:cubicBezTo>
                  <a:cubicBezTo>
                    <a:pt x="0" y="0"/>
                    <a:pt x="0" y="0"/>
                    <a:pt x="0" y="0"/>
                  </a:cubicBezTo>
                  <a:cubicBezTo>
                    <a:pt x="0" y="0"/>
                    <a:pt x="3" y="2"/>
                    <a:pt x="4" y="5"/>
                  </a:cubicBezTo>
                  <a:close/>
                </a:path>
              </a:pathLst>
            </a:custGeom>
            <a:solidFill>
              <a:srgbClr val="CFD0D0"/>
            </a:solidFill>
            <a:ln>
              <a:noFill/>
            </a:ln>
            <a:extLst>
              <a:ext uri="{91240B29-F687-4F45-9708-019B960494DF}">
                <a14:hiddenLine xmlns:a14="http://schemas.microsoft.com/office/drawing/2010/main" w="9525">
                  <a:solidFill>
                    <a:srgbClr val="000000"/>
                  </a:solidFill>
                  <a:round/>
                </a14:hiddenLine>
              </a:ext>
            </a:extLst>
          </p:spPr>
          <p:txBody>
            <a:bodyPr lIns="51435" tIns="25718" rIns="51435" bIns="25718"/>
            <a:lstStyle/>
            <a:p>
              <a:pPr eaLnBrk="1" fontAlgn="auto" hangingPunct="1">
                <a:spcBef>
                  <a:spcPts val="0"/>
                </a:spcBef>
                <a:spcAft>
                  <a:spcPts val="0"/>
                </a:spcAft>
                <a:defRPr/>
              </a:pPr>
              <a:endParaRPr lang="zh-CN" altLang="en-US" sz="1000">
                <a:solidFill>
                  <a:prstClr val="black"/>
                </a:solidFill>
                <a:latin typeface="微软雅黑" panose="020B0503020204020204" pitchFamily="34" charset="-122"/>
                <a:ea typeface="微软雅黑" panose="020B0503020204020204" pitchFamily="34" charset="-122"/>
              </a:endParaRPr>
            </a:p>
          </p:txBody>
        </p:sp>
        <p:sp>
          <p:nvSpPr>
            <p:cNvPr id="155" name="MH_Other_42"/>
            <p:cNvSpPr/>
            <p:nvPr>
              <p:custDataLst>
                <p:tags r:id="rId47"/>
              </p:custDataLst>
            </p:nvPr>
          </p:nvSpPr>
          <p:spPr bwMode="auto">
            <a:xfrm>
              <a:off x="6788029" y="2833336"/>
              <a:ext cx="206526" cy="322081"/>
            </a:xfrm>
            <a:custGeom>
              <a:avLst/>
              <a:gdLst>
                <a:gd name="T0" fmla="*/ 0 w 21"/>
                <a:gd name="T1" fmla="*/ 25 h 33"/>
                <a:gd name="T2" fmla="*/ 2 w 21"/>
                <a:gd name="T3" fmla="*/ 33 h 33"/>
                <a:gd name="T4" fmla="*/ 12 w 21"/>
                <a:gd name="T5" fmla="*/ 28 h 33"/>
                <a:gd name="T6" fmla="*/ 20 w 21"/>
                <a:gd name="T7" fmla="*/ 25 h 33"/>
                <a:gd name="T8" fmla="*/ 19 w 21"/>
                <a:gd name="T9" fmla="*/ 16 h 33"/>
                <a:gd name="T10" fmla="*/ 13 w 21"/>
                <a:gd name="T11" fmla="*/ 4 h 33"/>
                <a:gd name="T12" fmla="*/ 10 w 21"/>
                <a:gd name="T13" fmla="*/ 1 h 33"/>
                <a:gd name="T14" fmla="*/ 10 w 21"/>
                <a:gd name="T15" fmla="*/ 17 h 33"/>
                <a:gd name="T16" fmla="*/ 10 w 21"/>
                <a:gd name="T17" fmla="*/ 19 h 33"/>
                <a:gd name="T18" fmla="*/ 0 w 21"/>
                <a:gd name="T19" fmla="*/ 25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 h="33">
                  <a:moveTo>
                    <a:pt x="0" y="25"/>
                  </a:moveTo>
                  <a:cubicBezTo>
                    <a:pt x="2" y="33"/>
                    <a:pt x="2" y="33"/>
                    <a:pt x="2" y="33"/>
                  </a:cubicBezTo>
                  <a:cubicBezTo>
                    <a:pt x="2" y="33"/>
                    <a:pt x="11" y="29"/>
                    <a:pt x="12" y="28"/>
                  </a:cubicBezTo>
                  <a:cubicBezTo>
                    <a:pt x="14" y="27"/>
                    <a:pt x="20" y="25"/>
                    <a:pt x="20" y="25"/>
                  </a:cubicBezTo>
                  <a:cubicBezTo>
                    <a:pt x="21" y="24"/>
                    <a:pt x="20" y="18"/>
                    <a:pt x="19" y="16"/>
                  </a:cubicBezTo>
                  <a:cubicBezTo>
                    <a:pt x="18" y="13"/>
                    <a:pt x="14" y="5"/>
                    <a:pt x="13" y="4"/>
                  </a:cubicBezTo>
                  <a:cubicBezTo>
                    <a:pt x="12" y="3"/>
                    <a:pt x="11" y="0"/>
                    <a:pt x="10" y="1"/>
                  </a:cubicBezTo>
                  <a:cubicBezTo>
                    <a:pt x="10" y="1"/>
                    <a:pt x="8" y="9"/>
                    <a:pt x="10" y="17"/>
                  </a:cubicBezTo>
                  <a:cubicBezTo>
                    <a:pt x="10" y="19"/>
                    <a:pt x="10" y="19"/>
                    <a:pt x="10" y="19"/>
                  </a:cubicBezTo>
                  <a:lnTo>
                    <a:pt x="0" y="25"/>
                  </a:lnTo>
                  <a:close/>
                </a:path>
              </a:pathLst>
            </a:custGeom>
            <a:solidFill>
              <a:srgbClr val="262423"/>
            </a:solidFill>
            <a:ln>
              <a:noFill/>
            </a:ln>
            <a:extLst>
              <a:ext uri="{91240B29-F687-4F45-9708-019B960494DF}">
                <a14:hiddenLine xmlns:a14="http://schemas.microsoft.com/office/drawing/2010/main" w="9525">
                  <a:solidFill>
                    <a:srgbClr val="000000"/>
                  </a:solidFill>
                  <a:round/>
                </a14:hiddenLine>
              </a:ext>
            </a:extLst>
          </p:spPr>
          <p:txBody>
            <a:bodyPr lIns="51435" tIns="25718" rIns="51435" bIns="25718"/>
            <a:lstStyle/>
            <a:p>
              <a:pPr eaLnBrk="1" fontAlgn="auto" hangingPunct="1">
                <a:spcBef>
                  <a:spcPts val="0"/>
                </a:spcBef>
                <a:spcAft>
                  <a:spcPts val="0"/>
                </a:spcAft>
                <a:defRPr/>
              </a:pPr>
              <a:endParaRPr lang="zh-CN" altLang="en-US" sz="1000">
                <a:solidFill>
                  <a:prstClr val="black"/>
                </a:solidFill>
                <a:latin typeface="微软雅黑" panose="020B0503020204020204" pitchFamily="34" charset="-122"/>
                <a:ea typeface="微软雅黑" panose="020B0503020204020204" pitchFamily="34" charset="-122"/>
              </a:endParaRPr>
            </a:p>
          </p:txBody>
        </p:sp>
        <p:sp>
          <p:nvSpPr>
            <p:cNvPr id="156" name="MH_Other_43"/>
            <p:cNvSpPr/>
            <p:nvPr>
              <p:custDataLst>
                <p:tags r:id="rId48"/>
              </p:custDataLst>
            </p:nvPr>
          </p:nvSpPr>
          <p:spPr bwMode="auto">
            <a:xfrm>
              <a:off x="6788029" y="2833336"/>
              <a:ext cx="186856" cy="292576"/>
            </a:xfrm>
            <a:custGeom>
              <a:avLst/>
              <a:gdLst>
                <a:gd name="T0" fmla="*/ 14 w 19"/>
                <a:gd name="T1" fmla="*/ 18 h 30"/>
                <a:gd name="T2" fmla="*/ 18 w 19"/>
                <a:gd name="T3" fmla="*/ 19 h 30"/>
                <a:gd name="T4" fmla="*/ 14 w 19"/>
                <a:gd name="T5" fmla="*/ 16 h 30"/>
                <a:gd name="T6" fmla="*/ 14 w 19"/>
                <a:gd name="T7" fmla="*/ 11 h 30"/>
                <a:gd name="T8" fmla="*/ 11 w 19"/>
                <a:gd name="T9" fmla="*/ 11 h 30"/>
                <a:gd name="T10" fmla="*/ 13 w 19"/>
                <a:gd name="T11" fmla="*/ 8 h 30"/>
                <a:gd name="T12" fmla="*/ 11 w 19"/>
                <a:gd name="T13" fmla="*/ 8 h 30"/>
                <a:gd name="T14" fmla="*/ 12 w 19"/>
                <a:gd name="T15" fmla="*/ 5 h 30"/>
                <a:gd name="T16" fmla="*/ 11 w 19"/>
                <a:gd name="T17" fmla="*/ 6 h 30"/>
                <a:gd name="T18" fmla="*/ 12 w 19"/>
                <a:gd name="T19" fmla="*/ 2 h 30"/>
                <a:gd name="T20" fmla="*/ 10 w 19"/>
                <a:gd name="T21" fmla="*/ 1 h 30"/>
                <a:gd name="T22" fmla="*/ 10 w 19"/>
                <a:gd name="T23" fmla="*/ 17 h 30"/>
                <a:gd name="T24" fmla="*/ 10 w 19"/>
                <a:gd name="T25" fmla="*/ 19 h 30"/>
                <a:gd name="T26" fmla="*/ 0 w 19"/>
                <a:gd name="T27" fmla="*/ 25 h 30"/>
                <a:gd name="T28" fmla="*/ 1 w 19"/>
                <a:gd name="T29" fmla="*/ 30 h 30"/>
                <a:gd name="T30" fmla="*/ 4 w 19"/>
                <a:gd name="T31" fmla="*/ 27 h 30"/>
                <a:gd name="T32" fmla="*/ 13 w 19"/>
                <a:gd name="T33" fmla="*/ 25 h 30"/>
                <a:gd name="T34" fmla="*/ 8 w 19"/>
                <a:gd name="T35" fmla="*/ 24 h 30"/>
                <a:gd name="T36" fmla="*/ 12 w 19"/>
                <a:gd name="T37" fmla="*/ 23 h 30"/>
                <a:gd name="T38" fmla="*/ 19 w 19"/>
                <a:gd name="T39" fmla="*/ 23 h 30"/>
                <a:gd name="T40" fmla="*/ 14 w 19"/>
                <a:gd name="T41" fmla="*/ 18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 h="30">
                  <a:moveTo>
                    <a:pt x="14" y="18"/>
                  </a:moveTo>
                  <a:cubicBezTo>
                    <a:pt x="14" y="16"/>
                    <a:pt x="18" y="19"/>
                    <a:pt x="18" y="19"/>
                  </a:cubicBezTo>
                  <a:cubicBezTo>
                    <a:pt x="16" y="16"/>
                    <a:pt x="14" y="16"/>
                    <a:pt x="14" y="16"/>
                  </a:cubicBezTo>
                  <a:cubicBezTo>
                    <a:pt x="13" y="14"/>
                    <a:pt x="14" y="11"/>
                    <a:pt x="14" y="11"/>
                  </a:cubicBezTo>
                  <a:cubicBezTo>
                    <a:pt x="12" y="10"/>
                    <a:pt x="11" y="11"/>
                    <a:pt x="11" y="11"/>
                  </a:cubicBezTo>
                  <a:cubicBezTo>
                    <a:pt x="11" y="9"/>
                    <a:pt x="13" y="8"/>
                    <a:pt x="13" y="8"/>
                  </a:cubicBezTo>
                  <a:cubicBezTo>
                    <a:pt x="11" y="8"/>
                    <a:pt x="11" y="8"/>
                    <a:pt x="11" y="8"/>
                  </a:cubicBezTo>
                  <a:cubicBezTo>
                    <a:pt x="11" y="7"/>
                    <a:pt x="12" y="5"/>
                    <a:pt x="12" y="5"/>
                  </a:cubicBezTo>
                  <a:cubicBezTo>
                    <a:pt x="11" y="6"/>
                    <a:pt x="11" y="6"/>
                    <a:pt x="11" y="6"/>
                  </a:cubicBezTo>
                  <a:cubicBezTo>
                    <a:pt x="11" y="5"/>
                    <a:pt x="11" y="3"/>
                    <a:pt x="12" y="2"/>
                  </a:cubicBezTo>
                  <a:cubicBezTo>
                    <a:pt x="11" y="1"/>
                    <a:pt x="11" y="0"/>
                    <a:pt x="10" y="1"/>
                  </a:cubicBezTo>
                  <a:cubicBezTo>
                    <a:pt x="10" y="1"/>
                    <a:pt x="8" y="9"/>
                    <a:pt x="10" y="17"/>
                  </a:cubicBezTo>
                  <a:cubicBezTo>
                    <a:pt x="10" y="19"/>
                    <a:pt x="10" y="19"/>
                    <a:pt x="10" y="19"/>
                  </a:cubicBezTo>
                  <a:cubicBezTo>
                    <a:pt x="0" y="25"/>
                    <a:pt x="0" y="25"/>
                    <a:pt x="0" y="25"/>
                  </a:cubicBezTo>
                  <a:cubicBezTo>
                    <a:pt x="0" y="25"/>
                    <a:pt x="0" y="27"/>
                    <a:pt x="1" y="30"/>
                  </a:cubicBezTo>
                  <a:cubicBezTo>
                    <a:pt x="4" y="27"/>
                    <a:pt x="4" y="27"/>
                    <a:pt x="4" y="27"/>
                  </a:cubicBezTo>
                  <a:cubicBezTo>
                    <a:pt x="7" y="28"/>
                    <a:pt x="13" y="25"/>
                    <a:pt x="13" y="25"/>
                  </a:cubicBezTo>
                  <a:cubicBezTo>
                    <a:pt x="11" y="25"/>
                    <a:pt x="8" y="24"/>
                    <a:pt x="8" y="24"/>
                  </a:cubicBezTo>
                  <a:cubicBezTo>
                    <a:pt x="12" y="23"/>
                    <a:pt x="12" y="23"/>
                    <a:pt x="12" y="23"/>
                  </a:cubicBezTo>
                  <a:cubicBezTo>
                    <a:pt x="15" y="25"/>
                    <a:pt x="19" y="23"/>
                    <a:pt x="19" y="23"/>
                  </a:cubicBezTo>
                  <a:cubicBezTo>
                    <a:pt x="19" y="23"/>
                    <a:pt x="13" y="20"/>
                    <a:pt x="14" y="18"/>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lIns="51435" tIns="25718" rIns="51435" bIns="25718"/>
            <a:lstStyle/>
            <a:p>
              <a:pPr eaLnBrk="1" fontAlgn="auto" hangingPunct="1">
                <a:spcBef>
                  <a:spcPts val="0"/>
                </a:spcBef>
                <a:spcAft>
                  <a:spcPts val="0"/>
                </a:spcAft>
                <a:defRPr/>
              </a:pPr>
              <a:endParaRPr lang="zh-CN" altLang="en-US" sz="1000">
                <a:solidFill>
                  <a:prstClr val="black"/>
                </a:solidFill>
                <a:latin typeface="微软雅黑" panose="020B0503020204020204" pitchFamily="34" charset="-122"/>
                <a:ea typeface="微软雅黑" panose="020B0503020204020204" pitchFamily="34" charset="-122"/>
              </a:endParaRPr>
            </a:p>
          </p:txBody>
        </p:sp>
        <p:sp>
          <p:nvSpPr>
            <p:cNvPr id="157" name="MH_Other_44"/>
            <p:cNvSpPr/>
            <p:nvPr>
              <p:custDataLst>
                <p:tags r:id="rId49"/>
              </p:custDataLst>
            </p:nvPr>
          </p:nvSpPr>
          <p:spPr bwMode="auto">
            <a:xfrm>
              <a:off x="6837201" y="2990688"/>
              <a:ext cx="49172" cy="49172"/>
            </a:xfrm>
            <a:custGeom>
              <a:avLst/>
              <a:gdLst>
                <a:gd name="T0" fmla="*/ 0 w 5"/>
                <a:gd name="T1" fmla="*/ 1 h 5"/>
                <a:gd name="T2" fmla="*/ 1 w 5"/>
                <a:gd name="T3" fmla="*/ 5 h 5"/>
                <a:gd name="T4" fmla="*/ 5 w 5"/>
                <a:gd name="T5" fmla="*/ 3 h 5"/>
                <a:gd name="T6" fmla="*/ 5 w 5"/>
                <a:gd name="T7" fmla="*/ 1 h 5"/>
                <a:gd name="T8" fmla="*/ 0 w 5"/>
                <a:gd name="T9" fmla="*/ 1 h 5"/>
              </a:gdLst>
              <a:ahLst/>
              <a:cxnLst>
                <a:cxn ang="0">
                  <a:pos x="T0" y="T1"/>
                </a:cxn>
                <a:cxn ang="0">
                  <a:pos x="T2" y="T3"/>
                </a:cxn>
                <a:cxn ang="0">
                  <a:pos x="T4" y="T5"/>
                </a:cxn>
                <a:cxn ang="0">
                  <a:pos x="T6" y="T7"/>
                </a:cxn>
                <a:cxn ang="0">
                  <a:pos x="T8" y="T9"/>
                </a:cxn>
              </a:cxnLst>
              <a:rect l="0" t="0" r="r" b="b"/>
              <a:pathLst>
                <a:path w="5" h="5">
                  <a:moveTo>
                    <a:pt x="0" y="1"/>
                  </a:moveTo>
                  <a:cubicBezTo>
                    <a:pt x="0" y="1"/>
                    <a:pt x="1" y="4"/>
                    <a:pt x="1" y="5"/>
                  </a:cubicBezTo>
                  <a:cubicBezTo>
                    <a:pt x="5" y="3"/>
                    <a:pt x="5" y="3"/>
                    <a:pt x="5" y="3"/>
                  </a:cubicBezTo>
                  <a:cubicBezTo>
                    <a:pt x="5" y="1"/>
                    <a:pt x="5" y="1"/>
                    <a:pt x="5" y="1"/>
                  </a:cubicBezTo>
                  <a:cubicBezTo>
                    <a:pt x="5" y="1"/>
                    <a:pt x="2" y="0"/>
                    <a:pt x="0" y="1"/>
                  </a:cubicBezTo>
                  <a:close/>
                </a:path>
              </a:pathLst>
            </a:custGeom>
            <a:solidFill>
              <a:srgbClr val="F2C279"/>
            </a:solidFill>
            <a:ln>
              <a:noFill/>
            </a:ln>
            <a:extLst>
              <a:ext uri="{91240B29-F687-4F45-9708-019B960494DF}">
                <a14:hiddenLine xmlns:a14="http://schemas.microsoft.com/office/drawing/2010/main" w="9525">
                  <a:solidFill>
                    <a:srgbClr val="000000"/>
                  </a:solidFill>
                  <a:round/>
                </a14:hiddenLine>
              </a:ext>
            </a:extLst>
          </p:spPr>
          <p:txBody>
            <a:bodyPr lIns="51435" tIns="25718" rIns="51435" bIns="25718"/>
            <a:lstStyle/>
            <a:p>
              <a:pPr eaLnBrk="1" fontAlgn="auto" hangingPunct="1">
                <a:spcBef>
                  <a:spcPts val="0"/>
                </a:spcBef>
                <a:spcAft>
                  <a:spcPts val="0"/>
                </a:spcAft>
                <a:defRPr/>
              </a:pPr>
              <a:endParaRPr lang="zh-CN" altLang="en-US" sz="1000">
                <a:solidFill>
                  <a:prstClr val="black"/>
                </a:solidFill>
                <a:latin typeface="微软雅黑" panose="020B0503020204020204" pitchFamily="34" charset="-122"/>
                <a:ea typeface="微软雅黑" panose="020B0503020204020204" pitchFamily="34" charset="-122"/>
              </a:endParaRPr>
            </a:p>
          </p:txBody>
        </p:sp>
        <p:sp>
          <p:nvSpPr>
            <p:cNvPr id="158" name="MH_Other_45"/>
            <p:cNvSpPr/>
            <p:nvPr>
              <p:custDataLst>
                <p:tags r:id="rId50"/>
              </p:custDataLst>
            </p:nvPr>
          </p:nvSpPr>
          <p:spPr bwMode="auto">
            <a:xfrm>
              <a:off x="6583961" y="2902177"/>
              <a:ext cx="263076" cy="233569"/>
            </a:xfrm>
            <a:custGeom>
              <a:avLst/>
              <a:gdLst>
                <a:gd name="T0" fmla="*/ 1 w 27"/>
                <a:gd name="T1" fmla="*/ 0 h 24"/>
                <a:gd name="T2" fmla="*/ 0 w 27"/>
                <a:gd name="T3" fmla="*/ 8 h 24"/>
                <a:gd name="T4" fmla="*/ 8 w 27"/>
                <a:gd name="T5" fmla="*/ 23 h 24"/>
                <a:gd name="T6" fmla="*/ 19 w 27"/>
                <a:gd name="T7" fmla="*/ 21 h 24"/>
                <a:gd name="T8" fmla="*/ 27 w 27"/>
                <a:gd name="T9" fmla="*/ 14 h 24"/>
                <a:gd name="T10" fmla="*/ 26 w 27"/>
                <a:gd name="T11" fmla="*/ 10 h 24"/>
                <a:gd name="T12" fmla="*/ 18 w 27"/>
                <a:gd name="T13" fmla="*/ 12 h 24"/>
                <a:gd name="T14" fmla="*/ 13 w 27"/>
                <a:gd name="T15" fmla="*/ 12 h 24"/>
                <a:gd name="T16" fmla="*/ 9 w 27"/>
                <a:gd name="T17" fmla="*/ 14 h 24"/>
                <a:gd name="T18" fmla="*/ 8 w 27"/>
                <a:gd name="T19" fmla="*/ 6 h 24"/>
                <a:gd name="T20" fmla="*/ 1 w 27"/>
                <a:gd name="T21"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7" h="24">
                  <a:moveTo>
                    <a:pt x="1" y="0"/>
                  </a:moveTo>
                  <a:cubicBezTo>
                    <a:pt x="1" y="0"/>
                    <a:pt x="1" y="5"/>
                    <a:pt x="0" y="8"/>
                  </a:cubicBezTo>
                  <a:cubicBezTo>
                    <a:pt x="0" y="12"/>
                    <a:pt x="4" y="22"/>
                    <a:pt x="8" y="23"/>
                  </a:cubicBezTo>
                  <a:cubicBezTo>
                    <a:pt x="11" y="24"/>
                    <a:pt x="16" y="22"/>
                    <a:pt x="19" y="21"/>
                  </a:cubicBezTo>
                  <a:cubicBezTo>
                    <a:pt x="21" y="19"/>
                    <a:pt x="23" y="16"/>
                    <a:pt x="27" y="14"/>
                  </a:cubicBezTo>
                  <a:cubicBezTo>
                    <a:pt x="26" y="10"/>
                    <a:pt x="26" y="10"/>
                    <a:pt x="26" y="10"/>
                  </a:cubicBezTo>
                  <a:cubicBezTo>
                    <a:pt x="18" y="12"/>
                    <a:pt x="18" y="12"/>
                    <a:pt x="18" y="12"/>
                  </a:cubicBezTo>
                  <a:cubicBezTo>
                    <a:pt x="13" y="12"/>
                    <a:pt x="13" y="12"/>
                    <a:pt x="13" y="12"/>
                  </a:cubicBezTo>
                  <a:cubicBezTo>
                    <a:pt x="9" y="14"/>
                    <a:pt x="9" y="14"/>
                    <a:pt x="9" y="14"/>
                  </a:cubicBezTo>
                  <a:cubicBezTo>
                    <a:pt x="9" y="14"/>
                    <a:pt x="9" y="11"/>
                    <a:pt x="8" y="6"/>
                  </a:cubicBezTo>
                  <a:cubicBezTo>
                    <a:pt x="6" y="1"/>
                    <a:pt x="3" y="0"/>
                    <a:pt x="1" y="0"/>
                  </a:cubicBezTo>
                  <a:close/>
                </a:path>
              </a:pathLst>
            </a:custGeom>
            <a:solidFill>
              <a:srgbClr val="262423"/>
            </a:solidFill>
            <a:ln>
              <a:noFill/>
            </a:ln>
            <a:extLst>
              <a:ext uri="{91240B29-F687-4F45-9708-019B960494DF}">
                <a14:hiddenLine xmlns:a14="http://schemas.microsoft.com/office/drawing/2010/main" w="9525">
                  <a:solidFill>
                    <a:srgbClr val="000000"/>
                  </a:solidFill>
                  <a:round/>
                </a14:hiddenLine>
              </a:ext>
            </a:extLst>
          </p:spPr>
          <p:txBody>
            <a:bodyPr lIns="51435" tIns="25718" rIns="51435" bIns="25718"/>
            <a:lstStyle/>
            <a:p>
              <a:pPr eaLnBrk="1" fontAlgn="auto" hangingPunct="1">
                <a:spcBef>
                  <a:spcPts val="0"/>
                </a:spcBef>
                <a:spcAft>
                  <a:spcPts val="0"/>
                </a:spcAft>
                <a:defRPr/>
              </a:pPr>
              <a:endParaRPr lang="zh-CN" altLang="en-US" sz="1000">
                <a:solidFill>
                  <a:prstClr val="black"/>
                </a:solidFill>
                <a:latin typeface="微软雅黑" panose="020B0503020204020204" pitchFamily="34" charset="-122"/>
                <a:ea typeface="微软雅黑" panose="020B0503020204020204" pitchFamily="34" charset="-122"/>
              </a:endParaRPr>
            </a:p>
          </p:txBody>
        </p:sp>
        <p:sp>
          <p:nvSpPr>
            <p:cNvPr id="159" name="MH_Other_46"/>
            <p:cNvSpPr/>
            <p:nvPr>
              <p:custDataLst>
                <p:tags r:id="rId51"/>
              </p:custDataLst>
            </p:nvPr>
          </p:nvSpPr>
          <p:spPr bwMode="auto">
            <a:xfrm>
              <a:off x="6633133" y="3000522"/>
              <a:ext cx="78677" cy="66383"/>
            </a:xfrm>
            <a:custGeom>
              <a:avLst/>
              <a:gdLst>
                <a:gd name="T0" fmla="*/ 4 w 8"/>
                <a:gd name="T1" fmla="*/ 5 h 7"/>
                <a:gd name="T2" fmla="*/ 7 w 8"/>
                <a:gd name="T3" fmla="*/ 3 h 7"/>
                <a:gd name="T4" fmla="*/ 8 w 8"/>
                <a:gd name="T5" fmla="*/ 2 h 7"/>
                <a:gd name="T6" fmla="*/ 4 w 8"/>
                <a:gd name="T7" fmla="*/ 2 h 7"/>
                <a:gd name="T8" fmla="*/ 2 w 8"/>
                <a:gd name="T9" fmla="*/ 2 h 7"/>
                <a:gd name="T10" fmla="*/ 2 w 8"/>
                <a:gd name="T11" fmla="*/ 0 h 7"/>
                <a:gd name="T12" fmla="*/ 1 w 8"/>
                <a:gd name="T13" fmla="*/ 2 h 7"/>
                <a:gd name="T14" fmla="*/ 2 w 8"/>
                <a:gd name="T15" fmla="*/ 4 h 7"/>
                <a:gd name="T16" fmla="*/ 2 w 8"/>
                <a:gd name="T17" fmla="*/ 5 h 7"/>
                <a:gd name="T18" fmla="*/ 3 w 8"/>
                <a:gd name="T19" fmla="*/ 7 h 7"/>
                <a:gd name="T20" fmla="*/ 4 w 8"/>
                <a:gd name="T21"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 h="7">
                  <a:moveTo>
                    <a:pt x="4" y="5"/>
                  </a:moveTo>
                  <a:cubicBezTo>
                    <a:pt x="4" y="5"/>
                    <a:pt x="6" y="4"/>
                    <a:pt x="7" y="3"/>
                  </a:cubicBezTo>
                  <a:cubicBezTo>
                    <a:pt x="7" y="3"/>
                    <a:pt x="8" y="2"/>
                    <a:pt x="8" y="2"/>
                  </a:cubicBezTo>
                  <a:cubicBezTo>
                    <a:pt x="4" y="2"/>
                    <a:pt x="4" y="2"/>
                    <a:pt x="4" y="2"/>
                  </a:cubicBezTo>
                  <a:cubicBezTo>
                    <a:pt x="2" y="2"/>
                    <a:pt x="2" y="2"/>
                    <a:pt x="2" y="2"/>
                  </a:cubicBezTo>
                  <a:cubicBezTo>
                    <a:pt x="2" y="0"/>
                    <a:pt x="2" y="0"/>
                    <a:pt x="2" y="0"/>
                  </a:cubicBezTo>
                  <a:cubicBezTo>
                    <a:pt x="2" y="0"/>
                    <a:pt x="0" y="1"/>
                    <a:pt x="1" y="2"/>
                  </a:cubicBezTo>
                  <a:cubicBezTo>
                    <a:pt x="1" y="3"/>
                    <a:pt x="2" y="4"/>
                    <a:pt x="2" y="4"/>
                  </a:cubicBezTo>
                  <a:cubicBezTo>
                    <a:pt x="2" y="5"/>
                    <a:pt x="2" y="5"/>
                    <a:pt x="2" y="5"/>
                  </a:cubicBezTo>
                  <a:cubicBezTo>
                    <a:pt x="3" y="7"/>
                    <a:pt x="3" y="7"/>
                    <a:pt x="3" y="7"/>
                  </a:cubicBezTo>
                  <a:cubicBezTo>
                    <a:pt x="3" y="7"/>
                    <a:pt x="3" y="5"/>
                    <a:pt x="4" y="5"/>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lIns="51435" tIns="25718" rIns="51435" bIns="25718"/>
            <a:lstStyle/>
            <a:p>
              <a:pPr eaLnBrk="1" fontAlgn="auto" hangingPunct="1">
                <a:spcBef>
                  <a:spcPts val="0"/>
                </a:spcBef>
                <a:spcAft>
                  <a:spcPts val="0"/>
                </a:spcAft>
                <a:defRPr/>
              </a:pPr>
              <a:endParaRPr lang="zh-CN" altLang="en-US" sz="1000">
                <a:solidFill>
                  <a:prstClr val="black"/>
                </a:solidFill>
                <a:latin typeface="微软雅黑" panose="020B0503020204020204" pitchFamily="34" charset="-122"/>
                <a:ea typeface="微软雅黑" panose="020B0503020204020204" pitchFamily="34" charset="-122"/>
              </a:endParaRPr>
            </a:p>
          </p:txBody>
        </p:sp>
        <p:sp>
          <p:nvSpPr>
            <p:cNvPr id="160" name="MH_Other_47"/>
            <p:cNvSpPr>
              <a:spLocks noEditPoints="1"/>
            </p:cNvSpPr>
            <p:nvPr>
              <p:custDataLst>
                <p:tags r:id="rId52"/>
              </p:custDataLst>
            </p:nvPr>
          </p:nvSpPr>
          <p:spPr bwMode="auto">
            <a:xfrm>
              <a:off x="6583961" y="2931681"/>
              <a:ext cx="263076" cy="204067"/>
            </a:xfrm>
            <a:custGeom>
              <a:avLst/>
              <a:gdLst>
                <a:gd name="T0" fmla="*/ 27 w 27"/>
                <a:gd name="T1" fmla="*/ 11 h 21"/>
                <a:gd name="T2" fmla="*/ 26 w 27"/>
                <a:gd name="T3" fmla="*/ 9 h 21"/>
                <a:gd name="T4" fmla="*/ 21 w 27"/>
                <a:gd name="T5" fmla="*/ 10 h 21"/>
                <a:gd name="T6" fmla="*/ 16 w 27"/>
                <a:gd name="T7" fmla="*/ 13 h 21"/>
                <a:gd name="T8" fmla="*/ 16 w 27"/>
                <a:gd name="T9" fmla="*/ 11 h 21"/>
                <a:gd name="T10" fmla="*/ 13 w 27"/>
                <a:gd name="T11" fmla="*/ 14 h 21"/>
                <a:gd name="T12" fmla="*/ 11 w 27"/>
                <a:gd name="T13" fmla="*/ 11 h 21"/>
                <a:gd name="T14" fmla="*/ 9 w 27"/>
                <a:gd name="T15" fmla="*/ 17 h 21"/>
                <a:gd name="T16" fmla="*/ 8 w 27"/>
                <a:gd name="T17" fmla="*/ 16 h 21"/>
                <a:gd name="T18" fmla="*/ 8 w 27"/>
                <a:gd name="T19" fmla="*/ 13 h 21"/>
                <a:gd name="T20" fmla="*/ 5 w 27"/>
                <a:gd name="T21" fmla="*/ 9 h 21"/>
                <a:gd name="T22" fmla="*/ 5 w 27"/>
                <a:gd name="T23" fmla="*/ 6 h 21"/>
                <a:gd name="T24" fmla="*/ 3 w 27"/>
                <a:gd name="T25" fmla="*/ 6 h 21"/>
                <a:gd name="T26" fmla="*/ 5 w 27"/>
                <a:gd name="T27" fmla="*/ 3 h 21"/>
                <a:gd name="T28" fmla="*/ 2 w 27"/>
                <a:gd name="T29" fmla="*/ 2 h 21"/>
                <a:gd name="T30" fmla="*/ 5 w 27"/>
                <a:gd name="T31" fmla="*/ 1 h 21"/>
                <a:gd name="T32" fmla="*/ 4 w 27"/>
                <a:gd name="T33" fmla="*/ 0 h 21"/>
                <a:gd name="T34" fmla="*/ 1 w 27"/>
                <a:gd name="T35" fmla="*/ 0 h 21"/>
                <a:gd name="T36" fmla="*/ 0 w 27"/>
                <a:gd name="T37" fmla="*/ 5 h 21"/>
                <a:gd name="T38" fmla="*/ 8 w 27"/>
                <a:gd name="T39" fmla="*/ 20 h 21"/>
                <a:gd name="T40" fmla="*/ 19 w 27"/>
                <a:gd name="T41" fmla="*/ 18 h 21"/>
                <a:gd name="T42" fmla="*/ 27 w 27"/>
                <a:gd name="T43" fmla="*/ 11 h 21"/>
                <a:gd name="T44" fmla="*/ 3 w 27"/>
                <a:gd name="T45" fmla="*/ 7 h 21"/>
                <a:gd name="T46" fmla="*/ 2 w 27"/>
                <a:gd name="T47" fmla="*/ 8 h 21"/>
                <a:gd name="T48" fmla="*/ 3 w 27"/>
                <a:gd name="T49" fmla="*/ 7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7" h="21">
                  <a:moveTo>
                    <a:pt x="27" y="11"/>
                  </a:moveTo>
                  <a:cubicBezTo>
                    <a:pt x="26" y="9"/>
                    <a:pt x="26" y="9"/>
                    <a:pt x="26" y="9"/>
                  </a:cubicBezTo>
                  <a:cubicBezTo>
                    <a:pt x="25" y="9"/>
                    <a:pt x="22" y="9"/>
                    <a:pt x="21" y="10"/>
                  </a:cubicBezTo>
                  <a:cubicBezTo>
                    <a:pt x="19" y="10"/>
                    <a:pt x="17" y="13"/>
                    <a:pt x="16" y="13"/>
                  </a:cubicBezTo>
                  <a:cubicBezTo>
                    <a:pt x="16" y="13"/>
                    <a:pt x="16" y="11"/>
                    <a:pt x="16" y="11"/>
                  </a:cubicBezTo>
                  <a:cubicBezTo>
                    <a:pt x="13" y="14"/>
                    <a:pt x="13" y="14"/>
                    <a:pt x="13" y="14"/>
                  </a:cubicBezTo>
                  <a:cubicBezTo>
                    <a:pt x="11" y="11"/>
                    <a:pt x="11" y="11"/>
                    <a:pt x="11" y="11"/>
                  </a:cubicBezTo>
                  <a:cubicBezTo>
                    <a:pt x="9" y="12"/>
                    <a:pt x="9" y="17"/>
                    <a:pt x="9" y="17"/>
                  </a:cubicBezTo>
                  <a:cubicBezTo>
                    <a:pt x="9" y="17"/>
                    <a:pt x="9" y="17"/>
                    <a:pt x="8" y="16"/>
                  </a:cubicBezTo>
                  <a:cubicBezTo>
                    <a:pt x="7" y="16"/>
                    <a:pt x="8" y="13"/>
                    <a:pt x="8" y="13"/>
                  </a:cubicBezTo>
                  <a:cubicBezTo>
                    <a:pt x="8" y="13"/>
                    <a:pt x="6" y="10"/>
                    <a:pt x="5" y="9"/>
                  </a:cubicBezTo>
                  <a:cubicBezTo>
                    <a:pt x="4" y="8"/>
                    <a:pt x="5" y="6"/>
                    <a:pt x="5" y="6"/>
                  </a:cubicBezTo>
                  <a:cubicBezTo>
                    <a:pt x="4" y="5"/>
                    <a:pt x="3" y="6"/>
                    <a:pt x="3" y="6"/>
                  </a:cubicBezTo>
                  <a:cubicBezTo>
                    <a:pt x="4" y="5"/>
                    <a:pt x="5" y="3"/>
                    <a:pt x="5" y="3"/>
                  </a:cubicBezTo>
                  <a:cubicBezTo>
                    <a:pt x="4" y="2"/>
                    <a:pt x="2" y="2"/>
                    <a:pt x="2" y="2"/>
                  </a:cubicBezTo>
                  <a:cubicBezTo>
                    <a:pt x="2" y="2"/>
                    <a:pt x="5" y="2"/>
                    <a:pt x="5" y="1"/>
                  </a:cubicBezTo>
                  <a:cubicBezTo>
                    <a:pt x="4" y="1"/>
                    <a:pt x="4" y="1"/>
                    <a:pt x="4" y="0"/>
                  </a:cubicBezTo>
                  <a:cubicBezTo>
                    <a:pt x="4" y="0"/>
                    <a:pt x="2" y="0"/>
                    <a:pt x="1" y="0"/>
                  </a:cubicBezTo>
                  <a:cubicBezTo>
                    <a:pt x="1" y="1"/>
                    <a:pt x="1" y="4"/>
                    <a:pt x="0" y="5"/>
                  </a:cubicBezTo>
                  <a:cubicBezTo>
                    <a:pt x="0" y="9"/>
                    <a:pt x="4" y="19"/>
                    <a:pt x="8" y="20"/>
                  </a:cubicBezTo>
                  <a:cubicBezTo>
                    <a:pt x="11" y="21"/>
                    <a:pt x="16" y="19"/>
                    <a:pt x="19" y="18"/>
                  </a:cubicBezTo>
                  <a:cubicBezTo>
                    <a:pt x="21" y="16"/>
                    <a:pt x="25" y="13"/>
                    <a:pt x="27" y="11"/>
                  </a:cubicBezTo>
                  <a:close/>
                  <a:moveTo>
                    <a:pt x="3" y="7"/>
                  </a:moveTo>
                  <a:cubicBezTo>
                    <a:pt x="3" y="8"/>
                    <a:pt x="2" y="8"/>
                    <a:pt x="2" y="8"/>
                  </a:cubicBezTo>
                  <a:cubicBezTo>
                    <a:pt x="2" y="8"/>
                    <a:pt x="3" y="8"/>
                    <a:pt x="3" y="7"/>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lIns="51435" tIns="25718" rIns="51435" bIns="25718"/>
            <a:lstStyle/>
            <a:p>
              <a:pPr eaLnBrk="1" fontAlgn="auto" hangingPunct="1">
                <a:spcBef>
                  <a:spcPts val="0"/>
                </a:spcBef>
                <a:spcAft>
                  <a:spcPts val="0"/>
                </a:spcAft>
                <a:defRPr/>
              </a:pPr>
              <a:endParaRPr lang="zh-CN" altLang="en-US" sz="1000">
                <a:solidFill>
                  <a:prstClr val="black"/>
                </a:solidFill>
                <a:latin typeface="微软雅黑" panose="020B0503020204020204" pitchFamily="34" charset="-122"/>
                <a:ea typeface="微软雅黑" panose="020B0503020204020204" pitchFamily="34" charset="-122"/>
              </a:endParaRPr>
            </a:p>
          </p:txBody>
        </p:sp>
        <p:sp>
          <p:nvSpPr>
            <p:cNvPr id="161" name="MH_Other_48"/>
            <p:cNvSpPr/>
            <p:nvPr>
              <p:custDataLst>
                <p:tags r:id="rId53"/>
              </p:custDataLst>
            </p:nvPr>
          </p:nvSpPr>
          <p:spPr bwMode="auto">
            <a:xfrm>
              <a:off x="6652802" y="3000522"/>
              <a:ext cx="68841" cy="39338"/>
            </a:xfrm>
            <a:custGeom>
              <a:avLst/>
              <a:gdLst>
                <a:gd name="T0" fmla="*/ 7 w 7"/>
                <a:gd name="T1" fmla="*/ 2 h 4"/>
                <a:gd name="T2" fmla="*/ 4 w 7"/>
                <a:gd name="T3" fmla="*/ 0 h 4"/>
                <a:gd name="T4" fmla="*/ 1 w 7"/>
                <a:gd name="T5" fmla="*/ 0 h 4"/>
                <a:gd name="T6" fmla="*/ 0 w 7"/>
                <a:gd name="T7" fmla="*/ 1 h 4"/>
                <a:gd name="T8" fmla="*/ 1 w 7"/>
                <a:gd name="T9" fmla="*/ 2 h 4"/>
                <a:gd name="T10" fmla="*/ 2 w 7"/>
                <a:gd name="T11" fmla="*/ 3 h 4"/>
                <a:gd name="T12" fmla="*/ 3 w 7"/>
                <a:gd name="T13" fmla="*/ 4 h 4"/>
                <a:gd name="T14" fmla="*/ 7 w 7"/>
                <a:gd name="T15" fmla="*/ 2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 h="4">
                  <a:moveTo>
                    <a:pt x="7" y="2"/>
                  </a:moveTo>
                  <a:cubicBezTo>
                    <a:pt x="6" y="2"/>
                    <a:pt x="5" y="1"/>
                    <a:pt x="4" y="0"/>
                  </a:cubicBezTo>
                  <a:cubicBezTo>
                    <a:pt x="1" y="0"/>
                    <a:pt x="1" y="0"/>
                    <a:pt x="1" y="0"/>
                  </a:cubicBezTo>
                  <a:cubicBezTo>
                    <a:pt x="1" y="0"/>
                    <a:pt x="1" y="0"/>
                    <a:pt x="0" y="1"/>
                  </a:cubicBezTo>
                  <a:cubicBezTo>
                    <a:pt x="0" y="1"/>
                    <a:pt x="0" y="2"/>
                    <a:pt x="1" y="2"/>
                  </a:cubicBezTo>
                  <a:cubicBezTo>
                    <a:pt x="1" y="2"/>
                    <a:pt x="1" y="3"/>
                    <a:pt x="2" y="3"/>
                  </a:cubicBezTo>
                  <a:cubicBezTo>
                    <a:pt x="2" y="3"/>
                    <a:pt x="3" y="3"/>
                    <a:pt x="3" y="4"/>
                  </a:cubicBezTo>
                  <a:cubicBezTo>
                    <a:pt x="3" y="4"/>
                    <a:pt x="6" y="3"/>
                    <a:pt x="7" y="2"/>
                  </a:cubicBezTo>
                  <a:close/>
                </a:path>
              </a:pathLst>
            </a:custGeom>
            <a:solidFill>
              <a:srgbClr val="F2C279"/>
            </a:solidFill>
            <a:ln>
              <a:noFill/>
            </a:ln>
            <a:extLst>
              <a:ext uri="{91240B29-F687-4F45-9708-019B960494DF}">
                <a14:hiddenLine xmlns:a14="http://schemas.microsoft.com/office/drawing/2010/main" w="9525">
                  <a:solidFill>
                    <a:srgbClr val="000000"/>
                  </a:solidFill>
                  <a:round/>
                </a14:hiddenLine>
              </a:ext>
            </a:extLst>
          </p:spPr>
          <p:txBody>
            <a:bodyPr lIns="51435" tIns="25718" rIns="51435" bIns="25718"/>
            <a:lstStyle/>
            <a:p>
              <a:pPr eaLnBrk="1" fontAlgn="auto" hangingPunct="1">
                <a:spcBef>
                  <a:spcPts val="0"/>
                </a:spcBef>
                <a:spcAft>
                  <a:spcPts val="0"/>
                </a:spcAft>
                <a:defRPr/>
              </a:pPr>
              <a:endParaRPr lang="zh-CN" altLang="en-US" sz="1000">
                <a:solidFill>
                  <a:prstClr val="black"/>
                </a:solidFill>
                <a:latin typeface="微软雅黑" panose="020B0503020204020204" pitchFamily="34" charset="-122"/>
                <a:ea typeface="微软雅黑" panose="020B0503020204020204" pitchFamily="34" charset="-122"/>
              </a:endParaRPr>
            </a:p>
          </p:txBody>
        </p:sp>
        <p:sp>
          <p:nvSpPr>
            <p:cNvPr id="162" name="MH_Other_49"/>
            <p:cNvSpPr/>
            <p:nvPr>
              <p:custDataLst>
                <p:tags r:id="rId54"/>
              </p:custDataLst>
            </p:nvPr>
          </p:nvSpPr>
          <p:spPr bwMode="auto">
            <a:xfrm>
              <a:off x="2079281" y="2720119"/>
              <a:ext cx="124479" cy="251400"/>
            </a:xfrm>
            <a:custGeom>
              <a:avLst/>
              <a:gdLst>
                <a:gd name="T0" fmla="*/ 3 w 13"/>
                <a:gd name="T1" fmla="*/ 16 h 26"/>
                <a:gd name="T2" fmla="*/ 3 w 13"/>
                <a:gd name="T3" fmla="*/ 12 h 26"/>
                <a:gd name="T4" fmla="*/ 2 w 13"/>
                <a:gd name="T5" fmla="*/ 12 h 26"/>
                <a:gd name="T6" fmla="*/ 1 w 13"/>
                <a:gd name="T7" fmla="*/ 8 h 26"/>
                <a:gd name="T8" fmla="*/ 2 w 13"/>
                <a:gd name="T9" fmla="*/ 8 h 26"/>
                <a:gd name="T10" fmla="*/ 2 w 13"/>
                <a:gd name="T11" fmla="*/ 3 h 26"/>
                <a:gd name="T12" fmla="*/ 8 w 13"/>
                <a:gd name="T13" fmla="*/ 0 h 26"/>
                <a:gd name="T14" fmla="*/ 13 w 13"/>
                <a:gd name="T15" fmla="*/ 4 h 26"/>
                <a:gd name="T16" fmla="*/ 13 w 13"/>
                <a:gd name="T17" fmla="*/ 7 h 26"/>
                <a:gd name="T18" fmla="*/ 13 w 13"/>
                <a:gd name="T19" fmla="*/ 8 h 26"/>
                <a:gd name="T20" fmla="*/ 13 w 13"/>
                <a:gd name="T21" fmla="*/ 10 h 26"/>
                <a:gd name="T22" fmla="*/ 13 w 13"/>
                <a:gd name="T23" fmla="*/ 14 h 26"/>
                <a:gd name="T24" fmla="*/ 11 w 13"/>
                <a:gd name="T25" fmla="*/ 17 h 26"/>
                <a:gd name="T26" fmla="*/ 12 w 13"/>
                <a:gd name="T27" fmla="*/ 20 h 26"/>
                <a:gd name="T28" fmla="*/ 10 w 13"/>
                <a:gd name="T29" fmla="*/ 26 h 26"/>
                <a:gd name="T30" fmla="*/ 3 w 13"/>
                <a:gd name="T31" fmla="*/ 1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3" h="26">
                  <a:moveTo>
                    <a:pt x="3" y="16"/>
                  </a:moveTo>
                  <a:cubicBezTo>
                    <a:pt x="3" y="12"/>
                    <a:pt x="3" y="12"/>
                    <a:pt x="3" y="12"/>
                  </a:cubicBezTo>
                  <a:cubicBezTo>
                    <a:pt x="3" y="12"/>
                    <a:pt x="2" y="12"/>
                    <a:pt x="2" y="12"/>
                  </a:cubicBezTo>
                  <a:cubicBezTo>
                    <a:pt x="2" y="11"/>
                    <a:pt x="0" y="8"/>
                    <a:pt x="1" y="8"/>
                  </a:cubicBezTo>
                  <a:cubicBezTo>
                    <a:pt x="1" y="8"/>
                    <a:pt x="2" y="7"/>
                    <a:pt x="2" y="8"/>
                  </a:cubicBezTo>
                  <a:cubicBezTo>
                    <a:pt x="2" y="8"/>
                    <a:pt x="1" y="4"/>
                    <a:pt x="2" y="3"/>
                  </a:cubicBezTo>
                  <a:cubicBezTo>
                    <a:pt x="3" y="2"/>
                    <a:pt x="5" y="0"/>
                    <a:pt x="8" y="0"/>
                  </a:cubicBezTo>
                  <a:cubicBezTo>
                    <a:pt x="10" y="0"/>
                    <a:pt x="13" y="3"/>
                    <a:pt x="13" y="4"/>
                  </a:cubicBezTo>
                  <a:cubicBezTo>
                    <a:pt x="13" y="5"/>
                    <a:pt x="13" y="7"/>
                    <a:pt x="13" y="7"/>
                  </a:cubicBezTo>
                  <a:cubicBezTo>
                    <a:pt x="13" y="7"/>
                    <a:pt x="13" y="8"/>
                    <a:pt x="13" y="8"/>
                  </a:cubicBezTo>
                  <a:cubicBezTo>
                    <a:pt x="13" y="8"/>
                    <a:pt x="13" y="9"/>
                    <a:pt x="13" y="10"/>
                  </a:cubicBezTo>
                  <a:cubicBezTo>
                    <a:pt x="13" y="12"/>
                    <a:pt x="13" y="13"/>
                    <a:pt x="13" y="14"/>
                  </a:cubicBezTo>
                  <a:cubicBezTo>
                    <a:pt x="12" y="15"/>
                    <a:pt x="11" y="17"/>
                    <a:pt x="11" y="17"/>
                  </a:cubicBezTo>
                  <a:cubicBezTo>
                    <a:pt x="12" y="20"/>
                    <a:pt x="12" y="20"/>
                    <a:pt x="12" y="20"/>
                  </a:cubicBezTo>
                  <a:cubicBezTo>
                    <a:pt x="10" y="26"/>
                    <a:pt x="10" y="26"/>
                    <a:pt x="10" y="26"/>
                  </a:cubicBezTo>
                  <a:lnTo>
                    <a:pt x="3" y="16"/>
                  </a:lnTo>
                  <a:close/>
                </a:path>
              </a:pathLst>
            </a:custGeom>
            <a:solidFill>
              <a:srgbClr val="F2C279"/>
            </a:solidFill>
            <a:ln>
              <a:noFill/>
            </a:ln>
            <a:extLst>
              <a:ext uri="{91240B29-F687-4F45-9708-019B960494DF}">
                <a14:hiddenLine xmlns:a14="http://schemas.microsoft.com/office/drawing/2010/main" w="9525">
                  <a:solidFill>
                    <a:srgbClr val="000000"/>
                  </a:solidFill>
                  <a:round/>
                </a14:hiddenLine>
              </a:ext>
            </a:extLst>
          </p:spPr>
          <p:txBody>
            <a:bodyPr lIns="51435" tIns="25718" rIns="51435" bIns="25718"/>
            <a:lstStyle/>
            <a:p>
              <a:pPr eaLnBrk="1" fontAlgn="auto" hangingPunct="1">
                <a:spcBef>
                  <a:spcPts val="0"/>
                </a:spcBef>
                <a:spcAft>
                  <a:spcPts val="0"/>
                </a:spcAft>
                <a:defRPr/>
              </a:pPr>
              <a:endParaRPr lang="zh-CN" altLang="en-US" sz="1000">
                <a:solidFill>
                  <a:prstClr val="black"/>
                </a:solidFill>
                <a:latin typeface="微软雅黑" panose="020B0503020204020204" pitchFamily="34" charset="-122"/>
                <a:ea typeface="微软雅黑" panose="020B0503020204020204" pitchFamily="34" charset="-122"/>
              </a:endParaRPr>
            </a:p>
          </p:txBody>
        </p:sp>
        <p:sp>
          <p:nvSpPr>
            <p:cNvPr id="163" name="MH_Other_50"/>
            <p:cNvSpPr/>
            <p:nvPr>
              <p:custDataLst>
                <p:tags r:id="rId55"/>
              </p:custDataLst>
            </p:nvPr>
          </p:nvSpPr>
          <p:spPr bwMode="auto">
            <a:xfrm>
              <a:off x="2098807" y="2825073"/>
              <a:ext cx="19526" cy="29288"/>
            </a:xfrm>
            <a:custGeom>
              <a:avLst/>
              <a:gdLst>
                <a:gd name="T0" fmla="*/ 0 w 2"/>
                <a:gd name="T1" fmla="*/ 0 h 3"/>
                <a:gd name="T2" fmla="*/ 1 w 2"/>
                <a:gd name="T3" fmla="*/ 2 h 3"/>
                <a:gd name="T4" fmla="*/ 1 w 2"/>
                <a:gd name="T5" fmla="*/ 3 h 3"/>
                <a:gd name="T6" fmla="*/ 2 w 2"/>
                <a:gd name="T7" fmla="*/ 0 h 3"/>
                <a:gd name="T8" fmla="*/ 0 w 2"/>
                <a:gd name="T9" fmla="*/ 0 h 3"/>
              </a:gdLst>
              <a:ahLst/>
              <a:cxnLst>
                <a:cxn ang="0">
                  <a:pos x="T0" y="T1"/>
                </a:cxn>
                <a:cxn ang="0">
                  <a:pos x="T2" y="T3"/>
                </a:cxn>
                <a:cxn ang="0">
                  <a:pos x="T4" y="T5"/>
                </a:cxn>
                <a:cxn ang="0">
                  <a:pos x="T6" y="T7"/>
                </a:cxn>
                <a:cxn ang="0">
                  <a:pos x="T8" y="T9"/>
                </a:cxn>
              </a:cxnLst>
              <a:rect l="0" t="0" r="r" b="b"/>
              <a:pathLst>
                <a:path w="2" h="3">
                  <a:moveTo>
                    <a:pt x="0" y="0"/>
                  </a:moveTo>
                  <a:cubicBezTo>
                    <a:pt x="0" y="0"/>
                    <a:pt x="1" y="2"/>
                    <a:pt x="1" y="2"/>
                  </a:cubicBezTo>
                  <a:cubicBezTo>
                    <a:pt x="1" y="3"/>
                    <a:pt x="1" y="3"/>
                    <a:pt x="1" y="3"/>
                  </a:cubicBezTo>
                  <a:cubicBezTo>
                    <a:pt x="2" y="0"/>
                    <a:pt x="2" y="0"/>
                    <a:pt x="2" y="0"/>
                  </a:cubicBezTo>
                  <a:lnTo>
                    <a:pt x="0" y="0"/>
                  </a:lnTo>
                  <a:close/>
                </a:path>
              </a:pathLst>
            </a:custGeom>
            <a:solidFill>
              <a:srgbClr val="262423"/>
            </a:solidFill>
            <a:ln>
              <a:noFill/>
            </a:ln>
            <a:extLst>
              <a:ext uri="{91240B29-F687-4F45-9708-019B960494DF}">
                <a14:hiddenLine xmlns:a14="http://schemas.microsoft.com/office/drawing/2010/main" w="9525">
                  <a:solidFill>
                    <a:srgbClr val="000000"/>
                  </a:solidFill>
                  <a:round/>
                </a14:hiddenLine>
              </a:ext>
            </a:extLst>
          </p:spPr>
          <p:txBody>
            <a:bodyPr lIns="51435" tIns="25718" rIns="51435" bIns="25718"/>
            <a:lstStyle/>
            <a:p>
              <a:pPr eaLnBrk="1" fontAlgn="auto" hangingPunct="1">
                <a:spcBef>
                  <a:spcPts val="0"/>
                </a:spcBef>
                <a:spcAft>
                  <a:spcPts val="0"/>
                </a:spcAft>
                <a:defRPr/>
              </a:pPr>
              <a:endParaRPr lang="zh-CN" altLang="en-US" sz="1000">
                <a:solidFill>
                  <a:prstClr val="black"/>
                </a:solidFill>
                <a:latin typeface="微软雅黑" panose="020B0503020204020204" pitchFamily="34" charset="-122"/>
                <a:ea typeface="微软雅黑" panose="020B0503020204020204" pitchFamily="34" charset="-122"/>
              </a:endParaRPr>
            </a:p>
          </p:txBody>
        </p:sp>
        <p:sp>
          <p:nvSpPr>
            <p:cNvPr id="164" name="MH_Other_51"/>
            <p:cNvSpPr/>
            <p:nvPr>
              <p:custDataLst>
                <p:tags r:id="rId56"/>
              </p:custDataLst>
            </p:nvPr>
          </p:nvSpPr>
          <p:spPr bwMode="auto">
            <a:xfrm>
              <a:off x="2108571" y="2815309"/>
              <a:ext cx="85427" cy="156210"/>
            </a:xfrm>
            <a:custGeom>
              <a:avLst/>
              <a:gdLst>
                <a:gd name="T0" fmla="*/ 7 w 9"/>
                <a:gd name="T1" fmla="*/ 16 h 16"/>
                <a:gd name="T2" fmla="*/ 9 w 9"/>
                <a:gd name="T3" fmla="*/ 10 h 16"/>
                <a:gd name="T4" fmla="*/ 8 w 9"/>
                <a:gd name="T5" fmla="*/ 7 h 16"/>
                <a:gd name="T6" fmla="*/ 8 w 9"/>
                <a:gd name="T7" fmla="*/ 7 h 16"/>
                <a:gd name="T8" fmla="*/ 4 w 9"/>
                <a:gd name="T9" fmla="*/ 6 h 16"/>
                <a:gd name="T10" fmla="*/ 0 w 9"/>
                <a:gd name="T11" fmla="*/ 0 h 16"/>
                <a:gd name="T12" fmla="*/ 0 w 9"/>
                <a:gd name="T13" fmla="*/ 2 h 16"/>
                <a:gd name="T14" fmla="*/ 0 w 9"/>
                <a:gd name="T15" fmla="*/ 2 h 16"/>
                <a:gd name="T16" fmla="*/ 0 w 9"/>
                <a:gd name="T17" fmla="*/ 6 h 16"/>
                <a:gd name="T18" fmla="*/ 7 w 9"/>
                <a:gd name="T19" fmla="*/ 16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 h="16">
                  <a:moveTo>
                    <a:pt x="7" y="16"/>
                  </a:moveTo>
                  <a:cubicBezTo>
                    <a:pt x="9" y="10"/>
                    <a:pt x="9" y="10"/>
                    <a:pt x="9" y="10"/>
                  </a:cubicBezTo>
                  <a:cubicBezTo>
                    <a:pt x="8" y="7"/>
                    <a:pt x="8" y="7"/>
                    <a:pt x="8" y="7"/>
                  </a:cubicBezTo>
                  <a:cubicBezTo>
                    <a:pt x="8" y="7"/>
                    <a:pt x="8" y="7"/>
                    <a:pt x="8" y="7"/>
                  </a:cubicBezTo>
                  <a:cubicBezTo>
                    <a:pt x="6" y="7"/>
                    <a:pt x="4" y="6"/>
                    <a:pt x="4" y="6"/>
                  </a:cubicBezTo>
                  <a:cubicBezTo>
                    <a:pt x="3" y="6"/>
                    <a:pt x="0" y="0"/>
                    <a:pt x="0" y="0"/>
                  </a:cubicBezTo>
                  <a:cubicBezTo>
                    <a:pt x="0" y="0"/>
                    <a:pt x="0" y="1"/>
                    <a:pt x="0" y="2"/>
                  </a:cubicBezTo>
                  <a:cubicBezTo>
                    <a:pt x="0" y="2"/>
                    <a:pt x="0" y="2"/>
                    <a:pt x="0" y="2"/>
                  </a:cubicBezTo>
                  <a:cubicBezTo>
                    <a:pt x="0" y="6"/>
                    <a:pt x="0" y="6"/>
                    <a:pt x="0" y="6"/>
                  </a:cubicBezTo>
                  <a:lnTo>
                    <a:pt x="7" y="16"/>
                  </a:lnTo>
                  <a:close/>
                </a:path>
              </a:pathLst>
            </a:custGeom>
            <a:solidFill>
              <a:srgbClr val="D69B60"/>
            </a:solidFill>
            <a:ln>
              <a:noFill/>
            </a:ln>
            <a:extLst>
              <a:ext uri="{91240B29-F687-4F45-9708-019B960494DF}">
                <a14:hiddenLine xmlns:a14="http://schemas.microsoft.com/office/drawing/2010/main" w="9525">
                  <a:solidFill>
                    <a:srgbClr val="000000"/>
                  </a:solidFill>
                  <a:round/>
                </a14:hiddenLine>
              </a:ext>
            </a:extLst>
          </p:spPr>
          <p:txBody>
            <a:bodyPr lIns="51435" tIns="25718" rIns="51435" bIns="25718"/>
            <a:lstStyle/>
            <a:p>
              <a:pPr eaLnBrk="1" fontAlgn="auto" hangingPunct="1">
                <a:spcBef>
                  <a:spcPts val="0"/>
                </a:spcBef>
                <a:spcAft>
                  <a:spcPts val="0"/>
                </a:spcAft>
                <a:defRPr/>
              </a:pPr>
              <a:endParaRPr lang="zh-CN" altLang="en-US" sz="1000">
                <a:solidFill>
                  <a:prstClr val="black"/>
                </a:solidFill>
                <a:latin typeface="微软雅黑" panose="020B0503020204020204" pitchFamily="34" charset="-122"/>
                <a:ea typeface="微软雅黑" panose="020B0503020204020204" pitchFamily="34" charset="-122"/>
              </a:endParaRPr>
            </a:p>
          </p:txBody>
        </p:sp>
        <p:sp>
          <p:nvSpPr>
            <p:cNvPr id="165" name="MH_Other_52"/>
            <p:cNvSpPr/>
            <p:nvPr>
              <p:custDataLst>
                <p:tags r:id="rId57"/>
              </p:custDataLst>
            </p:nvPr>
          </p:nvSpPr>
          <p:spPr bwMode="auto">
            <a:xfrm>
              <a:off x="2001176" y="2991045"/>
              <a:ext cx="378318" cy="434459"/>
            </a:xfrm>
            <a:custGeom>
              <a:avLst/>
              <a:gdLst>
                <a:gd name="T0" fmla="*/ 0 w 39"/>
                <a:gd name="T1" fmla="*/ 45 h 45"/>
                <a:gd name="T2" fmla="*/ 27 w 39"/>
                <a:gd name="T3" fmla="*/ 38 h 45"/>
                <a:gd name="T4" fmla="*/ 36 w 39"/>
                <a:gd name="T5" fmla="*/ 41 h 45"/>
                <a:gd name="T6" fmla="*/ 39 w 39"/>
                <a:gd name="T7" fmla="*/ 32 h 45"/>
                <a:gd name="T8" fmla="*/ 31 w 39"/>
                <a:gd name="T9" fmla="*/ 11 h 45"/>
                <a:gd name="T10" fmla="*/ 22 w 39"/>
                <a:gd name="T11" fmla="*/ 0 h 45"/>
                <a:gd name="T12" fmla="*/ 9 w 39"/>
                <a:gd name="T13" fmla="*/ 21 h 45"/>
                <a:gd name="T14" fmla="*/ 0 w 39"/>
                <a:gd name="T15" fmla="*/ 45 h 4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 h="45">
                  <a:moveTo>
                    <a:pt x="0" y="45"/>
                  </a:moveTo>
                  <a:cubicBezTo>
                    <a:pt x="27" y="38"/>
                    <a:pt x="27" y="38"/>
                    <a:pt x="27" y="38"/>
                  </a:cubicBezTo>
                  <a:cubicBezTo>
                    <a:pt x="27" y="38"/>
                    <a:pt x="34" y="41"/>
                    <a:pt x="36" y="41"/>
                  </a:cubicBezTo>
                  <a:cubicBezTo>
                    <a:pt x="37" y="40"/>
                    <a:pt x="39" y="32"/>
                    <a:pt x="39" y="32"/>
                  </a:cubicBezTo>
                  <a:cubicBezTo>
                    <a:pt x="39" y="32"/>
                    <a:pt x="33" y="14"/>
                    <a:pt x="31" y="11"/>
                  </a:cubicBezTo>
                  <a:cubicBezTo>
                    <a:pt x="30" y="8"/>
                    <a:pt x="22" y="0"/>
                    <a:pt x="22" y="0"/>
                  </a:cubicBezTo>
                  <a:cubicBezTo>
                    <a:pt x="9" y="21"/>
                    <a:pt x="9" y="21"/>
                    <a:pt x="9" y="21"/>
                  </a:cubicBezTo>
                  <a:lnTo>
                    <a:pt x="0" y="45"/>
                  </a:ln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lIns="51435" tIns="25718" rIns="51435" bIns="25718"/>
            <a:lstStyle/>
            <a:p>
              <a:pPr eaLnBrk="1" fontAlgn="auto" hangingPunct="1">
                <a:spcBef>
                  <a:spcPts val="0"/>
                </a:spcBef>
                <a:spcAft>
                  <a:spcPts val="0"/>
                </a:spcAft>
                <a:defRPr/>
              </a:pPr>
              <a:endParaRPr lang="zh-CN" altLang="en-US" sz="1000">
                <a:solidFill>
                  <a:prstClr val="black"/>
                </a:solidFill>
                <a:latin typeface="微软雅黑" panose="020B0503020204020204" pitchFamily="34" charset="-122"/>
                <a:ea typeface="微软雅黑" panose="020B0503020204020204" pitchFamily="34" charset="-122"/>
              </a:endParaRPr>
            </a:p>
          </p:txBody>
        </p:sp>
        <p:sp>
          <p:nvSpPr>
            <p:cNvPr id="166" name="MH_Other_53"/>
            <p:cNvSpPr/>
            <p:nvPr>
              <p:custDataLst>
                <p:tags r:id="rId58"/>
              </p:custDataLst>
            </p:nvPr>
          </p:nvSpPr>
          <p:spPr bwMode="auto">
            <a:xfrm>
              <a:off x="2118333" y="3901457"/>
              <a:ext cx="183057" cy="104954"/>
            </a:xfrm>
            <a:custGeom>
              <a:avLst/>
              <a:gdLst>
                <a:gd name="T0" fmla="*/ 1 w 19"/>
                <a:gd name="T1" fmla="*/ 7 h 11"/>
                <a:gd name="T2" fmla="*/ 6 w 19"/>
                <a:gd name="T3" fmla="*/ 8 h 11"/>
                <a:gd name="T4" fmla="*/ 11 w 19"/>
                <a:gd name="T5" fmla="*/ 10 h 11"/>
                <a:gd name="T6" fmla="*/ 19 w 19"/>
                <a:gd name="T7" fmla="*/ 10 h 11"/>
                <a:gd name="T8" fmla="*/ 14 w 19"/>
                <a:gd name="T9" fmla="*/ 7 h 11"/>
                <a:gd name="T10" fmla="*/ 10 w 19"/>
                <a:gd name="T11" fmla="*/ 2 h 11"/>
                <a:gd name="T12" fmla="*/ 8 w 19"/>
                <a:gd name="T13" fmla="*/ 0 h 11"/>
                <a:gd name="T14" fmla="*/ 2 w 19"/>
                <a:gd name="T15" fmla="*/ 1 h 11"/>
                <a:gd name="T16" fmla="*/ 1 w 19"/>
                <a:gd name="T17" fmla="*/ 7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11">
                  <a:moveTo>
                    <a:pt x="1" y="7"/>
                  </a:moveTo>
                  <a:cubicBezTo>
                    <a:pt x="1" y="7"/>
                    <a:pt x="4" y="8"/>
                    <a:pt x="6" y="8"/>
                  </a:cubicBezTo>
                  <a:cubicBezTo>
                    <a:pt x="7" y="7"/>
                    <a:pt x="10" y="10"/>
                    <a:pt x="11" y="10"/>
                  </a:cubicBezTo>
                  <a:cubicBezTo>
                    <a:pt x="12" y="10"/>
                    <a:pt x="19" y="11"/>
                    <a:pt x="19" y="10"/>
                  </a:cubicBezTo>
                  <a:cubicBezTo>
                    <a:pt x="19" y="10"/>
                    <a:pt x="19" y="8"/>
                    <a:pt x="14" y="7"/>
                  </a:cubicBezTo>
                  <a:cubicBezTo>
                    <a:pt x="14" y="7"/>
                    <a:pt x="10" y="3"/>
                    <a:pt x="10" y="2"/>
                  </a:cubicBezTo>
                  <a:cubicBezTo>
                    <a:pt x="10" y="1"/>
                    <a:pt x="8" y="0"/>
                    <a:pt x="8" y="0"/>
                  </a:cubicBezTo>
                  <a:cubicBezTo>
                    <a:pt x="2" y="1"/>
                    <a:pt x="2" y="1"/>
                    <a:pt x="2" y="1"/>
                  </a:cubicBezTo>
                  <a:cubicBezTo>
                    <a:pt x="2" y="1"/>
                    <a:pt x="0" y="4"/>
                    <a:pt x="1" y="7"/>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lIns="51435" tIns="25718" rIns="51435" bIns="25718"/>
            <a:lstStyle/>
            <a:p>
              <a:pPr eaLnBrk="1" fontAlgn="auto" hangingPunct="1">
                <a:spcBef>
                  <a:spcPts val="0"/>
                </a:spcBef>
                <a:spcAft>
                  <a:spcPts val="0"/>
                </a:spcAft>
                <a:defRPr/>
              </a:pPr>
              <a:endParaRPr lang="zh-CN" altLang="en-US" sz="1000">
                <a:solidFill>
                  <a:prstClr val="black"/>
                </a:solidFill>
                <a:latin typeface="微软雅黑" panose="020B0503020204020204" pitchFamily="34" charset="-122"/>
                <a:ea typeface="微软雅黑" panose="020B0503020204020204" pitchFamily="34" charset="-122"/>
              </a:endParaRPr>
            </a:p>
          </p:txBody>
        </p:sp>
        <p:sp>
          <p:nvSpPr>
            <p:cNvPr id="167" name="MH_Other_54"/>
            <p:cNvSpPr/>
            <p:nvPr>
              <p:custDataLst>
                <p:tags r:id="rId59"/>
              </p:custDataLst>
            </p:nvPr>
          </p:nvSpPr>
          <p:spPr bwMode="auto">
            <a:xfrm>
              <a:off x="2030466" y="3967359"/>
              <a:ext cx="104953" cy="87867"/>
            </a:xfrm>
            <a:custGeom>
              <a:avLst/>
              <a:gdLst>
                <a:gd name="T0" fmla="*/ 2 w 11"/>
                <a:gd name="T1" fmla="*/ 8 h 9"/>
                <a:gd name="T2" fmla="*/ 7 w 11"/>
                <a:gd name="T3" fmla="*/ 9 h 9"/>
                <a:gd name="T4" fmla="*/ 10 w 11"/>
                <a:gd name="T5" fmla="*/ 5 h 9"/>
                <a:gd name="T6" fmla="*/ 8 w 11"/>
                <a:gd name="T7" fmla="*/ 0 h 9"/>
                <a:gd name="T8" fmla="*/ 4 w 11"/>
                <a:gd name="T9" fmla="*/ 0 h 9"/>
                <a:gd name="T10" fmla="*/ 1 w 11"/>
                <a:gd name="T11" fmla="*/ 5 h 9"/>
                <a:gd name="T12" fmla="*/ 2 w 11"/>
                <a:gd name="T13" fmla="*/ 8 h 9"/>
              </a:gdLst>
              <a:ahLst/>
              <a:cxnLst>
                <a:cxn ang="0">
                  <a:pos x="T0" y="T1"/>
                </a:cxn>
                <a:cxn ang="0">
                  <a:pos x="T2" y="T3"/>
                </a:cxn>
                <a:cxn ang="0">
                  <a:pos x="T4" y="T5"/>
                </a:cxn>
                <a:cxn ang="0">
                  <a:pos x="T6" y="T7"/>
                </a:cxn>
                <a:cxn ang="0">
                  <a:pos x="T8" y="T9"/>
                </a:cxn>
                <a:cxn ang="0">
                  <a:pos x="T10" y="T11"/>
                </a:cxn>
                <a:cxn ang="0">
                  <a:pos x="T12" y="T13"/>
                </a:cxn>
              </a:cxnLst>
              <a:rect l="0" t="0" r="r" b="b"/>
              <a:pathLst>
                <a:path w="11" h="9">
                  <a:moveTo>
                    <a:pt x="2" y="8"/>
                  </a:moveTo>
                  <a:cubicBezTo>
                    <a:pt x="2" y="8"/>
                    <a:pt x="6" y="9"/>
                    <a:pt x="7" y="9"/>
                  </a:cubicBezTo>
                  <a:cubicBezTo>
                    <a:pt x="8" y="9"/>
                    <a:pt x="11" y="7"/>
                    <a:pt x="10" y="5"/>
                  </a:cubicBezTo>
                  <a:cubicBezTo>
                    <a:pt x="9" y="3"/>
                    <a:pt x="8" y="0"/>
                    <a:pt x="8" y="0"/>
                  </a:cubicBezTo>
                  <a:cubicBezTo>
                    <a:pt x="4" y="0"/>
                    <a:pt x="4" y="0"/>
                    <a:pt x="4" y="0"/>
                  </a:cubicBezTo>
                  <a:cubicBezTo>
                    <a:pt x="4" y="0"/>
                    <a:pt x="1" y="2"/>
                    <a:pt x="1" y="5"/>
                  </a:cubicBezTo>
                  <a:cubicBezTo>
                    <a:pt x="1" y="5"/>
                    <a:pt x="0" y="7"/>
                    <a:pt x="2" y="8"/>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lIns="51435" tIns="25718" rIns="51435" bIns="25718"/>
            <a:lstStyle/>
            <a:p>
              <a:pPr eaLnBrk="1" fontAlgn="auto" hangingPunct="1">
                <a:spcBef>
                  <a:spcPts val="0"/>
                </a:spcBef>
                <a:spcAft>
                  <a:spcPts val="0"/>
                </a:spcAft>
                <a:defRPr/>
              </a:pPr>
              <a:endParaRPr lang="zh-CN" altLang="en-US" sz="1000">
                <a:solidFill>
                  <a:prstClr val="black"/>
                </a:solidFill>
                <a:latin typeface="微软雅黑" panose="020B0503020204020204" pitchFamily="34" charset="-122"/>
                <a:ea typeface="微软雅黑" panose="020B0503020204020204" pitchFamily="34" charset="-122"/>
              </a:endParaRPr>
            </a:p>
          </p:txBody>
        </p:sp>
        <p:sp>
          <p:nvSpPr>
            <p:cNvPr id="168" name="MH_Other_55"/>
            <p:cNvSpPr/>
            <p:nvPr>
              <p:custDataLst>
                <p:tags r:id="rId60"/>
              </p:custDataLst>
            </p:nvPr>
          </p:nvSpPr>
          <p:spPr bwMode="auto">
            <a:xfrm>
              <a:off x="2118333" y="3281498"/>
              <a:ext cx="173293" cy="659012"/>
            </a:xfrm>
            <a:custGeom>
              <a:avLst/>
              <a:gdLst>
                <a:gd name="T0" fmla="*/ 6 w 18"/>
                <a:gd name="T1" fmla="*/ 67 h 68"/>
                <a:gd name="T2" fmla="*/ 12 w 18"/>
                <a:gd name="T3" fmla="*/ 64 h 68"/>
                <a:gd name="T4" fmla="*/ 12 w 18"/>
                <a:gd name="T5" fmla="*/ 55 h 68"/>
                <a:gd name="T6" fmla="*/ 17 w 18"/>
                <a:gd name="T7" fmla="*/ 39 h 68"/>
                <a:gd name="T8" fmla="*/ 17 w 18"/>
                <a:gd name="T9" fmla="*/ 4 h 68"/>
                <a:gd name="T10" fmla="*/ 17 w 18"/>
                <a:gd name="T11" fmla="*/ 0 h 68"/>
                <a:gd name="T12" fmla="*/ 10 w 18"/>
                <a:gd name="T13" fmla="*/ 2 h 68"/>
                <a:gd name="T14" fmla="*/ 3 w 18"/>
                <a:gd name="T15" fmla="*/ 22 h 68"/>
                <a:gd name="T16" fmla="*/ 5 w 18"/>
                <a:gd name="T17" fmla="*/ 35 h 68"/>
                <a:gd name="T18" fmla="*/ 4 w 18"/>
                <a:gd name="T19" fmla="*/ 38 h 68"/>
                <a:gd name="T20" fmla="*/ 3 w 18"/>
                <a:gd name="T21" fmla="*/ 58 h 68"/>
                <a:gd name="T22" fmla="*/ 3 w 18"/>
                <a:gd name="T23" fmla="*/ 59 h 68"/>
                <a:gd name="T24" fmla="*/ 1 w 18"/>
                <a:gd name="T25" fmla="*/ 66 h 68"/>
                <a:gd name="T26" fmla="*/ 1 w 18"/>
                <a:gd name="T27" fmla="*/ 67 h 68"/>
                <a:gd name="T28" fmla="*/ 6 w 18"/>
                <a:gd name="T29" fmla="*/ 67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8" h="68">
                  <a:moveTo>
                    <a:pt x="6" y="67"/>
                  </a:moveTo>
                  <a:cubicBezTo>
                    <a:pt x="7" y="66"/>
                    <a:pt x="11" y="66"/>
                    <a:pt x="12" y="64"/>
                  </a:cubicBezTo>
                  <a:cubicBezTo>
                    <a:pt x="12" y="64"/>
                    <a:pt x="11" y="57"/>
                    <a:pt x="12" y="55"/>
                  </a:cubicBezTo>
                  <a:cubicBezTo>
                    <a:pt x="12" y="53"/>
                    <a:pt x="16" y="41"/>
                    <a:pt x="17" y="39"/>
                  </a:cubicBezTo>
                  <a:cubicBezTo>
                    <a:pt x="18" y="38"/>
                    <a:pt x="17" y="8"/>
                    <a:pt x="17" y="4"/>
                  </a:cubicBezTo>
                  <a:cubicBezTo>
                    <a:pt x="17" y="0"/>
                    <a:pt x="17" y="0"/>
                    <a:pt x="17" y="0"/>
                  </a:cubicBezTo>
                  <a:cubicBezTo>
                    <a:pt x="10" y="2"/>
                    <a:pt x="10" y="2"/>
                    <a:pt x="10" y="2"/>
                  </a:cubicBezTo>
                  <a:cubicBezTo>
                    <a:pt x="3" y="22"/>
                    <a:pt x="3" y="22"/>
                    <a:pt x="3" y="22"/>
                  </a:cubicBezTo>
                  <a:cubicBezTo>
                    <a:pt x="3" y="22"/>
                    <a:pt x="4" y="34"/>
                    <a:pt x="5" y="35"/>
                  </a:cubicBezTo>
                  <a:cubicBezTo>
                    <a:pt x="5" y="35"/>
                    <a:pt x="3" y="36"/>
                    <a:pt x="4" y="38"/>
                  </a:cubicBezTo>
                  <a:cubicBezTo>
                    <a:pt x="4" y="38"/>
                    <a:pt x="4" y="56"/>
                    <a:pt x="3" y="58"/>
                  </a:cubicBezTo>
                  <a:cubicBezTo>
                    <a:pt x="3" y="58"/>
                    <a:pt x="3" y="58"/>
                    <a:pt x="3" y="59"/>
                  </a:cubicBezTo>
                  <a:cubicBezTo>
                    <a:pt x="3" y="59"/>
                    <a:pt x="0" y="64"/>
                    <a:pt x="1" y="66"/>
                  </a:cubicBezTo>
                  <a:cubicBezTo>
                    <a:pt x="1" y="66"/>
                    <a:pt x="1" y="66"/>
                    <a:pt x="1" y="67"/>
                  </a:cubicBezTo>
                  <a:cubicBezTo>
                    <a:pt x="3" y="68"/>
                    <a:pt x="4" y="67"/>
                    <a:pt x="6" y="67"/>
                  </a:cubicBezTo>
                  <a:close/>
                </a:path>
              </a:pathLst>
            </a:custGeom>
            <a:solidFill>
              <a:srgbClr val="262423"/>
            </a:solidFill>
            <a:ln>
              <a:noFill/>
            </a:ln>
            <a:extLst>
              <a:ext uri="{91240B29-F687-4F45-9708-019B960494DF}">
                <a14:hiddenLine xmlns:a14="http://schemas.microsoft.com/office/drawing/2010/main" w="9525">
                  <a:solidFill>
                    <a:srgbClr val="000000"/>
                  </a:solidFill>
                  <a:round/>
                </a14:hiddenLine>
              </a:ext>
            </a:extLst>
          </p:spPr>
          <p:txBody>
            <a:bodyPr lIns="51435" tIns="25718" rIns="51435" bIns="25718"/>
            <a:lstStyle/>
            <a:p>
              <a:pPr eaLnBrk="1" fontAlgn="auto" hangingPunct="1">
                <a:spcBef>
                  <a:spcPts val="0"/>
                </a:spcBef>
                <a:spcAft>
                  <a:spcPts val="0"/>
                </a:spcAft>
                <a:defRPr/>
              </a:pPr>
              <a:endParaRPr lang="zh-CN" altLang="en-US" sz="1000">
                <a:solidFill>
                  <a:prstClr val="black"/>
                </a:solidFill>
                <a:latin typeface="微软雅黑" panose="020B0503020204020204" pitchFamily="34" charset="-122"/>
                <a:ea typeface="微软雅黑" panose="020B0503020204020204" pitchFamily="34" charset="-122"/>
              </a:endParaRPr>
            </a:p>
          </p:txBody>
        </p:sp>
        <p:sp>
          <p:nvSpPr>
            <p:cNvPr id="169" name="MH_Other_56"/>
            <p:cNvSpPr/>
            <p:nvPr>
              <p:custDataLst>
                <p:tags r:id="rId61"/>
              </p:custDataLst>
            </p:nvPr>
          </p:nvSpPr>
          <p:spPr bwMode="auto">
            <a:xfrm>
              <a:off x="2118333" y="3281498"/>
              <a:ext cx="163531" cy="659012"/>
            </a:xfrm>
            <a:custGeom>
              <a:avLst/>
              <a:gdLst>
                <a:gd name="T0" fmla="*/ 10 w 17"/>
                <a:gd name="T1" fmla="*/ 2 h 68"/>
                <a:gd name="T2" fmla="*/ 3 w 17"/>
                <a:gd name="T3" fmla="*/ 22 h 68"/>
                <a:gd name="T4" fmla="*/ 5 w 17"/>
                <a:gd name="T5" fmla="*/ 35 h 68"/>
                <a:gd name="T6" fmla="*/ 4 w 17"/>
                <a:gd name="T7" fmla="*/ 38 h 68"/>
                <a:gd name="T8" fmla="*/ 3 w 17"/>
                <a:gd name="T9" fmla="*/ 58 h 68"/>
                <a:gd name="T10" fmla="*/ 3 w 17"/>
                <a:gd name="T11" fmla="*/ 59 h 68"/>
                <a:gd name="T12" fmla="*/ 1 w 17"/>
                <a:gd name="T13" fmla="*/ 66 h 68"/>
                <a:gd name="T14" fmla="*/ 1 w 17"/>
                <a:gd name="T15" fmla="*/ 67 h 68"/>
                <a:gd name="T16" fmla="*/ 6 w 17"/>
                <a:gd name="T17" fmla="*/ 67 h 68"/>
                <a:gd name="T18" fmla="*/ 7 w 17"/>
                <a:gd name="T19" fmla="*/ 66 h 68"/>
                <a:gd name="T20" fmla="*/ 9 w 17"/>
                <a:gd name="T21" fmla="*/ 61 h 68"/>
                <a:gd name="T22" fmla="*/ 11 w 17"/>
                <a:gd name="T23" fmla="*/ 55 h 68"/>
                <a:gd name="T24" fmla="*/ 14 w 17"/>
                <a:gd name="T25" fmla="*/ 43 h 68"/>
                <a:gd name="T26" fmla="*/ 9 w 17"/>
                <a:gd name="T27" fmla="*/ 52 h 68"/>
                <a:gd name="T28" fmla="*/ 14 w 17"/>
                <a:gd name="T29" fmla="*/ 41 h 68"/>
                <a:gd name="T30" fmla="*/ 9 w 17"/>
                <a:gd name="T31" fmla="*/ 47 h 68"/>
                <a:gd name="T32" fmla="*/ 8 w 17"/>
                <a:gd name="T33" fmla="*/ 44 h 68"/>
                <a:gd name="T34" fmla="*/ 13 w 17"/>
                <a:gd name="T35" fmla="*/ 34 h 68"/>
                <a:gd name="T36" fmla="*/ 7 w 17"/>
                <a:gd name="T37" fmla="*/ 42 h 68"/>
                <a:gd name="T38" fmla="*/ 8 w 17"/>
                <a:gd name="T39" fmla="*/ 35 h 68"/>
                <a:gd name="T40" fmla="*/ 10 w 17"/>
                <a:gd name="T41" fmla="*/ 28 h 68"/>
                <a:gd name="T42" fmla="*/ 7 w 17"/>
                <a:gd name="T43" fmla="*/ 28 h 68"/>
                <a:gd name="T44" fmla="*/ 10 w 17"/>
                <a:gd name="T45" fmla="*/ 22 h 68"/>
                <a:gd name="T46" fmla="*/ 17 w 17"/>
                <a:gd name="T47" fmla="*/ 6 h 68"/>
                <a:gd name="T48" fmla="*/ 17 w 17"/>
                <a:gd name="T49" fmla="*/ 4 h 68"/>
                <a:gd name="T50" fmla="*/ 17 w 17"/>
                <a:gd name="T51" fmla="*/ 0 h 68"/>
                <a:gd name="T52" fmla="*/ 10 w 17"/>
                <a:gd name="T53" fmla="*/ 2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7" h="68">
                  <a:moveTo>
                    <a:pt x="10" y="2"/>
                  </a:moveTo>
                  <a:cubicBezTo>
                    <a:pt x="3" y="22"/>
                    <a:pt x="3" y="22"/>
                    <a:pt x="3" y="22"/>
                  </a:cubicBezTo>
                  <a:cubicBezTo>
                    <a:pt x="3" y="22"/>
                    <a:pt x="4" y="34"/>
                    <a:pt x="5" y="35"/>
                  </a:cubicBezTo>
                  <a:cubicBezTo>
                    <a:pt x="5" y="35"/>
                    <a:pt x="3" y="36"/>
                    <a:pt x="4" y="38"/>
                  </a:cubicBezTo>
                  <a:cubicBezTo>
                    <a:pt x="4" y="38"/>
                    <a:pt x="4" y="56"/>
                    <a:pt x="3" y="58"/>
                  </a:cubicBezTo>
                  <a:cubicBezTo>
                    <a:pt x="3" y="58"/>
                    <a:pt x="3" y="58"/>
                    <a:pt x="3" y="59"/>
                  </a:cubicBezTo>
                  <a:cubicBezTo>
                    <a:pt x="3" y="59"/>
                    <a:pt x="0" y="64"/>
                    <a:pt x="1" y="66"/>
                  </a:cubicBezTo>
                  <a:cubicBezTo>
                    <a:pt x="1" y="66"/>
                    <a:pt x="1" y="66"/>
                    <a:pt x="1" y="67"/>
                  </a:cubicBezTo>
                  <a:cubicBezTo>
                    <a:pt x="3" y="68"/>
                    <a:pt x="4" y="67"/>
                    <a:pt x="6" y="67"/>
                  </a:cubicBezTo>
                  <a:cubicBezTo>
                    <a:pt x="6" y="67"/>
                    <a:pt x="6" y="67"/>
                    <a:pt x="7" y="66"/>
                  </a:cubicBezTo>
                  <a:cubicBezTo>
                    <a:pt x="7" y="64"/>
                    <a:pt x="8" y="62"/>
                    <a:pt x="9" y="61"/>
                  </a:cubicBezTo>
                  <a:cubicBezTo>
                    <a:pt x="11" y="60"/>
                    <a:pt x="12" y="56"/>
                    <a:pt x="11" y="55"/>
                  </a:cubicBezTo>
                  <a:cubicBezTo>
                    <a:pt x="11" y="53"/>
                    <a:pt x="14" y="43"/>
                    <a:pt x="14" y="43"/>
                  </a:cubicBezTo>
                  <a:cubicBezTo>
                    <a:pt x="9" y="52"/>
                    <a:pt x="9" y="52"/>
                    <a:pt x="9" y="52"/>
                  </a:cubicBezTo>
                  <a:cubicBezTo>
                    <a:pt x="14" y="41"/>
                    <a:pt x="14" y="41"/>
                    <a:pt x="14" y="41"/>
                  </a:cubicBezTo>
                  <a:cubicBezTo>
                    <a:pt x="9" y="47"/>
                    <a:pt x="9" y="47"/>
                    <a:pt x="9" y="47"/>
                  </a:cubicBezTo>
                  <a:cubicBezTo>
                    <a:pt x="9" y="47"/>
                    <a:pt x="6" y="47"/>
                    <a:pt x="8" y="44"/>
                  </a:cubicBezTo>
                  <a:cubicBezTo>
                    <a:pt x="8" y="43"/>
                    <a:pt x="11" y="38"/>
                    <a:pt x="13" y="34"/>
                  </a:cubicBezTo>
                  <a:cubicBezTo>
                    <a:pt x="11" y="37"/>
                    <a:pt x="7" y="42"/>
                    <a:pt x="7" y="42"/>
                  </a:cubicBezTo>
                  <a:cubicBezTo>
                    <a:pt x="7" y="42"/>
                    <a:pt x="8" y="35"/>
                    <a:pt x="8" y="35"/>
                  </a:cubicBezTo>
                  <a:cubicBezTo>
                    <a:pt x="7" y="34"/>
                    <a:pt x="10" y="28"/>
                    <a:pt x="10" y="28"/>
                  </a:cubicBezTo>
                  <a:cubicBezTo>
                    <a:pt x="7" y="28"/>
                    <a:pt x="7" y="28"/>
                    <a:pt x="7" y="28"/>
                  </a:cubicBezTo>
                  <a:cubicBezTo>
                    <a:pt x="7" y="28"/>
                    <a:pt x="11" y="23"/>
                    <a:pt x="10" y="22"/>
                  </a:cubicBezTo>
                  <a:cubicBezTo>
                    <a:pt x="10" y="21"/>
                    <a:pt x="14" y="12"/>
                    <a:pt x="17" y="6"/>
                  </a:cubicBezTo>
                  <a:cubicBezTo>
                    <a:pt x="17" y="5"/>
                    <a:pt x="17" y="4"/>
                    <a:pt x="17" y="4"/>
                  </a:cubicBezTo>
                  <a:cubicBezTo>
                    <a:pt x="17" y="0"/>
                    <a:pt x="17" y="0"/>
                    <a:pt x="17" y="0"/>
                  </a:cubicBezTo>
                  <a:lnTo>
                    <a:pt x="10" y="2"/>
                  </a:ln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lIns="51435" tIns="25718" rIns="51435" bIns="25718"/>
            <a:lstStyle/>
            <a:p>
              <a:pPr eaLnBrk="1" fontAlgn="auto" hangingPunct="1">
                <a:spcBef>
                  <a:spcPts val="0"/>
                </a:spcBef>
                <a:spcAft>
                  <a:spcPts val="0"/>
                </a:spcAft>
                <a:defRPr/>
              </a:pPr>
              <a:endParaRPr lang="zh-CN" altLang="en-US" sz="1000">
                <a:solidFill>
                  <a:prstClr val="black"/>
                </a:solidFill>
                <a:latin typeface="微软雅黑" panose="020B0503020204020204" pitchFamily="34" charset="-122"/>
                <a:ea typeface="微软雅黑" panose="020B0503020204020204" pitchFamily="34" charset="-122"/>
              </a:endParaRPr>
            </a:p>
          </p:txBody>
        </p:sp>
        <p:sp>
          <p:nvSpPr>
            <p:cNvPr id="170" name="MH_Other_57"/>
            <p:cNvSpPr/>
            <p:nvPr>
              <p:custDataLst>
                <p:tags r:id="rId62"/>
              </p:custDataLst>
            </p:nvPr>
          </p:nvSpPr>
          <p:spPr bwMode="auto">
            <a:xfrm>
              <a:off x="2252576" y="3571952"/>
              <a:ext cx="19526" cy="29288"/>
            </a:xfrm>
            <a:custGeom>
              <a:avLst/>
              <a:gdLst>
                <a:gd name="T0" fmla="*/ 0 w 2"/>
                <a:gd name="T1" fmla="*/ 3 h 3"/>
                <a:gd name="T2" fmla="*/ 1 w 2"/>
                <a:gd name="T3" fmla="*/ 0 h 3"/>
                <a:gd name="T4" fmla="*/ 0 w 2"/>
                <a:gd name="T5" fmla="*/ 3 h 3"/>
              </a:gdLst>
              <a:ahLst/>
              <a:cxnLst>
                <a:cxn ang="0">
                  <a:pos x="T0" y="T1"/>
                </a:cxn>
                <a:cxn ang="0">
                  <a:pos x="T2" y="T3"/>
                </a:cxn>
                <a:cxn ang="0">
                  <a:pos x="T4" y="T5"/>
                </a:cxn>
              </a:cxnLst>
              <a:rect l="0" t="0" r="r" b="b"/>
              <a:pathLst>
                <a:path w="2" h="3">
                  <a:moveTo>
                    <a:pt x="0" y="3"/>
                  </a:moveTo>
                  <a:cubicBezTo>
                    <a:pt x="0" y="2"/>
                    <a:pt x="0" y="0"/>
                    <a:pt x="1" y="0"/>
                  </a:cubicBezTo>
                  <a:cubicBezTo>
                    <a:pt x="1" y="0"/>
                    <a:pt x="2" y="0"/>
                    <a:pt x="0" y="3"/>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lIns="51435" tIns="25718" rIns="51435" bIns="25718"/>
            <a:lstStyle/>
            <a:p>
              <a:pPr eaLnBrk="1" fontAlgn="auto" hangingPunct="1">
                <a:spcBef>
                  <a:spcPts val="0"/>
                </a:spcBef>
                <a:spcAft>
                  <a:spcPts val="0"/>
                </a:spcAft>
                <a:defRPr/>
              </a:pPr>
              <a:endParaRPr lang="zh-CN" altLang="en-US" sz="1000">
                <a:solidFill>
                  <a:prstClr val="black"/>
                </a:solidFill>
                <a:latin typeface="微软雅黑" panose="020B0503020204020204" pitchFamily="34" charset="-122"/>
                <a:ea typeface="微软雅黑" panose="020B0503020204020204" pitchFamily="34" charset="-122"/>
              </a:endParaRPr>
            </a:p>
          </p:txBody>
        </p:sp>
        <p:sp>
          <p:nvSpPr>
            <p:cNvPr id="171" name="MH_Other_58"/>
            <p:cNvSpPr/>
            <p:nvPr>
              <p:custDataLst>
                <p:tags r:id="rId63"/>
              </p:custDataLst>
            </p:nvPr>
          </p:nvSpPr>
          <p:spPr bwMode="auto">
            <a:xfrm>
              <a:off x="2020702" y="3271736"/>
              <a:ext cx="241635" cy="734676"/>
            </a:xfrm>
            <a:custGeom>
              <a:avLst/>
              <a:gdLst>
                <a:gd name="T0" fmla="*/ 6 w 25"/>
                <a:gd name="T1" fmla="*/ 75 h 76"/>
                <a:gd name="T2" fmla="*/ 12 w 25"/>
                <a:gd name="T3" fmla="*/ 73 h 76"/>
                <a:gd name="T4" fmla="*/ 11 w 25"/>
                <a:gd name="T5" fmla="*/ 69 h 76"/>
                <a:gd name="T6" fmla="*/ 9 w 25"/>
                <a:gd name="T7" fmla="*/ 63 h 76"/>
                <a:gd name="T8" fmla="*/ 13 w 25"/>
                <a:gd name="T9" fmla="*/ 45 h 76"/>
                <a:gd name="T10" fmla="*/ 14 w 25"/>
                <a:gd name="T11" fmla="*/ 34 h 76"/>
                <a:gd name="T12" fmla="*/ 19 w 25"/>
                <a:gd name="T13" fmla="*/ 21 h 76"/>
                <a:gd name="T14" fmla="*/ 24 w 25"/>
                <a:gd name="T15" fmla="*/ 6 h 76"/>
                <a:gd name="T16" fmla="*/ 23 w 25"/>
                <a:gd name="T17" fmla="*/ 1 h 76"/>
                <a:gd name="T18" fmla="*/ 4 w 25"/>
                <a:gd name="T19" fmla="*/ 0 h 76"/>
                <a:gd name="T20" fmla="*/ 2 w 25"/>
                <a:gd name="T21" fmla="*/ 15 h 76"/>
                <a:gd name="T22" fmla="*/ 3 w 25"/>
                <a:gd name="T23" fmla="*/ 25 h 76"/>
                <a:gd name="T24" fmla="*/ 3 w 25"/>
                <a:gd name="T25" fmla="*/ 38 h 76"/>
                <a:gd name="T26" fmla="*/ 0 w 25"/>
                <a:gd name="T27" fmla="*/ 66 h 76"/>
                <a:gd name="T28" fmla="*/ 2 w 25"/>
                <a:gd name="T29" fmla="*/ 70 h 76"/>
                <a:gd name="T30" fmla="*/ 1 w 25"/>
                <a:gd name="T31" fmla="*/ 72 h 76"/>
                <a:gd name="T32" fmla="*/ 6 w 25"/>
                <a:gd name="T33" fmla="*/ 75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5" h="76">
                  <a:moveTo>
                    <a:pt x="6" y="75"/>
                  </a:moveTo>
                  <a:cubicBezTo>
                    <a:pt x="8" y="76"/>
                    <a:pt x="11" y="74"/>
                    <a:pt x="12" y="73"/>
                  </a:cubicBezTo>
                  <a:cubicBezTo>
                    <a:pt x="13" y="72"/>
                    <a:pt x="13" y="70"/>
                    <a:pt x="11" y="69"/>
                  </a:cubicBezTo>
                  <a:cubicBezTo>
                    <a:pt x="9" y="67"/>
                    <a:pt x="10" y="63"/>
                    <a:pt x="9" y="63"/>
                  </a:cubicBezTo>
                  <a:cubicBezTo>
                    <a:pt x="9" y="63"/>
                    <a:pt x="13" y="47"/>
                    <a:pt x="13" y="45"/>
                  </a:cubicBezTo>
                  <a:cubicBezTo>
                    <a:pt x="12" y="42"/>
                    <a:pt x="15" y="35"/>
                    <a:pt x="14" y="34"/>
                  </a:cubicBezTo>
                  <a:cubicBezTo>
                    <a:pt x="14" y="33"/>
                    <a:pt x="18" y="22"/>
                    <a:pt x="19" y="21"/>
                  </a:cubicBezTo>
                  <a:cubicBezTo>
                    <a:pt x="20" y="20"/>
                    <a:pt x="24" y="8"/>
                    <a:pt x="24" y="6"/>
                  </a:cubicBezTo>
                  <a:cubicBezTo>
                    <a:pt x="25" y="3"/>
                    <a:pt x="23" y="1"/>
                    <a:pt x="23" y="1"/>
                  </a:cubicBezTo>
                  <a:cubicBezTo>
                    <a:pt x="4" y="0"/>
                    <a:pt x="4" y="0"/>
                    <a:pt x="4" y="0"/>
                  </a:cubicBezTo>
                  <a:cubicBezTo>
                    <a:pt x="4" y="0"/>
                    <a:pt x="1" y="12"/>
                    <a:pt x="2" y="15"/>
                  </a:cubicBezTo>
                  <a:cubicBezTo>
                    <a:pt x="3" y="19"/>
                    <a:pt x="3" y="24"/>
                    <a:pt x="3" y="25"/>
                  </a:cubicBezTo>
                  <a:cubicBezTo>
                    <a:pt x="2" y="27"/>
                    <a:pt x="3" y="33"/>
                    <a:pt x="3" y="38"/>
                  </a:cubicBezTo>
                  <a:cubicBezTo>
                    <a:pt x="2" y="43"/>
                    <a:pt x="0" y="65"/>
                    <a:pt x="0" y="66"/>
                  </a:cubicBezTo>
                  <a:cubicBezTo>
                    <a:pt x="0" y="67"/>
                    <a:pt x="2" y="70"/>
                    <a:pt x="2" y="70"/>
                  </a:cubicBezTo>
                  <a:cubicBezTo>
                    <a:pt x="1" y="72"/>
                    <a:pt x="1" y="72"/>
                    <a:pt x="1" y="72"/>
                  </a:cubicBezTo>
                  <a:cubicBezTo>
                    <a:pt x="1" y="72"/>
                    <a:pt x="2" y="74"/>
                    <a:pt x="6" y="75"/>
                  </a:cubicBezTo>
                  <a:close/>
                </a:path>
              </a:pathLst>
            </a:custGeom>
            <a:solidFill>
              <a:srgbClr val="262423"/>
            </a:solidFill>
            <a:ln>
              <a:noFill/>
            </a:ln>
            <a:extLst>
              <a:ext uri="{91240B29-F687-4F45-9708-019B960494DF}">
                <a14:hiddenLine xmlns:a14="http://schemas.microsoft.com/office/drawing/2010/main" w="9525">
                  <a:solidFill>
                    <a:srgbClr val="000000"/>
                  </a:solidFill>
                  <a:round/>
                </a14:hiddenLine>
              </a:ext>
            </a:extLst>
          </p:spPr>
          <p:txBody>
            <a:bodyPr lIns="51435" tIns="25718" rIns="51435" bIns="25718"/>
            <a:lstStyle/>
            <a:p>
              <a:pPr eaLnBrk="1" fontAlgn="auto" hangingPunct="1">
                <a:spcBef>
                  <a:spcPts val="0"/>
                </a:spcBef>
                <a:spcAft>
                  <a:spcPts val="0"/>
                </a:spcAft>
                <a:defRPr/>
              </a:pPr>
              <a:endParaRPr lang="zh-CN" altLang="en-US" sz="1000">
                <a:solidFill>
                  <a:prstClr val="black"/>
                </a:solidFill>
                <a:latin typeface="微软雅黑" panose="020B0503020204020204" pitchFamily="34" charset="-122"/>
                <a:ea typeface="微软雅黑" panose="020B0503020204020204" pitchFamily="34" charset="-122"/>
              </a:endParaRPr>
            </a:p>
          </p:txBody>
        </p:sp>
        <p:sp>
          <p:nvSpPr>
            <p:cNvPr id="172" name="MH_Other_59"/>
            <p:cNvSpPr/>
            <p:nvPr>
              <p:custDataLst>
                <p:tags r:id="rId64"/>
              </p:custDataLst>
            </p:nvPr>
          </p:nvSpPr>
          <p:spPr bwMode="auto">
            <a:xfrm>
              <a:off x="2040228" y="3242445"/>
              <a:ext cx="251397" cy="78105"/>
            </a:xfrm>
            <a:custGeom>
              <a:avLst/>
              <a:gdLst>
                <a:gd name="T0" fmla="*/ 0 w 26"/>
                <a:gd name="T1" fmla="*/ 7 h 8"/>
                <a:gd name="T2" fmla="*/ 9 w 26"/>
                <a:gd name="T3" fmla="*/ 7 h 8"/>
                <a:gd name="T4" fmla="*/ 19 w 26"/>
                <a:gd name="T5" fmla="*/ 7 h 8"/>
                <a:gd name="T6" fmla="*/ 25 w 26"/>
                <a:gd name="T7" fmla="*/ 5 h 8"/>
                <a:gd name="T8" fmla="*/ 24 w 26"/>
                <a:gd name="T9" fmla="*/ 0 h 8"/>
                <a:gd name="T10" fmla="*/ 20 w 26"/>
                <a:gd name="T11" fmla="*/ 3 h 8"/>
                <a:gd name="T12" fmla="*/ 2 w 26"/>
                <a:gd name="T13" fmla="*/ 2 h 8"/>
                <a:gd name="T14" fmla="*/ 0 w 26"/>
                <a:gd name="T15" fmla="*/ 7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6" h="8">
                  <a:moveTo>
                    <a:pt x="0" y="7"/>
                  </a:moveTo>
                  <a:cubicBezTo>
                    <a:pt x="0" y="7"/>
                    <a:pt x="8" y="7"/>
                    <a:pt x="9" y="7"/>
                  </a:cubicBezTo>
                  <a:cubicBezTo>
                    <a:pt x="10" y="8"/>
                    <a:pt x="19" y="7"/>
                    <a:pt x="19" y="7"/>
                  </a:cubicBezTo>
                  <a:cubicBezTo>
                    <a:pt x="19" y="7"/>
                    <a:pt x="24" y="6"/>
                    <a:pt x="25" y="5"/>
                  </a:cubicBezTo>
                  <a:cubicBezTo>
                    <a:pt x="25" y="5"/>
                    <a:pt x="26" y="1"/>
                    <a:pt x="24" y="0"/>
                  </a:cubicBezTo>
                  <a:cubicBezTo>
                    <a:pt x="24" y="0"/>
                    <a:pt x="22" y="3"/>
                    <a:pt x="20" y="3"/>
                  </a:cubicBezTo>
                  <a:cubicBezTo>
                    <a:pt x="20" y="3"/>
                    <a:pt x="4" y="2"/>
                    <a:pt x="2" y="2"/>
                  </a:cubicBezTo>
                  <a:cubicBezTo>
                    <a:pt x="2" y="2"/>
                    <a:pt x="1" y="2"/>
                    <a:pt x="0" y="7"/>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lIns="51435" tIns="25718" rIns="51435" bIns="25718"/>
            <a:lstStyle/>
            <a:p>
              <a:pPr eaLnBrk="1" fontAlgn="auto" hangingPunct="1">
                <a:spcBef>
                  <a:spcPts val="0"/>
                </a:spcBef>
                <a:spcAft>
                  <a:spcPts val="0"/>
                </a:spcAft>
                <a:defRPr/>
              </a:pPr>
              <a:endParaRPr lang="zh-CN" altLang="en-US" sz="1000">
                <a:solidFill>
                  <a:prstClr val="black"/>
                </a:solidFill>
                <a:latin typeface="微软雅黑" panose="020B0503020204020204" pitchFamily="34" charset="-122"/>
                <a:ea typeface="微软雅黑" panose="020B0503020204020204" pitchFamily="34" charset="-122"/>
              </a:endParaRPr>
            </a:p>
          </p:txBody>
        </p:sp>
        <p:sp>
          <p:nvSpPr>
            <p:cNvPr id="173" name="MH_Other_60"/>
            <p:cNvSpPr/>
            <p:nvPr>
              <p:custDataLst>
                <p:tags r:id="rId65"/>
              </p:custDataLst>
            </p:nvPr>
          </p:nvSpPr>
          <p:spPr bwMode="auto">
            <a:xfrm>
              <a:off x="2455159" y="2795783"/>
              <a:ext cx="117156" cy="107393"/>
            </a:xfrm>
            <a:custGeom>
              <a:avLst/>
              <a:gdLst>
                <a:gd name="T0" fmla="*/ 3 w 12"/>
                <a:gd name="T1" fmla="*/ 11 h 11"/>
                <a:gd name="T2" fmla="*/ 8 w 12"/>
                <a:gd name="T3" fmla="*/ 9 h 11"/>
                <a:gd name="T4" fmla="*/ 11 w 12"/>
                <a:gd name="T5" fmla="*/ 2 h 11"/>
                <a:gd name="T6" fmla="*/ 11 w 12"/>
                <a:gd name="T7" fmla="*/ 0 h 11"/>
                <a:gd name="T8" fmla="*/ 9 w 12"/>
                <a:gd name="T9" fmla="*/ 0 h 11"/>
                <a:gd name="T10" fmla="*/ 6 w 12"/>
                <a:gd name="T11" fmla="*/ 2 h 11"/>
                <a:gd name="T12" fmla="*/ 3 w 12"/>
                <a:gd name="T13" fmla="*/ 4 h 11"/>
                <a:gd name="T14" fmla="*/ 3 w 12"/>
                <a:gd name="T15" fmla="*/ 1 h 11"/>
                <a:gd name="T16" fmla="*/ 2 w 12"/>
                <a:gd name="T17" fmla="*/ 3 h 11"/>
                <a:gd name="T18" fmla="*/ 1 w 12"/>
                <a:gd name="T19" fmla="*/ 6 h 11"/>
                <a:gd name="T20" fmla="*/ 1 w 12"/>
                <a:gd name="T21" fmla="*/ 8 h 11"/>
                <a:gd name="T22" fmla="*/ 3 w 12"/>
                <a:gd name="T23" fmla="*/ 1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 h="11">
                  <a:moveTo>
                    <a:pt x="3" y="11"/>
                  </a:moveTo>
                  <a:cubicBezTo>
                    <a:pt x="3" y="11"/>
                    <a:pt x="7" y="10"/>
                    <a:pt x="8" y="9"/>
                  </a:cubicBezTo>
                  <a:cubicBezTo>
                    <a:pt x="8" y="9"/>
                    <a:pt x="11" y="3"/>
                    <a:pt x="11" y="2"/>
                  </a:cubicBezTo>
                  <a:cubicBezTo>
                    <a:pt x="11" y="2"/>
                    <a:pt x="12" y="1"/>
                    <a:pt x="11" y="0"/>
                  </a:cubicBezTo>
                  <a:cubicBezTo>
                    <a:pt x="11" y="0"/>
                    <a:pt x="9" y="0"/>
                    <a:pt x="9" y="0"/>
                  </a:cubicBezTo>
                  <a:cubicBezTo>
                    <a:pt x="9" y="0"/>
                    <a:pt x="8" y="0"/>
                    <a:pt x="6" y="2"/>
                  </a:cubicBezTo>
                  <a:cubicBezTo>
                    <a:pt x="3" y="4"/>
                    <a:pt x="3" y="4"/>
                    <a:pt x="3" y="4"/>
                  </a:cubicBezTo>
                  <a:cubicBezTo>
                    <a:pt x="3" y="4"/>
                    <a:pt x="5" y="2"/>
                    <a:pt x="3" y="1"/>
                  </a:cubicBezTo>
                  <a:cubicBezTo>
                    <a:pt x="2" y="3"/>
                    <a:pt x="2" y="3"/>
                    <a:pt x="2" y="3"/>
                  </a:cubicBezTo>
                  <a:cubicBezTo>
                    <a:pt x="2" y="3"/>
                    <a:pt x="0" y="4"/>
                    <a:pt x="1" y="6"/>
                  </a:cubicBezTo>
                  <a:cubicBezTo>
                    <a:pt x="1" y="7"/>
                    <a:pt x="1" y="8"/>
                    <a:pt x="1" y="8"/>
                  </a:cubicBezTo>
                  <a:cubicBezTo>
                    <a:pt x="1" y="8"/>
                    <a:pt x="2" y="11"/>
                    <a:pt x="3" y="11"/>
                  </a:cubicBezTo>
                  <a:close/>
                </a:path>
              </a:pathLst>
            </a:custGeom>
            <a:solidFill>
              <a:srgbClr val="F2C279"/>
            </a:solidFill>
            <a:ln>
              <a:noFill/>
            </a:ln>
            <a:extLst>
              <a:ext uri="{91240B29-F687-4F45-9708-019B960494DF}">
                <a14:hiddenLine xmlns:a14="http://schemas.microsoft.com/office/drawing/2010/main" w="9525">
                  <a:solidFill>
                    <a:srgbClr val="000000"/>
                  </a:solidFill>
                  <a:round/>
                </a14:hiddenLine>
              </a:ext>
            </a:extLst>
          </p:spPr>
          <p:txBody>
            <a:bodyPr lIns="51435" tIns="25718" rIns="51435" bIns="25718"/>
            <a:lstStyle/>
            <a:p>
              <a:pPr eaLnBrk="1" fontAlgn="auto" hangingPunct="1">
                <a:spcBef>
                  <a:spcPts val="0"/>
                </a:spcBef>
                <a:spcAft>
                  <a:spcPts val="0"/>
                </a:spcAft>
                <a:defRPr/>
              </a:pPr>
              <a:endParaRPr lang="zh-CN" altLang="en-US" sz="1000">
                <a:solidFill>
                  <a:prstClr val="black"/>
                </a:solidFill>
                <a:latin typeface="微软雅黑" panose="020B0503020204020204" pitchFamily="34" charset="-122"/>
                <a:ea typeface="微软雅黑" panose="020B0503020204020204" pitchFamily="34" charset="-122"/>
              </a:endParaRPr>
            </a:p>
          </p:txBody>
        </p:sp>
        <p:sp>
          <p:nvSpPr>
            <p:cNvPr id="174" name="MH_Other_61"/>
            <p:cNvSpPr/>
            <p:nvPr>
              <p:custDataLst>
                <p:tags r:id="rId66"/>
              </p:custDataLst>
            </p:nvPr>
          </p:nvSpPr>
          <p:spPr bwMode="auto">
            <a:xfrm>
              <a:off x="2020702" y="3271736"/>
              <a:ext cx="114715" cy="734676"/>
            </a:xfrm>
            <a:custGeom>
              <a:avLst/>
              <a:gdLst>
                <a:gd name="T0" fmla="*/ 4 w 12"/>
                <a:gd name="T1" fmla="*/ 0 h 76"/>
                <a:gd name="T2" fmla="*/ 2 w 12"/>
                <a:gd name="T3" fmla="*/ 15 h 76"/>
                <a:gd name="T4" fmla="*/ 3 w 12"/>
                <a:gd name="T5" fmla="*/ 25 h 76"/>
                <a:gd name="T6" fmla="*/ 3 w 12"/>
                <a:gd name="T7" fmla="*/ 38 h 76"/>
                <a:gd name="T8" fmla="*/ 0 w 12"/>
                <a:gd name="T9" fmla="*/ 66 h 76"/>
                <a:gd name="T10" fmla="*/ 2 w 12"/>
                <a:gd name="T11" fmla="*/ 70 h 76"/>
                <a:gd name="T12" fmla="*/ 1 w 12"/>
                <a:gd name="T13" fmla="*/ 72 h 76"/>
                <a:gd name="T14" fmla="*/ 6 w 12"/>
                <a:gd name="T15" fmla="*/ 75 h 76"/>
                <a:gd name="T16" fmla="*/ 8 w 12"/>
                <a:gd name="T17" fmla="*/ 75 h 76"/>
                <a:gd name="T18" fmla="*/ 8 w 12"/>
                <a:gd name="T19" fmla="*/ 72 h 76"/>
                <a:gd name="T20" fmla="*/ 4 w 12"/>
                <a:gd name="T21" fmla="*/ 71 h 76"/>
                <a:gd name="T22" fmla="*/ 8 w 12"/>
                <a:gd name="T23" fmla="*/ 69 h 76"/>
                <a:gd name="T24" fmla="*/ 8 w 12"/>
                <a:gd name="T25" fmla="*/ 56 h 76"/>
                <a:gd name="T26" fmla="*/ 10 w 12"/>
                <a:gd name="T27" fmla="*/ 61 h 76"/>
                <a:gd name="T28" fmla="*/ 10 w 12"/>
                <a:gd name="T29" fmla="*/ 60 h 76"/>
                <a:gd name="T30" fmla="*/ 11 w 12"/>
                <a:gd name="T31" fmla="*/ 46 h 76"/>
                <a:gd name="T32" fmla="*/ 10 w 12"/>
                <a:gd name="T33" fmla="*/ 39 h 76"/>
                <a:gd name="T34" fmla="*/ 10 w 12"/>
                <a:gd name="T35" fmla="*/ 44 h 76"/>
                <a:gd name="T36" fmla="*/ 8 w 12"/>
                <a:gd name="T37" fmla="*/ 50 h 76"/>
                <a:gd name="T38" fmla="*/ 8 w 12"/>
                <a:gd name="T39" fmla="*/ 33 h 76"/>
                <a:gd name="T40" fmla="*/ 12 w 12"/>
                <a:gd name="T41" fmla="*/ 31 h 76"/>
                <a:gd name="T42" fmla="*/ 8 w 12"/>
                <a:gd name="T43" fmla="*/ 25 h 76"/>
                <a:gd name="T44" fmla="*/ 11 w 12"/>
                <a:gd name="T45" fmla="*/ 16 h 76"/>
                <a:gd name="T46" fmla="*/ 7 w 12"/>
                <a:gd name="T47" fmla="*/ 14 h 76"/>
                <a:gd name="T48" fmla="*/ 11 w 12"/>
                <a:gd name="T49" fmla="*/ 1 h 76"/>
                <a:gd name="T50" fmla="*/ 4 w 12"/>
                <a:gd name="T51" fmla="*/ 0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2" h="76">
                  <a:moveTo>
                    <a:pt x="4" y="0"/>
                  </a:moveTo>
                  <a:cubicBezTo>
                    <a:pt x="4" y="0"/>
                    <a:pt x="1" y="12"/>
                    <a:pt x="2" y="15"/>
                  </a:cubicBezTo>
                  <a:cubicBezTo>
                    <a:pt x="3" y="19"/>
                    <a:pt x="3" y="24"/>
                    <a:pt x="3" y="25"/>
                  </a:cubicBezTo>
                  <a:cubicBezTo>
                    <a:pt x="2" y="27"/>
                    <a:pt x="3" y="33"/>
                    <a:pt x="3" y="38"/>
                  </a:cubicBezTo>
                  <a:cubicBezTo>
                    <a:pt x="2" y="43"/>
                    <a:pt x="0" y="65"/>
                    <a:pt x="0" y="66"/>
                  </a:cubicBezTo>
                  <a:cubicBezTo>
                    <a:pt x="0" y="67"/>
                    <a:pt x="2" y="70"/>
                    <a:pt x="2" y="70"/>
                  </a:cubicBezTo>
                  <a:cubicBezTo>
                    <a:pt x="1" y="72"/>
                    <a:pt x="1" y="72"/>
                    <a:pt x="1" y="72"/>
                  </a:cubicBezTo>
                  <a:cubicBezTo>
                    <a:pt x="1" y="72"/>
                    <a:pt x="2" y="74"/>
                    <a:pt x="6" y="75"/>
                  </a:cubicBezTo>
                  <a:cubicBezTo>
                    <a:pt x="7" y="76"/>
                    <a:pt x="8" y="75"/>
                    <a:pt x="8" y="75"/>
                  </a:cubicBezTo>
                  <a:cubicBezTo>
                    <a:pt x="9" y="74"/>
                    <a:pt x="9" y="73"/>
                    <a:pt x="8" y="72"/>
                  </a:cubicBezTo>
                  <a:cubicBezTo>
                    <a:pt x="7" y="71"/>
                    <a:pt x="4" y="71"/>
                    <a:pt x="4" y="71"/>
                  </a:cubicBezTo>
                  <a:cubicBezTo>
                    <a:pt x="8" y="69"/>
                    <a:pt x="8" y="69"/>
                    <a:pt x="8" y="69"/>
                  </a:cubicBezTo>
                  <a:cubicBezTo>
                    <a:pt x="6" y="64"/>
                    <a:pt x="8" y="56"/>
                    <a:pt x="8" y="56"/>
                  </a:cubicBezTo>
                  <a:cubicBezTo>
                    <a:pt x="9" y="58"/>
                    <a:pt x="9" y="59"/>
                    <a:pt x="10" y="61"/>
                  </a:cubicBezTo>
                  <a:cubicBezTo>
                    <a:pt x="10" y="60"/>
                    <a:pt x="10" y="60"/>
                    <a:pt x="10" y="60"/>
                  </a:cubicBezTo>
                  <a:cubicBezTo>
                    <a:pt x="10" y="56"/>
                    <a:pt x="11" y="46"/>
                    <a:pt x="11" y="46"/>
                  </a:cubicBezTo>
                  <a:cubicBezTo>
                    <a:pt x="10" y="44"/>
                    <a:pt x="10" y="39"/>
                    <a:pt x="10" y="39"/>
                  </a:cubicBezTo>
                  <a:cubicBezTo>
                    <a:pt x="10" y="44"/>
                    <a:pt x="10" y="44"/>
                    <a:pt x="10" y="44"/>
                  </a:cubicBezTo>
                  <a:cubicBezTo>
                    <a:pt x="11" y="50"/>
                    <a:pt x="8" y="50"/>
                    <a:pt x="8" y="50"/>
                  </a:cubicBezTo>
                  <a:cubicBezTo>
                    <a:pt x="5" y="46"/>
                    <a:pt x="8" y="36"/>
                    <a:pt x="8" y="33"/>
                  </a:cubicBezTo>
                  <a:cubicBezTo>
                    <a:pt x="8" y="29"/>
                    <a:pt x="12" y="31"/>
                    <a:pt x="12" y="31"/>
                  </a:cubicBezTo>
                  <a:cubicBezTo>
                    <a:pt x="12" y="31"/>
                    <a:pt x="8" y="29"/>
                    <a:pt x="8" y="25"/>
                  </a:cubicBezTo>
                  <a:cubicBezTo>
                    <a:pt x="8" y="22"/>
                    <a:pt x="11" y="16"/>
                    <a:pt x="11" y="16"/>
                  </a:cubicBezTo>
                  <a:cubicBezTo>
                    <a:pt x="11" y="16"/>
                    <a:pt x="8" y="18"/>
                    <a:pt x="7" y="14"/>
                  </a:cubicBezTo>
                  <a:cubicBezTo>
                    <a:pt x="7" y="12"/>
                    <a:pt x="10" y="5"/>
                    <a:pt x="11" y="1"/>
                  </a:cubicBezTo>
                  <a:lnTo>
                    <a:pt x="4" y="0"/>
                  </a:ln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lIns="51435" tIns="25718" rIns="51435" bIns="25718"/>
            <a:lstStyle/>
            <a:p>
              <a:pPr eaLnBrk="1" fontAlgn="auto" hangingPunct="1">
                <a:spcBef>
                  <a:spcPts val="0"/>
                </a:spcBef>
                <a:spcAft>
                  <a:spcPts val="0"/>
                </a:spcAft>
                <a:defRPr/>
              </a:pPr>
              <a:endParaRPr lang="zh-CN" altLang="en-US" sz="1000">
                <a:solidFill>
                  <a:prstClr val="black"/>
                </a:solidFill>
                <a:latin typeface="微软雅黑" panose="020B0503020204020204" pitchFamily="34" charset="-122"/>
                <a:ea typeface="微软雅黑" panose="020B0503020204020204" pitchFamily="34" charset="-122"/>
              </a:endParaRPr>
            </a:p>
          </p:txBody>
        </p:sp>
        <p:sp>
          <p:nvSpPr>
            <p:cNvPr id="175" name="MH_Other_62"/>
            <p:cNvSpPr/>
            <p:nvPr>
              <p:custDataLst>
                <p:tags r:id="rId67"/>
              </p:custDataLst>
            </p:nvPr>
          </p:nvSpPr>
          <p:spPr bwMode="auto">
            <a:xfrm>
              <a:off x="2098807" y="3281498"/>
              <a:ext cx="163531" cy="241638"/>
            </a:xfrm>
            <a:custGeom>
              <a:avLst/>
              <a:gdLst>
                <a:gd name="T0" fmla="*/ 1 w 17"/>
                <a:gd name="T1" fmla="*/ 0 h 25"/>
                <a:gd name="T2" fmla="*/ 0 w 17"/>
                <a:gd name="T3" fmla="*/ 4 h 25"/>
                <a:gd name="T4" fmla="*/ 10 w 17"/>
                <a:gd name="T5" fmla="*/ 6 h 25"/>
                <a:gd name="T6" fmla="*/ 11 w 17"/>
                <a:gd name="T7" fmla="*/ 15 h 25"/>
                <a:gd name="T8" fmla="*/ 8 w 17"/>
                <a:gd name="T9" fmla="*/ 18 h 25"/>
                <a:gd name="T10" fmla="*/ 9 w 17"/>
                <a:gd name="T11" fmla="*/ 25 h 25"/>
                <a:gd name="T12" fmla="*/ 11 w 17"/>
                <a:gd name="T13" fmla="*/ 20 h 25"/>
                <a:gd name="T14" fmla="*/ 16 w 17"/>
                <a:gd name="T15" fmla="*/ 5 h 25"/>
                <a:gd name="T16" fmla="*/ 15 w 17"/>
                <a:gd name="T17" fmla="*/ 0 h 25"/>
                <a:gd name="T18" fmla="*/ 1 w 17"/>
                <a:gd name="T19" fmla="*/ 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 h="25">
                  <a:moveTo>
                    <a:pt x="1" y="0"/>
                  </a:moveTo>
                  <a:cubicBezTo>
                    <a:pt x="0" y="4"/>
                    <a:pt x="0" y="4"/>
                    <a:pt x="0" y="4"/>
                  </a:cubicBezTo>
                  <a:cubicBezTo>
                    <a:pt x="9" y="10"/>
                    <a:pt x="10" y="6"/>
                    <a:pt x="10" y="6"/>
                  </a:cubicBezTo>
                  <a:cubicBezTo>
                    <a:pt x="10" y="6"/>
                    <a:pt x="11" y="13"/>
                    <a:pt x="11" y="15"/>
                  </a:cubicBezTo>
                  <a:cubicBezTo>
                    <a:pt x="11" y="18"/>
                    <a:pt x="8" y="18"/>
                    <a:pt x="8" y="18"/>
                  </a:cubicBezTo>
                  <a:cubicBezTo>
                    <a:pt x="8" y="19"/>
                    <a:pt x="9" y="22"/>
                    <a:pt x="9" y="25"/>
                  </a:cubicBezTo>
                  <a:cubicBezTo>
                    <a:pt x="10" y="23"/>
                    <a:pt x="11" y="20"/>
                    <a:pt x="11" y="20"/>
                  </a:cubicBezTo>
                  <a:cubicBezTo>
                    <a:pt x="12" y="19"/>
                    <a:pt x="16" y="7"/>
                    <a:pt x="16" y="5"/>
                  </a:cubicBezTo>
                  <a:cubicBezTo>
                    <a:pt x="17" y="2"/>
                    <a:pt x="15" y="0"/>
                    <a:pt x="15" y="0"/>
                  </a:cubicBezTo>
                  <a:lnTo>
                    <a:pt x="1" y="0"/>
                  </a:ln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lIns="51435" tIns="25718" rIns="51435" bIns="25718"/>
            <a:lstStyle/>
            <a:p>
              <a:pPr eaLnBrk="1" fontAlgn="auto" hangingPunct="1">
                <a:spcBef>
                  <a:spcPts val="0"/>
                </a:spcBef>
                <a:spcAft>
                  <a:spcPts val="0"/>
                </a:spcAft>
                <a:defRPr/>
              </a:pPr>
              <a:endParaRPr lang="zh-CN" altLang="en-US" sz="1000">
                <a:solidFill>
                  <a:prstClr val="black"/>
                </a:solidFill>
                <a:latin typeface="微软雅黑" panose="020B0503020204020204" pitchFamily="34" charset="-122"/>
                <a:ea typeface="微软雅黑" panose="020B0503020204020204" pitchFamily="34" charset="-122"/>
              </a:endParaRPr>
            </a:p>
          </p:txBody>
        </p:sp>
        <p:sp>
          <p:nvSpPr>
            <p:cNvPr id="176" name="MH_Other_63"/>
            <p:cNvSpPr/>
            <p:nvPr>
              <p:custDataLst>
                <p:tags r:id="rId68"/>
              </p:custDataLst>
            </p:nvPr>
          </p:nvSpPr>
          <p:spPr bwMode="auto">
            <a:xfrm>
              <a:off x="2223286" y="3271736"/>
              <a:ext cx="48814" cy="39053"/>
            </a:xfrm>
            <a:custGeom>
              <a:avLst/>
              <a:gdLst>
                <a:gd name="T0" fmla="*/ 4 w 5"/>
                <a:gd name="T1" fmla="*/ 0 h 4"/>
                <a:gd name="T2" fmla="*/ 3 w 5"/>
                <a:gd name="T3" fmla="*/ 3 h 4"/>
                <a:gd name="T4" fmla="*/ 0 w 5"/>
                <a:gd name="T5" fmla="*/ 4 h 4"/>
                <a:gd name="T6" fmla="*/ 0 w 5"/>
                <a:gd name="T7" fmla="*/ 1 h 4"/>
                <a:gd name="T8" fmla="*/ 4 w 5"/>
                <a:gd name="T9" fmla="*/ 0 h 4"/>
              </a:gdLst>
              <a:ahLst/>
              <a:cxnLst>
                <a:cxn ang="0">
                  <a:pos x="T0" y="T1"/>
                </a:cxn>
                <a:cxn ang="0">
                  <a:pos x="T2" y="T3"/>
                </a:cxn>
                <a:cxn ang="0">
                  <a:pos x="T4" y="T5"/>
                </a:cxn>
                <a:cxn ang="0">
                  <a:pos x="T6" y="T7"/>
                </a:cxn>
                <a:cxn ang="0">
                  <a:pos x="T8" y="T9"/>
                </a:cxn>
              </a:cxnLst>
              <a:rect l="0" t="0" r="r" b="b"/>
              <a:pathLst>
                <a:path w="5" h="4">
                  <a:moveTo>
                    <a:pt x="4" y="0"/>
                  </a:moveTo>
                  <a:cubicBezTo>
                    <a:pt x="4" y="0"/>
                    <a:pt x="5" y="3"/>
                    <a:pt x="3" y="3"/>
                  </a:cubicBezTo>
                  <a:cubicBezTo>
                    <a:pt x="0" y="4"/>
                    <a:pt x="0" y="4"/>
                    <a:pt x="0" y="4"/>
                  </a:cubicBezTo>
                  <a:cubicBezTo>
                    <a:pt x="0" y="1"/>
                    <a:pt x="0" y="1"/>
                    <a:pt x="0" y="1"/>
                  </a:cubicBezTo>
                  <a:lnTo>
                    <a:pt x="4" y="0"/>
                  </a:lnTo>
                  <a:close/>
                </a:path>
              </a:pathLst>
            </a:custGeom>
            <a:solidFill>
              <a:srgbClr val="EFDBD8"/>
            </a:solidFill>
            <a:ln>
              <a:noFill/>
            </a:ln>
            <a:extLst>
              <a:ext uri="{91240B29-F687-4F45-9708-019B960494DF}">
                <a14:hiddenLine xmlns:a14="http://schemas.microsoft.com/office/drawing/2010/main" w="9525">
                  <a:solidFill>
                    <a:srgbClr val="000000"/>
                  </a:solidFill>
                  <a:round/>
                </a14:hiddenLine>
              </a:ext>
            </a:extLst>
          </p:spPr>
          <p:txBody>
            <a:bodyPr lIns="51435" tIns="25718" rIns="51435" bIns="25718"/>
            <a:lstStyle/>
            <a:p>
              <a:pPr eaLnBrk="1" fontAlgn="auto" hangingPunct="1">
                <a:spcBef>
                  <a:spcPts val="0"/>
                </a:spcBef>
                <a:spcAft>
                  <a:spcPts val="0"/>
                </a:spcAft>
                <a:defRPr/>
              </a:pPr>
              <a:endParaRPr lang="zh-CN" altLang="en-US" sz="1000">
                <a:solidFill>
                  <a:prstClr val="black"/>
                </a:solidFill>
                <a:latin typeface="微软雅黑" panose="020B0503020204020204" pitchFamily="34" charset="-122"/>
                <a:ea typeface="微软雅黑" panose="020B0503020204020204" pitchFamily="34" charset="-122"/>
              </a:endParaRPr>
            </a:p>
          </p:txBody>
        </p:sp>
        <p:sp>
          <p:nvSpPr>
            <p:cNvPr id="177" name="MH_Other_64"/>
            <p:cNvSpPr/>
            <p:nvPr>
              <p:custDataLst>
                <p:tags r:id="rId69"/>
              </p:custDataLst>
            </p:nvPr>
          </p:nvSpPr>
          <p:spPr bwMode="auto">
            <a:xfrm>
              <a:off x="2059755" y="2864126"/>
              <a:ext cx="222109" cy="407610"/>
            </a:xfrm>
            <a:custGeom>
              <a:avLst/>
              <a:gdLst>
                <a:gd name="T0" fmla="*/ 0 w 23"/>
                <a:gd name="T1" fmla="*/ 38 h 42"/>
                <a:gd name="T2" fmla="*/ 9 w 23"/>
                <a:gd name="T3" fmla="*/ 42 h 42"/>
                <a:gd name="T4" fmla="*/ 20 w 23"/>
                <a:gd name="T5" fmla="*/ 42 h 42"/>
                <a:gd name="T6" fmla="*/ 23 w 23"/>
                <a:gd name="T7" fmla="*/ 38 h 42"/>
                <a:gd name="T8" fmla="*/ 21 w 23"/>
                <a:gd name="T9" fmla="*/ 31 h 42"/>
                <a:gd name="T10" fmla="*/ 21 w 23"/>
                <a:gd name="T11" fmla="*/ 23 h 42"/>
                <a:gd name="T12" fmla="*/ 15 w 23"/>
                <a:gd name="T13" fmla="*/ 9 h 42"/>
                <a:gd name="T14" fmla="*/ 18 w 23"/>
                <a:gd name="T15" fmla="*/ 6 h 42"/>
                <a:gd name="T16" fmla="*/ 13 w 23"/>
                <a:gd name="T17" fmla="*/ 2 h 42"/>
                <a:gd name="T18" fmla="*/ 12 w 23"/>
                <a:gd name="T19" fmla="*/ 9 h 42"/>
                <a:gd name="T20" fmla="*/ 11 w 23"/>
                <a:gd name="T21" fmla="*/ 6 h 42"/>
                <a:gd name="T22" fmla="*/ 5 w 23"/>
                <a:gd name="T23" fmla="*/ 0 h 42"/>
                <a:gd name="T24" fmla="*/ 4 w 23"/>
                <a:gd name="T25" fmla="*/ 2 h 42"/>
                <a:gd name="T26" fmla="*/ 7 w 23"/>
                <a:gd name="T27" fmla="*/ 9 h 42"/>
                <a:gd name="T28" fmla="*/ 5 w 23"/>
                <a:gd name="T29" fmla="*/ 14 h 42"/>
                <a:gd name="T30" fmla="*/ 0 w 23"/>
                <a:gd name="T31" fmla="*/ 38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3" h="42">
                  <a:moveTo>
                    <a:pt x="0" y="38"/>
                  </a:moveTo>
                  <a:cubicBezTo>
                    <a:pt x="0" y="38"/>
                    <a:pt x="8" y="42"/>
                    <a:pt x="9" y="42"/>
                  </a:cubicBezTo>
                  <a:cubicBezTo>
                    <a:pt x="10" y="42"/>
                    <a:pt x="20" y="42"/>
                    <a:pt x="20" y="42"/>
                  </a:cubicBezTo>
                  <a:cubicBezTo>
                    <a:pt x="20" y="42"/>
                    <a:pt x="22" y="38"/>
                    <a:pt x="23" y="38"/>
                  </a:cubicBezTo>
                  <a:cubicBezTo>
                    <a:pt x="23" y="37"/>
                    <a:pt x="22" y="33"/>
                    <a:pt x="21" y="31"/>
                  </a:cubicBezTo>
                  <a:cubicBezTo>
                    <a:pt x="21" y="29"/>
                    <a:pt x="21" y="24"/>
                    <a:pt x="21" y="23"/>
                  </a:cubicBezTo>
                  <a:cubicBezTo>
                    <a:pt x="20" y="21"/>
                    <a:pt x="22" y="14"/>
                    <a:pt x="15" y="9"/>
                  </a:cubicBezTo>
                  <a:cubicBezTo>
                    <a:pt x="15" y="9"/>
                    <a:pt x="17" y="7"/>
                    <a:pt x="18" y="6"/>
                  </a:cubicBezTo>
                  <a:cubicBezTo>
                    <a:pt x="13" y="2"/>
                    <a:pt x="13" y="2"/>
                    <a:pt x="13" y="2"/>
                  </a:cubicBezTo>
                  <a:cubicBezTo>
                    <a:pt x="13" y="2"/>
                    <a:pt x="13" y="8"/>
                    <a:pt x="12" y="9"/>
                  </a:cubicBezTo>
                  <a:cubicBezTo>
                    <a:pt x="11" y="6"/>
                    <a:pt x="11" y="6"/>
                    <a:pt x="11" y="6"/>
                  </a:cubicBezTo>
                  <a:cubicBezTo>
                    <a:pt x="11" y="6"/>
                    <a:pt x="5" y="0"/>
                    <a:pt x="5" y="0"/>
                  </a:cubicBezTo>
                  <a:cubicBezTo>
                    <a:pt x="4" y="2"/>
                    <a:pt x="4" y="2"/>
                    <a:pt x="4" y="2"/>
                  </a:cubicBezTo>
                  <a:cubicBezTo>
                    <a:pt x="7" y="9"/>
                    <a:pt x="7" y="9"/>
                    <a:pt x="7" y="9"/>
                  </a:cubicBezTo>
                  <a:cubicBezTo>
                    <a:pt x="7" y="9"/>
                    <a:pt x="4" y="13"/>
                    <a:pt x="5" y="14"/>
                  </a:cubicBezTo>
                  <a:cubicBezTo>
                    <a:pt x="5" y="15"/>
                    <a:pt x="0" y="38"/>
                    <a:pt x="0" y="38"/>
                  </a:cubicBezTo>
                  <a:close/>
                </a:path>
              </a:pathLst>
            </a:custGeom>
            <a:solidFill>
              <a:srgbClr val="F5F7FC"/>
            </a:solidFill>
            <a:ln>
              <a:noFill/>
            </a:ln>
            <a:extLst>
              <a:ext uri="{91240B29-F687-4F45-9708-019B960494DF}">
                <a14:hiddenLine xmlns:a14="http://schemas.microsoft.com/office/drawing/2010/main" w="9525">
                  <a:solidFill>
                    <a:srgbClr val="000000"/>
                  </a:solidFill>
                  <a:round/>
                </a14:hiddenLine>
              </a:ext>
            </a:extLst>
          </p:spPr>
          <p:txBody>
            <a:bodyPr lIns="51435" tIns="25718" rIns="51435" bIns="25718"/>
            <a:lstStyle/>
            <a:p>
              <a:pPr eaLnBrk="1" fontAlgn="auto" hangingPunct="1">
                <a:spcBef>
                  <a:spcPts val="0"/>
                </a:spcBef>
                <a:spcAft>
                  <a:spcPts val="0"/>
                </a:spcAft>
                <a:defRPr/>
              </a:pPr>
              <a:endParaRPr lang="zh-CN" altLang="en-US" sz="1000">
                <a:solidFill>
                  <a:prstClr val="black"/>
                </a:solidFill>
                <a:latin typeface="微软雅黑" panose="020B0503020204020204" pitchFamily="34" charset="-122"/>
                <a:ea typeface="微软雅黑" panose="020B0503020204020204" pitchFamily="34" charset="-122"/>
              </a:endParaRPr>
            </a:p>
          </p:txBody>
        </p:sp>
        <p:sp>
          <p:nvSpPr>
            <p:cNvPr id="178" name="MH_Other_65"/>
            <p:cNvSpPr/>
            <p:nvPr>
              <p:custDataLst>
                <p:tags r:id="rId70"/>
              </p:custDataLst>
            </p:nvPr>
          </p:nvSpPr>
          <p:spPr bwMode="auto">
            <a:xfrm>
              <a:off x="2059755" y="2922704"/>
              <a:ext cx="153767" cy="349031"/>
            </a:xfrm>
            <a:custGeom>
              <a:avLst/>
              <a:gdLst>
                <a:gd name="T0" fmla="*/ 7 w 16"/>
                <a:gd name="T1" fmla="*/ 4 h 36"/>
                <a:gd name="T2" fmla="*/ 5 w 16"/>
                <a:gd name="T3" fmla="*/ 9 h 36"/>
                <a:gd name="T4" fmla="*/ 0 w 16"/>
                <a:gd name="T5" fmla="*/ 32 h 36"/>
                <a:gd name="T6" fmla="*/ 9 w 16"/>
                <a:gd name="T7" fmla="*/ 36 h 36"/>
                <a:gd name="T8" fmla="*/ 11 w 16"/>
                <a:gd name="T9" fmla="*/ 36 h 36"/>
                <a:gd name="T10" fmla="*/ 8 w 16"/>
                <a:gd name="T11" fmla="*/ 33 h 36"/>
                <a:gd name="T12" fmla="*/ 7 w 16"/>
                <a:gd name="T13" fmla="*/ 30 h 36"/>
                <a:gd name="T14" fmla="*/ 10 w 16"/>
                <a:gd name="T15" fmla="*/ 32 h 36"/>
                <a:gd name="T16" fmla="*/ 8 w 16"/>
                <a:gd name="T17" fmla="*/ 29 h 36"/>
                <a:gd name="T18" fmla="*/ 15 w 16"/>
                <a:gd name="T19" fmla="*/ 36 h 36"/>
                <a:gd name="T20" fmla="*/ 16 w 16"/>
                <a:gd name="T21" fmla="*/ 36 h 36"/>
                <a:gd name="T22" fmla="*/ 8 w 16"/>
                <a:gd name="T23" fmla="*/ 27 h 36"/>
                <a:gd name="T24" fmla="*/ 10 w 16"/>
                <a:gd name="T25" fmla="*/ 25 h 36"/>
                <a:gd name="T26" fmla="*/ 10 w 16"/>
                <a:gd name="T27" fmla="*/ 23 h 36"/>
                <a:gd name="T28" fmla="*/ 15 w 16"/>
                <a:gd name="T29" fmla="*/ 26 h 36"/>
                <a:gd name="T30" fmla="*/ 10 w 16"/>
                <a:gd name="T31" fmla="*/ 22 h 36"/>
                <a:gd name="T32" fmla="*/ 10 w 16"/>
                <a:gd name="T33" fmla="*/ 20 h 36"/>
                <a:gd name="T34" fmla="*/ 15 w 16"/>
                <a:gd name="T35" fmla="*/ 22 h 36"/>
                <a:gd name="T36" fmla="*/ 10 w 16"/>
                <a:gd name="T37" fmla="*/ 18 h 36"/>
                <a:gd name="T38" fmla="*/ 8 w 16"/>
                <a:gd name="T39" fmla="*/ 15 h 36"/>
                <a:gd name="T40" fmla="*/ 13 w 16"/>
                <a:gd name="T41" fmla="*/ 15 h 36"/>
                <a:gd name="T42" fmla="*/ 8 w 16"/>
                <a:gd name="T43" fmla="*/ 12 h 36"/>
                <a:gd name="T44" fmla="*/ 7 w 16"/>
                <a:gd name="T45" fmla="*/ 6 h 36"/>
                <a:gd name="T46" fmla="*/ 11 w 16"/>
                <a:gd name="T47" fmla="*/ 0 h 36"/>
                <a:gd name="T48" fmla="*/ 7 w 16"/>
                <a:gd name="T49" fmla="*/ 4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6" h="36">
                  <a:moveTo>
                    <a:pt x="7" y="4"/>
                  </a:moveTo>
                  <a:cubicBezTo>
                    <a:pt x="5" y="9"/>
                    <a:pt x="5" y="9"/>
                    <a:pt x="5" y="9"/>
                  </a:cubicBezTo>
                  <a:cubicBezTo>
                    <a:pt x="4" y="12"/>
                    <a:pt x="0" y="32"/>
                    <a:pt x="0" y="32"/>
                  </a:cubicBezTo>
                  <a:cubicBezTo>
                    <a:pt x="0" y="32"/>
                    <a:pt x="8" y="36"/>
                    <a:pt x="9" y="36"/>
                  </a:cubicBezTo>
                  <a:cubicBezTo>
                    <a:pt x="10" y="36"/>
                    <a:pt x="10" y="36"/>
                    <a:pt x="11" y="36"/>
                  </a:cubicBezTo>
                  <a:cubicBezTo>
                    <a:pt x="10" y="34"/>
                    <a:pt x="8" y="33"/>
                    <a:pt x="8" y="33"/>
                  </a:cubicBezTo>
                  <a:cubicBezTo>
                    <a:pt x="8" y="32"/>
                    <a:pt x="7" y="30"/>
                    <a:pt x="7" y="30"/>
                  </a:cubicBezTo>
                  <a:cubicBezTo>
                    <a:pt x="10" y="32"/>
                    <a:pt x="10" y="32"/>
                    <a:pt x="10" y="32"/>
                  </a:cubicBezTo>
                  <a:cubicBezTo>
                    <a:pt x="8" y="29"/>
                    <a:pt x="8" y="29"/>
                    <a:pt x="8" y="29"/>
                  </a:cubicBezTo>
                  <a:cubicBezTo>
                    <a:pt x="8" y="29"/>
                    <a:pt x="12" y="32"/>
                    <a:pt x="15" y="36"/>
                  </a:cubicBezTo>
                  <a:cubicBezTo>
                    <a:pt x="15" y="36"/>
                    <a:pt x="16" y="36"/>
                    <a:pt x="16" y="36"/>
                  </a:cubicBezTo>
                  <a:cubicBezTo>
                    <a:pt x="15" y="34"/>
                    <a:pt x="12" y="30"/>
                    <a:pt x="8" y="27"/>
                  </a:cubicBezTo>
                  <a:cubicBezTo>
                    <a:pt x="8" y="27"/>
                    <a:pt x="8" y="24"/>
                    <a:pt x="10" y="25"/>
                  </a:cubicBezTo>
                  <a:cubicBezTo>
                    <a:pt x="10" y="25"/>
                    <a:pt x="9" y="23"/>
                    <a:pt x="10" y="23"/>
                  </a:cubicBezTo>
                  <a:cubicBezTo>
                    <a:pt x="12" y="23"/>
                    <a:pt x="15" y="26"/>
                    <a:pt x="15" y="26"/>
                  </a:cubicBezTo>
                  <a:cubicBezTo>
                    <a:pt x="15" y="26"/>
                    <a:pt x="12" y="22"/>
                    <a:pt x="10" y="22"/>
                  </a:cubicBezTo>
                  <a:cubicBezTo>
                    <a:pt x="10" y="22"/>
                    <a:pt x="9" y="20"/>
                    <a:pt x="10" y="20"/>
                  </a:cubicBezTo>
                  <a:cubicBezTo>
                    <a:pt x="12" y="21"/>
                    <a:pt x="15" y="22"/>
                    <a:pt x="15" y="22"/>
                  </a:cubicBezTo>
                  <a:cubicBezTo>
                    <a:pt x="10" y="18"/>
                    <a:pt x="10" y="18"/>
                    <a:pt x="10" y="18"/>
                  </a:cubicBezTo>
                  <a:cubicBezTo>
                    <a:pt x="8" y="15"/>
                    <a:pt x="8" y="15"/>
                    <a:pt x="8" y="15"/>
                  </a:cubicBezTo>
                  <a:cubicBezTo>
                    <a:pt x="8" y="15"/>
                    <a:pt x="10" y="14"/>
                    <a:pt x="13" y="15"/>
                  </a:cubicBezTo>
                  <a:cubicBezTo>
                    <a:pt x="13" y="15"/>
                    <a:pt x="9" y="13"/>
                    <a:pt x="8" y="12"/>
                  </a:cubicBezTo>
                  <a:cubicBezTo>
                    <a:pt x="8" y="10"/>
                    <a:pt x="7" y="6"/>
                    <a:pt x="7" y="6"/>
                  </a:cubicBezTo>
                  <a:cubicBezTo>
                    <a:pt x="11" y="0"/>
                    <a:pt x="11" y="0"/>
                    <a:pt x="11" y="0"/>
                  </a:cubicBezTo>
                  <a:lnTo>
                    <a:pt x="7" y="4"/>
                  </a:lnTo>
                  <a:close/>
                </a:path>
              </a:pathLst>
            </a:custGeom>
            <a:solidFill>
              <a:srgbClr val="CFD0D0"/>
            </a:solidFill>
            <a:ln>
              <a:noFill/>
            </a:ln>
            <a:extLst>
              <a:ext uri="{91240B29-F687-4F45-9708-019B960494DF}">
                <a14:hiddenLine xmlns:a14="http://schemas.microsoft.com/office/drawing/2010/main" w="9525">
                  <a:solidFill>
                    <a:srgbClr val="000000"/>
                  </a:solidFill>
                  <a:round/>
                </a14:hiddenLine>
              </a:ext>
            </a:extLst>
          </p:spPr>
          <p:txBody>
            <a:bodyPr lIns="51435" tIns="25718" rIns="51435" bIns="25718"/>
            <a:lstStyle/>
            <a:p>
              <a:pPr eaLnBrk="1" fontAlgn="auto" hangingPunct="1">
                <a:spcBef>
                  <a:spcPts val="0"/>
                </a:spcBef>
                <a:spcAft>
                  <a:spcPts val="0"/>
                </a:spcAft>
                <a:defRPr/>
              </a:pPr>
              <a:endParaRPr lang="zh-CN" altLang="en-US" sz="1000">
                <a:solidFill>
                  <a:prstClr val="black"/>
                </a:solidFill>
                <a:latin typeface="微软雅黑" panose="020B0503020204020204" pitchFamily="34" charset="-122"/>
                <a:ea typeface="微软雅黑" panose="020B0503020204020204" pitchFamily="34" charset="-122"/>
              </a:endParaRPr>
            </a:p>
          </p:txBody>
        </p:sp>
        <p:sp>
          <p:nvSpPr>
            <p:cNvPr id="179" name="MH_Other_66"/>
            <p:cNvSpPr/>
            <p:nvPr>
              <p:custDataLst>
                <p:tags r:id="rId71"/>
              </p:custDataLst>
            </p:nvPr>
          </p:nvSpPr>
          <p:spPr bwMode="auto">
            <a:xfrm>
              <a:off x="1942598" y="2883652"/>
              <a:ext cx="222109" cy="580907"/>
            </a:xfrm>
            <a:custGeom>
              <a:avLst/>
              <a:gdLst>
                <a:gd name="T0" fmla="*/ 8 w 23"/>
                <a:gd name="T1" fmla="*/ 59 h 60"/>
                <a:gd name="T2" fmla="*/ 14 w 23"/>
                <a:gd name="T3" fmla="*/ 38 h 60"/>
                <a:gd name="T4" fmla="*/ 20 w 23"/>
                <a:gd name="T5" fmla="*/ 26 h 60"/>
                <a:gd name="T6" fmla="*/ 20 w 23"/>
                <a:gd name="T7" fmla="*/ 9 h 60"/>
                <a:gd name="T8" fmla="*/ 16 w 23"/>
                <a:gd name="T9" fmla="*/ 0 h 60"/>
                <a:gd name="T10" fmla="*/ 12 w 23"/>
                <a:gd name="T11" fmla="*/ 1 h 60"/>
                <a:gd name="T12" fmla="*/ 4 w 23"/>
                <a:gd name="T13" fmla="*/ 3 h 60"/>
                <a:gd name="T14" fmla="*/ 6 w 23"/>
                <a:gd name="T15" fmla="*/ 16 h 60"/>
                <a:gd name="T16" fmla="*/ 5 w 23"/>
                <a:gd name="T17" fmla="*/ 23 h 60"/>
                <a:gd name="T18" fmla="*/ 4 w 23"/>
                <a:gd name="T19" fmla="*/ 34 h 60"/>
                <a:gd name="T20" fmla="*/ 1 w 23"/>
                <a:gd name="T21" fmla="*/ 41 h 60"/>
                <a:gd name="T22" fmla="*/ 2 w 23"/>
                <a:gd name="T23" fmla="*/ 42 h 60"/>
                <a:gd name="T24" fmla="*/ 0 w 23"/>
                <a:gd name="T25" fmla="*/ 58 h 60"/>
                <a:gd name="T26" fmla="*/ 8 w 23"/>
                <a:gd name="T27" fmla="*/ 59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3" h="60">
                  <a:moveTo>
                    <a:pt x="8" y="59"/>
                  </a:moveTo>
                  <a:cubicBezTo>
                    <a:pt x="8" y="59"/>
                    <a:pt x="12" y="42"/>
                    <a:pt x="14" y="38"/>
                  </a:cubicBezTo>
                  <a:cubicBezTo>
                    <a:pt x="17" y="35"/>
                    <a:pt x="20" y="30"/>
                    <a:pt x="20" y="26"/>
                  </a:cubicBezTo>
                  <a:cubicBezTo>
                    <a:pt x="21" y="22"/>
                    <a:pt x="23" y="14"/>
                    <a:pt x="20" y="9"/>
                  </a:cubicBezTo>
                  <a:cubicBezTo>
                    <a:pt x="20" y="9"/>
                    <a:pt x="18" y="2"/>
                    <a:pt x="16" y="0"/>
                  </a:cubicBezTo>
                  <a:cubicBezTo>
                    <a:pt x="12" y="1"/>
                    <a:pt x="12" y="1"/>
                    <a:pt x="12" y="1"/>
                  </a:cubicBezTo>
                  <a:cubicBezTo>
                    <a:pt x="12" y="1"/>
                    <a:pt x="5" y="3"/>
                    <a:pt x="4" y="3"/>
                  </a:cubicBezTo>
                  <a:cubicBezTo>
                    <a:pt x="6" y="16"/>
                    <a:pt x="6" y="16"/>
                    <a:pt x="6" y="16"/>
                  </a:cubicBezTo>
                  <a:cubicBezTo>
                    <a:pt x="5" y="23"/>
                    <a:pt x="5" y="23"/>
                    <a:pt x="5" y="23"/>
                  </a:cubicBezTo>
                  <a:cubicBezTo>
                    <a:pt x="5" y="23"/>
                    <a:pt x="5" y="32"/>
                    <a:pt x="4" y="34"/>
                  </a:cubicBezTo>
                  <a:cubicBezTo>
                    <a:pt x="4" y="36"/>
                    <a:pt x="1" y="41"/>
                    <a:pt x="1" y="41"/>
                  </a:cubicBezTo>
                  <a:cubicBezTo>
                    <a:pt x="2" y="42"/>
                    <a:pt x="2" y="42"/>
                    <a:pt x="2" y="42"/>
                  </a:cubicBezTo>
                  <a:cubicBezTo>
                    <a:pt x="0" y="58"/>
                    <a:pt x="0" y="58"/>
                    <a:pt x="0" y="58"/>
                  </a:cubicBezTo>
                  <a:cubicBezTo>
                    <a:pt x="0" y="58"/>
                    <a:pt x="5" y="60"/>
                    <a:pt x="8" y="59"/>
                  </a:cubicBezTo>
                  <a:close/>
                </a:path>
              </a:pathLst>
            </a:custGeom>
            <a:solidFill>
              <a:srgbClr val="262423"/>
            </a:solidFill>
            <a:ln>
              <a:noFill/>
            </a:ln>
            <a:extLst>
              <a:ext uri="{91240B29-F687-4F45-9708-019B960494DF}">
                <a14:hiddenLine xmlns:a14="http://schemas.microsoft.com/office/drawing/2010/main" w="9525">
                  <a:solidFill>
                    <a:srgbClr val="000000"/>
                  </a:solidFill>
                  <a:round/>
                </a14:hiddenLine>
              </a:ext>
            </a:extLst>
          </p:spPr>
          <p:txBody>
            <a:bodyPr lIns="51435" tIns="25718" rIns="51435" bIns="25718"/>
            <a:lstStyle/>
            <a:p>
              <a:pPr eaLnBrk="1" fontAlgn="auto" hangingPunct="1">
                <a:spcBef>
                  <a:spcPts val="0"/>
                </a:spcBef>
                <a:spcAft>
                  <a:spcPts val="0"/>
                </a:spcAft>
                <a:defRPr/>
              </a:pPr>
              <a:endParaRPr lang="zh-CN" altLang="en-US" sz="1000">
                <a:solidFill>
                  <a:prstClr val="black"/>
                </a:solidFill>
                <a:latin typeface="微软雅黑" panose="020B0503020204020204" pitchFamily="34" charset="-122"/>
                <a:ea typeface="微软雅黑" panose="020B0503020204020204" pitchFamily="34" charset="-122"/>
              </a:endParaRPr>
            </a:p>
          </p:txBody>
        </p:sp>
        <p:sp>
          <p:nvSpPr>
            <p:cNvPr id="180" name="MH_Other_67"/>
            <p:cNvSpPr/>
            <p:nvPr>
              <p:custDataLst>
                <p:tags r:id="rId72"/>
              </p:custDataLst>
            </p:nvPr>
          </p:nvSpPr>
          <p:spPr bwMode="auto">
            <a:xfrm>
              <a:off x="1991414" y="3125288"/>
              <a:ext cx="144005" cy="156210"/>
            </a:xfrm>
            <a:custGeom>
              <a:avLst/>
              <a:gdLst>
                <a:gd name="T0" fmla="*/ 1 w 15"/>
                <a:gd name="T1" fmla="*/ 1 h 16"/>
                <a:gd name="T2" fmla="*/ 8 w 15"/>
                <a:gd name="T3" fmla="*/ 8 h 16"/>
                <a:gd name="T4" fmla="*/ 11 w 15"/>
                <a:gd name="T5" fmla="*/ 6 h 16"/>
                <a:gd name="T6" fmla="*/ 10 w 15"/>
                <a:gd name="T7" fmla="*/ 0 h 16"/>
                <a:gd name="T8" fmla="*/ 12 w 15"/>
                <a:gd name="T9" fmla="*/ 4 h 16"/>
                <a:gd name="T10" fmla="*/ 12 w 15"/>
                <a:gd name="T11" fmla="*/ 3 h 16"/>
                <a:gd name="T12" fmla="*/ 12 w 15"/>
                <a:gd name="T13" fmla="*/ 1 h 16"/>
                <a:gd name="T14" fmla="*/ 13 w 15"/>
                <a:gd name="T15" fmla="*/ 1 h 16"/>
                <a:gd name="T16" fmla="*/ 15 w 15"/>
                <a:gd name="T17" fmla="*/ 3 h 16"/>
                <a:gd name="T18" fmla="*/ 14 w 15"/>
                <a:gd name="T19" fmla="*/ 16 h 16"/>
                <a:gd name="T20" fmla="*/ 10 w 15"/>
                <a:gd name="T21" fmla="*/ 16 h 16"/>
                <a:gd name="T22" fmla="*/ 0 w 15"/>
                <a:gd name="T23" fmla="*/ 11 h 16"/>
                <a:gd name="T24" fmla="*/ 1 w 15"/>
                <a:gd name="T25" fmla="*/ 1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 h="16">
                  <a:moveTo>
                    <a:pt x="1" y="1"/>
                  </a:moveTo>
                  <a:cubicBezTo>
                    <a:pt x="1" y="1"/>
                    <a:pt x="7" y="7"/>
                    <a:pt x="8" y="8"/>
                  </a:cubicBezTo>
                  <a:cubicBezTo>
                    <a:pt x="11" y="6"/>
                    <a:pt x="11" y="6"/>
                    <a:pt x="11" y="6"/>
                  </a:cubicBezTo>
                  <a:cubicBezTo>
                    <a:pt x="11" y="6"/>
                    <a:pt x="10" y="3"/>
                    <a:pt x="10" y="0"/>
                  </a:cubicBezTo>
                  <a:cubicBezTo>
                    <a:pt x="10" y="0"/>
                    <a:pt x="11" y="4"/>
                    <a:pt x="12" y="4"/>
                  </a:cubicBezTo>
                  <a:cubicBezTo>
                    <a:pt x="12" y="3"/>
                    <a:pt x="12" y="3"/>
                    <a:pt x="12" y="3"/>
                  </a:cubicBezTo>
                  <a:cubicBezTo>
                    <a:pt x="12" y="3"/>
                    <a:pt x="12" y="1"/>
                    <a:pt x="12" y="1"/>
                  </a:cubicBezTo>
                  <a:cubicBezTo>
                    <a:pt x="12" y="1"/>
                    <a:pt x="13" y="1"/>
                    <a:pt x="13" y="1"/>
                  </a:cubicBezTo>
                  <a:cubicBezTo>
                    <a:pt x="15" y="3"/>
                    <a:pt x="15" y="3"/>
                    <a:pt x="15" y="3"/>
                  </a:cubicBezTo>
                  <a:cubicBezTo>
                    <a:pt x="14" y="16"/>
                    <a:pt x="14" y="16"/>
                    <a:pt x="14" y="16"/>
                  </a:cubicBezTo>
                  <a:cubicBezTo>
                    <a:pt x="10" y="16"/>
                    <a:pt x="10" y="16"/>
                    <a:pt x="10" y="16"/>
                  </a:cubicBezTo>
                  <a:cubicBezTo>
                    <a:pt x="10" y="16"/>
                    <a:pt x="0" y="11"/>
                    <a:pt x="0" y="11"/>
                  </a:cubicBezTo>
                  <a:cubicBezTo>
                    <a:pt x="2" y="7"/>
                    <a:pt x="1" y="1"/>
                    <a:pt x="1" y="1"/>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lIns="51435" tIns="25718" rIns="51435" bIns="25718"/>
            <a:lstStyle/>
            <a:p>
              <a:pPr eaLnBrk="1" fontAlgn="auto" hangingPunct="1">
                <a:spcBef>
                  <a:spcPts val="0"/>
                </a:spcBef>
                <a:spcAft>
                  <a:spcPts val="0"/>
                </a:spcAft>
                <a:defRPr/>
              </a:pPr>
              <a:endParaRPr lang="zh-CN" altLang="en-US" sz="1000">
                <a:solidFill>
                  <a:prstClr val="black"/>
                </a:solidFill>
                <a:latin typeface="微软雅黑" panose="020B0503020204020204" pitchFamily="34" charset="-122"/>
                <a:ea typeface="微软雅黑" panose="020B0503020204020204" pitchFamily="34" charset="-122"/>
              </a:endParaRPr>
            </a:p>
          </p:txBody>
        </p:sp>
        <p:sp>
          <p:nvSpPr>
            <p:cNvPr id="181" name="MH_Other_68"/>
            <p:cNvSpPr/>
            <p:nvPr>
              <p:custDataLst>
                <p:tags r:id="rId73"/>
              </p:custDataLst>
            </p:nvPr>
          </p:nvSpPr>
          <p:spPr bwMode="auto">
            <a:xfrm>
              <a:off x="2069519" y="3252209"/>
              <a:ext cx="124479" cy="87867"/>
            </a:xfrm>
            <a:custGeom>
              <a:avLst/>
              <a:gdLst>
                <a:gd name="T0" fmla="*/ 0 w 13"/>
                <a:gd name="T1" fmla="*/ 3 h 9"/>
                <a:gd name="T2" fmla="*/ 3 w 13"/>
                <a:gd name="T3" fmla="*/ 5 h 9"/>
                <a:gd name="T4" fmla="*/ 6 w 13"/>
                <a:gd name="T5" fmla="*/ 6 h 9"/>
                <a:gd name="T6" fmla="*/ 9 w 13"/>
                <a:gd name="T7" fmla="*/ 8 h 9"/>
                <a:gd name="T8" fmla="*/ 12 w 13"/>
                <a:gd name="T9" fmla="*/ 8 h 9"/>
                <a:gd name="T10" fmla="*/ 9 w 13"/>
                <a:gd name="T11" fmla="*/ 5 h 9"/>
                <a:gd name="T12" fmla="*/ 13 w 13"/>
                <a:gd name="T13" fmla="*/ 6 h 9"/>
                <a:gd name="T14" fmla="*/ 11 w 13"/>
                <a:gd name="T15" fmla="*/ 3 h 9"/>
                <a:gd name="T16" fmla="*/ 7 w 13"/>
                <a:gd name="T17" fmla="*/ 2 h 9"/>
                <a:gd name="T18" fmla="*/ 11 w 13"/>
                <a:gd name="T19" fmla="*/ 2 h 9"/>
                <a:gd name="T20" fmla="*/ 13 w 13"/>
                <a:gd name="T21" fmla="*/ 2 h 9"/>
                <a:gd name="T22" fmla="*/ 9 w 13"/>
                <a:gd name="T23" fmla="*/ 0 h 9"/>
                <a:gd name="T24" fmla="*/ 3 w 13"/>
                <a:gd name="T25" fmla="*/ 0 h 9"/>
                <a:gd name="T26" fmla="*/ 0 w 13"/>
                <a:gd name="T27" fmla="*/ 3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 h="9">
                  <a:moveTo>
                    <a:pt x="0" y="3"/>
                  </a:moveTo>
                  <a:cubicBezTo>
                    <a:pt x="0" y="3"/>
                    <a:pt x="2" y="3"/>
                    <a:pt x="3" y="5"/>
                  </a:cubicBezTo>
                  <a:cubicBezTo>
                    <a:pt x="5" y="6"/>
                    <a:pt x="6" y="6"/>
                    <a:pt x="6" y="6"/>
                  </a:cubicBezTo>
                  <a:cubicBezTo>
                    <a:pt x="6" y="6"/>
                    <a:pt x="9" y="9"/>
                    <a:pt x="9" y="8"/>
                  </a:cubicBezTo>
                  <a:cubicBezTo>
                    <a:pt x="9" y="8"/>
                    <a:pt x="12" y="8"/>
                    <a:pt x="12" y="8"/>
                  </a:cubicBezTo>
                  <a:cubicBezTo>
                    <a:pt x="9" y="5"/>
                    <a:pt x="9" y="5"/>
                    <a:pt x="9" y="5"/>
                  </a:cubicBezTo>
                  <a:cubicBezTo>
                    <a:pt x="9" y="5"/>
                    <a:pt x="11" y="7"/>
                    <a:pt x="13" y="6"/>
                  </a:cubicBezTo>
                  <a:cubicBezTo>
                    <a:pt x="13" y="6"/>
                    <a:pt x="12" y="3"/>
                    <a:pt x="11" y="3"/>
                  </a:cubicBezTo>
                  <a:cubicBezTo>
                    <a:pt x="10" y="3"/>
                    <a:pt x="7" y="2"/>
                    <a:pt x="7" y="2"/>
                  </a:cubicBezTo>
                  <a:cubicBezTo>
                    <a:pt x="11" y="2"/>
                    <a:pt x="11" y="2"/>
                    <a:pt x="11" y="2"/>
                  </a:cubicBezTo>
                  <a:cubicBezTo>
                    <a:pt x="11" y="2"/>
                    <a:pt x="12" y="2"/>
                    <a:pt x="13" y="2"/>
                  </a:cubicBezTo>
                  <a:cubicBezTo>
                    <a:pt x="13" y="2"/>
                    <a:pt x="9" y="0"/>
                    <a:pt x="9" y="0"/>
                  </a:cubicBezTo>
                  <a:cubicBezTo>
                    <a:pt x="3" y="0"/>
                    <a:pt x="3" y="0"/>
                    <a:pt x="3" y="0"/>
                  </a:cubicBezTo>
                  <a:lnTo>
                    <a:pt x="0" y="3"/>
                  </a:lnTo>
                  <a:close/>
                </a:path>
              </a:pathLst>
            </a:custGeom>
            <a:solidFill>
              <a:srgbClr val="F2C279"/>
            </a:solidFill>
            <a:ln>
              <a:noFill/>
            </a:ln>
            <a:extLst>
              <a:ext uri="{91240B29-F687-4F45-9708-019B960494DF}">
                <a14:hiddenLine xmlns:a14="http://schemas.microsoft.com/office/drawing/2010/main" w="9525">
                  <a:solidFill>
                    <a:srgbClr val="000000"/>
                  </a:solidFill>
                  <a:round/>
                </a14:hiddenLine>
              </a:ext>
            </a:extLst>
          </p:spPr>
          <p:txBody>
            <a:bodyPr lIns="51435" tIns="25718" rIns="51435" bIns="25718"/>
            <a:lstStyle/>
            <a:p>
              <a:pPr eaLnBrk="1" fontAlgn="auto" hangingPunct="1">
                <a:spcBef>
                  <a:spcPts val="0"/>
                </a:spcBef>
                <a:spcAft>
                  <a:spcPts val="0"/>
                </a:spcAft>
                <a:defRPr/>
              </a:pPr>
              <a:endParaRPr lang="zh-CN" altLang="en-US" sz="1000">
                <a:solidFill>
                  <a:prstClr val="black"/>
                </a:solidFill>
                <a:latin typeface="微软雅黑" panose="020B0503020204020204" pitchFamily="34" charset="-122"/>
                <a:ea typeface="微软雅黑" panose="020B0503020204020204" pitchFamily="34" charset="-122"/>
              </a:endParaRPr>
            </a:p>
          </p:txBody>
        </p:sp>
        <p:sp>
          <p:nvSpPr>
            <p:cNvPr id="182" name="MH_Other_69"/>
            <p:cNvSpPr/>
            <p:nvPr>
              <p:custDataLst>
                <p:tags r:id="rId74"/>
              </p:custDataLst>
            </p:nvPr>
          </p:nvSpPr>
          <p:spPr bwMode="auto">
            <a:xfrm>
              <a:off x="2184233" y="2864126"/>
              <a:ext cx="319739" cy="532090"/>
            </a:xfrm>
            <a:custGeom>
              <a:avLst/>
              <a:gdLst>
                <a:gd name="T0" fmla="*/ 14 w 33"/>
                <a:gd name="T1" fmla="*/ 55 h 55"/>
                <a:gd name="T2" fmla="*/ 17 w 33"/>
                <a:gd name="T3" fmla="*/ 41 h 55"/>
                <a:gd name="T4" fmla="*/ 11 w 33"/>
                <a:gd name="T5" fmla="*/ 30 h 55"/>
                <a:gd name="T6" fmla="*/ 4 w 33"/>
                <a:gd name="T7" fmla="*/ 13 h 55"/>
                <a:gd name="T8" fmla="*/ 2 w 33"/>
                <a:gd name="T9" fmla="*/ 9 h 55"/>
                <a:gd name="T10" fmla="*/ 5 w 33"/>
                <a:gd name="T11" fmla="*/ 6 h 55"/>
                <a:gd name="T12" fmla="*/ 0 w 33"/>
                <a:gd name="T13" fmla="*/ 2 h 55"/>
                <a:gd name="T14" fmla="*/ 7 w 33"/>
                <a:gd name="T15" fmla="*/ 4 h 55"/>
                <a:gd name="T16" fmla="*/ 10 w 33"/>
                <a:gd name="T17" fmla="*/ 7 h 55"/>
                <a:gd name="T18" fmla="*/ 14 w 33"/>
                <a:gd name="T19" fmla="*/ 8 h 55"/>
                <a:gd name="T20" fmla="*/ 16 w 33"/>
                <a:gd name="T21" fmla="*/ 9 h 55"/>
                <a:gd name="T22" fmla="*/ 19 w 33"/>
                <a:gd name="T23" fmla="*/ 6 h 55"/>
                <a:gd name="T24" fmla="*/ 23 w 33"/>
                <a:gd name="T25" fmla="*/ 4 h 55"/>
                <a:gd name="T26" fmla="*/ 26 w 33"/>
                <a:gd name="T27" fmla="*/ 3 h 55"/>
                <a:gd name="T28" fmla="*/ 29 w 33"/>
                <a:gd name="T29" fmla="*/ 0 h 55"/>
                <a:gd name="T30" fmla="*/ 33 w 33"/>
                <a:gd name="T31" fmla="*/ 5 h 55"/>
                <a:gd name="T32" fmla="*/ 28 w 33"/>
                <a:gd name="T33" fmla="*/ 10 h 55"/>
                <a:gd name="T34" fmla="*/ 20 w 33"/>
                <a:gd name="T35" fmla="*/ 15 h 55"/>
                <a:gd name="T36" fmla="*/ 16 w 33"/>
                <a:gd name="T37" fmla="*/ 16 h 55"/>
                <a:gd name="T38" fmla="*/ 12 w 33"/>
                <a:gd name="T39" fmla="*/ 16 h 55"/>
                <a:gd name="T40" fmla="*/ 16 w 33"/>
                <a:gd name="T41" fmla="*/ 28 h 55"/>
                <a:gd name="T42" fmla="*/ 21 w 33"/>
                <a:gd name="T43" fmla="*/ 47 h 55"/>
                <a:gd name="T44" fmla="*/ 14 w 33"/>
                <a:gd name="T45" fmla="*/ 55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3" h="55">
                  <a:moveTo>
                    <a:pt x="14" y="55"/>
                  </a:moveTo>
                  <a:cubicBezTo>
                    <a:pt x="14" y="55"/>
                    <a:pt x="18" y="44"/>
                    <a:pt x="17" y="41"/>
                  </a:cubicBezTo>
                  <a:cubicBezTo>
                    <a:pt x="15" y="38"/>
                    <a:pt x="11" y="30"/>
                    <a:pt x="11" y="30"/>
                  </a:cubicBezTo>
                  <a:cubicBezTo>
                    <a:pt x="11" y="29"/>
                    <a:pt x="6" y="16"/>
                    <a:pt x="4" y="13"/>
                  </a:cubicBezTo>
                  <a:cubicBezTo>
                    <a:pt x="2" y="9"/>
                    <a:pt x="2" y="9"/>
                    <a:pt x="2" y="9"/>
                  </a:cubicBezTo>
                  <a:cubicBezTo>
                    <a:pt x="2" y="9"/>
                    <a:pt x="3" y="7"/>
                    <a:pt x="5" y="6"/>
                  </a:cubicBezTo>
                  <a:cubicBezTo>
                    <a:pt x="5" y="6"/>
                    <a:pt x="1" y="5"/>
                    <a:pt x="0" y="2"/>
                  </a:cubicBezTo>
                  <a:cubicBezTo>
                    <a:pt x="0" y="2"/>
                    <a:pt x="5" y="2"/>
                    <a:pt x="7" y="4"/>
                  </a:cubicBezTo>
                  <a:cubicBezTo>
                    <a:pt x="10" y="7"/>
                    <a:pt x="10" y="7"/>
                    <a:pt x="10" y="7"/>
                  </a:cubicBezTo>
                  <a:cubicBezTo>
                    <a:pt x="10" y="7"/>
                    <a:pt x="13" y="7"/>
                    <a:pt x="14" y="8"/>
                  </a:cubicBezTo>
                  <a:cubicBezTo>
                    <a:pt x="14" y="8"/>
                    <a:pt x="16" y="8"/>
                    <a:pt x="16" y="9"/>
                  </a:cubicBezTo>
                  <a:cubicBezTo>
                    <a:pt x="16" y="9"/>
                    <a:pt x="18" y="7"/>
                    <a:pt x="19" y="6"/>
                  </a:cubicBezTo>
                  <a:cubicBezTo>
                    <a:pt x="21" y="6"/>
                    <a:pt x="23" y="5"/>
                    <a:pt x="23" y="4"/>
                  </a:cubicBezTo>
                  <a:cubicBezTo>
                    <a:pt x="24" y="4"/>
                    <a:pt x="25" y="3"/>
                    <a:pt x="26" y="3"/>
                  </a:cubicBezTo>
                  <a:cubicBezTo>
                    <a:pt x="27" y="3"/>
                    <a:pt x="27" y="1"/>
                    <a:pt x="29" y="0"/>
                  </a:cubicBezTo>
                  <a:cubicBezTo>
                    <a:pt x="29" y="0"/>
                    <a:pt x="33" y="4"/>
                    <a:pt x="33" y="5"/>
                  </a:cubicBezTo>
                  <a:cubicBezTo>
                    <a:pt x="33" y="7"/>
                    <a:pt x="28" y="10"/>
                    <a:pt x="28" y="10"/>
                  </a:cubicBezTo>
                  <a:cubicBezTo>
                    <a:pt x="27" y="11"/>
                    <a:pt x="20" y="15"/>
                    <a:pt x="20" y="15"/>
                  </a:cubicBezTo>
                  <a:cubicBezTo>
                    <a:pt x="20" y="15"/>
                    <a:pt x="18" y="16"/>
                    <a:pt x="16" y="16"/>
                  </a:cubicBezTo>
                  <a:cubicBezTo>
                    <a:pt x="15" y="17"/>
                    <a:pt x="12" y="16"/>
                    <a:pt x="12" y="16"/>
                  </a:cubicBezTo>
                  <a:cubicBezTo>
                    <a:pt x="16" y="28"/>
                    <a:pt x="16" y="28"/>
                    <a:pt x="16" y="28"/>
                  </a:cubicBezTo>
                  <a:cubicBezTo>
                    <a:pt x="16" y="28"/>
                    <a:pt x="21" y="43"/>
                    <a:pt x="21" y="47"/>
                  </a:cubicBezTo>
                  <a:cubicBezTo>
                    <a:pt x="21" y="50"/>
                    <a:pt x="19" y="54"/>
                    <a:pt x="14" y="55"/>
                  </a:cubicBezTo>
                  <a:close/>
                </a:path>
              </a:pathLst>
            </a:custGeom>
            <a:solidFill>
              <a:srgbClr val="262423"/>
            </a:solidFill>
            <a:ln>
              <a:noFill/>
            </a:ln>
            <a:extLst>
              <a:ext uri="{91240B29-F687-4F45-9708-019B960494DF}">
                <a14:hiddenLine xmlns:a14="http://schemas.microsoft.com/office/drawing/2010/main" w="9525">
                  <a:solidFill>
                    <a:srgbClr val="000000"/>
                  </a:solidFill>
                  <a:round/>
                </a14:hiddenLine>
              </a:ext>
            </a:extLst>
          </p:spPr>
          <p:txBody>
            <a:bodyPr lIns="51435" tIns="25718" rIns="51435" bIns="25718"/>
            <a:lstStyle/>
            <a:p>
              <a:pPr eaLnBrk="1" fontAlgn="auto" hangingPunct="1">
                <a:spcBef>
                  <a:spcPts val="0"/>
                </a:spcBef>
                <a:spcAft>
                  <a:spcPts val="0"/>
                </a:spcAft>
                <a:defRPr/>
              </a:pPr>
              <a:endParaRPr lang="zh-CN" altLang="en-US" sz="1000">
                <a:solidFill>
                  <a:prstClr val="black"/>
                </a:solidFill>
                <a:latin typeface="微软雅黑" panose="020B0503020204020204" pitchFamily="34" charset="-122"/>
                <a:ea typeface="微软雅黑" panose="020B0503020204020204" pitchFamily="34" charset="-122"/>
              </a:endParaRPr>
            </a:p>
          </p:txBody>
        </p:sp>
        <p:sp>
          <p:nvSpPr>
            <p:cNvPr id="183" name="MH_Other_70"/>
            <p:cNvSpPr/>
            <p:nvPr>
              <p:custDataLst>
                <p:tags r:id="rId75"/>
              </p:custDataLst>
            </p:nvPr>
          </p:nvSpPr>
          <p:spPr bwMode="auto">
            <a:xfrm>
              <a:off x="2252576" y="2903178"/>
              <a:ext cx="251397" cy="397848"/>
            </a:xfrm>
            <a:custGeom>
              <a:avLst/>
              <a:gdLst>
                <a:gd name="T0" fmla="*/ 16 w 26"/>
                <a:gd name="T1" fmla="*/ 8 h 41"/>
                <a:gd name="T2" fmla="*/ 20 w 26"/>
                <a:gd name="T3" fmla="*/ 3 h 41"/>
                <a:gd name="T4" fmla="*/ 17 w 26"/>
                <a:gd name="T5" fmla="*/ 5 h 41"/>
                <a:gd name="T6" fmla="*/ 17 w 26"/>
                <a:gd name="T7" fmla="*/ 0 h 41"/>
                <a:gd name="T8" fmla="*/ 16 w 26"/>
                <a:gd name="T9" fmla="*/ 0 h 41"/>
                <a:gd name="T10" fmla="*/ 15 w 26"/>
                <a:gd name="T11" fmla="*/ 1 h 41"/>
                <a:gd name="T12" fmla="*/ 16 w 26"/>
                <a:gd name="T13" fmla="*/ 4 h 41"/>
                <a:gd name="T14" fmla="*/ 9 w 26"/>
                <a:gd name="T15" fmla="*/ 11 h 41"/>
                <a:gd name="T16" fmla="*/ 12 w 26"/>
                <a:gd name="T17" fmla="*/ 4 h 41"/>
                <a:gd name="T18" fmla="*/ 5 w 26"/>
                <a:gd name="T19" fmla="*/ 11 h 41"/>
                <a:gd name="T20" fmla="*/ 5 w 26"/>
                <a:gd name="T21" fmla="*/ 10 h 41"/>
                <a:gd name="T22" fmla="*/ 8 w 26"/>
                <a:gd name="T23" fmla="*/ 7 h 41"/>
                <a:gd name="T24" fmla="*/ 5 w 26"/>
                <a:gd name="T25" fmla="*/ 9 h 41"/>
                <a:gd name="T26" fmla="*/ 7 w 26"/>
                <a:gd name="T27" fmla="*/ 6 h 41"/>
                <a:gd name="T28" fmla="*/ 5 w 26"/>
                <a:gd name="T29" fmla="*/ 8 h 41"/>
                <a:gd name="T30" fmla="*/ 6 w 26"/>
                <a:gd name="T31" fmla="*/ 4 h 41"/>
                <a:gd name="T32" fmla="*/ 5 w 26"/>
                <a:gd name="T33" fmla="*/ 4 h 41"/>
                <a:gd name="T34" fmla="*/ 3 w 26"/>
                <a:gd name="T35" fmla="*/ 9 h 41"/>
                <a:gd name="T36" fmla="*/ 1 w 26"/>
                <a:gd name="T37" fmla="*/ 13 h 41"/>
                <a:gd name="T38" fmla="*/ 2 w 26"/>
                <a:gd name="T39" fmla="*/ 7 h 41"/>
                <a:gd name="T40" fmla="*/ 1 w 26"/>
                <a:gd name="T41" fmla="*/ 11 h 41"/>
                <a:gd name="T42" fmla="*/ 0 w 26"/>
                <a:gd name="T43" fmla="*/ 14 h 41"/>
                <a:gd name="T44" fmla="*/ 3 w 26"/>
                <a:gd name="T45" fmla="*/ 22 h 41"/>
                <a:gd name="T46" fmla="*/ 7 w 26"/>
                <a:gd name="T47" fmla="*/ 30 h 41"/>
                <a:gd name="T48" fmla="*/ 10 w 26"/>
                <a:gd name="T49" fmla="*/ 34 h 41"/>
                <a:gd name="T50" fmla="*/ 13 w 26"/>
                <a:gd name="T51" fmla="*/ 41 h 41"/>
                <a:gd name="T52" fmla="*/ 14 w 26"/>
                <a:gd name="T53" fmla="*/ 40 h 41"/>
                <a:gd name="T54" fmla="*/ 9 w 26"/>
                <a:gd name="T55" fmla="*/ 24 h 41"/>
                <a:gd name="T56" fmla="*/ 5 w 26"/>
                <a:gd name="T57" fmla="*/ 12 h 41"/>
                <a:gd name="T58" fmla="*/ 9 w 26"/>
                <a:gd name="T59" fmla="*/ 12 h 41"/>
                <a:gd name="T60" fmla="*/ 13 w 26"/>
                <a:gd name="T61" fmla="*/ 11 h 41"/>
                <a:gd name="T62" fmla="*/ 21 w 26"/>
                <a:gd name="T63" fmla="*/ 6 h 41"/>
                <a:gd name="T64" fmla="*/ 26 w 26"/>
                <a:gd name="T65" fmla="*/ 1 h 41"/>
                <a:gd name="T66" fmla="*/ 26 w 26"/>
                <a:gd name="T67" fmla="*/ 1 h 41"/>
                <a:gd name="T68" fmla="*/ 21 w 26"/>
                <a:gd name="T69" fmla="*/ 4 h 41"/>
                <a:gd name="T70" fmla="*/ 16 w 26"/>
                <a:gd name="T71" fmla="*/ 8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6" h="41">
                  <a:moveTo>
                    <a:pt x="16" y="8"/>
                  </a:moveTo>
                  <a:cubicBezTo>
                    <a:pt x="16" y="8"/>
                    <a:pt x="20" y="4"/>
                    <a:pt x="20" y="3"/>
                  </a:cubicBezTo>
                  <a:cubicBezTo>
                    <a:pt x="20" y="3"/>
                    <a:pt x="18" y="5"/>
                    <a:pt x="17" y="5"/>
                  </a:cubicBezTo>
                  <a:cubicBezTo>
                    <a:pt x="17" y="5"/>
                    <a:pt x="18" y="2"/>
                    <a:pt x="17" y="0"/>
                  </a:cubicBezTo>
                  <a:cubicBezTo>
                    <a:pt x="17" y="0"/>
                    <a:pt x="16" y="0"/>
                    <a:pt x="16" y="0"/>
                  </a:cubicBezTo>
                  <a:cubicBezTo>
                    <a:pt x="16" y="1"/>
                    <a:pt x="15" y="1"/>
                    <a:pt x="15" y="1"/>
                  </a:cubicBezTo>
                  <a:cubicBezTo>
                    <a:pt x="16" y="2"/>
                    <a:pt x="17" y="3"/>
                    <a:pt x="16" y="4"/>
                  </a:cubicBezTo>
                  <a:cubicBezTo>
                    <a:pt x="15" y="7"/>
                    <a:pt x="18" y="8"/>
                    <a:pt x="9" y="11"/>
                  </a:cubicBezTo>
                  <a:cubicBezTo>
                    <a:pt x="9" y="11"/>
                    <a:pt x="14" y="9"/>
                    <a:pt x="12" y="4"/>
                  </a:cubicBezTo>
                  <a:cubicBezTo>
                    <a:pt x="12" y="4"/>
                    <a:pt x="12" y="9"/>
                    <a:pt x="5" y="11"/>
                  </a:cubicBezTo>
                  <a:cubicBezTo>
                    <a:pt x="5" y="11"/>
                    <a:pt x="5" y="10"/>
                    <a:pt x="5" y="10"/>
                  </a:cubicBezTo>
                  <a:cubicBezTo>
                    <a:pt x="6" y="10"/>
                    <a:pt x="8" y="8"/>
                    <a:pt x="8" y="7"/>
                  </a:cubicBezTo>
                  <a:cubicBezTo>
                    <a:pt x="8" y="7"/>
                    <a:pt x="6" y="10"/>
                    <a:pt x="5" y="9"/>
                  </a:cubicBezTo>
                  <a:cubicBezTo>
                    <a:pt x="5" y="9"/>
                    <a:pt x="7" y="7"/>
                    <a:pt x="7" y="6"/>
                  </a:cubicBezTo>
                  <a:cubicBezTo>
                    <a:pt x="7" y="6"/>
                    <a:pt x="6" y="8"/>
                    <a:pt x="5" y="8"/>
                  </a:cubicBezTo>
                  <a:cubicBezTo>
                    <a:pt x="5" y="8"/>
                    <a:pt x="6" y="8"/>
                    <a:pt x="6" y="4"/>
                  </a:cubicBezTo>
                  <a:cubicBezTo>
                    <a:pt x="6" y="4"/>
                    <a:pt x="6" y="4"/>
                    <a:pt x="5" y="4"/>
                  </a:cubicBezTo>
                  <a:cubicBezTo>
                    <a:pt x="6" y="5"/>
                    <a:pt x="6" y="8"/>
                    <a:pt x="3" y="9"/>
                  </a:cubicBezTo>
                  <a:cubicBezTo>
                    <a:pt x="3" y="9"/>
                    <a:pt x="2" y="9"/>
                    <a:pt x="1" y="13"/>
                  </a:cubicBezTo>
                  <a:cubicBezTo>
                    <a:pt x="1" y="13"/>
                    <a:pt x="2" y="9"/>
                    <a:pt x="2" y="7"/>
                  </a:cubicBezTo>
                  <a:cubicBezTo>
                    <a:pt x="2" y="7"/>
                    <a:pt x="1" y="8"/>
                    <a:pt x="1" y="11"/>
                  </a:cubicBezTo>
                  <a:cubicBezTo>
                    <a:pt x="0" y="14"/>
                    <a:pt x="0" y="14"/>
                    <a:pt x="0" y="14"/>
                  </a:cubicBezTo>
                  <a:cubicBezTo>
                    <a:pt x="1" y="16"/>
                    <a:pt x="2" y="20"/>
                    <a:pt x="3" y="22"/>
                  </a:cubicBezTo>
                  <a:cubicBezTo>
                    <a:pt x="7" y="30"/>
                    <a:pt x="7" y="30"/>
                    <a:pt x="7" y="30"/>
                  </a:cubicBezTo>
                  <a:cubicBezTo>
                    <a:pt x="10" y="34"/>
                    <a:pt x="10" y="34"/>
                    <a:pt x="10" y="34"/>
                  </a:cubicBezTo>
                  <a:cubicBezTo>
                    <a:pt x="13" y="41"/>
                    <a:pt x="13" y="41"/>
                    <a:pt x="13" y="41"/>
                  </a:cubicBezTo>
                  <a:cubicBezTo>
                    <a:pt x="14" y="40"/>
                    <a:pt x="14" y="40"/>
                    <a:pt x="14" y="40"/>
                  </a:cubicBezTo>
                  <a:cubicBezTo>
                    <a:pt x="13" y="35"/>
                    <a:pt x="9" y="24"/>
                    <a:pt x="9" y="24"/>
                  </a:cubicBezTo>
                  <a:cubicBezTo>
                    <a:pt x="5" y="12"/>
                    <a:pt x="5" y="12"/>
                    <a:pt x="5" y="12"/>
                  </a:cubicBezTo>
                  <a:cubicBezTo>
                    <a:pt x="5" y="12"/>
                    <a:pt x="8" y="13"/>
                    <a:pt x="9" y="12"/>
                  </a:cubicBezTo>
                  <a:cubicBezTo>
                    <a:pt x="11" y="12"/>
                    <a:pt x="13" y="11"/>
                    <a:pt x="13" y="11"/>
                  </a:cubicBezTo>
                  <a:cubicBezTo>
                    <a:pt x="13" y="11"/>
                    <a:pt x="20" y="7"/>
                    <a:pt x="21" y="6"/>
                  </a:cubicBezTo>
                  <a:cubicBezTo>
                    <a:pt x="21" y="6"/>
                    <a:pt x="26" y="3"/>
                    <a:pt x="26" y="1"/>
                  </a:cubicBezTo>
                  <a:cubicBezTo>
                    <a:pt x="26" y="1"/>
                    <a:pt x="26" y="1"/>
                    <a:pt x="26" y="1"/>
                  </a:cubicBezTo>
                  <a:cubicBezTo>
                    <a:pt x="24" y="2"/>
                    <a:pt x="21" y="4"/>
                    <a:pt x="21" y="4"/>
                  </a:cubicBezTo>
                  <a:cubicBezTo>
                    <a:pt x="21" y="5"/>
                    <a:pt x="17" y="7"/>
                    <a:pt x="16" y="8"/>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lIns="51435" tIns="25718" rIns="51435" bIns="25718"/>
            <a:lstStyle/>
            <a:p>
              <a:pPr eaLnBrk="1" fontAlgn="auto" hangingPunct="1">
                <a:spcBef>
                  <a:spcPts val="0"/>
                </a:spcBef>
                <a:spcAft>
                  <a:spcPts val="0"/>
                </a:spcAft>
                <a:defRPr/>
              </a:pPr>
              <a:endParaRPr lang="zh-CN" altLang="en-US" sz="1000">
                <a:solidFill>
                  <a:prstClr val="black"/>
                </a:solidFill>
                <a:latin typeface="微软雅黑" panose="020B0503020204020204" pitchFamily="34" charset="-122"/>
                <a:ea typeface="微软雅黑" panose="020B0503020204020204" pitchFamily="34" charset="-122"/>
              </a:endParaRPr>
            </a:p>
          </p:txBody>
        </p:sp>
        <p:sp>
          <p:nvSpPr>
            <p:cNvPr id="184" name="MH_Other_71"/>
            <p:cNvSpPr/>
            <p:nvPr>
              <p:custDataLst>
                <p:tags r:id="rId76"/>
              </p:custDataLst>
            </p:nvPr>
          </p:nvSpPr>
          <p:spPr bwMode="auto">
            <a:xfrm>
              <a:off x="1981650" y="2893414"/>
              <a:ext cx="163531" cy="270926"/>
            </a:xfrm>
            <a:custGeom>
              <a:avLst/>
              <a:gdLst>
                <a:gd name="T0" fmla="*/ 0 w 17"/>
                <a:gd name="T1" fmla="*/ 2 h 28"/>
                <a:gd name="T2" fmla="*/ 2 w 17"/>
                <a:gd name="T3" fmla="*/ 15 h 28"/>
                <a:gd name="T4" fmla="*/ 1 w 17"/>
                <a:gd name="T5" fmla="*/ 22 h 28"/>
                <a:gd name="T6" fmla="*/ 1 w 17"/>
                <a:gd name="T7" fmla="*/ 27 h 28"/>
                <a:gd name="T8" fmla="*/ 3 w 17"/>
                <a:gd name="T9" fmla="*/ 28 h 28"/>
                <a:gd name="T10" fmla="*/ 3 w 17"/>
                <a:gd name="T11" fmla="*/ 20 h 28"/>
                <a:gd name="T12" fmla="*/ 4 w 17"/>
                <a:gd name="T13" fmla="*/ 16 h 28"/>
                <a:gd name="T14" fmla="*/ 8 w 17"/>
                <a:gd name="T15" fmla="*/ 8 h 28"/>
                <a:gd name="T16" fmla="*/ 5 w 17"/>
                <a:gd name="T17" fmla="*/ 13 h 28"/>
                <a:gd name="T18" fmla="*/ 2 w 17"/>
                <a:gd name="T19" fmla="*/ 2 h 28"/>
                <a:gd name="T20" fmla="*/ 9 w 17"/>
                <a:gd name="T21" fmla="*/ 1 h 28"/>
                <a:gd name="T22" fmla="*/ 11 w 17"/>
                <a:gd name="T23" fmla="*/ 4 h 28"/>
                <a:gd name="T24" fmla="*/ 12 w 17"/>
                <a:gd name="T25" fmla="*/ 5 h 28"/>
                <a:gd name="T26" fmla="*/ 11 w 17"/>
                <a:gd name="T27" fmla="*/ 5 h 28"/>
                <a:gd name="T28" fmla="*/ 15 w 17"/>
                <a:gd name="T29" fmla="*/ 22 h 28"/>
                <a:gd name="T30" fmla="*/ 14 w 17"/>
                <a:gd name="T31" fmla="*/ 26 h 28"/>
                <a:gd name="T32" fmla="*/ 15 w 17"/>
                <a:gd name="T33" fmla="*/ 28 h 28"/>
                <a:gd name="T34" fmla="*/ 16 w 17"/>
                <a:gd name="T35" fmla="*/ 25 h 28"/>
                <a:gd name="T36" fmla="*/ 17 w 17"/>
                <a:gd name="T37" fmla="*/ 23 h 28"/>
                <a:gd name="T38" fmla="*/ 11 w 17"/>
                <a:gd name="T39" fmla="*/ 6 h 28"/>
                <a:gd name="T40" fmla="*/ 13 w 17"/>
                <a:gd name="T41" fmla="*/ 4 h 28"/>
                <a:gd name="T42" fmla="*/ 10 w 17"/>
                <a:gd name="T43" fmla="*/ 2 h 28"/>
                <a:gd name="T44" fmla="*/ 9 w 17"/>
                <a:gd name="T45" fmla="*/ 0 h 28"/>
                <a:gd name="T46" fmla="*/ 8 w 17"/>
                <a:gd name="T47" fmla="*/ 0 h 28"/>
                <a:gd name="T48" fmla="*/ 0 w 17"/>
                <a:gd name="T49" fmla="*/ 2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 h="28">
                  <a:moveTo>
                    <a:pt x="0" y="2"/>
                  </a:moveTo>
                  <a:cubicBezTo>
                    <a:pt x="2" y="15"/>
                    <a:pt x="2" y="15"/>
                    <a:pt x="2" y="15"/>
                  </a:cubicBezTo>
                  <a:cubicBezTo>
                    <a:pt x="1" y="22"/>
                    <a:pt x="1" y="22"/>
                    <a:pt x="1" y="22"/>
                  </a:cubicBezTo>
                  <a:cubicBezTo>
                    <a:pt x="1" y="22"/>
                    <a:pt x="1" y="24"/>
                    <a:pt x="1" y="27"/>
                  </a:cubicBezTo>
                  <a:cubicBezTo>
                    <a:pt x="3" y="28"/>
                    <a:pt x="3" y="28"/>
                    <a:pt x="3" y="28"/>
                  </a:cubicBezTo>
                  <a:cubicBezTo>
                    <a:pt x="3" y="20"/>
                    <a:pt x="3" y="20"/>
                    <a:pt x="3" y="20"/>
                  </a:cubicBezTo>
                  <a:cubicBezTo>
                    <a:pt x="3" y="20"/>
                    <a:pt x="3" y="16"/>
                    <a:pt x="4" y="16"/>
                  </a:cubicBezTo>
                  <a:cubicBezTo>
                    <a:pt x="5" y="15"/>
                    <a:pt x="8" y="8"/>
                    <a:pt x="8" y="8"/>
                  </a:cubicBezTo>
                  <a:cubicBezTo>
                    <a:pt x="5" y="13"/>
                    <a:pt x="5" y="13"/>
                    <a:pt x="5" y="13"/>
                  </a:cubicBezTo>
                  <a:cubicBezTo>
                    <a:pt x="6" y="7"/>
                    <a:pt x="2" y="2"/>
                    <a:pt x="2" y="2"/>
                  </a:cubicBezTo>
                  <a:cubicBezTo>
                    <a:pt x="3" y="1"/>
                    <a:pt x="9" y="1"/>
                    <a:pt x="9" y="1"/>
                  </a:cubicBezTo>
                  <a:cubicBezTo>
                    <a:pt x="11" y="4"/>
                    <a:pt x="11" y="4"/>
                    <a:pt x="11" y="4"/>
                  </a:cubicBezTo>
                  <a:cubicBezTo>
                    <a:pt x="12" y="5"/>
                    <a:pt x="12" y="5"/>
                    <a:pt x="12" y="5"/>
                  </a:cubicBezTo>
                  <a:cubicBezTo>
                    <a:pt x="11" y="5"/>
                    <a:pt x="11" y="5"/>
                    <a:pt x="11" y="5"/>
                  </a:cubicBezTo>
                  <a:cubicBezTo>
                    <a:pt x="11" y="5"/>
                    <a:pt x="15" y="21"/>
                    <a:pt x="15" y="22"/>
                  </a:cubicBezTo>
                  <a:cubicBezTo>
                    <a:pt x="15" y="23"/>
                    <a:pt x="14" y="26"/>
                    <a:pt x="14" y="26"/>
                  </a:cubicBezTo>
                  <a:cubicBezTo>
                    <a:pt x="14" y="26"/>
                    <a:pt x="15" y="27"/>
                    <a:pt x="15" y="28"/>
                  </a:cubicBezTo>
                  <a:cubicBezTo>
                    <a:pt x="16" y="27"/>
                    <a:pt x="16" y="26"/>
                    <a:pt x="16" y="25"/>
                  </a:cubicBezTo>
                  <a:cubicBezTo>
                    <a:pt x="16" y="24"/>
                    <a:pt x="17" y="24"/>
                    <a:pt x="17" y="23"/>
                  </a:cubicBezTo>
                  <a:cubicBezTo>
                    <a:pt x="11" y="6"/>
                    <a:pt x="11" y="6"/>
                    <a:pt x="11" y="6"/>
                  </a:cubicBezTo>
                  <a:cubicBezTo>
                    <a:pt x="13" y="4"/>
                    <a:pt x="13" y="4"/>
                    <a:pt x="13" y="4"/>
                  </a:cubicBezTo>
                  <a:cubicBezTo>
                    <a:pt x="10" y="2"/>
                    <a:pt x="10" y="2"/>
                    <a:pt x="10" y="2"/>
                  </a:cubicBezTo>
                  <a:cubicBezTo>
                    <a:pt x="9" y="0"/>
                    <a:pt x="9" y="0"/>
                    <a:pt x="9" y="0"/>
                  </a:cubicBezTo>
                  <a:cubicBezTo>
                    <a:pt x="8" y="0"/>
                    <a:pt x="8" y="0"/>
                    <a:pt x="8" y="0"/>
                  </a:cubicBezTo>
                  <a:cubicBezTo>
                    <a:pt x="8" y="0"/>
                    <a:pt x="1" y="2"/>
                    <a:pt x="0" y="2"/>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lIns="51435" tIns="25718" rIns="51435" bIns="25718"/>
            <a:lstStyle/>
            <a:p>
              <a:pPr eaLnBrk="1" fontAlgn="auto" hangingPunct="1">
                <a:spcBef>
                  <a:spcPts val="0"/>
                </a:spcBef>
                <a:spcAft>
                  <a:spcPts val="0"/>
                </a:spcAft>
                <a:defRPr/>
              </a:pPr>
              <a:endParaRPr lang="zh-CN" altLang="en-US" sz="1000">
                <a:solidFill>
                  <a:prstClr val="black"/>
                </a:solidFill>
                <a:latin typeface="微软雅黑" panose="020B0503020204020204" pitchFamily="34" charset="-122"/>
                <a:ea typeface="微软雅黑" panose="020B0503020204020204" pitchFamily="34" charset="-122"/>
              </a:endParaRPr>
            </a:p>
          </p:txBody>
        </p:sp>
        <p:sp>
          <p:nvSpPr>
            <p:cNvPr id="185" name="MH_Other_72"/>
            <p:cNvSpPr/>
            <p:nvPr>
              <p:custDataLst>
                <p:tags r:id="rId77"/>
              </p:custDataLst>
            </p:nvPr>
          </p:nvSpPr>
          <p:spPr bwMode="auto">
            <a:xfrm>
              <a:off x="1942598" y="3232683"/>
              <a:ext cx="126918" cy="231874"/>
            </a:xfrm>
            <a:custGeom>
              <a:avLst/>
              <a:gdLst>
                <a:gd name="T0" fmla="*/ 8 w 13"/>
                <a:gd name="T1" fmla="*/ 23 h 24"/>
                <a:gd name="T2" fmla="*/ 13 w 13"/>
                <a:gd name="T3" fmla="*/ 4 h 24"/>
                <a:gd name="T4" fmla="*/ 12 w 13"/>
                <a:gd name="T5" fmla="*/ 5 h 24"/>
                <a:gd name="T6" fmla="*/ 8 w 13"/>
                <a:gd name="T7" fmla="*/ 14 h 24"/>
                <a:gd name="T8" fmla="*/ 5 w 13"/>
                <a:gd name="T9" fmla="*/ 20 h 24"/>
                <a:gd name="T10" fmla="*/ 4 w 13"/>
                <a:gd name="T11" fmla="*/ 16 h 24"/>
                <a:gd name="T12" fmla="*/ 5 w 13"/>
                <a:gd name="T13" fmla="*/ 5 h 24"/>
                <a:gd name="T14" fmla="*/ 5 w 13"/>
                <a:gd name="T15" fmla="*/ 1 h 24"/>
                <a:gd name="T16" fmla="*/ 4 w 13"/>
                <a:gd name="T17" fmla="*/ 0 h 24"/>
                <a:gd name="T18" fmla="*/ 1 w 13"/>
                <a:gd name="T19" fmla="*/ 5 h 24"/>
                <a:gd name="T20" fmla="*/ 2 w 13"/>
                <a:gd name="T21" fmla="*/ 6 h 24"/>
                <a:gd name="T22" fmla="*/ 0 w 13"/>
                <a:gd name="T23" fmla="*/ 22 h 24"/>
                <a:gd name="T24" fmla="*/ 8 w 13"/>
                <a:gd name="T25" fmla="*/ 23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 h="24">
                  <a:moveTo>
                    <a:pt x="8" y="23"/>
                  </a:moveTo>
                  <a:cubicBezTo>
                    <a:pt x="8" y="23"/>
                    <a:pt x="11" y="10"/>
                    <a:pt x="13" y="4"/>
                  </a:cubicBezTo>
                  <a:cubicBezTo>
                    <a:pt x="12" y="5"/>
                    <a:pt x="12" y="5"/>
                    <a:pt x="12" y="5"/>
                  </a:cubicBezTo>
                  <a:cubicBezTo>
                    <a:pt x="12" y="5"/>
                    <a:pt x="8" y="12"/>
                    <a:pt x="8" y="14"/>
                  </a:cubicBezTo>
                  <a:cubicBezTo>
                    <a:pt x="7" y="16"/>
                    <a:pt x="5" y="20"/>
                    <a:pt x="5" y="20"/>
                  </a:cubicBezTo>
                  <a:cubicBezTo>
                    <a:pt x="4" y="16"/>
                    <a:pt x="4" y="16"/>
                    <a:pt x="4" y="16"/>
                  </a:cubicBezTo>
                  <a:cubicBezTo>
                    <a:pt x="4" y="16"/>
                    <a:pt x="6" y="6"/>
                    <a:pt x="5" y="5"/>
                  </a:cubicBezTo>
                  <a:cubicBezTo>
                    <a:pt x="4" y="4"/>
                    <a:pt x="5" y="1"/>
                    <a:pt x="5" y="1"/>
                  </a:cubicBezTo>
                  <a:cubicBezTo>
                    <a:pt x="4" y="0"/>
                    <a:pt x="4" y="0"/>
                    <a:pt x="4" y="0"/>
                  </a:cubicBezTo>
                  <a:cubicBezTo>
                    <a:pt x="3" y="2"/>
                    <a:pt x="1" y="5"/>
                    <a:pt x="1" y="5"/>
                  </a:cubicBezTo>
                  <a:cubicBezTo>
                    <a:pt x="2" y="6"/>
                    <a:pt x="2" y="6"/>
                    <a:pt x="2" y="6"/>
                  </a:cubicBezTo>
                  <a:cubicBezTo>
                    <a:pt x="0" y="22"/>
                    <a:pt x="0" y="22"/>
                    <a:pt x="0" y="22"/>
                  </a:cubicBezTo>
                  <a:cubicBezTo>
                    <a:pt x="0" y="22"/>
                    <a:pt x="5" y="24"/>
                    <a:pt x="8" y="23"/>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lIns="51435" tIns="25718" rIns="51435" bIns="25718"/>
            <a:lstStyle/>
            <a:p>
              <a:pPr eaLnBrk="1" fontAlgn="auto" hangingPunct="1">
                <a:spcBef>
                  <a:spcPts val="0"/>
                </a:spcBef>
                <a:spcAft>
                  <a:spcPts val="0"/>
                </a:spcAft>
                <a:defRPr/>
              </a:pPr>
              <a:endParaRPr lang="zh-CN" altLang="en-US" sz="1000">
                <a:solidFill>
                  <a:prstClr val="black"/>
                </a:solidFill>
                <a:latin typeface="微软雅黑" panose="020B0503020204020204" pitchFamily="34" charset="-122"/>
                <a:ea typeface="微软雅黑" panose="020B0503020204020204" pitchFamily="34" charset="-122"/>
              </a:endParaRPr>
            </a:p>
          </p:txBody>
        </p:sp>
        <p:sp>
          <p:nvSpPr>
            <p:cNvPr id="186" name="MH_Other_73"/>
            <p:cNvSpPr/>
            <p:nvPr>
              <p:custDataLst>
                <p:tags r:id="rId78"/>
              </p:custDataLst>
            </p:nvPr>
          </p:nvSpPr>
          <p:spPr bwMode="auto">
            <a:xfrm>
              <a:off x="1864494" y="2912940"/>
              <a:ext cx="244075" cy="388084"/>
            </a:xfrm>
            <a:custGeom>
              <a:avLst/>
              <a:gdLst>
                <a:gd name="T0" fmla="*/ 15 w 25"/>
                <a:gd name="T1" fmla="*/ 18 h 40"/>
                <a:gd name="T2" fmla="*/ 16 w 25"/>
                <a:gd name="T3" fmla="*/ 5 h 40"/>
                <a:gd name="T4" fmla="*/ 12 w 25"/>
                <a:gd name="T5" fmla="*/ 0 h 40"/>
                <a:gd name="T6" fmla="*/ 9 w 25"/>
                <a:gd name="T7" fmla="*/ 7 h 40"/>
                <a:gd name="T8" fmla="*/ 1 w 25"/>
                <a:gd name="T9" fmla="*/ 23 h 40"/>
                <a:gd name="T10" fmla="*/ 8 w 25"/>
                <a:gd name="T11" fmla="*/ 32 h 40"/>
                <a:gd name="T12" fmla="*/ 20 w 25"/>
                <a:gd name="T13" fmla="*/ 40 h 40"/>
                <a:gd name="T14" fmla="*/ 24 w 25"/>
                <a:gd name="T15" fmla="*/ 34 h 40"/>
                <a:gd name="T16" fmla="*/ 20 w 25"/>
                <a:gd name="T17" fmla="*/ 31 h 40"/>
                <a:gd name="T18" fmla="*/ 13 w 25"/>
                <a:gd name="T19" fmla="*/ 23 h 40"/>
                <a:gd name="T20" fmla="*/ 13 w 25"/>
                <a:gd name="T21" fmla="*/ 20 h 40"/>
                <a:gd name="T22" fmla="*/ 15 w 25"/>
                <a:gd name="T23" fmla="*/ 18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5" h="40">
                  <a:moveTo>
                    <a:pt x="15" y="18"/>
                  </a:moveTo>
                  <a:cubicBezTo>
                    <a:pt x="15" y="18"/>
                    <a:pt x="19" y="9"/>
                    <a:pt x="16" y="5"/>
                  </a:cubicBezTo>
                  <a:cubicBezTo>
                    <a:pt x="14" y="0"/>
                    <a:pt x="12" y="0"/>
                    <a:pt x="12" y="0"/>
                  </a:cubicBezTo>
                  <a:cubicBezTo>
                    <a:pt x="12" y="0"/>
                    <a:pt x="10" y="6"/>
                    <a:pt x="9" y="7"/>
                  </a:cubicBezTo>
                  <a:cubicBezTo>
                    <a:pt x="9" y="7"/>
                    <a:pt x="0" y="18"/>
                    <a:pt x="1" y="23"/>
                  </a:cubicBezTo>
                  <a:cubicBezTo>
                    <a:pt x="1" y="23"/>
                    <a:pt x="5" y="31"/>
                    <a:pt x="8" y="32"/>
                  </a:cubicBezTo>
                  <a:cubicBezTo>
                    <a:pt x="11" y="34"/>
                    <a:pt x="17" y="40"/>
                    <a:pt x="20" y="40"/>
                  </a:cubicBezTo>
                  <a:cubicBezTo>
                    <a:pt x="20" y="40"/>
                    <a:pt x="25" y="37"/>
                    <a:pt x="24" y="34"/>
                  </a:cubicBezTo>
                  <a:cubicBezTo>
                    <a:pt x="24" y="34"/>
                    <a:pt x="23" y="33"/>
                    <a:pt x="20" y="31"/>
                  </a:cubicBezTo>
                  <a:cubicBezTo>
                    <a:pt x="18" y="29"/>
                    <a:pt x="14" y="24"/>
                    <a:pt x="13" y="23"/>
                  </a:cubicBezTo>
                  <a:cubicBezTo>
                    <a:pt x="11" y="22"/>
                    <a:pt x="11" y="22"/>
                    <a:pt x="13" y="20"/>
                  </a:cubicBezTo>
                  <a:cubicBezTo>
                    <a:pt x="15" y="18"/>
                    <a:pt x="15" y="18"/>
                    <a:pt x="15" y="18"/>
                  </a:cubicBezTo>
                  <a:close/>
                </a:path>
              </a:pathLst>
            </a:custGeom>
            <a:solidFill>
              <a:srgbClr val="262423"/>
            </a:solidFill>
            <a:ln>
              <a:noFill/>
            </a:ln>
            <a:extLst>
              <a:ext uri="{91240B29-F687-4F45-9708-019B960494DF}">
                <a14:hiddenLine xmlns:a14="http://schemas.microsoft.com/office/drawing/2010/main" w="9525">
                  <a:solidFill>
                    <a:srgbClr val="000000"/>
                  </a:solidFill>
                  <a:round/>
                </a14:hiddenLine>
              </a:ext>
            </a:extLst>
          </p:spPr>
          <p:txBody>
            <a:bodyPr lIns="51435" tIns="25718" rIns="51435" bIns="25718"/>
            <a:lstStyle/>
            <a:p>
              <a:pPr eaLnBrk="1" fontAlgn="auto" hangingPunct="1">
                <a:spcBef>
                  <a:spcPts val="0"/>
                </a:spcBef>
                <a:spcAft>
                  <a:spcPts val="0"/>
                </a:spcAft>
                <a:defRPr/>
              </a:pPr>
              <a:endParaRPr lang="zh-CN" altLang="en-US" sz="1000">
                <a:solidFill>
                  <a:prstClr val="black"/>
                </a:solidFill>
                <a:latin typeface="微软雅黑" panose="020B0503020204020204" pitchFamily="34" charset="-122"/>
                <a:ea typeface="微软雅黑" panose="020B0503020204020204" pitchFamily="34" charset="-122"/>
              </a:endParaRPr>
            </a:p>
          </p:txBody>
        </p:sp>
        <p:sp>
          <p:nvSpPr>
            <p:cNvPr id="187" name="MH_Other_74"/>
            <p:cNvSpPr/>
            <p:nvPr>
              <p:custDataLst>
                <p:tags r:id="rId79"/>
              </p:custDataLst>
            </p:nvPr>
          </p:nvSpPr>
          <p:spPr bwMode="auto">
            <a:xfrm>
              <a:off x="1864494" y="2912940"/>
              <a:ext cx="224549" cy="388084"/>
            </a:xfrm>
            <a:custGeom>
              <a:avLst/>
              <a:gdLst>
                <a:gd name="T0" fmla="*/ 18 w 23"/>
                <a:gd name="T1" fmla="*/ 35 h 40"/>
                <a:gd name="T2" fmla="*/ 16 w 23"/>
                <a:gd name="T3" fmla="*/ 34 h 40"/>
                <a:gd name="T4" fmla="*/ 14 w 23"/>
                <a:gd name="T5" fmla="*/ 29 h 40"/>
                <a:gd name="T6" fmla="*/ 9 w 23"/>
                <a:gd name="T7" fmla="*/ 27 h 40"/>
                <a:gd name="T8" fmla="*/ 5 w 23"/>
                <a:gd name="T9" fmla="*/ 24 h 40"/>
                <a:gd name="T10" fmla="*/ 6 w 23"/>
                <a:gd name="T11" fmla="*/ 24 h 40"/>
                <a:gd name="T12" fmla="*/ 10 w 23"/>
                <a:gd name="T13" fmla="*/ 24 h 40"/>
                <a:gd name="T14" fmla="*/ 4 w 23"/>
                <a:gd name="T15" fmla="*/ 23 h 40"/>
                <a:gd name="T16" fmla="*/ 5 w 23"/>
                <a:gd name="T17" fmla="*/ 21 h 40"/>
                <a:gd name="T18" fmla="*/ 3 w 23"/>
                <a:gd name="T19" fmla="*/ 21 h 40"/>
                <a:gd name="T20" fmla="*/ 11 w 23"/>
                <a:gd name="T21" fmla="*/ 20 h 40"/>
                <a:gd name="T22" fmla="*/ 3 w 23"/>
                <a:gd name="T23" fmla="*/ 18 h 40"/>
                <a:gd name="T24" fmla="*/ 5 w 23"/>
                <a:gd name="T25" fmla="*/ 16 h 40"/>
                <a:gd name="T26" fmla="*/ 5 w 23"/>
                <a:gd name="T27" fmla="*/ 14 h 40"/>
                <a:gd name="T28" fmla="*/ 8 w 23"/>
                <a:gd name="T29" fmla="*/ 14 h 40"/>
                <a:gd name="T30" fmla="*/ 6 w 23"/>
                <a:gd name="T31" fmla="*/ 14 h 40"/>
                <a:gd name="T32" fmla="*/ 12 w 23"/>
                <a:gd name="T33" fmla="*/ 12 h 40"/>
                <a:gd name="T34" fmla="*/ 9 w 23"/>
                <a:gd name="T35" fmla="*/ 10 h 40"/>
                <a:gd name="T36" fmla="*/ 13 w 23"/>
                <a:gd name="T37" fmla="*/ 11 h 40"/>
                <a:gd name="T38" fmla="*/ 10 w 23"/>
                <a:gd name="T39" fmla="*/ 8 h 40"/>
                <a:gd name="T40" fmla="*/ 11 w 23"/>
                <a:gd name="T41" fmla="*/ 6 h 40"/>
                <a:gd name="T42" fmla="*/ 14 w 23"/>
                <a:gd name="T43" fmla="*/ 3 h 40"/>
                <a:gd name="T44" fmla="*/ 13 w 23"/>
                <a:gd name="T45" fmla="*/ 0 h 40"/>
                <a:gd name="T46" fmla="*/ 12 w 23"/>
                <a:gd name="T47" fmla="*/ 0 h 40"/>
                <a:gd name="T48" fmla="*/ 9 w 23"/>
                <a:gd name="T49" fmla="*/ 7 h 40"/>
                <a:gd name="T50" fmla="*/ 1 w 23"/>
                <a:gd name="T51" fmla="*/ 23 h 40"/>
                <a:gd name="T52" fmla="*/ 8 w 23"/>
                <a:gd name="T53" fmla="*/ 32 h 40"/>
                <a:gd name="T54" fmla="*/ 20 w 23"/>
                <a:gd name="T55" fmla="*/ 40 h 40"/>
                <a:gd name="T56" fmla="*/ 23 w 23"/>
                <a:gd name="T57" fmla="*/ 37 h 40"/>
                <a:gd name="T58" fmla="*/ 18 w 23"/>
                <a:gd name="T59" fmla="*/ 35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3" h="40">
                  <a:moveTo>
                    <a:pt x="18" y="35"/>
                  </a:moveTo>
                  <a:cubicBezTo>
                    <a:pt x="18" y="35"/>
                    <a:pt x="16" y="34"/>
                    <a:pt x="16" y="34"/>
                  </a:cubicBezTo>
                  <a:cubicBezTo>
                    <a:pt x="15" y="33"/>
                    <a:pt x="14" y="29"/>
                    <a:pt x="14" y="29"/>
                  </a:cubicBezTo>
                  <a:cubicBezTo>
                    <a:pt x="14" y="29"/>
                    <a:pt x="11" y="27"/>
                    <a:pt x="9" y="27"/>
                  </a:cubicBezTo>
                  <a:cubicBezTo>
                    <a:pt x="8" y="28"/>
                    <a:pt x="2" y="23"/>
                    <a:pt x="5" y="24"/>
                  </a:cubicBezTo>
                  <a:cubicBezTo>
                    <a:pt x="5" y="24"/>
                    <a:pt x="5" y="24"/>
                    <a:pt x="6" y="24"/>
                  </a:cubicBezTo>
                  <a:cubicBezTo>
                    <a:pt x="8" y="25"/>
                    <a:pt x="10" y="24"/>
                    <a:pt x="10" y="24"/>
                  </a:cubicBezTo>
                  <a:cubicBezTo>
                    <a:pt x="10" y="24"/>
                    <a:pt x="5" y="23"/>
                    <a:pt x="4" y="23"/>
                  </a:cubicBezTo>
                  <a:cubicBezTo>
                    <a:pt x="4" y="23"/>
                    <a:pt x="5" y="21"/>
                    <a:pt x="5" y="21"/>
                  </a:cubicBezTo>
                  <a:cubicBezTo>
                    <a:pt x="4" y="22"/>
                    <a:pt x="3" y="21"/>
                    <a:pt x="3" y="21"/>
                  </a:cubicBezTo>
                  <a:cubicBezTo>
                    <a:pt x="4" y="19"/>
                    <a:pt x="11" y="20"/>
                    <a:pt x="11" y="20"/>
                  </a:cubicBezTo>
                  <a:cubicBezTo>
                    <a:pt x="10" y="19"/>
                    <a:pt x="5" y="18"/>
                    <a:pt x="3" y="18"/>
                  </a:cubicBezTo>
                  <a:cubicBezTo>
                    <a:pt x="4" y="17"/>
                    <a:pt x="6" y="17"/>
                    <a:pt x="5" y="16"/>
                  </a:cubicBezTo>
                  <a:cubicBezTo>
                    <a:pt x="5" y="16"/>
                    <a:pt x="5" y="15"/>
                    <a:pt x="5" y="14"/>
                  </a:cubicBezTo>
                  <a:cubicBezTo>
                    <a:pt x="6" y="14"/>
                    <a:pt x="8" y="14"/>
                    <a:pt x="8" y="14"/>
                  </a:cubicBezTo>
                  <a:cubicBezTo>
                    <a:pt x="6" y="14"/>
                    <a:pt x="6" y="14"/>
                    <a:pt x="6" y="14"/>
                  </a:cubicBezTo>
                  <a:cubicBezTo>
                    <a:pt x="7" y="13"/>
                    <a:pt x="12" y="12"/>
                    <a:pt x="12" y="12"/>
                  </a:cubicBezTo>
                  <a:cubicBezTo>
                    <a:pt x="11" y="12"/>
                    <a:pt x="9" y="10"/>
                    <a:pt x="9" y="10"/>
                  </a:cubicBezTo>
                  <a:cubicBezTo>
                    <a:pt x="10" y="9"/>
                    <a:pt x="13" y="11"/>
                    <a:pt x="13" y="11"/>
                  </a:cubicBezTo>
                  <a:cubicBezTo>
                    <a:pt x="13" y="10"/>
                    <a:pt x="10" y="8"/>
                    <a:pt x="10" y="8"/>
                  </a:cubicBezTo>
                  <a:cubicBezTo>
                    <a:pt x="10" y="8"/>
                    <a:pt x="11" y="7"/>
                    <a:pt x="11" y="6"/>
                  </a:cubicBezTo>
                  <a:cubicBezTo>
                    <a:pt x="11" y="5"/>
                    <a:pt x="14" y="3"/>
                    <a:pt x="14" y="3"/>
                  </a:cubicBezTo>
                  <a:cubicBezTo>
                    <a:pt x="13" y="0"/>
                    <a:pt x="13" y="0"/>
                    <a:pt x="13" y="0"/>
                  </a:cubicBezTo>
                  <a:cubicBezTo>
                    <a:pt x="12" y="0"/>
                    <a:pt x="12" y="0"/>
                    <a:pt x="12" y="0"/>
                  </a:cubicBezTo>
                  <a:cubicBezTo>
                    <a:pt x="12" y="0"/>
                    <a:pt x="10" y="6"/>
                    <a:pt x="9" y="7"/>
                  </a:cubicBezTo>
                  <a:cubicBezTo>
                    <a:pt x="9" y="7"/>
                    <a:pt x="0" y="18"/>
                    <a:pt x="1" y="23"/>
                  </a:cubicBezTo>
                  <a:cubicBezTo>
                    <a:pt x="1" y="23"/>
                    <a:pt x="5" y="31"/>
                    <a:pt x="8" y="32"/>
                  </a:cubicBezTo>
                  <a:cubicBezTo>
                    <a:pt x="11" y="34"/>
                    <a:pt x="17" y="40"/>
                    <a:pt x="20" y="40"/>
                  </a:cubicBezTo>
                  <a:cubicBezTo>
                    <a:pt x="20" y="40"/>
                    <a:pt x="22" y="39"/>
                    <a:pt x="23" y="37"/>
                  </a:cubicBezTo>
                  <a:cubicBezTo>
                    <a:pt x="22" y="36"/>
                    <a:pt x="18" y="35"/>
                    <a:pt x="18" y="35"/>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lIns="51435" tIns="25718" rIns="51435" bIns="25718"/>
            <a:lstStyle/>
            <a:p>
              <a:pPr eaLnBrk="1" fontAlgn="auto" hangingPunct="1">
                <a:spcBef>
                  <a:spcPts val="0"/>
                </a:spcBef>
                <a:spcAft>
                  <a:spcPts val="0"/>
                </a:spcAft>
                <a:defRPr/>
              </a:pPr>
              <a:endParaRPr lang="zh-CN" altLang="en-US" sz="1000">
                <a:solidFill>
                  <a:prstClr val="black"/>
                </a:solidFill>
                <a:latin typeface="微软雅黑" panose="020B0503020204020204" pitchFamily="34" charset="-122"/>
                <a:ea typeface="微软雅黑" panose="020B0503020204020204" pitchFamily="34" charset="-122"/>
              </a:endParaRPr>
            </a:p>
          </p:txBody>
        </p:sp>
        <p:sp>
          <p:nvSpPr>
            <p:cNvPr id="188" name="MH_Other_75"/>
            <p:cNvSpPr>
              <a:spLocks noEditPoints="1"/>
            </p:cNvSpPr>
            <p:nvPr>
              <p:custDataLst>
                <p:tags r:id="rId80"/>
              </p:custDataLst>
            </p:nvPr>
          </p:nvSpPr>
          <p:spPr bwMode="auto">
            <a:xfrm>
              <a:off x="2079281" y="2720119"/>
              <a:ext cx="134241" cy="163533"/>
            </a:xfrm>
            <a:custGeom>
              <a:avLst/>
              <a:gdLst>
                <a:gd name="T0" fmla="*/ 13 w 14"/>
                <a:gd name="T1" fmla="*/ 11 h 17"/>
                <a:gd name="T2" fmla="*/ 13 w 14"/>
                <a:gd name="T3" fmla="*/ 10 h 17"/>
                <a:gd name="T4" fmla="*/ 13 w 14"/>
                <a:gd name="T5" fmla="*/ 10 h 17"/>
                <a:gd name="T6" fmla="*/ 13 w 14"/>
                <a:gd name="T7" fmla="*/ 10 h 17"/>
                <a:gd name="T8" fmla="*/ 13 w 14"/>
                <a:gd name="T9" fmla="*/ 8 h 17"/>
                <a:gd name="T10" fmla="*/ 13 w 14"/>
                <a:gd name="T11" fmla="*/ 8 h 17"/>
                <a:gd name="T12" fmla="*/ 13 w 14"/>
                <a:gd name="T13" fmla="*/ 8 h 17"/>
                <a:gd name="T14" fmla="*/ 13 w 14"/>
                <a:gd name="T15" fmla="*/ 8 h 17"/>
                <a:gd name="T16" fmla="*/ 13 w 14"/>
                <a:gd name="T17" fmla="*/ 8 h 17"/>
                <a:gd name="T18" fmla="*/ 13 w 14"/>
                <a:gd name="T19" fmla="*/ 8 h 17"/>
                <a:gd name="T20" fmla="*/ 13 w 14"/>
                <a:gd name="T21" fmla="*/ 8 h 17"/>
                <a:gd name="T22" fmla="*/ 13 w 14"/>
                <a:gd name="T23" fmla="*/ 8 h 17"/>
                <a:gd name="T24" fmla="*/ 13 w 14"/>
                <a:gd name="T25" fmla="*/ 8 h 17"/>
                <a:gd name="T26" fmla="*/ 13 w 14"/>
                <a:gd name="T27" fmla="*/ 8 h 17"/>
                <a:gd name="T28" fmla="*/ 13 w 14"/>
                <a:gd name="T29" fmla="*/ 8 h 17"/>
                <a:gd name="T30" fmla="*/ 13 w 14"/>
                <a:gd name="T31" fmla="*/ 7 h 17"/>
                <a:gd name="T32" fmla="*/ 13 w 14"/>
                <a:gd name="T33" fmla="*/ 4 h 17"/>
                <a:gd name="T34" fmla="*/ 10 w 14"/>
                <a:gd name="T35" fmla="*/ 1 h 17"/>
                <a:gd name="T36" fmla="*/ 9 w 14"/>
                <a:gd name="T37" fmla="*/ 4 h 17"/>
                <a:gd name="T38" fmla="*/ 6 w 14"/>
                <a:gd name="T39" fmla="*/ 0 h 17"/>
                <a:gd name="T40" fmla="*/ 2 w 14"/>
                <a:gd name="T41" fmla="*/ 3 h 17"/>
                <a:gd name="T42" fmla="*/ 2 w 14"/>
                <a:gd name="T43" fmla="*/ 8 h 17"/>
                <a:gd name="T44" fmla="*/ 1 w 14"/>
                <a:gd name="T45" fmla="*/ 8 h 17"/>
                <a:gd name="T46" fmla="*/ 2 w 14"/>
                <a:gd name="T47" fmla="*/ 12 h 17"/>
                <a:gd name="T48" fmla="*/ 3 w 14"/>
                <a:gd name="T49" fmla="*/ 12 h 17"/>
                <a:gd name="T50" fmla="*/ 6 w 14"/>
                <a:gd name="T51" fmla="*/ 17 h 17"/>
                <a:gd name="T52" fmla="*/ 10 w 14"/>
                <a:gd name="T53" fmla="*/ 17 h 17"/>
                <a:gd name="T54" fmla="*/ 11 w 14"/>
                <a:gd name="T55" fmla="*/ 17 h 17"/>
                <a:gd name="T56" fmla="*/ 11 w 14"/>
                <a:gd name="T57" fmla="*/ 17 h 17"/>
                <a:gd name="T58" fmla="*/ 13 w 14"/>
                <a:gd name="T59" fmla="*/ 14 h 17"/>
                <a:gd name="T60" fmla="*/ 13 w 14"/>
                <a:gd name="T61" fmla="*/ 11 h 17"/>
                <a:gd name="T62" fmla="*/ 7 w 14"/>
                <a:gd name="T63" fmla="*/ 16 h 17"/>
                <a:gd name="T64" fmla="*/ 6 w 14"/>
                <a:gd name="T65" fmla="*/ 13 h 17"/>
                <a:gd name="T66" fmla="*/ 7 w 14"/>
                <a:gd name="T67" fmla="*/ 11 h 17"/>
                <a:gd name="T68" fmla="*/ 6 w 14"/>
                <a:gd name="T69" fmla="*/ 11 h 17"/>
                <a:gd name="T70" fmla="*/ 5 w 14"/>
                <a:gd name="T71" fmla="*/ 9 h 17"/>
                <a:gd name="T72" fmla="*/ 5 w 14"/>
                <a:gd name="T73" fmla="*/ 9 h 17"/>
                <a:gd name="T74" fmla="*/ 6 w 14"/>
                <a:gd name="T75" fmla="*/ 7 h 17"/>
                <a:gd name="T76" fmla="*/ 6 w 14"/>
                <a:gd name="T77" fmla="*/ 6 h 17"/>
                <a:gd name="T78" fmla="*/ 9 w 14"/>
                <a:gd name="T79" fmla="*/ 5 h 17"/>
                <a:gd name="T80" fmla="*/ 12 w 14"/>
                <a:gd name="T81" fmla="*/ 7 h 17"/>
                <a:gd name="T82" fmla="*/ 12 w 14"/>
                <a:gd name="T83" fmla="*/ 8 h 17"/>
                <a:gd name="T84" fmla="*/ 13 w 14"/>
                <a:gd name="T85" fmla="*/ 10 h 17"/>
                <a:gd name="T86" fmla="*/ 11 w 14"/>
                <a:gd name="T87" fmla="*/ 16 h 17"/>
                <a:gd name="T88" fmla="*/ 7 w 14"/>
                <a:gd name="T89" fmla="*/ 16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4" h="17">
                  <a:moveTo>
                    <a:pt x="13" y="11"/>
                  </a:moveTo>
                  <a:cubicBezTo>
                    <a:pt x="13" y="11"/>
                    <a:pt x="13" y="10"/>
                    <a:pt x="13" y="10"/>
                  </a:cubicBezTo>
                  <a:cubicBezTo>
                    <a:pt x="13" y="10"/>
                    <a:pt x="13" y="10"/>
                    <a:pt x="13" y="10"/>
                  </a:cubicBezTo>
                  <a:cubicBezTo>
                    <a:pt x="13" y="10"/>
                    <a:pt x="13" y="10"/>
                    <a:pt x="13" y="10"/>
                  </a:cubicBezTo>
                  <a:cubicBezTo>
                    <a:pt x="13" y="9"/>
                    <a:pt x="13" y="9"/>
                    <a:pt x="13" y="8"/>
                  </a:cubicBezTo>
                  <a:cubicBezTo>
                    <a:pt x="13" y="8"/>
                    <a:pt x="13" y="8"/>
                    <a:pt x="13" y="8"/>
                  </a:cubicBezTo>
                  <a:cubicBezTo>
                    <a:pt x="13" y="8"/>
                    <a:pt x="13" y="8"/>
                    <a:pt x="13" y="8"/>
                  </a:cubicBezTo>
                  <a:cubicBezTo>
                    <a:pt x="13" y="8"/>
                    <a:pt x="13" y="8"/>
                    <a:pt x="13" y="8"/>
                  </a:cubicBezTo>
                  <a:cubicBezTo>
                    <a:pt x="13" y="8"/>
                    <a:pt x="13" y="8"/>
                    <a:pt x="13" y="8"/>
                  </a:cubicBezTo>
                  <a:cubicBezTo>
                    <a:pt x="13" y="8"/>
                    <a:pt x="13" y="8"/>
                    <a:pt x="13" y="8"/>
                  </a:cubicBezTo>
                  <a:cubicBezTo>
                    <a:pt x="13" y="8"/>
                    <a:pt x="13" y="8"/>
                    <a:pt x="13" y="8"/>
                  </a:cubicBezTo>
                  <a:cubicBezTo>
                    <a:pt x="13" y="8"/>
                    <a:pt x="13" y="8"/>
                    <a:pt x="13" y="8"/>
                  </a:cubicBezTo>
                  <a:cubicBezTo>
                    <a:pt x="13" y="8"/>
                    <a:pt x="13" y="8"/>
                    <a:pt x="13" y="8"/>
                  </a:cubicBezTo>
                  <a:cubicBezTo>
                    <a:pt x="13" y="8"/>
                    <a:pt x="13" y="8"/>
                    <a:pt x="13" y="8"/>
                  </a:cubicBezTo>
                  <a:cubicBezTo>
                    <a:pt x="13" y="8"/>
                    <a:pt x="13" y="8"/>
                    <a:pt x="13" y="8"/>
                  </a:cubicBezTo>
                  <a:cubicBezTo>
                    <a:pt x="13" y="7"/>
                    <a:pt x="13" y="7"/>
                    <a:pt x="13" y="7"/>
                  </a:cubicBezTo>
                  <a:cubicBezTo>
                    <a:pt x="13" y="7"/>
                    <a:pt x="13" y="5"/>
                    <a:pt x="13" y="4"/>
                  </a:cubicBezTo>
                  <a:cubicBezTo>
                    <a:pt x="13" y="3"/>
                    <a:pt x="11" y="2"/>
                    <a:pt x="10" y="1"/>
                  </a:cubicBezTo>
                  <a:cubicBezTo>
                    <a:pt x="10" y="2"/>
                    <a:pt x="9" y="3"/>
                    <a:pt x="9" y="4"/>
                  </a:cubicBezTo>
                  <a:cubicBezTo>
                    <a:pt x="8" y="3"/>
                    <a:pt x="6" y="1"/>
                    <a:pt x="6" y="0"/>
                  </a:cubicBezTo>
                  <a:cubicBezTo>
                    <a:pt x="4" y="1"/>
                    <a:pt x="3" y="3"/>
                    <a:pt x="2" y="3"/>
                  </a:cubicBezTo>
                  <a:cubicBezTo>
                    <a:pt x="1" y="4"/>
                    <a:pt x="2" y="8"/>
                    <a:pt x="2" y="8"/>
                  </a:cubicBezTo>
                  <a:cubicBezTo>
                    <a:pt x="2" y="7"/>
                    <a:pt x="1" y="8"/>
                    <a:pt x="1" y="8"/>
                  </a:cubicBezTo>
                  <a:cubicBezTo>
                    <a:pt x="0" y="8"/>
                    <a:pt x="2" y="11"/>
                    <a:pt x="2" y="12"/>
                  </a:cubicBezTo>
                  <a:cubicBezTo>
                    <a:pt x="2" y="12"/>
                    <a:pt x="3" y="12"/>
                    <a:pt x="3" y="12"/>
                  </a:cubicBezTo>
                  <a:cubicBezTo>
                    <a:pt x="3" y="12"/>
                    <a:pt x="5" y="16"/>
                    <a:pt x="6" y="17"/>
                  </a:cubicBezTo>
                  <a:cubicBezTo>
                    <a:pt x="7" y="17"/>
                    <a:pt x="10" y="17"/>
                    <a:pt x="10" y="17"/>
                  </a:cubicBezTo>
                  <a:cubicBezTo>
                    <a:pt x="10" y="17"/>
                    <a:pt x="11" y="17"/>
                    <a:pt x="11" y="17"/>
                  </a:cubicBezTo>
                  <a:cubicBezTo>
                    <a:pt x="11" y="17"/>
                    <a:pt x="11" y="17"/>
                    <a:pt x="11" y="17"/>
                  </a:cubicBezTo>
                  <a:cubicBezTo>
                    <a:pt x="11" y="17"/>
                    <a:pt x="12" y="15"/>
                    <a:pt x="13" y="14"/>
                  </a:cubicBezTo>
                  <a:cubicBezTo>
                    <a:pt x="13" y="14"/>
                    <a:pt x="14" y="12"/>
                    <a:pt x="13" y="11"/>
                  </a:cubicBezTo>
                  <a:close/>
                  <a:moveTo>
                    <a:pt x="7" y="16"/>
                  </a:moveTo>
                  <a:cubicBezTo>
                    <a:pt x="7" y="16"/>
                    <a:pt x="6" y="13"/>
                    <a:pt x="6" y="13"/>
                  </a:cubicBezTo>
                  <a:cubicBezTo>
                    <a:pt x="6" y="13"/>
                    <a:pt x="7" y="11"/>
                    <a:pt x="7" y="11"/>
                  </a:cubicBezTo>
                  <a:cubicBezTo>
                    <a:pt x="7" y="11"/>
                    <a:pt x="6" y="11"/>
                    <a:pt x="6" y="11"/>
                  </a:cubicBezTo>
                  <a:cubicBezTo>
                    <a:pt x="5" y="11"/>
                    <a:pt x="5" y="9"/>
                    <a:pt x="5" y="9"/>
                  </a:cubicBezTo>
                  <a:cubicBezTo>
                    <a:pt x="5" y="9"/>
                    <a:pt x="5" y="9"/>
                    <a:pt x="5" y="9"/>
                  </a:cubicBezTo>
                  <a:cubicBezTo>
                    <a:pt x="6" y="7"/>
                    <a:pt x="6" y="7"/>
                    <a:pt x="6" y="7"/>
                  </a:cubicBezTo>
                  <a:cubicBezTo>
                    <a:pt x="6" y="7"/>
                    <a:pt x="6" y="7"/>
                    <a:pt x="6" y="6"/>
                  </a:cubicBezTo>
                  <a:cubicBezTo>
                    <a:pt x="6" y="6"/>
                    <a:pt x="8" y="5"/>
                    <a:pt x="9" y="5"/>
                  </a:cubicBezTo>
                  <a:cubicBezTo>
                    <a:pt x="12" y="6"/>
                    <a:pt x="12" y="7"/>
                    <a:pt x="12" y="7"/>
                  </a:cubicBezTo>
                  <a:cubicBezTo>
                    <a:pt x="12" y="8"/>
                    <a:pt x="12" y="8"/>
                    <a:pt x="12" y="8"/>
                  </a:cubicBezTo>
                  <a:cubicBezTo>
                    <a:pt x="13" y="8"/>
                    <a:pt x="13" y="10"/>
                    <a:pt x="13" y="10"/>
                  </a:cubicBezTo>
                  <a:cubicBezTo>
                    <a:pt x="13" y="14"/>
                    <a:pt x="11" y="16"/>
                    <a:pt x="11" y="16"/>
                  </a:cubicBezTo>
                  <a:cubicBezTo>
                    <a:pt x="11" y="16"/>
                    <a:pt x="9" y="17"/>
                    <a:pt x="7" y="16"/>
                  </a:cubicBezTo>
                  <a:close/>
                </a:path>
              </a:pathLst>
            </a:custGeom>
            <a:solidFill>
              <a:srgbClr val="EBB273"/>
            </a:solidFill>
            <a:ln>
              <a:noFill/>
            </a:ln>
            <a:extLst>
              <a:ext uri="{91240B29-F687-4F45-9708-019B960494DF}">
                <a14:hiddenLine xmlns:a14="http://schemas.microsoft.com/office/drawing/2010/main" w="9525">
                  <a:solidFill>
                    <a:srgbClr val="000000"/>
                  </a:solidFill>
                  <a:round/>
                </a14:hiddenLine>
              </a:ext>
            </a:extLst>
          </p:spPr>
          <p:txBody>
            <a:bodyPr lIns="51435" tIns="25718" rIns="51435" bIns="25718"/>
            <a:lstStyle/>
            <a:p>
              <a:pPr eaLnBrk="1" fontAlgn="auto" hangingPunct="1">
                <a:spcBef>
                  <a:spcPts val="0"/>
                </a:spcBef>
                <a:spcAft>
                  <a:spcPts val="0"/>
                </a:spcAft>
                <a:defRPr/>
              </a:pPr>
              <a:endParaRPr lang="zh-CN" altLang="en-US" sz="1000">
                <a:solidFill>
                  <a:prstClr val="black"/>
                </a:solidFill>
                <a:latin typeface="微软雅黑" panose="020B0503020204020204" pitchFamily="34" charset="-122"/>
                <a:ea typeface="微软雅黑" panose="020B0503020204020204" pitchFamily="34" charset="-122"/>
              </a:endParaRPr>
            </a:p>
          </p:txBody>
        </p:sp>
        <p:sp>
          <p:nvSpPr>
            <p:cNvPr id="189" name="MH_Other_76"/>
            <p:cNvSpPr/>
            <p:nvPr>
              <p:custDataLst>
                <p:tags r:id="rId81"/>
              </p:custDataLst>
            </p:nvPr>
          </p:nvSpPr>
          <p:spPr bwMode="auto">
            <a:xfrm>
              <a:off x="2089045" y="2710355"/>
              <a:ext cx="134241" cy="104954"/>
            </a:xfrm>
            <a:custGeom>
              <a:avLst/>
              <a:gdLst>
                <a:gd name="T0" fmla="*/ 1 w 14"/>
                <a:gd name="T1" fmla="*/ 9 h 11"/>
                <a:gd name="T2" fmla="*/ 2 w 14"/>
                <a:gd name="T3" fmla="*/ 11 h 11"/>
                <a:gd name="T4" fmla="*/ 3 w 14"/>
                <a:gd name="T5" fmla="*/ 11 h 11"/>
                <a:gd name="T6" fmla="*/ 3 w 14"/>
                <a:gd name="T7" fmla="*/ 10 h 11"/>
                <a:gd name="T8" fmla="*/ 5 w 14"/>
                <a:gd name="T9" fmla="*/ 7 h 11"/>
                <a:gd name="T10" fmla="*/ 9 w 14"/>
                <a:gd name="T11" fmla="*/ 6 h 11"/>
                <a:gd name="T12" fmla="*/ 12 w 14"/>
                <a:gd name="T13" fmla="*/ 7 h 11"/>
                <a:gd name="T14" fmla="*/ 12 w 14"/>
                <a:gd name="T15" fmla="*/ 9 h 11"/>
                <a:gd name="T16" fmla="*/ 13 w 14"/>
                <a:gd name="T17" fmla="*/ 8 h 11"/>
                <a:gd name="T18" fmla="*/ 13 w 14"/>
                <a:gd name="T19" fmla="*/ 4 h 11"/>
                <a:gd name="T20" fmla="*/ 8 w 14"/>
                <a:gd name="T21" fmla="*/ 0 h 11"/>
                <a:gd name="T22" fmla="*/ 7 w 14"/>
                <a:gd name="T23" fmla="*/ 0 h 11"/>
                <a:gd name="T24" fmla="*/ 5 w 14"/>
                <a:gd name="T25" fmla="*/ 0 h 11"/>
                <a:gd name="T26" fmla="*/ 0 w 14"/>
                <a:gd name="T27" fmla="*/ 4 h 11"/>
                <a:gd name="T28" fmla="*/ 0 w 14"/>
                <a:gd name="T29" fmla="*/ 9 h 11"/>
                <a:gd name="T30" fmla="*/ 1 w 14"/>
                <a:gd name="T31" fmla="*/ 9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4" h="11">
                  <a:moveTo>
                    <a:pt x="1" y="9"/>
                  </a:moveTo>
                  <a:cubicBezTo>
                    <a:pt x="2" y="11"/>
                    <a:pt x="2" y="11"/>
                    <a:pt x="2" y="11"/>
                  </a:cubicBezTo>
                  <a:cubicBezTo>
                    <a:pt x="3" y="11"/>
                    <a:pt x="3" y="11"/>
                    <a:pt x="3" y="11"/>
                  </a:cubicBezTo>
                  <a:cubicBezTo>
                    <a:pt x="3" y="10"/>
                    <a:pt x="3" y="10"/>
                    <a:pt x="3" y="10"/>
                  </a:cubicBezTo>
                  <a:cubicBezTo>
                    <a:pt x="3" y="10"/>
                    <a:pt x="4" y="7"/>
                    <a:pt x="5" y="7"/>
                  </a:cubicBezTo>
                  <a:cubicBezTo>
                    <a:pt x="5" y="7"/>
                    <a:pt x="8" y="5"/>
                    <a:pt x="9" y="6"/>
                  </a:cubicBezTo>
                  <a:cubicBezTo>
                    <a:pt x="9" y="6"/>
                    <a:pt x="11" y="7"/>
                    <a:pt x="12" y="7"/>
                  </a:cubicBezTo>
                  <a:cubicBezTo>
                    <a:pt x="12" y="7"/>
                    <a:pt x="12" y="9"/>
                    <a:pt x="12" y="9"/>
                  </a:cubicBezTo>
                  <a:cubicBezTo>
                    <a:pt x="12" y="9"/>
                    <a:pt x="12" y="9"/>
                    <a:pt x="13" y="8"/>
                  </a:cubicBezTo>
                  <a:cubicBezTo>
                    <a:pt x="14" y="7"/>
                    <a:pt x="13" y="5"/>
                    <a:pt x="13" y="4"/>
                  </a:cubicBezTo>
                  <a:cubicBezTo>
                    <a:pt x="13" y="4"/>
                    <a:pt x="10" y="0"/>
                    <a:pt x="8" y="0"/>
                  </a:cubicBezTo>
                  <a:cubicBezTo>
                    <a:pt x="7" y="0"/>
                    <a:pt x="7" y="0"/>
                    <a:pt x="7" y="0"/>
                  </a:cubicBezTo>
                  <a:cubicBezTo>
                    <a:pt x="7" y="0"/>
                    <a:pt x="6" y="0"/>
                    <a:pt x="5" y="0"/>
                  </a:cubicBezTo>
                  <a:cubicBezTo>
                    <a:pt x="4" y="0"/>
                    <a:pt x="0" y="3"/>
                    <a:pt x="0" y="4"/>
                  </a:cubicBezTo>
                  <a:cubicBezTo>
                    <a:pt x="0" y="5"/>
                    <a:pt x="0" y="5"/>
                    <a:pt x="0" y="9"/>
                  </a:cubicBezTo>
                  <a:lnTo>
                    <a:pt x="1" y="9"/>
                  </a:lnTo>
                  <a:close/>
                </a:path>
              </a:pathLst>
            </a:custGeom>
            <a:solidFill>
              <a:srgbClr val="262423"/>
            </a:solidFill>
            <a:ln>
              <a:noFill/>
            </a:ln>
            <a:extLst>
              <a:ext uri="{91240B29-F687-4F45-9708-019B960494DF}">
                <a14:hiddenLine xmlns:a14="http://schemas.microsoft.com/office/drawing/2010/main" w="9525">
                  <a:solidFill>
                    <a:srgbClr val="000000"/>
                  </a:solidFill>
                  <a:round/>
                </a14:hiddenLine>
              </a:ext>
            </a:extLst>
          </p:spPr>
          <p:txBody>
            <a:bodyPr lIns="51435" tIns="25718" rIns="51435" bIns="25718"/>
            <a:lstStyle/>
            <a:p>
              <a:pPr eaLnBrk="1" fontAlgn="auto" hangingPunct="1">
                <a:spcBef>
                  <a:spcPts val="0"/>
                </a:spcBef>
                <a:spcAft>
                  <a:spcPts val="0"/>
                </a:spcAft>
                <a:defRPr/>
              </a:pPr>
              <a:endParaRPr lang="zh-CN" altLang="en-US" sz="1000">
                <a:solidFill>
                  <a:prstClr val="black"/>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4276773191"/>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fltVal val="0"/>
                                          </p:val>
                                        </p:tav>
                                        <p:tav tm="100000">
                                          <p:val>
                                            <p:strVal val="#ppt_w"/>
                                          </p:val>
                                        </p:tav>
                                      </p:tavLst>
                                    </p:anim>
                                    <p:anim calcmode="lin" valueType="num">
                                      <p:cBhvr>
                                        <p:cTn id="8" dur="1000" fill="hold"/>
                                        <p:tgtEl>
                                          <p:spTgt spid="5"/>
                                        </p:tgtEl>
                                        <p:attrNameLst>
                                          <p:attrName>ppt_h</p:attrName>
                                        </p:attrNameLst>
                                      </p:cBhvr>
                                      <p:tavLst>
                                        <p:tav tm="0">
                                          <p:val>
                                            <p:fltVal val="0"/>
                                          </p:val>
                                        </p:tav>
                                        <p:tav tm="100000">
                                          <p:val>
                                            <p:strVal val="#ppt_h"/>
                                          </p:val>
                                        </p:tav>
                                      </p:tavLst>
                                    </p:anim>
                                    <p:anim calcmode="lin" valueType="num">
                                      <p:cBhvr>
                                        <p:cTn id="9" dur="1000" fill="hold"/>
                                        <p:tgtEl>
                                          <p:spTgt spid="5"/>
                                        </p:tgtEl>
                                        <p:attrNameLst>
                                          <p:attrName>style.rotation</p:attrName>
                                        </p:attrNameLst>
                                      </p:cBhvr>
                                      <p:tavLst>
                                        <p:tav tm="0">
                                          <p:val>
                                            <p:fltVal val="90"/>
                                          </p:val>
                                        </p:tav>
                                        <p:tav tm="100000">
                                          <p:val>
                                            <p:fltVal val="0"/>
                                          </p:val>
                                        </p:tav>
                                      </p:tavLst>
                                    </p:anim>
                                    <p:animEffect transition="in" filter="fade">
                                      <p:cBhvr>
                                        <p:cTn id="10" dur="1000"/>
                                        <p:tgtEl>
                                          <p:spTgt spid="5"/>
                                        </p:tgtEl>
                                      </p:cBhvr>
                                    </p:animEffect>
                                  </p:childTnLst>
                                </p:cTn>
                              </p:par>
                              <p:par>
                                <p:cTn id="11" presetID="31" presetClass="entr" presetSubtype="0" fill="hold" nodeType="with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p:cTn id="13" dur="1000" fill="hold"/>
                                        <p:tgtEl>
                                          <p:spTgt spid="4"/>
                                        </p:tgtEl>
                                        <p:attrNameLst>
                                          <p:attrName>ppt_w</p:attrName>
                                        </p:attrNameLst>
                                      </p:cBhvr>
                                      <p:tavLst>
                                        <p:tav tm="0">
                                          <p:val>
                                            <p:fltVal val="0"/>
                                          </p:val>
                                        </p:tav>
                                        <p:tav tm="100000">
                                          <p:val>
                                            <p:strVal val="#ppt_w"/>
                                          </p:val>
                                        </p:tav>
                                      </p:tavLst>
                                    </p:anim>
                                    <p:anim calcmode="lin" valueType="num">
                                      <p:cBhvr>
                                        <p:cTn id="14" dur="1000" fill="hold"/>
                                        <p:tgtEl>
                                          <p:spTgt spid="4"/>
                                        </p:tgtEl>
                                        <p:attrNameLst>
                                          <p:attrName>ppt_h</p:attrName>
                                        </p:attrNameLst>
                                      </p:cBhvr>
                                      <p:tavLst>
                                        <p:tav tm="0">
                                          <p:val>
                                            <p:fltVal val="0"/>
                                          </p:val>
                                        </p:tav>
                                        <p:tav tm="100000">
                                          <p:val>
                                            <p:strVal val="#ppt_h"/>
                                          </p:val>
                                        </p:tav>
                                      </p:tavLst>
                                    </p:anim>
                                    <p:anim calcmode="lin" valueType="num">
                                      <p:cBhvr>
                                        <p:cTn id="15" dur="1000" fill="hold"/>
                                        <p:tgtEl>
                                          <p:spTgt spid="4"/>
                                        </p:tgtEl>
                                        <p:attrNameLst>
                                          <p:attrName>style.rotation</p:attrName>
                                        </p:attrNameLst>
                                      </p:cBhvr>
                                      <p:tavLst>
                                        <p:tav tm="0">
                                          <p:val>
                                            <p:fltVal val="90"/>
                                          </p:val>
                                        </p:tav>
                                        <p:tav tm="100000">
                                          <p:val>
                                            <p:fltVal val="0"/>
                                          </p:val>
                                        </p:tav>
                                      </p:tavLst>
                                    </p:anim>
                                    <p:animEffect transition="in" filter="fade">
                                      <p:cBhvr>
                                        <p:cTn id="16" dur="1000"/>
                                        <p:tgtEl>
                                          <p:spTgt spid="4"/>
                                        </p:tgtEl>
                                      </p:cBhvr>
                                    </p:animEffect>
                                  </p:childTnLst>
                                </p:cTn>
                              </p:par>
                              <p:par>
                                <p:cTn id="17" presetID="16" presetClass="entr" presetSubtype="21" fill="hold" grpId="0" nodeType="with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barn(inVertical)">
                                      <p:cBhvr>
                                        <p:cTn id="19" dur="500"/>
                                        <p:tgtEl>
                                          <p:spTgt spid="8"/>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C:\Users\jsj\Desktop\素材cnn sccnn.com_2014111795930119rx61_04 [转换].png"/>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a:fillRect/>
          </a:stretch>
        </p:blipFill>
        <p:spPr bwMode="auto">
          <a:xfrm>
            <a:off x="4139952" y="0"/>
            <a:ext cx="5004048" cy="3571102"/>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descr="C:\Users\jsj\Desktop\素材cnn sccnn.com_2014111795930119rx61_04 [转换].png"/>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r="-8270"/>
          <a:stretch>
            <a:fillRect/>
          </a:stretch>
        </p:blipFill>
        <p:spPr bwMode="auto">
          <a:xfrm>
            <a:off x="0" y="2571750"/>
            <a:ext cx="2498024" cy="2571750"/>
          </a:xfrm>
          <a:prstGeom prst="rect">
            <a:avLst/>
          </a:prstGeom>
          <a:noFill/>
          <a:extLst>
            <a:ext uri="{909E8E84-426E-40DD-AFC4-6F175D3DCCD1}">
              <a14:hiddenFill xmlns:a14="http://schemas.microsoft.com/office/drawing/2010/main">
                <a:solidFill>
                  <a:srgbClr val="FFFFFF"/>
                </a:solidFill>
              </a14:hiddenFill>
            </a:ext>
          </a:extLst>
        </p:spPr>
      </p:pic>
      <p:sp useBgFill="1">
        <p:nvSpPr>
          <p:cNvPr id="6" name="矩形 5"/>
          <p:cNvSpPr/>
          <p:nvPr/>
        </p:nvSpPr>
        <p:spPr>
          <a:xfrm>
            <a:off x="0" y="476972"/>
            <a:ext cx="9144000" cy="432702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0" y="476972"/>
            <a:ext cx="9144000" cy="78554"/>
          </a:xfrm>
          <a:prstGeom prst="rect">
            <a:avLst/>
          </a:prstGeom>
          <a:solidFill>
            <a:srgbClr val="E46C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TextBox 10"/>
          <p:cNvSpPr txBox="1"/>
          <p:nvPr/>
        </p:nvSpPr>
        <p:spPr>
          <a:xfrm>
            <a:off x="251520" y="62858"/>
            <a:ext cx="1954381" cy="400110"/>
          </a:xfrm>
          <a:prstGeom prst="rect">
            <a:avLst/>
          </a:prstGeom>
          <a:noFill/>
        </p:spPr>
        <p:txBody>
          <a:bodyPr wrap="none" rtlCol="0">
            <a:spAutoFit/>
          </a:bodyPr>
          <a:lstStyle/>
          <a:p>
            <a:r>
              <a:rPr lang="zh-CN" altLang="en-US" sz="2000" b="1" spc="300" dirty="0" smtClean="0">
                <a:solidFill>
                  <a:schemeClr val="tx1">
                    <a:lumMod val="85000"/>
                    <a:lumOff val="15000"/>
                  </a:schemeClr>
                </a:solidFill>
                <a:latin typeface="微软雅黑" panose="020B0503020204020204" pitchFamily="34" charset="-122"/>
                <a:ea typeface="微软雅黑" panose="020B0503020204020204" pitchFamily="34" charset="-122"/>
              </a:rPr>
              <a:t>单击添加标题</a:t>
            </a:r>
            <a:endParaRPr lang="zh-CN" altLang="en-US" sz="2000" b="1" spc="3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grpSp>
        <p:nvGrpSpPr>
          <p:cNvPr id="9" name="Group 462"/>
          <p:cNvGrpSpPr/>
          <p:nvPr/>
        </p:nvGrpSpPr>
        <p:grpSpPr bwMode="auto">
          <a:xfrm>
            <a:off x="-398463" y="699542"/>
            <a:ext cx="8715376" cy="1384300"/>
            <a:chOff x="-251" y="867"/>
            <a:chExt cx="5490" cy="872"/>
          </a:xfrm>
        </p:grpSpPr>
        <p:grpSp>
          <p:nvGrpSpPr>
            <p:cNvPr id="10" name="Group 220"/>
            <p:cNvGrpSpPr/>
            <p:nvPr/>
          </p:nvGrpSpPr>
          <p:grpSpPr bwMode="auto">
            <a:xfrm>
              <a:off x="-251" y="867"/>
              <a:ext cx="2632" cy="872"/>
              <a:chOff x="203" y="935"/>
              <a:chExt cx="2291" cy="759"/>
            </a:xfrm>
          </p:grpSpPr>
          <p:pic>
            <p:nvPicPr>
              <p:cNvPr id="12" name="Picture 180"/>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687" y="1175"/>
                <a:ext cx="982" cy="4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3" name="Freeform 181"/>
              <p:cNvSpPr/>
              <p:nvPr/>
            </p:nvSpPr>
            <p:spPr bwMode="auto">
              <a:xfrm>
                <a:off x="753" y="935"/>
                <a:ext cx="1127" cy="669"/>
              </a:xfrm>
              <a:custGeom>
                <a:avLst/>
                <a:gdLst>
                  <a:gd name="T0" fmla="*/ 1505 w 2561"/>
                  <a:gd name="T1" fmla="*/ 33 h 1520"/>
                  <a:gd name="T2" fmla="*/ 1663 w 2561"/>
                  <a:gd name="T3" fmla="*/ 68 h 1520"/>
                  <a:gd name="T4" fmla="*/ 2561 w 2561"/>
                  <a:gd name="T5" fmla="*/ 1518 h 1520"/>
                  <a:gd name="T6" fmla="*/ 304 w 2561"/>
                  <a:gd name="T7" fmla="*/ 1520 h 1520"/>
                  <a:gd name="T8" fmla="*/ 33 w 2561"/>
                  <a:gd name="T9" fmla="*/ 1086 h 1520"/>
                  <a:gd name="T10" fmla="*/ 68 w 2561"/>
                  <a:gd name="T11" fmla="*/ 928 h 1520"/>
                  <a:gd name="T12" fmla="*/ 1505 w 2561"/>
                  <a:gd name="T13" fmla="*/ 33 h 1520"/>
                </a:gdLst>
                <a:ahLst/>
                <a:cxnLst>
                  <a:cxn ang="0">
                    <a:pos x="T0" y="T1"/>
                  </a:cxn>
                  <a:cxn ang="0">
                    <a:pos x="T2" y="T3"/>
                  </a:cxn>
                  <a:cxn ang="0">
                    <a:pos x="T4" y="T5"/>
                  </a:cxn>
                  <a:cxn ang="0">
                    <a:pos x="T6" y="T7"/>
                  </a:cxn>
                  <a:cxn ang="0">
                    <a:pos x="T8" y="T9"/>
                  </a:cxn>
                  <a:cxn ang="0">
                    <a:pos x="T10" y="T11"/>
                  </a:cxn>
                  <a:cxn ang="0">
                    <a:pos x="T12" y="T13"/>
                  </a:cxn>
                </a:cxnLst>
                <a:rect l="0" t="0" r="r" b="b"/>
                <a:pathLst>
                  <a:path w="2561" h="1520">
                    <a:moveTo>
                      <a:pt x="1505" y="33"/>
                    </a:moveTo>
                    <a:cubicBezTo>
                      <a:pt x="1556" y="0"/>
                      <a:pt x="1627" y="17"/>
                      <a:pt x="1663" y="68"/>
                    </a:cubicBezTo>
                    <a:cubicBezTo>
                      <a:pt x="2558" y="1505"/>
                      <a:pt x="2561" y="1518"/>
                      <a:pt x="2561" y="1518"/>
                    </a:cubicBezTo>
                    <a:cubicBezTo>
                      <a:pt x="2257" y="1520"/>
                      <a:pt x="752" y="1520"/>
                      <a:pt x="304" y="1520"/>
                    </a:cubicBezTo>
                    <a:cubicBezTo>
                      <a:pt x="155" y="1281"/>
                      <a:pt x="72" y="1185"/>
                      <a:pt x="33" y="1086"/>
                    </a:cubicBezTo>
                    <a:cubicBezTo>
                      <a:pt x="0" y="1032"/>
                      <a:pt x="17" y="961"/>
                      <a:pt x="68" y="928"/>
                    </a:cubicBezTo>
                    <a:cubicBezTo>
                      <a:pt x="1505" y="33"/>
                      <a:pt x="1505" y="33"/>
                      <a:pt x="1505" y="33"/>
                    </a:cubicBezTo>
                  </a:path>
                </a:pathLst>
              </a:custGeom>
              <a:solidFill>
                <a:schemeClr val="accent1">
                  <a:alpha val="20000"/>
                </a:schemeClr>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4" name="Freeform 182"/>
              <p:cNvSpPr/>
              <p:nvPr/>
            </p:nvSpPr>
            <p:spPr bwMode="auto">
              <a:xfrm>
                <a:off x="739" y="947"/>
                <a:ext cx="1126" cy="661"/>
              </a:xfrm>
              <a:custGeom>
                <a:avLst/>
                <a:gdLst>
                  <a:gd name="T0" fmla="*/ 1505 w 2559"/>
                  <a:gd name="T1" fmla="*/ 33 h 1504"/>
                  <a:gd name="T2" fmla="*/ 1663 w 2559"/>
                  <a:gd name="T3" fmla="*/ 71 h 1504"/>
                  <a:gd name="T4" fmla="*/ 2556 w 2559"/>
                  <a:gd name="T5" fmla="*/ 1494 h 1504"/>
                  <a:gd name="T6" fmla="*/ 279 w 2559"/>
                  <a:gd name="T7" fmla="*/ 1492 h 1504"/>
                  <a:gd name="T8" fmla="*/ 33 w 2559"/>
                  <a:gd name="T9" fmla="*/ 1089 h 1504"/>
                  <a:gd name="T10" fmla="*/ 71 w 2559"/>
                  <a:gd name="T11" fmla="*/ 930 h 1504"/>
                  <a:gd name="T12" fmla="*/ 1505 w 2559"/>
                  <a:gd name="T13" fmla="*/ 33 h 1504"/>
                </a:gdLst>
                <a:ahLst/>
                <a:cxnLst>
                  <a:cxn ang="0">
                    <a:pos x="T0" y="T1"/>
                  </a:cxn>
                  <a:cxn ang="0">
                    <a:pos x="T2" y="T3"/>
                  </a:cxn>
                  <a:cxn ang="0">
                    <a:pos x="T4" y="T5"/>
                  </a:cxn>
                  <a:cxn ang="0">
                    <a:pos x="T6" y="T7"/>
                  </a:cxn>
                  <a:cxn ang="0">
                    <a:pos x="T8" y="T9"/>
                  </a:cxn>
                  <a:cxn ang="0">
                    <a:pos x="T10" y="T11"/>
                  </a:cxn>
                  <a:cxn ang="0">
                    <a:pos x="T12" y="T13"/>
                  </a:cxn>
                </a:cxnLst>
                <a:rect l="0" t="0" r="r" b="b"/>
                <a:pathLst>
                  <a:path w="2559" h="1504">
                    <a:moveTo>
                      <a:pt x="1505" y="33"/>
                    </a:moveTo>
                    <a:cubicBezTo>
                      <a:pt x="1559" y="0"/>
                      <a:pt x="1630" y="17"/>
                      <a:pt x="1663" y="71"/>
                    </a:cubicBezTo>
                    <a:cubicBezTo>
                      <a:pt x="2559" y="1504"/>
                      <a:pt x="2556" y="1494"/>
                      <a:pt x="2556" y="1494"/>
                    </a:cubicBezTo>
                    <a:cubicBezTo>
                      <a:pt x="2274" y="1492"/>
                      <a:pt x="747" y="1494"/>
                      <a:pt x="279" y="1492"/>
                    </a:cubicBezTo>
                    <a:cubicBezTo>
                      <a:pt x="130" y="1253"/>
                      <a:pt x="69" y="1183"/>
                      <a:pt x="33" y="1089"/>
                    </a:cubicBezTo>
                    <a:cubicBezTo>
                      <a:pt x="0" y="1034"/>
                      <a:pt x="17" y="964"/>
                      <a:pt x="71" y="930"/>
                    </a:cubicBezTo>
                    <a:cubicBezTo>
                      <a:pt x="1505" y="33"/>
                      <a:pt x="1505" y="33"/>
                      <a:pt x="1505" y="33"/>
                    </a:cubicBezTo>
                  </a:path>
                </a:pathLst>
              </a:custGeom>
              <a:solidFill>
                <a:srgbClr val="343F1E"/>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5" name="Freeform 188"/>
              <p:cNvSpPr/>
              <p:nvPr/>
            </p:nvSpPr>
            <p:spPr bwMode="auto">
              <a:xfrm>
                <a:off x="747" y="942"/>
                <a:ext cx="1128" cy="694"/>
              </a:xfrm>
              <a:custGeom>
                <a:avLst/>
                <a:gdLst>
                  <a:gd name="T0" fmla="*/ 1505 w 2564"/>
                  <a:gd name="T1" fmla="*/ 33 h 1577"/>
                  <a:gd name="T2" fmla="*/ 1663 w 2564"/>
                  <a:gd name="T3" fmla="*/ 68 h 1577"/>
                  <a:gd name="T4" fmla="*/ 2564 w 2564"/>
                  <a:gd name="T5" fmla="*/ 1506 h 1577"/>
                  <a:gd name="T6" fmla="*/ 290 w 2564"/>
                  <a:gd name="T7" fmla="*/ 1506 h 1577"/>
                  <a:gd name="T8" fmla="*/ 295 w 2564"/>
                  <a:gd name="T9" fmla="*/ 1507 h 1577"/>
                  <a:gd name="T10" fmla="*/ 33 w 2564"/>
                  <a:gd name="T11" fmla="*/ 1086 h 1577"/>
                  <a:gd name="T12" fmla="*/ 69 w 2564"/>
                  <a:gd name="T13" fmla="*/ 928 h 1577"/>
                  <a:gd name="T14" fmla="*/ 1505 w 2564"/>
                  <a:gd name="T15" fmla="*/ 33 h 157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64" h="1577">
                    <a:moveTo>
                      <a:pt x="1505" y="33"/>
                    </a:moveTo>
                    <a:cubicBezTo>
                      <a:pt x="1557" y="0"/>
                      <a:pt x="1628" y="17"/>
                      <a:pt x="1663" y="68"/>
                    </a:cubicBezTo>
                    <a:cubicBezTo>
                      <a:pt x="2559" y="1505"/>
                      <a:pt x="2564" y="1506"/>
                      <a:pt x="2564" y="1506"/>
                    </a:cubicBezTo>
                    <a:cubicBezTo>
                      <a:pt x="2301" y="1505"/>
                      <a:pt x="667" y="1506"/>
                      <a:pt x="290" y="1506"/>
                    </a:cubicBezTo>
                    <a:cubicBezTo>
                      <a:pt x="184" y="1337"/>
                      <a:pt x="338" y="1577"/>
                      <a:pt x="295" y="1507"/>
                    </a:cubicBezTo>
                    <a:cubicBezTo>
                      <a:pt x="252" y="1437"/>
                      <a:pt x="71" y="1182"/>
                      <a:pt x="33" y="1086"/>
                    </a:cubicBezTo>
                    <a:cubicBezTo>
                      <a:pt x="0" y="1032"/>
                      <a:pt x="14" y="961"/>
                      <a:pt x="69" y="928"/>
                    </a:cubicBezTo>
                    <a:cubicBezTo>
                      <a:pt x="1505" y="33"/>
                      <a:pt x="1505" y="33"/>
                      <a:pt x="1505" y="33"/>
                    </a:cubicBezTo>
                  </a:path>
                </a:pathLst>
              </a:custGeom>
              <a:solidFill>
                <a:schemeClr val="bg1"/>
              </a:solidFill>
              <a:ln>
                <a:noFill/>
              </a:ln>
              <a:effectLst/>
              <a:extLst>
                <a:ext uri="{91240B29-F687-4F45-9708-019B960494DF}">
                  <a14:hiddenLine xmlns:a14="http://schemas.microsoft.com/office/drawing/2010/main" w="9525">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16" name="Freeform 189"/>
              <p:cNvSpPr/>
              <p:nvPr/>
            </p:nvSpPr>
            <p:spPr bwMode="auto">
              <a:xfrm>
                <a:off x="746" y="941"/>
                <a:ext cx="1129" cy="694"/>
              </a:xfrm>
              <a:custGeom>
                <a:avLst/>
                <a:gdLst>
                  <a:gd name="T0" fmla="*/ 1505 w 2564"/>
                  <a:gd name="T1" fmla="*/ 33 h 1577"/>
                  <a:gd name="T2" fmla="*/ 1663 w 2564"/>
                  <a:gd name="T3" fmla="*/ 68 h 1577"/>
                  <a:gd name="T4" fmla="*/ 2564 w 2564"/>
                  <a:gd name="T5" fmla="*/ 1506 h 1577"/>
                  <a:gd name="T6" fmla="*/ 290 w 2564"/>
                  <a:gd name="T7" fmla="*/ 1506 h 1577"/>
                  <a:gd name="T8" fmla="*/ 295 w 2564"/>
                  <a:gd name="T9" fmla="*/ 1507 h 1577"/>
                  <a:gd name="T10" fmla="*/ 33 w 2564"/>
                  <a:gd name="T11" fmla="*/ 1086 h 1577"/>
                  <a:gd name="T12" fmla="*/ 69 w 2564"/>
                  <a:gd name="T13" fmla="*/ 928 h 1577"/>
                  <a:gd name="T14" fmla="*/ 1505 w 2564"/>
                  <a:gd name="T15" fmla="*/ 33 h 157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64" h="1577">
                    <a:moveTo>
                      <a:pt x="1505" y="33"/>
                    </a:moveTo>
                    <a:cubicBezTo>
                      <a:pt x="1557" y="0"/>
                      <a:pt x="1628" y="17"/>
                      <a:pt x="1663" y="68"/>
                    </a:cubicBezTo>
                    <a:cubicBezTo>
                      <a:pt x="2559" y="1505"/>
                      <a:pt x="2564" y="1506"/>
                      <a:pt x="2564" y="1506"/>
                    </a:cubicBezTo>
                    <a:cubicBezTo>
                      <a:pt x="2301" y="1505"/>
                      <a:pt x="667" y="1506"/>
                      <a:pt x="290" y="1506"/>
                    </a:cubicBezTo>
                    <a:cubicBezTo>
                      <a:pt x="184" y="1337"/>
                      <a:pt x="338" y="1577"/>
                      <a:pt x="295" y="1507"/>
                    </a:cubicBezTo>
                    <a:cubicBezTo>
                      <a:pt x="252" y="1437"/>
                      <a:pt x="71" y="1182"/>
                      <a:pt x="33" y="1086"/>
                    </a:cubicBezTo>
                    <a:cubicBezTo>
                      <a:pt x="0" y="1032"/>
                      <a:pt x="14" y="961"/>
                      <a:pt x="69" y="928"/>
                    </a:cubicBezTo>
                    <a:cubicBezTo>
                      <a:pt x="1505" y="33"/>
                      <a:pt x="1505" y="33"/>
                      <a:pt x="1505" y="33"/>
                    </a:cubicBezTo>
                  </a:path>
                </a:pathLst>
              </a:custGeom>
              <a:solidFill>
                <a:srgbClr val="0070C0"/>
              </a:solidFill>
              <a:ln>
                <a:noFill/>
              </a:ln>
              <a:effectLst/>
              <a:extLst>
                <a:ext uri="{91240B29-F687-4F45-9708-019B960494DF}">
                  <a14:hiddenLine xmlns:a14="http://schemas.microsoft.com/office/drawing/2010/main" w="9525">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17" name="Text Box 75"/>
              <p:cNvSpPr txBox="1">
                <a:spLocks noChangeArrowheads="1"/>
              </p:cNvSpPr>
              <p:nvPr/>
            </p:nvSpPr>
            <p:spPr bwMode="auto">
              <a:xfrm rot="8899871" flipV="1">
                <a:off x="771" y="1030"/>
                <a:ext cx="529" cy="4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3200">
                    <a:solidFill>
                      <a:schemeClr val="tx1"/>
                    </a:solidFill>
                    <a:latin typeface="Arial" panose="020B0604020202020204" pitchFamily="34" charset="0"/>
                    <a:ea typeface="宋体" panose="02010600030101010101" pitchFamily="2" charset="-122"/>
                  </a:defRPr>
                </a:lvl1pPr>
                <a:lvl2pPr marL="742950" indent="-285750" eaLnBrk="0" hangingPunct="0">
                  <a:defRPr sz="3200">
                    <a:solidFill>
                      <a:schemeClr val="tx1"/>
                    </a:solidFill>
                    <a:latin typeface="Arial" panose="020B0604020202020204" pitchFamily="34" charset="0"/>
                    <a:ea typeface="宋体" panose="02010600030101010101" pitchFamily="2" charset="-122"/>
                  </a:defRPr>
                </a:lvl2pPr>
                <a:lvl3pPr marL="1143000" indent="-228600" eaLnBrk="0" hangingPunct="0">
                  <a:defRPr sz="3200">
                    <a:solidFill>
                      <a:schemeClr val="tx1"/>
                    </a:solidFill>
                    <a:latin typeface="Arial" panose="020B0604020202020204" pitchFamily="34" charset="0"/>
                    <a:ea typeface="宋体" panose="02010600030101010101" pitchFamily="2" charset="-122"/>
                  </a:defRPr>
                </a:lvl3pPr>
                <a:lvl4pPr marL="1600200" indent="-228600" eaLnBrk="0" hangingPunct="0">
                  <a:defRPr sz="3200">
                    <a:solidFill>
                      <a:schemeClr val="tx1"/>
                    </a:solidFill>
                    <a:latin typeface="Arial" panose="020B0604020202020204" pitchFamily="34" charset="0"/>
                    <a:ea typeface="宋体" panose="02010600030101010101" pitchFamily="2" charset="-122"/>
                  </a:defRPr>
                </a:lvl4pPr>
                <a:lvl5pPr marL="2057400" indent="-228600" eaLnBrk="0" hangingPunct="0">
                  <a:defRPr sz="32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9pPr>
              </a:lstStyle>
              <a:p>
                <a:pPr eaLnBrk="1" hangingPunct="1"/>
                <a:r>
                  <a:rPr lang="en-US" altLang="zh-CN" sz="6600" b="1" baseline="-25000">
                    <a:solidFill>
                      <a:schemeClr val="bg1"/>
                    </a:solidFill>
                    <a:ea typeface="Arial Unicode MS" pitchFamily="34" charset="-122"/>
                    <a:cs typeface="Arial Unicode MS" pitchFamily="34" charset="-122"/>
                  </a:rPr>
                  <a:t>01</a:t>
                </a:r>
              </a:p>
            </p:txBody>
          </p:sp>
          <p:grpSp>
            <p:nvGrpSpPr>
              <p:cNvPr id="18" name="Group 380"/>
              <p:cNvGrpSpPr/>
              <p:nvPr/>
            </p:nvGrpSpPr>
            <p:grpSpPr bwMode="auto">
              <a:xfrm rot="-1979903">
                <a:off x="1360" y="1230"/>
                <a:ext cx="114" cy="113"/>
                <a:chOff x="1872" y="2352"/>
                <a:chExt cx="240" cy="240"/>
              </a:xfrm>
            </p:grpSpPr>
            <p:grpSp>
              <p:nvGrpSpPr>
                <p:cNvPr id="37" name="Group 381"/>
                <p:cNvGrpSpPr/>
                <p:nvPr/>
              </p:nvGrpSpPr>
              <p:grpSpPr bwMode="auto">
                <a:xfrm>
                  <a:off x="1968" y="2352"/>
                  <a:ext cx="144" cy="240"/>
                  <a:chOff x="1968" y="2352"/>
                  <a:chExt cx="144" cy="240"/>
                </a:xfrm>
              </p:grpSpPr>
              <p:sp>
                <p:nvSpPr>
                  <p:cNvPr id="44" name="Oval 382"/>
                  <p:cNvSpPr>
                    <a:spLocks noChangeArrowheads="1"/>
                  </p:cNvSpPr>
                  <p:nvPr/>
                </p:nvSpPr>
                <p:spPr bwMode="gray">
                  <a:xfrm>
                    <a:off x="1968" y="2352"/>
                    <a:ext cx="48" cy="48"/>
                  </a:xfrm>
                  <a:prstGeom prst="ellipse">
                    <a:avLst/>
                  </a:prstGeom>
                  <a:solidFill>
                    <a:schemeClr val="bg1"/>
                  </a:solidFill>
                  <a:ln>
                    <a:noFill/>
                  </a:ln>
                  <a:effectLst/>
                  <a:extLst>
                    <a:ext uri="{91240B29-F687-4F45-9708-019B960494DF}">
                      <a14:hiddenLine xmlns:a14="http://schemas.microsoft.com/office/drawing/2010/main" w="9525">
                        <a:solidFill>
                          <a:schemeClr val="tx1"/>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3200">
                        <a:solidFill>
                          <a:schemeClr val="tx1"/>
                        </a:solidFill>
                        <a:latin typeface="Arial" panose="020B0604020202020204" pitchFamily="34" charset="0"/>
                        <a:ea typeface="宋体" panose="02010600030101010101" pitchFamily="2" charset="-122"/>
                      </a:defRPr>
                    </a:lvl1pPr>
                    <a:lvl2pPr marL="742950" indent="-285750" eaLnBrk="0" hangingPunct="0">
                      <a:defRPr sz="3200">
                        <a:solidFill>
                          <a:schemeClr val="tx1"/>
                        </a:solidFill>
                        <a:latin typeface="Arial" panose="020B0604020202020204" pitchFamily="34" charset="0"/>
                        <a:ea typeface="宋体" panose="02010600030101010101" pitchFamily="2" charset="-122"/>
                      </a:defRPr>
                    </a:lvl2pPr>
                    <a:lvl3pPr marL="1143000" indent="-228600" eaLnBrk="0" hangingPunct="0">
                      <a:defRPr sz="3200">
                        <a:solidFill>
                          <a:schemeClr val="tx1"/>
                        </a:solidFill>
                        <a:latin typeface="Arial" panose="020B0604020202020204" pitchFamily="34" charset="0"/>
                        <a:ea typeface="宋体" panose="02010600030101010101" pitchFamily="2" charset="-122"/>
                      </a:defRPr>
                    </a:lvl3pPr>
                    <a:lvl4pPr marL="1600200" indent="-228600" eaLnBrk="0" hangingPunct="0">
                      <a:defRPr sz="3200">
                        <a:solidFill>
                          <a:schemeClr val="tx1"/>
                        </a:solidFill>
                        <a:latin typeface="Arial" panose="020B0604020202020204" pitchFamily="34" charset="0"/>
                        <a:ea typeface="宋体" panose="02010600030101010101" pitchFamily="2" charset="-122"/>
                      </a:defRPr>
                    </a:lvl4pPr>
                    <a:lvl5pPr marL="2057400" indent="-228600" eaLnBrk="0" hangingPunct="0">
                      <a:defRPr sz="32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9pPr>
                  </a:lstStyle>
                  <a:p>
                    <a:pPr eaLnBrk="1" hangingPunct="1"/>
                    <a:endParaRPr lang="zh-CN" altLang="en-US" sz="1800"/>
                  </a:p>
                </p:txBody>
              </p:sp>
              <p:sp>
                <p:nvSpPr>
                  <p:cNvPr id="45" name="Oval 383"/>
                  <p:cNvSpPr>
                    <a:spLocks noChangeArrowheads="1"/>
                  </p:cNvSpPr>
                  <p:nvPr/>
                </p:nvSpPr>
                <p:spPr bwMode="gray">
                  <a:xfrm>
                    <a:off x="2016" y="2400"/>
                    <a:ext cx="48" cy="48"/>
                  </a:xfrm>
                  <a:prstGeom prst="ellipse">
                    <a:avLst/>
                  </a:prstGeom>
                  <a:solidFill>
                    <a:schemeClr val="bg1"/>
                  </a:solidFill>
                  <a:ln>
                    <a:noFill/>
                  </a:ln>
                  <a:effectLst/>
                  <a:extLst>
                    <a:ext uri="{91240B29-F687-4F45-9708-019B960494DF}">
                      <a14:hiddenLine xmlns:a14="http://schemas.microsoft.com/office/drawing/2010/main" w="9525">
                        <a:solidFill>
                          <a:schemeClr val="tx1"/>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3200">
                        <a:solidFill>
                          <a:schemeClr val="tx1"/>
                        </a:solidFill>
                        <a:latin typeface="Arial" panose="020B0604020202020204" pitchFamily="34" charset="0"/>
                        <a:ea typeface="宋体" panose="02010600030101010101" pitchFamily="2" charset="-122"/>
                      </a:defRPr>
                    </a:lvl1pPr>
                    <a:lvl2pPr marL="742950" indent="-285750" eaLnBrk="0" hangingPunct="0">
                      <a:defRPr sz="3200">
                        <a:solidFill>
                          <a:schemeClr val="tx1"/>
                        </a:solidFill>
                        <a:latin typeface="Arial" panose="020B0604020202020204" pitchFamily="34" charset="0"/>
                        <a:ea typeface="宋体" panose="02010600030101010101" pitchFamily="2" charset="-122"/>
                      </a:defRPr>
                    </a:lvl2pPr>
                    <a:lvl3pPr marL="1143000" indent="-228600" eaLnBrk="0" hangingPunct="0">
                      <a:defRPr sz="3200">
                        <a:solidFill>
                          <a:schemeClr val="tx1"/>
                        </a:solidFill>
                        <a:latin typeface="Arial" panose="020B0604020202020204" pitchFamily="34" charset="0"/>
                        <a:ea typeface="宋体" panose="02010600030101010101" pitchFamily="2" charset="-122"/>
                      </a:defRPr>
                    </a:lvl3pPr>
                    <a:lvl4pPr marL="1600200" indent="-228600" eaLnBrk="0" hangingPunct="0">
                      <a:defRPr sz="3200">
                        <a:solidFill>
                          <a:schemeClr val="tx1"/>
                        </a:solidFill>
                        <a:latin typeface="Arial" panose="020B0604020202020204" pitchFamily="34" charset="0"/>
                        <a:ea typeface="宋体" panose="02010600030101010101" pitchFamily="2" charset="-122"/>
                      </a:defRPr>
                    </a:lvl4pPr>
                    <a:lvl5pPr marL="2057400" indent="-228600" eaLnBrk="0" hangingPunct="0">
                      <a:defRPr sz="32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9pPr>
                  </a:lstStyle>
                  <a:p>
                    <a:pPr eaLnBrk="1" hangingPunct="1"/>
                    <a:endParaRPr lang="zh-CN" altLang="en-US" sz="1800"/>
                  </a:p>
                </p:txBody>
              </p:sp>
              <p:sp>
                <p:nvSpPr>
                  <p:cNvPr id="46" name="Oval 384"/>
                  <p:cNvSpPr>
                    <a:spLocks noChangeArrowheads="1"/>
                  </p:cNvSpPr>
                  <p:nvPr/>
                </p:nvSpPr>
                <p:spPr bwMode="gray">
                  <a:xfrm>
                    <a:off x="2064" y="2448"/>
                    <a:ext cx="48" cy="48"/>
                  </a:xfrm>
                  <a:prstGeom prst="ellipse">
                    <a:avLst/>
                  </a:prstGeom>
                  <a:solidFill>
                    <a:schemeClr val="bg1"/>
                  </a:solidFill>
                  <a:ln>
                    <a:noFill/>
                  </a:ln>
                  <a:effectLst/>
                  <a:extLst>
                    <a:ext uri="{91240B29-F687-4F45-9708-019B960494DF}">
                      <a14:hiddenLine xmlns:a14="http://schemas.microsoft.com/office/drawing/2010/main" w="9525">
                        <a:solidFill>
                          <a:schemeClr val="tx1"/>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3200">
                        <a:solidFill>
                          <a:schemeClr val="tx1"/>
                        </a:solidFill>
                        <a:latin typeface="Arial" panose="020B0604020202020204" pitchFamily="34" charset="0"/>
                        <a:ea typeface="宋体" panose="02010600030101010101" pitchFamily="2" charset="-122"/>
                      </a:defRPr>
                    </a:lvl1pPr>
                    <a:lvl2pPr marL="742950" indent="-285750" eaLnBrk="0" hangingPunct="0">
                      <a:defRPr sz="3200">
                        <a:solidFill>
                          <a:schemeClr val="tx1"/>
                        </a:solidFill>
                        <a:latin typeface="Arial" panose="020B0604020202020204" pitchFamily="34" charset="0"/>
                        <a:ea typeface="宋体" panose="02010600030101010101" pitchFamily="2" charset="-122"/>
                      </a:defRPr>
                    </a:lvl2pPr>
                    <a:lvl3pPr marL="1143000" indent="-228600" eaLnBrk="0" hangingPunct="0">
                      <a:defRPr sz="3200">
                        <a:solidFill>
                          <a:schemeClr val="tx1"/>
                        </a:solidFill>
                        <a:latin typeface="Arial" panose="020B0604020202020204" pitchFamily="34" charset="0"/>
                        <a:ea typeface="宋体" panose="02010600030101010101" pitchFamily="2" charset="-122"/>
                      </a:defRPr>
                    </a:lvl3pPr>
                    <a:lvl4pPr marL="1600200" indent="-228600" eaLnBrk="0" hangingPunct="0">
                      <a:defRPr sz="3200">
                        <a:solidFill>
                          <a:schemeClr val="tx1"/>
                        </a:solidFill>
                        <a:latin typeface="Arial" panose="020B0604020202020204" pitchFamily="34" charset="0"/>
                        <a:ea typeface="宋体" panose="02010600030101010101" pitchFamily="2" charset="-122"/>
                      </a:defRPr>
                    </a:lvl4pPr>
                    <a:lvl5pPr marL="2057400" indent="-228600" eaLnBrk="0" hangingPunct="0">
                      <a:defRPr sz="32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9pPr>
                  </a:lstStyle>
                  <a:p>
                    <a:pPr eaLnBrk="1" hangingPunct="1"/>
                    <a:endParaRPr lang="zh-CN" altLang="en-US" sz="1800"/>
                  </a:p>
                </p:txBody>
              </p:sp>
              <p:sp>
                <p:nvSpPr>
                  <p:cNvPr id="47" name="Oval 385"/>
                  <p:cNvSpPr>
                    <a:spLocks noChangeArrowheads="1"/>
                  </p:cNvSpPr>
                  <p:nvPr/>
                </p:nvSpPr>
                <p:spPr bwMode="gray">
                  <a:xfrm>
                    <a:off x="2016" y="2496"/>
                    <a:ext cx="48" cy="48"/>
                  </a:xfrm>
                  <a:prstGeom prst="ellipse">
                    <a:avLst/>
                  </a:prstGeom>
                  <a:solidFill>
                    <a:schemeClr val="bg1"/>
                  </a:solidFill>
                  <a:ln>
                    <a:noFill/>
                  </a:ln>
                  <a:effectLst/>
                  <a:extLst>
                    <a:ext uri="{91240B29-F687-4F45-9708-019B960494DF}">
                      <a14:hiddenLine xmlns:a14="http://schemas.microsoft.com/office/drawing/2010/main" w="9525">
                        <a:solidFill>
                          <a:schemeClr val="tx1"/>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3200">
                        <a:solidFill>
                          <a:schemeClr val="tx1"/>
                        </a:solidFill>
                        <a:latin typeface="Arial" panose="020B0604020202020204" pitchFamily="34" charset="0"/>
                        <a:ea typeface="宋体" panose="02010600030101010101" pitchFamily="2" charset="-122"/>
                      </a:defRPr>
                    </a:lvl1pPr>
                    <a:lvl2pPr marL="742950" indent="-285750" eaLnBrk="0" hangingPunct="0">
                      <a:defRPr sz="3200">
                        <a:solidFill>
                          <a:schemeClr val="tx1"/>
                        </a:solidFill>
                        <a:latin typeface="Arial" panose="020B0604020202020204" pitchFamily="34" charset="0"/>
                        <a:ea typeface="宋体" panose="02010600030101010101" pitchFamily="2" charset="-122"/>
                      </a:defRPr>
                    </a:lvl2pPr>
                    <a:lvl3pPr marL="1143000" indent="-228600" eaLnBrk="0" hangingPunct="0">
                      <a:defRPr sz="3200">
                        <a:solidFill>
                          <a:schemeClr val="tx1"/>
                        </a:solidFill>
                        <a:latin typeface="Arial" panose="020B0604020202020204" pitchFamily="34" charset="0"/>
                        <a:ea typeface="宋体" panose="02010600030101010101" pitchFamily="2" charset="-122"/>
                      </a:defRPr>
                    </a:lvl3pPr>
                    <a:lvl4pPr marL="1600200" indent="-228600" eaLnBrk="0" hangingPunct="0">
                      <a:defRPr sz="3200">
                        <a:solidFill>
                          <a:schemeClr val="tx1"/>
                        </a:solidFill>
                        <a:latin typeface="Arial" panose="020B0604020202020204" pitchFamily="34" charset="0"/>
                        <a:ea typeface="宋体" panose="02010600030101010101" pitchFamily="2" charset="-122"/>
                      </a:defRPr>
                    </a:lvl4pPr>
                    <a:lvl5pPr marL="2057400" indent="-228600" eaLnBrk="0" hangingPunct="0">
                      <a:defRPr sz="32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9pPr>
                  </a:lstStyle>
                  <a:p>
                    <a:pPr eaLnBrk="1" hangingPunct="1"/>
                    <a:endParaRPr lang="zh-CN" altLang="en-US" sz="1800"/>
                  </a:p>
                </p:txBody>
              </p:sp>
              <p:sp>
                <p:nvSpPr>
                  <p:cNvPr id="48" name="Oval 386"/>
                  <p:cNvSpPr>
                    <a:spLocks noChangeArrowheads="1"/>
                  </p:cNvSpPr>
                  <p:nvPr/>
                </p:nvSpPr>
                <p:spPr bwMode="gray">
                  <a:xfrm>
                    <a:off x="1968" y="2544"/>
                    <a:ext cx="48" cy="48"/>
                  </a:xfrm>
                  <a:prstGeom prst="ellipse">
                    <a:avLst/>
                  </a:prstGeom>
                  <a:solidFill>
                    <a:schemeClr val="bg1"/>
                  </a:solidFill>
                  <a:ln>
                    <a:noFill/>
                  </a:ln>
                  <a:effectLst/>
                  <a:extLst>
                    <a:ext uri="{91240B29-F687-4F45-9708-019B960494DF}">
                      <a14:hiddenLine xmlns:a14="http://schemas.microsoft.com/office/drawing/2010/main" w="9525">
                        <a:solidFill>
                          <a:schemeClr val="tx1"/>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3200">
                        <a:solidFill>
                          <a:schemeClr val="tx1"/>
                        </a:solidFill>
                        <a:latin typeface="Arial" panose="020B0604020202020204" pitchFamily="34" charset="0"/>
                        <a:ea typeface="宋体" panose="02010600030101010101" pitchFamily="2" charset="-122"/>
                      </a:defRPr>
                    </a:lvl1pPr>
                    <a:lvl2pPr marL="742950" indent="-285750" eaLnBrk="0" hangingPunct="0">
                      <a:defRPr sz="3200">
                        <a:solidFill>
                          <a:schemeClr val="tx1"/>
                        </a:solidFill>
                        <a:latin typeface="Arial" panose="020B0604020202020204" pitchFamily="34" charset="0"/>
                        <a:ea typeface="宋体" panose="02010600030101010101" pitchFamily="2" charset="-122"/>
                      </a:defRPr>
                    </a:lvl2pPr>
                    <a:lvl3pPr marL="1143000" indent="-228600" eaLnBrk="0" hangingPunct="0">
                      <a:defRPr sz="3200">
                        <a:solidFill>
                          <a:schemeClr val="tx1"/>
                        </a:solidFill>
                        <a:latin typeface="Arial" panose="020B0604020202020204" pitchFamily="34" charset="0"/>
                        <a:ea typeface="宋体" panose="02010600030101010101" pitchFamily="2" charset="-122"/>
                      </a:defRPr>
                    </a:lvl3pPr>
                    <a:lvl4pPr marL="1600200" indent="-228600" eaLnBrk="0" hangingPunct="0">
                      <a:defRPr sz="3200">
                        <a:solidFill>
                          <a:schemeClr val="tx1"/>
                        </a:solidFill>
                        <a:latin typeface="Arial" panose="020B0604020202020204" pitchFamily="34" charset="0"/>
                        <a:ea typeface="宋体" panose="02010600030101010101" pitchFamily="2" charset="-122"/>
                      </a:defRPr>
                    </a:lvl4pPr>
                    <a:lvl5pPr marL="2057400" indent="-228600" eaLnBrk="0" hangingPunct="0">
                      <a:defRPr sz="32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9pPr>
                  </a:lstStyle>
                  <a:p>
                    <a:pPr eaLnBrk="1" hangingPunct="1"/>
                    <a:endParaRPr lang="zh-CN" altLang="en-US" sz="1800"/>
                  </a:p>
                </p:txBody>
              </p:sp>
            </p:grpSp>
            <p:grpSp>
              <p:nvGrpSpPr>
                <p:cNvPr id="38" name="Group 387"/>
                <p:cNvGrpSpPr/>
                <p:nvPr/>
              </p:nvGrpSpPr>
              <p:grpSpPr bwMode="auto">
                <a:xfrm>
                  <a:off x="1872" y="2352"/>
                  <a:ext cx="144" cy="240"/>
                  <a:chOff x="1968" y="2352"/>
                  <a:chExt cx="144" cy="240"/>
                </a:xfrm>
              </p:grpSpPr>
              <p:sp>
                <p:nvSpPr>
                  <p:cNvPr id="39" name="Oval 388"/>
                  <p:cNvSpPr>
                    <a:spLocks noChangeArrowheads="1"/>
                  </p:cNvSpPr>
                  <p:nvPr/>
                </p:nvSpPr>
                <p:spPr bwMode="gray">
                  <a:xfrm>
                    <a:off x="1968" y="2352"/>
                    <a:ext cx="48" cy="48"/>
                  </a:xfrm>
                  <a:prstGeom prst="ellipse">
                    <a:avLst/>
                  </a:prstGeom>
                  <a:solidFill>
                    <a:schemeClr val="bg1"/>
                  </a:solidFill>
                  <a:ln>
                    <a:noFill/>
                  </a:ln>
                  <a:effectLst/>
                  <a:extLst>
                    <a:ext uri="{91240B29-F687-4F45-9708-019B960494DF}">
                      <a14:hiddenLine xmlns:a14="http://schemas.microsoft.com/office/drawing/2010/main" w="9525">
                        <a:solidFill>
                          <a:schemeClr val="tx1"/>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3200">
                        <a:solidFill>
                          <a:schemeClr val="tx1"/>
                        </a:solidFill>
                        <a:latin typeface="Arial" panose="020B0604020202020204" pitchFamily="34" charset="0"/>
                        <a:ea typeface="宋体" panose="02010600030101010101" pitchFamily="2" charset="-122"/>
                      </a:defRPr>
                    </a:lvl1pPr>
                    <a:lvl2pPr marL="742950" indent="-285750" eaLnBrk="0" hangingPunct="0">
                      <a:defRPr sz="3200">
                        <a:solidFill>
                          <a:schemeClr val="tx1"/>
                        </a:solidFill>
                        <a:latin typeface="Arial" panose="020B0604020202020204" pitchFamily="34" charset="0"/>
                        <a:ea typeface="宋体" panose="02010600030101010101" pitchFamily="2" charset="-122"/>
                      </a:defRPr>
                    </a:lvl2pPr>
                    <a:lvl3pPr marL="1143000" indent="-228600" eaLnBrk="0" hangingPunct="0">
                      <a:defRPr sz="3200">
                        <a:solidFill>
                          <a:schemeClr val="tx1"/>
                        </a:solidFill>
                        <a:latin typeface="Arial" panose="020B0604020202020204" pitchFamily="34" charset="0"/>
                        <a:ea typeface="宋体" panose="02010600030101010101" pitchFamily="2" charset="-122"/>
                      </a:defRPr>
                    </a:lvl3pPr>
                    <a:lvl4pPr marL="1600200" indent="-228600" eaLnBrk="0" hangingPunct="0">
                      <a:defRPr sz="3200">
                        <a:solidFill>
                          <a:schemeClr val="tx1"/>
                        </a:solidFill>
                        <a:latin typeface="Arial" panose="020B0604020202020204" pitchFamily="34" charset="0"/>
                        <a:ea typeface="宋体" panose="02010600030101010101" pitchFamily="2" charset="-122"/>
                      </a:defRPr>
                    </a:lvl4pPr>
                    <a:lvl5pPr marL="2057400" indent="-228600" eaLnBrk="0" hangingPunct="0">
                      <a:defRPr sz="32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9pPr>
                  </a:lstStyle>
                  <a:p>
                    <a:pPr eaLnBrk="1" hangingPunct="1"/>
                    <a:endParaRPr lang="zh-CN" altLang="en-US" sz="1800"/>
                  </a:p>
                </p:txBody>
              </p:sp>
              <p:sp>
                <p:nvSpPr>
                  <p:cNvPr id="40" name="Oval 389"/>
                  <p:cNvSpPr>
                    <a:spLocks noChangeArrowheads="1"/>
                  </p:cNvSpPr>
                  <p:nvPr/>
                </p:nvSpPr>
                <p:spPr bwMode="gray">
                  <a:xfrm>
                    <a:off x="2016" y="2400"/>
                    <a:ext cx="48" cy="48"/>
                  </a:xfrm>
                  <a:prstGeom prst="ellipse">
                    <a:avLst/>
                  </a:prstGeom>
                  <a:solidFill>
                    <a:schemeClr val="bg1"/>
                  </a:solidFill>
                  <a:ln>
                    <a:noFill/>
                  </a:ln>
                  <a:effectLst/>
                  <a:extLst>
                    <a:ext uri="{91240B29-F687-4F45-9708-019B960494DF}">
                      <a14:hiddenLine xmlns:a14="http://schemas.microsoft.com/office/drawing/2010/main" w="9525">
                        <a:solidFill>
                          <a:schemeClr val="tx1"/>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3200">
                        <a:solidFill>
                          <a:schemeClr val="tx1"/>
                        </a:solidFill>
                        <a:latin typeface="Arial" panose="020B0604020202020204" pitchFamily="34" charset="0"/>
                        <a:ea typeface="宋体" panose="02010600030101010101" pitchFamily="2" charset="-122"/>
                      </a:defRPr>
                    </a:lvl1pPr>
                    <a:lvl2pPr marL="742950" indent="-285750" eaLnBrk="0" hangingPunct="0">
                      <a:defRPr sz="3200">
                        <a:solidFill>
                          <a:schemeClr val="tx1"/>
                        </a:solidFill>
                        <a:latin typeface="Arial" panose="020B0604020202020204" pitchFamily="34" charset="0"/>
                        <a:ea typeface="宋体" panose="02010600030101010101" pitchFamily="2" charset="-122"/>
                      </a:defRPr>
                    </a:lvl2pPr>
                    <a:lvl3pPr marL="1143000" indent="-228600" eaLnBrk="0" hangingPunct="0">
                      <a:defRPr sz="3200">
                        <a:solidFill>
                          <a:schemeClr val="tx1"/>
                        </a:solidFill>
                        <a:latin typeface="Arial" panose="020B0604020202020204" pitchFamily="34" charset="0"/>
                        <a:ea typeface="宋体" panose="02010600030101010101" pitchFamily="2" charset="-122"/>
                      </a:defRPr>
                    </a:lvl3pPr>
                    <a:lvl4pPr marL="1600200" indent="-228600" eaLnBrk="0" hangingPunct="0">
                      <a:defRPr sz="3200">
                        <a:solidFill>
                          <a:schemeClr val="tx1"/>
                        </a:solidFill>
                        <a:latin typeface="Arial" panose="020B0604020202020204" pitchFamily="34" charset="0"/>
                        <a:ea typeface="宋体" panose="02010600030101010101" pitchFamily="2" charset="-122"/>
                      </a:defRPr>
                    </a:lvl4pPr>
                    <a:lvl5pPr marL="2057400" indent="-228600" eaLnBrk="0" hangingPunct="0">
                      <a:defRPr sz="32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9pPr>
                  </a:lstStyle>
                  <a:p>
                    <a:pPr eaLnBrk="1" hangingPunct="1"/>
                    <a:endParaRPr lang="zh-CN" altLang="en-US" sz="1800"/>
                  </a:p>
                </p:txBody>
              </p:sp>
              <p:sp>
                <p:nvSpPr>
                  <p:cNvPr id="41" name="Oval 390"/>
                  <p:cNvSpPr>
                    <a:spLocks noChangeArrowheads="1"/>
                  </p:cNvSpPr>
                  <p:nvPr/>
                </p:nvSpPr>
                <p:spPr bwMode="gray">
                  <a:xfrm>
                    <a:off x="2064" y="2448"/>
                    <a:ext cx="48" cy="48"/>
                  </a:xfrm>
                  <a:prstGeom prst="ellipse">
                    <a:avLst/>
                  </a:prstGeom>
                  <a:solidFill>
                    <a:schemeClr val="bg1"/>
                  </a:solidFill>
                  <a:ln>
                    <a:noFill/>
                  </a:ln>
                  <a:effectLst/>
                  <a:extLst>
                    <a:ext uri="{91240B29-F687-4F45-9708-019B960494DF}">
                      <a14:hiddenLine xmlns:a14="http://schemas.microsoft.com/office/drawing/2010/main" w="9525">
                        <a:solidFill>
                          <a:schemeClr val="tx1"/>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3200">
                        <a:solidFill>
                          <a:schemeClr val="tx1"/>
                        </a:solidFill>
                        <a:latin typeface="Arial" panose="020B0604020202020204" pitchFamily="34" charset="0"/>
                        <a:ea typeface="宋体" panose="02010600030101010101" pitchFamily="2" charset="-122"/>
                      </a:defRPr>
                    </a:lvl1pPr>
                    <a:lvl2pPr marL="742950" indent="-285750" eaLnBrk="0" hangingPunct="0">
                      <a:defRPr sz="3200">
                        <a:solidFill>
                          <a:schemeClr val="tx1"/>
                        </a:solidFill>
                        <a:latin typeface="Arial" panose="020B0604020202020204" pitchFamily="34" charset="0"/>
                        <a:ea typeface="宋体" panose="02010600030101010101" pitchFamily="2" charset="-122"/>
                      </a:defRPr>
                    </a:lvl2pPr>
                    <a:lvl3pPr marL="1143000" indent="-228600" eaLnBrk="0" hangingPunct="0">
                      <a:defRPr sz="3200">
                        <a:solidFill>
                          <a:schemeClr val="tx1"/>
                        </a:solidFill>
                        <a:latin typeface="Arial" panose="020B0604020202020204" pitchFamily="34" charset="0"/>
                        <a:ea typeface="宋体" panose="02010600030101010101" pitchFamily="2" charset="-122"/>
                      </a:defRPr>
                    </a:lvl3pPr>
                    <a:lvl4pPr marL="1600200" indent="-228600" eaLnBrk="0" hangingPunct="0">
                      <a:defRPr sz="3200">
                        <a:solidFill>
                          <a:schemeClr val="tx1"/>
                        </a:solidFill>
                        <a:latin typeface="Arial" panose="020B0604020202020204" pitchFamily="34" charset="0"/>
                        <a:ea typeface="宋体" panose="02010600030101010101" pitchFamily="2" charset="-122"/>
                      </a:defRPr>
                    </a:lvl4pPr>
                    <a:lvl5pPr marL="2057400" indent="-228600" eaLnBrk="0" hangingPunct="0">
                      <a:defRPr sz="32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9pPr>
                  </a:lstStyle>
                  <a:p>
                    <a:pPr eaLnBrk="1" hangingPunct="1"/>
                    <a:endParaRPr lang="zh-CN" altLang="en-US" sz="1800"/>
                  </a:p>
                </p:txBody>
              </p:sp>
              <p:sp>
                <p:nvSpPr>
                  <p:cNvPr id="42" name="Oval 391"/>
                  <p:cNvSpPr>
                    <a:spLocks noChangeArrowheads="1"/>
                  </p:cNvSpPr>
                  <p:nvPr/>
                </p:nvSpPr>
                <p:spPr bwMode="gray">
                  <a:xfrm>
                    <a:off x="2016" y="2496"/>
                    <a:ext cx="48" cy="48"/>
                  </a:xfrm>
                  <a:prstGeom prst="ellipse">
                    <a:avLst/>
                  </a:prstGeom>
                  <a:solidFill>
                    <a:schemeClr val="bg1"/>
                  </a:solidFill>
                  <a:ln>
                    <a:noFill/>
                  </a:ln>
                  <a:effectLst/>
                  <a:extLst>
                    <a:ext uri="{91240B29-F687-4F45-9708-019B960494DF}">
                      <a14:hiddenLine xmlns:a14="http://schemas.microsoft.com/office/drawing/2010/main" w="9525">
                        <a:solidFill>
                          <a:schemeClr val="tx1"/>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3200">
                        <a:solidFill>
                          <a:schemeClr val="tx1"/>
                        </a:solidFill>
                        <a:latin typeface="Arial" panose="020B0604020202020204" pitchFamily="34" charset="0"/>
                        <a:ea typeface="宋体" panose="02010600030101010101" pitchFamily="2" charset="-122"/>
                      </a:defRPr>
                    </a:lvl1pPr>
                    <a:lvl2pPr marL="742950" indent="-285750" eaLnBrk="0" hangingPunct="0">
                      <a:defRPr sz="3200">
                        <a:solidFill>
                          <a:schemeClr val="tx1"/>
                        </a:solidFill>
                        <a:latin typeface="Arial" panose="020B0604020202020204" pitchFamily="34" charset="0"/>
                        <a:ea typeface="宋体" panose="02010600030101010101" pitchFamily="2" charset="-122"/>
                      </a:defRPr>
                    </a:lvl2pPr>
                    <a:lvl3pPr marL="1143000" indent="-228600" eaLnBrk="0" hangingPunct="0">
                      <a:defRPr sz="3200">
                        <a:solidFill>
                          <a:schemeClr val="tx1"/>
                        </a:solidFill>
                        <a:latin typeface="Arial" panose="020B0604020202020204" pitchFamily="34" charset="0"/>
                        <a:ea typeface="宋体" panose="02010600030101010101" pitchFamily="2" charset="-122"/>
                      </a:defRPr>
                    </a:lvl3pPr>
                    <a:lvl4pPr marL="1600200" indent="-228600" eaLnBrk="0" hangingPunct="0">
                      <a:defRPr sz="3200">
                        <a:solidFill>
                          <a:schemeClr val="tx1"/>
                        </a:solidFill>
                        <a:latin typeface="Arial" panose="020B0604020202020204" pitchFamily="34" charset="0"/>
                        <a:ea typeface="宋体" panose="02010600030101010101" pitchFamily="2" charset="-122"/>
                      </a:defRPr>
                    </a:lvl4pPr>
                    <a:lvl5pPr marL="2057400" indent="-228600" eaLnBrk="0" hangingPunct="0">
                      <a:defRPr sz="32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9pPr>
                  </a:lstStyle>
                  <a:p>
                    <a:pPr eaLnBrk="1" hangingPunct="1"/>
                    <a:endParaRPr lang="zh-CN" altLang="en-US" sz="1800"/>
                  </a:p>
                </p:txBody>
              </p:sp>
              <p:sp>
                <p:nvSpPr>
                  <p:cNvPr id="43" name="Oval 392"/>
                  <p:cNvSpPr>
                    <a:spLocks noChangeArrowheads="1"/>
                  </p:cNvSpPr>
                  <p:nvPr/>
                </p:nvSpPr>
                <p:spPr bwMode="gray">
                  <a:xfrm>
                    <a:off x="1968" y="2544"/>
                    <a:ext cx="48" cy="48"/>
                  </a:xfrm>
                  <a:prstGeom prst="ellipse">
                    <a:avLst/>
                  </a:prstGeom>
                  <a:solidFill>
                    <a:schemeClr val="bg1"/>
                  </a:solidFill>
                  <a:ln>
                    <a:noFill/>
                  </a:ln>
                  <a:effectLst/>
                  <a:extLst>
                    <a:ext uri="{91240B29-F687-4F45-9708-019B960494DF}">
                      <a14:hiddenLine xmlns:a14="http://schemas.microsoft.com/office/drawing/2010/main" w="9525">
                        <a:solidFill>
                          <a:schemeClr val="tx1"/>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3200">
                        <a:solidFill>
                          <a:schemeClr val="tx1"/>
                        </a:solidFill>
                        <a:latin typeface="Arial" panose="020B0604020202020204" pitchFamily="34" charset="0"/>
                        <a:ea typeface="宋体" panose="02010600030101010101" pitchFamily="2" charset="-122"/>
                      </a:defRPr>
                    </a:lvl1pPr>
                    <a:lvl2pPr marL="742950" indent="-285750" eaLnBrk="0" hangingPunct="0">
                      <a:defRPr sz="3200">
                        <a:solidFill>
                          <a:schemeClr val="tx1"/>
                        </a:solidFill>
                        <a:latin typeface="Arial" panose="020B0604020202020204" pitchFamily="34" charset="0"/>
                        <a:ea typeface="宋体" panose="02010600030101010101" pitchFamily="2" charset="-122"/>
                      </a:defRPr>
                    </a:lvl2pPr>
                    <a:lvl3pPr marL="1143000" indent="-228600" eaLnBrk="0" hangingPunct="0">
                      <a:defRPr sz="3200">
                        <a:solidFill>
                          <a:schemeClr val="tx1"/>
                        </a:solidFill>
                        <a:latin typeface="Arial" panose="020B0604020202020204" pitchFamily="34" charset="0"/>
                        <a:ea typeface="宋体" panose="02010600030101010101" pitchFamily="2" charset="-122"/>
                      </a:defRPr>
                    </a:lvl3pPr>
                    <a:lvl4pPr marL="1600200" indent="-228600" eaLnBrk="0" hangingPunct="0">
                      <a:defRPr sz="3200">
                        <a:solidFill>
                          <a:schemeClr val="tx1"/>
                        </a:solidFill>
                        <a:latin typeface="Arial" panose="020B0604020202020204" pitchFamily="34" charset="0"/>
                        <a:ea typeface="宋体" panose="02010600030101010101" pitchFamily="2" charset="-122"/>
                      </a:defRPr>
                    </a:lvl4pPr>
                    <a:lvl5pPr marL="2057400" indent="-228600" eaLnBrk="0" hangingPunct="0">
                      <a:defRPr sz="32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9pPr>
                  </a:lstStyle>
                  <a:p>
                    <a:pPr eaLnBrk="1" hangingPunct="1"/>
                    <a:endParaRPr lang="zh-CN" altLang="en-US" sz="1800"/>
                  </a:p>
                </p:txBody>
              </p:sp>
            </p:grpSp>
          </p:grpSp>
          <p:grpSp>
            <p:nvGrpSpPr>
              <p:cNvPr id="19" name="Group 380"/>
              <p:cNvGrpSpPr/>
              <p:nvPr/>
            </p:nvGrpSpPr>
            <p:grpSpPr bwMode="auto">
              <a:xfrm rot="-1979903">
                <a:off x="1451" y="1412"/>
                <a:ext cx="114" cy="113"/>
                <a:chOff x="1872" y="2352"/>
                <a:chExt cx="240" cy="240"/>
              </a:xfrm>
            </p:grpSpPr>
            <p:grpSp>
              <p:nvGrpSpPr>
                <p:cNvPr id="25" name="Group 381"/>
                <p:cNvGrpSpPr/>
                <p:nvPr/>
              </p:nvGrpSpPr>
              <p:grpSpPr bwMode="auto">
                <a:xfrm>
                  <a:off x="1968" y="2352"/>
                  <a:ext cx="144" cy="240"/>
                  <a:chOff x="1968" y="2352"/>
                  <a:chExt cx="144" cy="240"/>
                </a:xfrm>
              </p:grpSpPr>
              <p:sp>
                <p:nvSpPr>
                  <p:cNvPr id="32" name="Oval 382"/>
                  <p:cNvSpPr>
                    <a:spLocks noChangeArrowheads="1"/>
                  </p:cNvSpPr>
                  <p:nvPr/>
                </p:nvSpPr>
                <p:spPr bwMode="gray">
                  <a:xfrm>
                    <a:off x="1968" y="2352"/>
                    <a:ext cx="48" cy="48"/>
                  </a:xfrm>
                  <a:prstGeom prst="ellipse">
                    <a:avLst/>
                  </a:prstGeom>
                  <a:solidFill>
                    <a:schemeClr val="bg1"/>
                  </a:solidFill>
                  <a:ln>
                    <a:noFill/>
                  </a:ln>
                  <a:effectLst/>
                  <a:extLst>
                    <a:ext uri="{91240B29-F687-4F45-9708-019B960494DF}">
                      <a14:hiddenLine xmlns:a14="http://schemas.microsoft.com/office/drawing/2010/main" w="9525">
                        <a:solidFill>
                          <a:schemeClr val="tx1"/>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3200">
                        <a:solidFill>
                          <a:schemeClr val="tx1"/>
                        </a:solidFill>
                        <a:latin typeface="Arial" panose="020B0604020202020204" pitchFamily="34" charset="0"/>
                        <a:ea typeface="宋体" panose="02010600030101010101" pitchFamily="2" charset="-122"/>
                      </a:defRPr>
                    </a:lvl1pPr>
                    <a:lvl2pPr marL="742950" indent="-285750" eaLnBrk="0" hangingPunct="0">
                      <a:defRPr sz="3200">
                        <a:solidFill>
                          <a:schemeClr val="tx1"/>
                        </a:solidFill>
                        <a:latin typeface="Arial" panose="020B0604020202020204" pitchFamily="34" charset="0"/>
                        <a:ea typeface="宋体" panose="02010600030101010101" pitchFamily="2" charset="-122"/>
                      </a:defRPr>
                    </a:lvl2pPr>
                    <a:lvl3pPr marL="1143000" indent="-228600" eaLnBrk="0" hangingPunct="0">
                      <a:defRPr sz="3200">
                        <a:solidFill>
                          <a:schemeClr val="tx1"/>
                        </a:solidFill>
                        <a:latin typeface="Arial" panose="020B0604020202020204" pitchFamily="34" charset="0"/>
                        <a:ea typeface="宋体" panose="02010600030101010101" pitchFamily="2" charset="-122"/>
                      </a:defRPr>
                    </a:lvl3pPr>
                    <a:lvl4pPr marL="1600200" indent="-228600" eaLnBrk="0" hangingPunct="0">
                      <a:defRPr sz="3200">
                        <a:solidFill>
                          <a:schemeClr val="tx1"/>
                        </a:solidFill>
                        <a:latin typeface="Arial" panose="020B0604020202020204" pitchFamily="34" charset="0"/>
                        <a:ea typeface="宋体" panose="02010600030101010101" pitchFamily="2" charset="-122"/>
                      </a:defRPr>
                    </a:lvl4pPr>
                    <a:lvl5pPr marL="2057400" indent="-228600" eaLnBrk="0" hangingPunct="0">
                      <a:defRPr sz="32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9pPr>
                  </a:lstStyle>
                  <a:p>
                    <a:pPr eaLnBrk="1" hangingPunct="1"/>
                    <a:endParaRPr lang="zh-CN" altLang="en-US" sz="1800"/>
                  </a:p>
                </p:txBody>
              </p:sp>
              <p:sp>
                <p:nvSpPr>
                  <p:cNvPr id="33" name="Oval 383"/>
                  <p:cNvSpPr>
                    <a:spLocks noChangeArrowheads="1"/>
                  </p:cNvSpPr>
                  <p:nvPr/>
                </p:nvSpPr>
                <p:spPr bwMode="gray">
                  <a:xfrm>
                    <a:off x="2016" y="2400"/>
                    <a:ext cx="48" cy="48"/>
                  </a:xfrm>
                  <a:prstGeom prst="ellipse">
                    <a:avLst/>
                  </a:prstGeom>
                  <a:solidFill>
                    <a:schemeClr val="bg1"/>
                  </a:solidFill>
                  <a:ln>
                    <a:noFill/>
                  </a:ln>
                  <a:effectLst/>
                  <a:extLst>
                    <a:ext uri="{91240B29-F687-4F45-9708-019B960494DF}">
                      <a14:hiddenLine xmlns:a14="http://schemas.microsoft.com/office/drawing/2010/main" w="9525">
                        <a:solidFill>
                          <a:schemeClr val="tx1"/>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3200">
                        <a:solidFill>
                          <a:schemeClr val="tx1"/>
                        </a:solidFill>
                        <a:latin typeface="Arial" panose="020B0604020202020204" pitchFamily="34" charset="0"/>
                        <a:ea typeface="宋体" panose="02010600030101010101" pitchFamily="2" charset="-122"/>
                      </a:defRPr>
                    </a:lvl1pPr>
                    <a:lvl2pPr marL="742950" indent="-285750" eaLnBrk="0" hangingPunct="0">
                      <a:defRPr sz="3200">
                        <a:solidFill>
                          <a:schemeClr val="tx1"/>
                        </a:solidFill>
                        <a:latin typeface="Arial" panose="020B0604020202020204" pitchFamily="34" charset="0"/>
                        <a:ea typeface="宋体" panose="02010600030101010101" pitchFamily="2" charset="-122"/>
                      </a:defRPr>
                    </a:lvl2pPr>
                    <a:lvl3pPr marL="1143000" indent="-228600" eaLnBrk="0" hangingPunct="0">
                      <a:defRPr sz="3200">
                        <a:solidFill>
                          <a:schemeClr val="tx1"/>
                        </a:solidFill>
                        <a:latin typeface="Arial" panose="020B0604020202020204" pitchFamily="34" charset="0"/>
                        <a:ea typeface="宋体" panose="02010600030101010101" pitchFamily="2" charset="-122"/>
                      </a:defRPr>
                    </a:lvl3pPr>
                    <a:lvl4pPr marL="1600200" indent="-228600" eaLnBrk="0" hangingPunct="0">
                      <a:defRPr sz="3200">
                        <a:solidFill>
                          <a:schemeClr val="tx1"/>
                        </a:solidFill>
                        <a:latin typeface="Arial" panose="020B0604020202020204" pitchFamily="34" charset="0"/>
                        <a:ea typeface="宋体" panose="02010600030101010101" pitchFamily="2" charset="-122"/>
                      </a:defRPr>
                    </a:lvl4pPr>
                    <a:lvl5pPr marL="2057400" indent="-228600" eaLnBrk="0" hangingPunct="0">
                      <a:defRPr sz="32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9pPr>
                  </a:lstStyle>
                  <a:p>
                    <a:pPr eaLnBrk="1" hangingPunct="1"/>
                    <a:endParaRPr lang="zh-CN" altLang="en-US" sz="1800"/>
                  </a:p>
                </p:txBody>
              </p:sp>
              <p:sp>
                <p:nvSpPr>
                  <p:cNvPr id="34" name="Oval 384"/>
                  <p:cNvSpPr>
                    <a:spLocks noChangeArrowheads="1"/>
                  </p:cNvSpPr>
                  <p:nvPr/>
                </p:nvSpPr>
                <p:spPr bwMode="gray">
                  <a:xfrm>
                    <a:off x="2064" y="2448"/>
                    <a:ext cx="48" cy="48"/>
                  </a:xfrm>
                  <a:prstGeom prst="ellipse">
                    <a:avLst/>
                  </a:prstGeom>
                  <a:solidFill>
                    <a:schemeClr val="bg1"/>
                  </a:solidFill>
                  <a:ln>
                    <a:noFill/>
                  </a:ln>
                  <a:effectLst/>
                  <a:extLst>
                    <a:ext uri="{91240B29-F687-4F45-9708-019B960494DF}">
                      <a14:hiddenLine xmlns:a14="http://schemas.microsoft.com/office/drawing/2010/main" w="9525">
                        <a:solidFill>
                          <a:schemeClr val="tx1"/>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3200">
                        <a:solidFill>
                          <a:schemeClr val="tx1"/>
                        </a:solidFill>
                        <a:latin typeface="Arial" panose="020B0604020202020204" pitchFamily="34" charset="0"/>
                        <a:ea typeface="宋体" panose="02010600030101010101" pitchFamily="2" charset="-122"/>
                      </a:defRPr>
                    </a:lvl1pPr>
                    <a:lvl2pPr marL="742950" indent="-285750" eaLnBrk="0" hangingPunct="0">
                      <a:defRPr sz="3200">
                        <a:solidFill>
                          <a:schemeClr val="tx1"/>
                        </a:solidFill>
                        <a:latin typeface="Arial" panose="020B0604020202020204" pitchFamily="34" charset="0"/>
                        <a:ea typeface="宋体" panose="02010600030101010101" pitchFamily="2" charset="-122"/>
                      </a:defRPr>
                    </a:lvl2pPr>
                    <a:lvl3pPr marL="1143000" indent="-228600" eaLnBrk="0" hangingPunct="0">
                      <a:defRPr sz="3200">
                        <a:solidFill>
                          <a:schemeClr val="tx1"/>
                        </a:solidFill>
                        <a:latin typeface="Arial" panose="020B0604020202020204" pitchFamily="34" charset="0"/>
                        <a:ea typeface="宋体" panose="02010600030101010101" pitchFamily="2" charset="-122"/>
                      </a:defRPr>
                    </a:lvl3pPr>
                    <a:lvl4pPr marL="1600200" indent="-228600" eaLnBrk="0" hangingPunct="0">
                      <a:defRPr sz="3200">
                        <a:solidFill>
                          <a:schemeClr val="tx1"/>
                        </a:solidFill>
                        <a:latin typeface="Arial" panose="020B0604020202020204" pitchFamily="34" charset="0"/>
                        <a:ea typeface="宋体" panose="02010600030101010101" pitchFamily="2" charset="-122"/>
                      </a:defRPr>
                    </a:lvl4pPr>
                    <a:lvl5pPr marL="2057400" indent="-228600" eaLnBrk="0" hangingPunct="0">
                      <a:defRPr sz="32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9pPr>
                  </a:lstStyle>
                  <a:p>
                    <a:pPr eaLnBrk="1" hangingPunct="1"/>
                    <a:endParaRPr lang="zh-CN" altLang="en-US" sz="1800"/>
                  </a:p>
                </p:txBody>
              </p:sp>
              <p:sp>
                <p:nvSpPr>
                  <p:cNvPr id="35" name="Oval 385"/>
                  <p:cNvSpPr>
                    <a:spLocks noChangeArrowheads="1"/>
                  </p:cNvSpPr>
                  <p:nvPr/>
                </p:nvSpPr>
                <p:spPr bwMode="gray">
                  <a:xfrm>
                    <a:off x="2016" y="2496"/>
                    <a:ext cx="48" cy="48"/>
                  </a:xfrm>
                  <a:prstGeom prst="ellipse">
                    <a:avLst/>
                  </a:prstGeom>
                  <a:solidFill>
                    <a:schemeClr val="bg1"/>
                  </a:solidFill>
                  <a:ln>
                    <a:noFill/>
                  </a:ln>
                  <a:effectLst/>
                  <a:extLst>
                    <a:ext uri="{91240B29-F687-4F45-9708-019B960494DF}">
                      <a14:hiddenLine xmlns:a14="http://schemas.microsoft.com/office/drawing/2010/main" w="9525">
                        <a:solidFill>
                          <a:schemeClr val="tx1"/>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3200">
                        <a:solidFill>
                          <a:schemeClr val="tx1"/>
                        </a:solidFill>
                        <a:latin typeface="Arial" panose="020B0604020202020204" pitchFamily="34" charset="0"/>
                        <a:ea typeface="宋体" panose="02010600030101010101" pitchFamily="2" charset="-122"/>
                      </a:defRPr>
                    </a:lvl1pPr>
                    <a:lvl2pPr marL="742950" indent="-285750" eaLnBrk="0" hangingPunct="0">
                      <a:defRPr sz="3200">
                        <a:solidFill>
                          <a:schemeClr val="tx1"/>
                        </a:solidFill>
                        <a:latin typeface="Arial" panose="020B0604020202020204" pitchFamily="34" charset="0"/>
                        <a:ea typeface="宋体" panose="02010600030101010101" pitchFamily="2" charset="-122"/>
                      </a:defRPr>
                    </a:lvl2pPr>
                    <a:lvl3pPr marL="1143000" indent="-228600" eaLnBrk="0" hangingPunct="0">
                      <a:defRPr sz="3200">
                        <a:solidFill>
                          <a:schemeClr val="tx1"/>
                        </a:solidFill>
                        <a:latin typeface="Arial" panose="020B0604020202020204" pitchFamily="34" charset="0"/>
                        <a:ea typeface="宋体" panose="02010600030101010101" pitchFamily="2" charset="-122"/>
                      </a:defRPr>
                    </a:lvl3pPr>
                    <a:lvl4pPr marL="1600200" indent="-228600" eaLnBrk="0" hangingPunct="0">
                      <a:defRPr sz="3200">
                        <a:solidFill>
                          <a:schemeClr val="tx1"/>
                        </a:solidFill>
                        <a:latin typeface="Arial" panose="020B0604020202020204" pitchFamily="34" charset="0"/>
                        <a:ea typeface="宋体" panose="02010600030101010101" pitchFamily="2" charset="-122"/>
                      </a:defRPr>
                    </a:lvl4pPr>
                    <a:lvl5pPr marL="2057400" indent="-228600" eaLnBrk="0" hangingPunct="0">
                      <a:defRPr sz="32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9pPr>
                  </a:lstStyle>
                  <a:p>
                    <a:pPr eaLnBrk="1" hangingPunct="1"/>
                    <a:endParaRPr lang="zh-CN" altLang="en-US" sz="1800"/>
                  </a:p>
                </p:txBody>
              </p:sp>
              <p:sp>
                <p:nvSpPr>
                  <p:cNvPr id="36" name="Oval 386"/>
                  <p:cNvSpPr>
                    <a:spLocks noChangeArrowheads="1"/>
                  </p:cNvSpPr>
                  <p:nvPr/>
                </p:nvSpPr>
                <p:spPr bwMode="gray">
                  <a:xfrm>
                    <a:off x="1968" y="2544"/>
                    <a:ext cx="48" cy="48"/>
                  </a:xfrm>
                  <a:prstGeom prst="ellipse">
                    <a:avLst/>
                  </a:prstGeom>
                  <a:solidFill>
                    <a:schemeClr val="bg1"/>
                  </a:solidFill>
                  <a:ln>
                    <a:noFill/>
                  </a:ln>
                  <a:effectLst/>
                  <a:extLst>
                    <a:ext uri="{91240B29-F687-4F45-9708-019B960494DF}">
                      <a14:hiddenLine xmlns:a14="http://schemas.microsoft.com/office/drawing/2010/main" w="9525">
                        <a:solidFill>
                          <a:schemeClr val="tx1"/>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3200">
                        <a:solidFill>
                          <a:schemeClr val="tx1"/>
                        </a:solidFill>
                        <a:latin typeface="Arial" panose="020B0604020202020204" pitchFamily="34" charset="0"/>
                        <a:ea typeface="宋体" panose="02010600030101010101" pitchFamily="2" charset="-122"/>
                      </a:defRPr>
                    </a:lvl1pPr>
                    <a:lvl2pPr marL="742950" indent="-285750" eaLnBrk="0" hangingPunct="0">
                      <a:defRPr sz="3200">
                        <a:solidFill>
                          <a:schemeClr val="tx1"/>
                        </a:solidFill>
                        <a:latin typeface="Arial" panose="020B0604020202020204" pitchFamily="34" charset="0"/>
                        <a:ea typeface="宋体" panose="02010600030101010101" pitchFamily="2" charset="-122"/>
                      </a:defRPr>
                    </a:lvl2pPr>
                    <a:lvl3pPr marL="1143000" indent="-228600" eaLnBrk="0" hangingPunct="0">
                      <a:defRPr sz="3200">
                        <a:solidFill>
                          <a:schemeClr val="tx1"/>
                        </a:solidFill>
                        <a:latin typeface="Arial" panose="020B0604020202020204" pitchFamily="34" charset="0"/>
                        <a:ea typeface="宋体" panose="02010600030101010101" pitchFamily="2" charset="-122"/>
                      </a:defRPr>
                    </a:lvl3pPr>
                    <a:lvl4pPr marL="1600200" indent="-228600" eaLnBrk="0" hangingPunct="0">
                      <a:defRPr sz="3200">
                        <a:solidFill>
                          <a:schemeClr val="tx1"/>
                        </a:solidFill>
                        <a:latin typeface="Arial" panose="020B0604020202020204" pitchFamily="34" charset="0"/>
                        <a:ea typeface="宋体" panose="02010600030101010101" pitchFamily="2" charset="-122"/>
                      </a:defRPr>
                    </a:lvl4pPr>
                    <a:lvl5pPr marL="2057400" indent="-228600" eaLnBrk="0" hangingPunct="0">
                      <a:defRPr sz="32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9pPr>
                  </a:lstStyle>
                  <a:p>
                    <a:pPr eaLnBrk="1" hangingPunct="1"/>
                    <a:endParaRPr lang="zh-CN" altLang="en-US" sz="1800"/>
                  </a:p>
                </p:txBody>
              </p:sp>
            </p:grpSp>
            <p:grpSp>
              <p:nvGrpSpPr>
                <p:cNvPr id="26" name="Group 387"/>
                <p:cNvGrpSpPr/>
                <p:nvPr/>
              </p:nvGrpSpPr>
              <p:grpSpPr bwMode="auto">
                <a:xfrm>
                  <a:off x="1872" y="2352"/>
                  <a:ext cx="144" cy="240"/>
                  <a:chOff x="1968" y="2352"/>
                  <a:chExt cx="144" cy="240"/>
                </a:xfrm>
              </p:grpSpPr>
              <p:sp>
                <p:nvSpPr>
                  <p:cNvPr id="27" name="Oval 388"/>
                  <p:cNvSpPr>
                    <a:spLocks noChangeArrowheads="1"/>
                  </p:cNvSpPr>
                  <p:nvPr/>
                </p:nvSpPr>
                <p:spPr bwMode="gray">
                  <a:xfrm>
                    <a:off x="1968" y="2352"/>
                    <a:ext cx="48" cy="48"/>
                  </a:xfrm>
                  <a:prstGeom prst="ellipse">
                    <a:avLst/>
                  </a:prstGeom>
                  <a:solidFill>
                    <a:schemeClr val="bg1"/>
                  </a:solidFill>
                  <a:ln>
                    <a:noFill/>
                  </a:ln>
                  <a:effectLst/>
                  <a:extLst>
                    <a:ext uri="{91240B29-F687-4F45-9708-019B960494DF}">
                      <a14:hiddenLine xmlns:a14="http://schemas.microsoft.com/office/drawing/2010/main" w="9525">
                        <a:solidFill>
                          <a:schemeClr val="tx1"/>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3200">
                        <a:solidFill>
                          <a:schemeClr val="tx1"/>
                        </a:solidFill>
                        <a:latin typeface="Arial" panose="020B0604020202020204" pitchFamily="34" charset="0"/>
                        <a:ea typeface="宋体" panose="02010600030101010101" pitchFamily="2" charset="-122"/>
                      </a:defRPr>
                    </a:lvl1pPr>
                    <a:lvl2pPr marL="742950" indent="-285750" eaLnBrk="0" hangingPunct="0">
                      <a:defRPr sz="3200">
                        <a:solidFill>
                          <a:schemeClr val="tx1"/>
                        </a:solidFill>
                        <a:latin typeface="Arial" panose="020B0604020202020204" pitchFamily="34" charset="0"/>
                        <a:ea typeface="宋体" panose="02010600030101010101" pitchFamily="2" charset="-122"/>
                      </a:defRPr>
                    </a:lvl2pPr>
                    <a:lvl3pPr marL="1143000" indent="-228600" eaLnBrk="0" hangingPunct="0">
                      <a:defRPr sz="3200">
                        <a:solidFill>
                          <a:schemeClr val="tx1"/>
                        </a:solidFill>
                        <a:latin typeface="Arial" panose="020B0604020202020204" pitchFamily="34" charset="0"/>
                        <a:ea typeface="宋体" panose="02010600030101010101" pitchFamily="2" charset="-122"/>
                      </a:defRPr>
                    </a:lvl3pPr>
                    <a:lvl4pPr marL="1600200" indent="-228600" eaLnBrk="0" hangingPunct="0">
                      <a:defRPr sz="3200">
                        <a:solidFill>
                          <a:schemeClr val="tx1"/>
                        </a:solidFill>
                        <a:latin typeface="Arial" panose="020B0604020202020204" pitchFamily="34" charset="0"/>
                        <a:ea typeface="宋体" panose="02010600030101010101" pitchFamily="2" charset="-122"/>
                      </a:defRPr>
                    </a:lvl4pPr>
                    <a:lvl5pPr marL="2057400" indent="-228600" eaLnBrk="0" hangingPunct="0">
                      <a:defRPr sz="32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9pPr>
                  </a:lstStyle>
                  <a:p>
                    <a:pPr eaLnBrk="1" hangingPunct="1"/>
                    <a:endParaRPr lang="zh-CN" altLang="en-US" sz="1800"/>
                  </a:p>
                </p:txBody>
              </p:sp>
              <p:sp>
                <p:nvSpPr>
                  <p:cNvPr id="28" name="Oval 389"/>
                  <p:cNvSpPr>
                    <a:spLocks noChangeArrowheads="1"/>
                  </p:cNvSpPr>
                  <p:nvPr/>
                </p:nvSpPr>
                <p:spPr bwMode="gray">
                  <a:xfrm>
                    <a:off x="2016" y="2400"/>
                    <a:ext cx="48" cy="48"/>
                  </a:xfrm>
                  <a:prstGeom prst="ellipse">
                    <a:avLst/>
                  </a:prstGeom>
                  <a:solidFill>
                    <a:schemeClr val="bg1"/>
                  </a:solidFill>
                  <a:ln>
                    <a:noFill/>
                  </a:ln>
                  <a:effectLst/>
                  <a:extLst>
                    <a:ext uri="{91240B29-F687-4F45-9708-019B960494DF}">
                      <a14:hiddenLine xmlns:a14="http://schemas.microsoft.com/office/drawing/2010/main" w="9525">
                        <a:solidFill>
                          <a:schemeClr val="tx1"/>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3200">
                        <a:solidFill>
                          <a:schemeClr val="tx1"/>
                        </a:solidFill>
                        <a:latin typeface="Arial" panose="020B0604020202020204" pitchFamily="34" charset="0"/>
                        <a:ea typeface="宋体" panose="02010600030101010101" pitchFamily="2" charset="-122"/>
                      </a:defRPr>
                    </a:lvl1pPr>
                    <a:lvl2pPr marL="742950" indent="-285750" eaLnBrk="0" hangingPunct="0">
                      <a:defRPr sz="3200">
                        <a:solidFill>
                          <a:schemeClr val="tx1"/>
                        </a:solidFill>
                        <a:latin typeface="Arial" panose="020B0604020202020204" pitchFamily="34" charset="0"/>
                        <a:ea typeface="宋体" panose="02010600030101010101" pitchFamily="2" charset="-122"/>
                      </a:defRPr>
                    </a:lvl2pPr>
                    <a:lvl3pPr marL="1143000" indent="-228600" eaLnBrk="0" hangingPunct="0">
                      <a:defRPr sz="3200">
                        <a:solidFill>
                          <a:schemeClr val="tx1"/>
                        </a:solidFill>
                        <a:latin typeface="Arial" panose="020B0604020202020204" pitchFamily="34" charset="0"/>
                        <a:ea typeface="宋体" panose="02010600030101010101" pitchFamily="2" charset="-122"/>
                      </a:defRPr>
                    </a:lvl3pPr>
                    <a:lvl4pPr marL="1600200" indent="-228600" eaLnBrk="0" hangingPunct="0">
                      <a:defRPr sz="3200">
                        <a:solidFill>
                          <a:schemeClr val="tx1"/>
                        </a:solidFill>
                        <a:latin typeface="Arial" panose="020B0604020202020204" pitchFamily="34" charset="0"/>
                        <a:ea typeface="宋体" panose="02010600030101010101" pitchFamily="2" charset="-122"/>
                      </a:defRPr>
                    </a:lvl4pPr>
                    <a:lvl5pPr marL="2057400" indent="-228600" eaLnBrk="0" hangingPunct="0">
                      <a:defRPr sz="32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9pPr>
                  </a:lstStyle>
                  <a:p>
                    <a:pPr eaLnBrk="1" hangingPunct="1"/>
                    <a:endParaRPr lang="zh-CN" altLang="en-US" sz="1800"/>
                  </a:p>
                </p:txBody>
              </p:sp>
              <p:sp>
                <p:nvSpPr>
                  <p:cNvPr id="29" name="Oval 390"/>
                  <p:cNvSpPr>
                    <a:spLocks noChangeArrowheads="1"/>
                  </p:cNvSpPr>
                  <p:nvPr/>
                </p:nvSpPr>
                <p:spPr bwMode="gray">
                  <a:xfrm>
                    <a:off x="2064" y="2448"/>
                    <a:ext cx="48" cy="48"/>
                  </a:xfrm>
                  <a:prstGeom prst="ellipse">
                    <a:avLst/>
                  </a:prstGeom>
                  <a:solidFill>
                    <a:schemeClr val="bg1"/>
                  </a:solidFill>
                  <a:ln>
                    <a:noFill/>
                  </a:ln>
                  <a:effectLst/>
                  <a:extLst>
                    <a:ext uri="{91240B29-F687-4F45-9708-019B960494DF}">
                      <a14:hiddenLine xmlns:a14="http://schemas.microsoft.com/office/drawing/2010/main" w="9525">
                        <a:solidFill>
                          <a:schemeClr val="tx1"/>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3200">
                        <a:solidFill>
                          <a:schemeClr val="tx1"/>
                        </a:solidFill>
                        <a:latin typeface="Arial" panose="020B0604020202020204" pitchFamily="34" charset="0"/>
                        <a:ea typeface="宋体" panose="02010600030101010101" pitchFamily="2" charset="-122"/>
                      </a:defRPr>
                    </a:lvl1pPr>
                    <a:lvl2pPr marL="742950" indent="-285750" eaLnBrk="0" hangingPunct="0">
                      <a:defRPr sz="3200">
                        <a:solidFill>
                          <a:schemeClr val="tx1"/>
                        </a:solidFill>
                        <a:latin typeface="Arial" panose="020B0604020202020204" pitchFamily="34" charset="0"/>
                        <a:ea typeface="宋体" panose="02010600030101010101" pitchFamily="2" charset="-122"/>
                      </a:defRPr>
                    </a:lvl2pPr>
                    <a:lvl3pPr marL="1143000" indent="-228600" eaLnBrk="0" hangingPunct="0">
                      <a:defRPr sz="3200">
                        <a:solidFill>
                          <a:schemeClr val="tx1"/>
                        </a:solidFill>
                        <a:latin typeface="Arial" panose="020B0604020202020204" pitchFamily="34" charset="0"/>
                        <a:ea typeface="宋体" panose="02010600030101010101" pitchFamily="2" charset="-122"/>
                      </a:defRPr>
                    </a:lvl3pPr>
                    <a:lvl4pPr marL="1600200" indent="-228600" eaLnBrk="0" hangingPunct="0">
                      <a:defRPr sz="3200">
                        <a:solidFill>
                          <a:schemeClr val="tx1"/>
                        </a:solidFill>
                        <a:latin typeface="Arial" panose="020B0604020202020204" pitchFamily="34" charset="0"/>
                        <a:ea typeface="宋体" panose="02010600030101010101" pitchFamily="2" charset="-122"/>
                      </a:defRPr>
                    </a:lvl4pPr>
                    <a:lvl5pPr marL="2057400" indent="-228600" eaLnBrk="0" hangingPunct="0">
                      <a:defRPr sz="32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9pPr>
                  </a:lstStyle>
                  <a:p>
                    <a:pPr eaLnBrk="1" hangingPunct="1"/>
                    <a:endParaRPr lang="zh-CN" altLang="en-US" sz="1800"/>
                  </a:p>
                </p:txBody>
              </p:sp>
              <p:sp>
                <p:nvSpPr>
                  <p:cNvPr id="30" name="Oval 391"/>
                  <p:cNvSpPr>
                    <a:spLocks noChangeArrowheads="1"/>
                  </p:cNvSpPr>
                  <p:nvPr/>
                </p:nvSpPr>
                <p:spPr bwMode="gray">
                  <a:xfrm>
                    <a:off x="2016" y="2496"/>
                    <a:ext cx="48" cy="48"/>
                  </a:xfrm>
                  <a:prstGeom prst="ellipse">
                    <a:avLst/>
                  </a:prstGeom>
                  <a:solidFill>
                    <a:schemeClr val="bg1"/>
                  </a:solidFill>
                  <a:ln>
                    <a:noFill/>
                  </a:ln>
                  <a:effectLst/>
                  <a:extLst>
                    <a:ext uri="{91240B29-F687-4F45-9708-019B960494DF}">
                      <a14:hiddenLine xmlns:a14="http://schemas.microsoft.com/office/drawing/2010/main" w="9525">
                        <a:solidFill>
                          <a:schemeClr val="tx1"/>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3200">
                        <a:solidFill>
                          <a:schemeClr val="tx1"/>
                        </a:solidFill>
                        <a:latin typeface="Arial" panose="020B0604020202020204" pitchFamily="34" charset="0"/>
                        <a:ea typeface="宋体" panose="02010600030101010101" pitchFamily="2" charset="-122"/>
                      </a:defRPr>
                    </a:lvl1pPr>
                    <a:lvl2pPr marL="742950" indent="-285750" eaLnBrk="0" hangingPunct="0">
                      <a:defRPr sz="3200">
                        <a:solidFill>
                          <a:schemeClr val="tx1"/>
                        </a:solidFill>
                        <a:latin typeface="Arial" panose="020B0604020202020204" pitchFamily="34" charset="0"/>
                        <a:ea typeface="宋体" panose="02010600030101010101" pitchFamily="2" charset="-122"/>
                      </a:defRPr>
                    </a:lvl2pPr>
                    <a:lvl3pPr marL="1143000" indent="-228600" eaLnBrk="0" hangingPunct="0">
                      <a:defRPr sz="3200">
                        <a:solidFill>
                          <a:schemeClr val="tx1"/>
                        </a:solidFill>
                        <a:latin typeface="Arial" panose="020B0604020202020204" pitchFamily="34" charset="0"/>
                        <a:ea typeface="宋体" panose="02010600030101010101" pitchFamily="2" charset="-122"/>
                      </a:defRPr>
                    </a:lvl3pPr>
                    <a:lvl4pPr marL="1600200" indent="-228600" eaLnBrk="0" hangingPunct="0">
                      <a:defRPr sz="3200">
                        <a:solidFill>
                          <a:schemeClr val="tx1"/>
                        </a:solidFill>
                        <a:latin typeface="Arial" panose="020B0604020202020204" pitchFamily="34" charset="0"/>
                        <a:ea typeface="宋体" panose="02010600030101010101" pitchFamily="2" charset="-122"/>
                      </a:defRPr>
                    </a:lvl4pPr>
                    <a:lvl5pPr marL="2057400" indent="-228600" eaLnBrk="0" hangingPunct="0">
                      <a:defRPr sz="32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9pPr>
                  </a:lstStyle>
                  <a:p>
                    <a:pPr eaLnBrk="1" hangingPunct="1"/>
                    <a:endParaRPr lang="zh-CN" altLang="en-US" sz="1800"/>
                  </a:p>
                </p:txBody>
              </p:sp>
              <p:sp>
                <p:nvSpPr>
                  <p:cNvPr id="31" name="Oval 392"/>
                  <p:cNvSpPr>
                    <a:spLocks noChangeArrowheads="1"/>
                  </p:cNvSpPr>
                  <p:nvPr/>
                </p:nvSpPr>
                <p:spPr bwMode="gray">
                  <a:xfrm>
                    <a:off x="1968" y="2544"/>
                    <a:ext cx="48" cy="48"/>
                  </a:xfrm>
                  <a:prstGeom prst="ellipse">
                    <a:avLst/>
                  </a:prstGeom>
                  <a:solidFill>
                    <a:schemeClr val="bg1"/>
                  </a:solidFill>
                  <a:ln>
                    <a:noFill/>
                  </a:ln>
                  <a:effectLst/>
                  <a:extLst>
                    <a:ext uri="{91240B29-F687-4F45-9708-019B960494DF}">
                      <a14:hiddenLine xmlns:a14="http://schemas.microsoft.com/office/drawing/2010/main" w="9525">
                        <a:solidFill>
                          <a:schemeClr val="tx1"/>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3200">
                        <a:solidFill>
                          <a:schemeClr val="tx1"/>
                        </a:solidFill>
                        <a:latin typeface="Arial" panose="020B0604020202020204" pitchFamily="34" charset="0"/>
                        <a:ea typeface="宋体" panose="02010600030101010101" pitchFamily="2" charset="-122"/>
                      </a:defRPr>
                    </a:lvl1pPr>
                    <a:lvl2pPr marL="742950" indent="-285750" eaLnBrk="0" hangingPunct="0">
                      <a:defRPr sz="3200">
                        <a:solidFill>
                          <a:schemeClr val="tx1"/>
                        </a:solidFill>
                        <a:latin typeface="Arial" panose="020B0604020202020204" pitchFamily="34" charset="0"/>
                        <a:ea typeface="宋体" panose="02010600030101010101" pitchFamily="2" charset="-122"/>
                      </a:defRPr>
                    </a:lvl2pPr>
                    <a:lvl3pPr marL="1143000" indent="-228600" eaLnBrk="0" hangingPunct="0">
                      <a:defRPr sz="3200">
                        <a:solidFill>
                          <a:schemeClr val="tx1"/>
                        </a:solidFill>
                        <a:latin typeface="Arial" panose="020B0604020202020204" pitchFamily="34" charset="0"/>
                        <a:ea typeface="宋体" panose="02010600030101010101" pitchFamily="2" charset="-122"/>
                      </a:defRPr>
                    </a:lvl3pPr>
                    <a:lvl4pPr marL="1600200" indent="-228600" eaLnBrk="0" hangingPunct="0">
                      <a:defRPr sz="3200">
                        <a:solidFill>
                          <a:schemeClr val="tx1"/>
                        </a:solidFill>
                        <a:latin typeface="Arial" panose="020B0604020202020204" pitchFamily="34" charset="0"/>
                        <a:ea typeface="宋体" panose="02010600030101010101" pitchFamily="2" charset="-122"/>
                      </a:defRPr>
                    </a:lvl4pPr>
                    <a:lvl5pPr marL="2057400" indent="-228600" eaLnBrk="0" hangingPunct="0">
                      <a:defRPr sz="32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9pPr>
                  </a:lstStyle>
                  <a:p>
                    <a:pPr eaLnBrk="1" hangingPunct="1"/>
                    <a:endParaRPr lang="zh-CN" altLang="en-US" sz="1800"/>
                  </a:p>
                </p:txBody>
              </p:sp>
            </p:grpSp>
          </p:grpSp>
          <p:grpSp>
            <p:nvGrpSpPr>
              <p:cNvPr id="20" name="Group 183"/>
              <p:cNvGrpSpPr/>
              <p:nvPr/>
            </p:nvGrpSpPr>
            <p:grpSpPr bwMode="auto">
              <a:xfrm>
                <a:off x="203" y="1324"/>
                <a:ext cx="2291" cy="370"/>
                <a:chOff x="363" y="2069"/>
                <a:chExt cx="5205" cy="840"/>
              </a:xfrm>
            </p:grpSpPr>
            <p:pic>
              <p:nvPicPr>
                <p:cNvPr id="21" name="Picture 184" descr="yy"/>
                <p:cNvPicPr>
                  <a:picLocks noChangeAspect="1" noChangeArrowheads="1"/>
                </p:cNvPicPr>
                <p:nvPr/>
              </p:nvPicPr>
              <p:blipFill>
                <a:blip r:embed="rId5" cstate="print">
                  <a:biLevel thresh="50000"/>
                  <a:grayscl/>
                  <a:lum bright="-90000" contrast="100000"/>
                </a:blip>
                <a:srcRect/>
                <a:stretch>
                  <a:fillRect/>
                </a:stretch>
              </p:blipFill>
              <p:spPr bwMode="auto">
                <a:xfrm>
                  <a:off x="827" y="2069"/>
                  <a:ext cx="4253" cy="817"/>
                </a:xfrm>
                <a:prstGeom prst="rect">
                  <a:avLst/>
                </a:prstGeom>
                <a:noFill/>
                <a:extLst>
                  <a:ext uri="{909E8E84-426E-40DD-AFC4-6F175D3DCCD1}">
                    <a14:hiddenFill xmlns:a14="http://schemas.microsoft.com/office/drawing/2010/main">
                      <a:solidFill>
                        <a:srgbClr val="FFFFFF"/>
                      </a:solidFill>
                    </a14:hiddenFill>
                  </a:ext>
                </a:extLst>
              </p:spPr>
            </p:pic>
            <p:pic>
              <p:nvPicPr>
                <p:cNvPr id="22" name="Picture 185" descr="yy"/>
                <p:cNvPicPr>
                  <a:picLocks noChangeAspect="1" noChangeArrowheads="1"/>
                </p:cNvPicPr>
                <p:nvPr/>
              </p:nvPicPr>
              <p:blipFill>
                <a:blip r:embed="rId5" cstate="print">
                  <a:biLevel thresh="50000"/>
                  <a:grayscl/>
                  <a:lum bright="-90000" contrast="100000"/>
                </a:blip>
                <a:srcRect/>
                <a:stretch>
                  <a:fillRect/>
                </a:stretch>
              </p:blipFill>
              <p:spPr bwMode="auto">
                <a:xfrm>
                  <a:off x="363" y="2069"/>
                  <a:ext cx="5205" cy="817"/>
                </a:xfrm>
                <a:prstGeom prst="rect">
                  <a:avLst/>
                </a:prstGeom>
                <a:noFill/>
                <a:extLst>
                  <a:ext uri="{909E8E84-426E-40DD-AFC4-6F175D3DCCD1}">
                    <a14:hiddenFill xmlns:a14="http://schemas.microsoft.com/office/drawing/2010/main">
                      <a:solidFill>
                        <a:srgbClr val="FFFFFF"/>
                      </a:solidFill>
                    </a14:hiddenFill>
                  </a:ext>
                </a:extLst>
              </p:spPr>
            </p:pic>
            <p:pic>
              <p:nvPicPr>
                <p:cNvPr id="23" name="Picture 186" descr="yy"/>
                <p:cNvPicPr>
                  <a:picLocks noChangeAspect="1" noChangeArrowheads="1"/>
                </p:cNvPicPr>
                <p:nvPr/>
              </p:nvPicPr>
              <p:blipFill>
                <a:blip r:embed="rId5" cstate="print">
                  <a:biLevel thresh="50000"/>
                  <a:grayscl/>
                  <a:lum bright="-90000" contrast="100000"/>
                </a:blip>
                <a:srcRect/>
                <a:stretch>
                  <a:fillRect/>
                </a:stretch>
              </p:blipFill>
              <p:spPr bwMode="auto">
                <a:xfrm>
                  <a:off x="1814" y="2092"/>
                  <a:ext cx="3674" cy="817"/>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187" descr="yy"/>
                <p:cNvPicPr>
                  <a:picLocks noChangeAspect="1" noChangeArrowheads="1"/>
                </p:cNvPicPr>
                <p:nvPr/>
              </p:nvPicPr>
              <p:blipFill>
                <a:blip r:embed="rId5" cstate="print">
                  <a:biLevel thresh="50000"/>
                  <a:grayscl/>
                  <a:lum bright="-100000" contrast="100000"/>
                </a:blip>
                <a:srcRect/>
                <a:stretch>
                  <a:fillRect/>
                </a:stretch>
              </p:blipFill>
              <p:spPr bwMode="auto">
                <a:xfrm>
                  <a:off x="998" y="2069"/>
                  <a:ext cx="2699" cy="817"/>
                </a:xfrm>
                <a:prstGeom prst="rect">
                  <a:avLst/>
                </a:prstGeom>
                <a:noFill/>
                <a:extLst>
                  <a:ext uri="{909E8E84-426E-40DD-AFC4-6F175D3DCCD1}">
                    <a14:hiddenFill xmlns:a14="http://schemas.microsoft.com/office/drawing/2010/main">
                      <a:solidFill>
                        <a:srgbClr val="FFFFFF"/>
                      </a:solidFill>
                    </a14:hiddenFill>
                  </a:ext>
                </a:extLst>
              </p:spPr>
            </p:pic>
          </p:grpSp>
        </p:grpSp>
        <p:sp>
          <p:nvSpPr>
            <p:cNvPr id="11" name="Rectangle 134"/>
            <p:cNvSpPr>
              <a:spLocks noChangeArrowheads="1"/>
            </p:cNvSpPr>
            <p:nvPr/>
          </p:nvSpPr>
          <p:spPr bwMode="auto">
            <a:xfrm>
              <a:off x="1677" y="1102"/>
              <a:ext cx="3562" cy="4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kx="-3284103" algn="br" rotWithShape="0">
                      <a:srgbClr val="405D10">
                        <a:alpha val="50000"/>
                      </a:srgbClr>
                    </a:outerShdw>
                  </a:effectLst>
                </a14:hiddenEffects>
              </a:ext>
            </a:extLst>
          </p:spPr>
          <p:txBody>
            <a:bodyPr wrap="square" anchor="ctr">
              <a:spAutoFit/>
            </a:bodyPr>
            <a:lstStyle>
              <a:lvl1pPr eaLnBrk="0" hangingPunct="0">
                <a:defRPr sz="3200">
                  <a:solidFill>
                    <a:schemeClr val="tx1"/>
                  </a:solidFill>
                  <a:latin typeface="Arial" panose="020B0604020202020204" pitchFamily="34" charset="0"/>
                  <a:ea typeface="宋体" panose="02010600030101010101" pitchFamily="2" charset="-122"/>
                </a:defRPr>
              </a:lvl1pPr>
              <a:lvl2pPr marL="742950" indent="-285750" eaLnBrk="0" hangingPunct="0">
                <a:defRPr sz="3200">
                  <a:solidFill>
                    <a:schemeClr val="tx1"/>
                  </a:solidFill>
                  <a:latin typeface="Arial" panose="020B0604020202020204" pitchFamily="34" charset="0"/>
                  <a:ea typeface="宋体" panose="02010600030101010101" pitchFamily="2" charset="-122"/>
                </a:defRPr>
              </a:lvl2pPr>
              <a:lvl3pPr marL="1143000" indent="-228600" eaLnBrk="0" hangingPunct="0">
                <a:defRPr sz="3200">
                  <a:solidFill>
                    <a:schemeClr val="tx1"/>
                  </a:solidFill>
                  <a:latin typeface="Arial" panose="020B0604020202020204" pitchFamily="34" charset="0"/>
                  <a:ea typeface="宋体" panose="02010600030101010101" pitchFamily="2" charset="-122"/>
                </a:defRPr>
              </a:lvl3pPr>
              <a:lvl4pPr marL="1600200" indent="-228600" eaLnBrk="0" hangingPunct="0">
                <a:defRPr sz="3200">
                  <a:solidFill>
                    <a:schemeClr val="tx1"/>
                  </a:solidFill>
                  <a:latin typeface="Arial" panose="020B0604020202020204" pitchFamily="34" charset="0"/>
                  <a:ea typeface="宋体" panose="02010600030101010101" pitchFamily="2" charset="-122"/>
                </a:defRPr>
              </a:lvl4pPr>
              <a:lvl5pPr marL="2057400" indent="-228600" eaLnBrk="0" hangingPunct="0">
                <a:defRPr sz="32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9pPr>
            </a:lstStyle>
            <a:p>
              <a:pPr lvl="0" algn="just" eaLnBrk="1" hangingPunct="1">
                <a:lnSpc>
                  <a:spcPct val="120000"/>
                </a:lnSpc>
                <a:defRPr/>
              </a:pPr>
              <a:r>
                <a:rPr lang="zh-CN" altLang="en-US" sz="1600" kern="0" dirty="0">
                  <a:solidFill>
                    <a:sysClr val="windowText" lastClr="000000">
                      <a:lumMod val="65000"/>
                      <a:lumOff val="35000"/>
                    </a:sys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endParaRPr lang="en-US" altLang="zh-CN" sz="1600" kern="0" dirty="0">
                <a:solidFill>
                  <a:sysClr val="windowText" lastClr="000000">
                    <a:lumMod val="65000"/>
                    <a:lumOff val="35000"/>
                  </a:sysClr>
                </a:solidFill>
                <a:latin typeface="微软雅黑" panose="020B0503020204020204" pitchFamily="34" charset="-122"/>
                <a:ea typeface="微软雅黑" panose="020B0503020204020204" pitchFamily="34" charset="-122"/>
              </a:endParaRPr>
            </a:p>
          </p:txBody>
        </p:sp>
      </p:grpSp>
      <p:grpSp>
        <p:nvGrpSpPr>
          <p:cNvPr id="49" name="Group 463"/>
          <p:cNvGrpSpPr/>
          <p:nvPr/>
        </p:nvGrpSpPr>
        <p:grpSpPr bwMode="auto">
          <a:xfrm>
            <a:off x="1763713" y="1994942"/>
            <a:ext cx="6553200" cy="1311275"/>
            <a:chOff x="1111" y="1683"/>
            <a:chExt cx="4128" cy="826"/>
          </a:xfrm>
        </p:grpSpPr>
        <p:grpSp>
          <p:nvGrpSpPr>
            <p:cNvPr id="50" name="Group 23"/>
            <p:cNvGrpSpPr/>
            <p:nvPr/>
          </p:nvGrpSpPr>
          <p:grpSpPr bwMode="auto">
            <a:xfrm>
              <a:off x="1111" y="2432"/>
              <a:ext cx="1588" cy="77"/>
              <a:chOff x="1111" y="2086"/>
              <a:chExt cx="1588" cy="1187"/>
            </a:xfrm>
          </p:grpSpPr>
          <p:sp>
            <p:nvSpPr>
              <p:cNvPr id="84" name="Rectangle 3"/>
              <p:cNvSpPr>
                <a:spLocks noChangeArrowheads="1"/>
              </p:cNvSpPr>
              <p:nvPr/>
            </p:nvSpPr>
            <p:spPr bwMode="gray">
              <a:xfrm>
                <a:off x="1111" y="2325"/>
                <a:ext cx="1588" cy="948"/>
              </a:xfrm>
              <a:prstGeom prst="rect">
                <a:avLst/>
              </a:prstGeom>
              <a:gradFill rotWithShape="1">
                <a:gsLst>
                  <a:gs pos="0">
                    <a:srgbClr val="DDDDDD"/>
                  </a:gs>
                  <a:gs pos="100000">
                    <a:srgbClr val="FFFFFF"/>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90000" tIns="90000" rIns="72000" bIns="90000" anchor="ctr"/>
              <a:lstStyle>
                <a:lvl1pPr eaLnBrk="0" hangingPunct="0">
                  <a:defRPr sz="3200">
                    <a:solidFill>
                      <a:schemeClr val="tx1"/>
                    </a:solidFill>
                    <a:latin typeface="Arial" panose="020B0604020202020204" pitchFamily="34" charset="0"/>
                    <a:ea typeface="宋体" panose="02010600030101010101" pitchFamily="2" charset="-122"/>
                  </a:defRPr>
                </a:lvl1pPr>
                <a:lvl2pPr marL="742950" indent="-285750" eaLnBrk="0" hangingPunct="0">
                  <a:defRPr sz="3200">
                    <a:solidFill>
                      <a:schemeClr val="tx1"/>
                    </a:solidFill>
                    <a:latin typeface="Arial" panose="020B0604020202020204" pitchFamily="34" charset="0"/>
                    <a:ea typeface="宋体" panose="02010600030101010101" pitchFamily="2" charset="-122"/>
                  </a:defRPr>
                </a:lvl2pPr>
                <a:lvl3pPr marL="1143000" indent="-228600" eaLnBrk="0" hangingPunct="0">
                  <a:defRPr sz="3200">
                    <a:solidFill>
                      <a:schemeClr val="tx1"/>
                    </a:solidFill>
                    <a:latin typeface="Arial" panose="020B0604020202020204" pitchFamily="34" charset="0"/>
                    <a:ea typeface="宋体" panose="02010600030101010101" pitchFamily="2" charset="-122"/>
                  </a:defRPr>
                </a:lvl3pPr>
                <a:lvl4pPr marL="1600200" indent="-228600" eaLnBrk="0" hangingPunct="0">
                  <a:defRPr sz="3200">
                    <a:solidFill>
                      <a:schemeClr val="tx1"/>
                    </a:solidFill>
                    <a:latin typeface="Arial" panose="020B0604020202020204" pitchFamily="34" charset="0"/>
                    <a:ea typeface="宋体" panose="02010600030101010101" pitchFamily="2" charset="-122"/>
                  </a:defRPr>
                </a:lvl4pPr>
                <a:lvl5pPr marL="2057400" indent="-228600" eaLnBrk="0" hangingPunct="0">
                  <a:defRPr sz="32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9pPr>
              </a:lstStyle>
              <a:p>
                <a:pPr algn="ctr"/>
                <a:endParaRPr lang="zh-CN" altLang="zh-CN" sz="1800" noProof="1">
                  <a:ea typeface="黑体" panose="02010609060101010101" pitchFamily="49" charset="-122"/>
                  <a:cs typeface="Arial" panose="020B0604020202020204" pitchFamily="34" charset="0"/>
                </a:endParaRPr>
              </a:p>
            </p:txBody>
          </p:sp>
          <p:sp>
            <p:nvSpPr>
              <p:cNvPr id="85" name="Rectangle 25"/>
              <p:cNvSpPr>
                <a:spLocks noChangeArrowheads="1"/>
              </p:cNvSpPr>
              <p:nvPr/>
            </p:nvSpPr>
            <p:spPr bwMode="gray">
              <a:xfrm flipV="1">
                <a:off x="1207" y="2086"/>
                <a:ext cx="1405" cy="974"/>
              </a:xfrm>
              <a:prstGeom prst="rect">
                <a:avLst/>
              </a:prstGeom>
              <a:gradFill rotWithShape="1">
                <a:gsLst>
                  <a:gs pos="0">
                    <a:srgbClr val="DBDBDB"/>
                  </a:gs>
                  <a:gs pos="100000">
                    <a:srgbClr val="FFFFFF"/>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rot="10800000" wrap="none" lIns="90000" tIns="90000" rIns="72000" bIns="90000" anchor="ctr"/>
              <a:lstStyle>
                <a:lvl1pPr eaLnBrk="0" hangingPunct="0">
                  <a:defRPr sz="3200">
                    <a:solidFill>
                      <a:schemeClr val="tx1"/>
                    </a:solidFill>
                    <a:latin typeface="Arial" panose="020B0604020202020204" pitchFamily="34" charset="0"/>
                    <a:ea typeface="宋体" panose="02010600030101010101" pitchFamily="2" charset="-122"/>
                  </a:defRPr>
                </a:lvl1pPr>
                <a:lvl2pPr marL="742950" indent="-285750" eaLnBrk="0" hangingPunct="0">
                  <a:defRPr sz="3200">
                    <a:solidFill>
                      <a:schemeClr val="tx1"/>
                    </a:solidFill>
                    <a:latin typeface="Arial" panose="020B0604020202020204" pitchFamily="34" charset="0"/>
                    <a:ea typeface="宋体" panose="02010600030101010101" pitchFamily="2" charset="-122"/>
                  </a:defRPr>
                </a:lvl2pPr>
                <a:lvl3pPr marL="1143000" indent="-228600" eaLnBrk="0" hangingPunct="0">
                  <a:defRPr sz="3200">
                    <a:solidFill>
                      <a:schemeClr val="tx1"/>
                    </a:solidFill>
                    <a:latin typeface="Arial" panose="020B0604020202020204" pitchFamily="34" charset="0"/>
                    <a:ea typeface="宋体" panose="02010600030101010101" pitchFamily="2" charset="-122"/>
                  </a:defRPr>
                </a:lvl3pPr>
                <a:lvl4pPr marL="1600200" indent="-228600" eaLnBrk="0" hangingPunct="0">
                  <a:defRPr sz="3200">
                    <a:solidFill>
                      <a:schemeClr val="tx1"/>
                    </a:solidFill>
                    <a:latin typeface="Arial" panose="020B0604020202020204" pitchFamily="34" charset="0"/>
                    <a:ea typeface="宋体" panose="02010600030101010101" pitchFamily="2" charset="-122"/>
                  </a:defRPr>
                </a:lvl4pPr>
                <a:lvl5pPr marL="2057400" indent="-228600" eaLnBrk="0" hangingPunct="0">
                  <a:defRPr sz="32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9pPr>
              </a:lstStyle>
              <a:p>
                <a:pPr algn="ctr"/>
                <a:endParaRPr lang="zh-CN" altLang="zh-CN" sz="1800" noProof="1">
                  <a:ea typeface="黑体" panose="02010609060101010101" pitchFamily="49" charset="-122"/>
                  <a:cs typeface="Arial" panose="020B0604020202020204" pitchFamily="34" charset="0"/>
                </a:endParaRPr>
              </a:p>
            </p:txBody>
          </p:sp>
        </p:grpSp>
        <p:grpSp>
          <p:nvGrpSpPr>
            <p:cNvPr id="51" name="Group 362"/>
            <p:cNvGrpSpPr/>
            <p:nvPr/>
          </p:nvGrpSpPr>
          <p:grpSpPr bwMode="auto">
            <a:xfrm>
              <a:off x="1136" y="1683"/>
              <a:ext cx="1310" cy="805"/>
              <a:chOff x="2531" y="1366"/>
              <a:chExt cx="1141" cy="701"/>
            </a:xfrm>
          </p:grpSpPr>
          <p:sp>
            <p:nvSpPr>
              <p:cNvPr id="53" name="Freeform 223"/>
              <p:cNvSpPr/>
              <p:nvPr/>
            </p:nvSpPr>
            <p:spPr bwMode="auto">
              <a:xfrm>
                <a:off x="2545" y="1366"/>
                <a:ext cx="1127" cy="669"/>
              </a:xfrm>
              <a:custGeom>
                <a:avLst/>
                <a:gdLst>
                  <a:gd name="T0" fmla="*/ 1505 w 2561"/>
                  <a:gd name="T1" fmla="*/ 33 h 1520"/>
                  <a:gd name="T2" fmla="*/ 1663 w 2561"/>
                  <a:gd name="T3" fmla="*/ 68 h 1520"/>
                  <a:gd name="T4" fmla="*/ 2561 w 2561"/>
                  <a:gd name="T5" fmla="*/ 1518 h 1520"/>
                  <a:gd name="T6" fmla="*/ 304 w 2561"/>
                  <a:gd name="T7" fmla="*/ 1520 h 1520"/>
                  <a:gd name="T8" fmla="*/ 33 w 2561"/>
                  <a:gd name="T9" fmla="*/ 1086 h 1520"/>
                  <a:gd name="T10" fmla="*/ 68 w 2561"/>
                  <a:gd name="T11" fmla="*/ 928 h 1520"/>
                  <a:gd name="T12" fmla="*/ 1505 w 2561"/>
                  <a:gd name="T13" fmla="*/ 33 h 1520"/>
                </a:gdLst>
                <a:ahLst/>
                <a:cxnLst>
                  <a:cxn ang="0">
                    <a:pos x="T0" y="T1"/>
                  </a:cxn>
                  <a:cxn ang="0">
                    <a:pos x="T2" y="T3"/>
                  </a:cxn>
                  <a:cxn ang="0">
                    <a:pos x="T4" y="T5"/>
                  </a:cxn>
                  <a:cxn ang="0">
                    <a:pos x="T6" y="T7"/>
                  </a:cxn>
                  <a:cxn ang="0">
                    <a:pos x="T8" y="T9"/>
                  </a:cxn>
                  <a:cxn ang="0">
                    <a:pos x="T10" y="T11"/>
                  </a:cxn>
                  <a:cxn ang="0">
                    <a:pos x="T12" y="T13"/>
                  </a:cxn>
                </a:cxnLst>
                <a:rect l="0" t="0" r="r" b="b"/>
                <a:pathLst>
                  <a:path w="2561" h="1520">
                    <a:moveTo>
                      <a:pt x="1505" y="33"/>
                    </a:moveTo>
                    <a:cubicBezTo>
                      <a:pt x="1556" y="0"/>
                      <a:pt x="1627" y="17"/>
                      <a:pt x="1663" y="68"/>
                    </a:cubicBezTo>
                    <a:cubicBezTo>
                      <a:pt x="2558" y="1505"/>
                      <a:pt x="2561" y="1518"/>
                      <a:pt x="2561" y="1518"/>
                    </a:cubicBezTo>
                    <a:cubicBezTo>
                      <a:pt x="2257" y="1520"/>
                      <a:pt x="752" y="1520"/>
                      <a:pt x="304" y="1520"/>
                    </a:cubicBezTo>
                    <a:cubicBezTo>
                      <a:pt x="155" y="1281"/>
                      <a:pt x="72" y="1185"/>
                      <a:pt x="33" y="1086"/>
                    </a:cubicBezTo>
                    <a:cubicBezTo>
                      <a:pt x="0" y="1032"/>
                      <a:pt x="17" y="961"/>
                      <a:pt x="68" y="928"/>
                    </a:cubicBezTo>
                    <a:cubicBezTo>
                      <a:pt x="1505" y="33"/>
                      <a:pt x="1505" y="33"/>
                      <a:pt x="1505" y="33"/>
                    </a:cubicBezTo>
                  </a:path>
                </a:pathLst>
              </a:custGeom>
              <a:gradFill rotWithShape="1">
                <a:gsLst>
                  <a:gs pos="0">
                    <a:srgbClr val="E0E0E0">
                      <a:alpha val="50999"/>
                    </a:srgbClr>
                  </a:gs>
                  <a:gs pos="100000">
                    <a:srgbClr val="B2B2B2">
                      <a:alpha val="50999"/>
                    </a:srgbClr>
                  </a:gs>
                </a:gsLst>
                <a:lin ang="5400000" scaled="1"/>
              </a:gradFill>
              <a:ln>
                <a:noFill/>
              </a:ln>
              <a:effectLst/>
              <a:extLst>
                <a:ext uri="{91240B29-F687-4F45-9708-019B960494DF}">
                  <a14:hiddenLine xmlns:a14="http://schemas.microsoft.com/office/drawing/2010/main" w="9525">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54" name="Freeform 224"/>
              <p:cNvSpPr/>
              <p:nvPr/>
            </p:nvSpPr>
            <p:spPr bwMode="auto">
              <a:xfrm>
                <a:off x="2531" y="1378"/>
                <a:ext cx="1126" cy="661"/>
              </a:xfrm>
              <a:custGeom>
                <a:avLst/>
                <a:gdLst>
                  <a:gd name="T0" fmla="*/ 1505 w 2559"/>
                  <a:gd name="T1" fmla="*/ 33 h 1504"/>
                  <a:gd name="T2" fmla="*/ 1663 w 2559"/>
                  <a:gd name="T3" fmla="*/ 71 h 1504"/>
                  <a:gd name="T4" fmla="*/ 2556 w 2559"/>
                  <a:gd name="T5" fmla="*/ 1494 h 1504"/>
                  <a:gd name="T6" fmla="*/ 279 w 2559"/>
                  <a:gd name="T7" fmla="*/ 1492 h 1504"/>
                  <a:gd name="T8" fmla="*/ 33 w 2559"/>
                  <a:gd name="T9" fmla="*/ 1089 h 1504"/>
                  <a:gd name="T10" fmla="*/ 71 w 2559"/>
                  <a:gd name="T11" fmla="*/ 930 h 1504"/>
                  <a:gd name="T12" fmla="*/ 1505 w 2559"/>
                  <a:gd name="T13" fmla="*/ 33 h 1504"/>
                </a:gdLst>
                <a:ahLst/>
                <a:cxnLst>
                  <a:cxn ang="0">
                    <a:pos x="T0" y="T1"/>
                  </a:cxn>
                  <a:cxn ang="0">
                    <a:pos x="T2" y="T3"/>
                  </a:cxn>
                  <a:cxn ang="0">
                    <a:pos x="T4" y="T5"/>
                  </a:cxn>
                  <a:cxn ang="0">
                    <a:pos x="T6" y="T7"/>
                  </a:cxn>
                  <a:cxn ang="0">
                    <a:pos x="T8" y="T9"/>
                  </a:cxn>
                  <a:cxn ang="0">
                    <a:pos x="T10" y="T11"/>
                  </a:cxn>
                  <a:cxn ang="0">
                    <a:pos x="T12" y="T13"/>
                  </a:cxn>
                </a:cxnLst>
                <a:rect l="0" t="0" r="r" b="b"/>
                <a:pathLst>
                  <a:path w="2559" h="1504">
                    <a:moveTo>
                      <a:pt x="1505" y="33"/>
                    </a:moveTo>
                    <a:cubicBezTo>
                      <a:pt x="1559" y="0"/>
                      <a:pt x="1630" y="17"/>
                      <a:pt x="1663" y="71"/>
                    </a:cubicBezTo>
                    <a:cubicBezTo>
                      <a:pt x="2559" y="1504"/>
                      <a:pt x="2556" y="1494"/>
                      <a:pt x="2556" y="1494"/>
                    </a:cubicBezTo>
                    <a:cubicBezTo>
                      <a:pt x="2274" y="1492"/>
                      <a:pt x="747" y="1494"/>
                      <a:pt x="279" y="1492"/>
                    </a:cubicBezTo>
                    <a:cubicBezTo>
                      <a:pt x="130" y="1253"/>
                      <a:pt x="69" y="1183"/>
                      <a:pt x="33" y="1089"/>
                    </a:cubicBezTo>
                    <a:cubicBezTo>
                      <a:pt x="0" y="1034"/>
                      <a:pt x="17" y="964"/>
                      <a:pt x="71" y="930"/>
                    </a:cubicBezTo>
                    <a:cubicBezTo>
                      <a:pt x="1505" y="33"/>
                      <a:pt x="1505" y="33"/>
                      <a:pt x="1505" y="33"/>
                    </a:cubicBezTo>
                  </a:path>
                </a:pathLst>
              </a:custGeom>
              <a:solidFill>
                <a:srgbClr val="343F1E"/>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5" name="Freeform 225"/>
              <p:cNvSpPr/>
              <p:nvPr/>
            </p:nvSpPr>
            <p:spPr bwMode="auto">
              <a:xfrm>
                <a:off x="2539" y="1373"/>
                <a:ext cx="1128" cy="694"/>
              </a:xfrm>
              <a:custGeom>
                <a:avLst/>
                <a:gdLst>
                  <a:gd name="T0" fmla="*/ 1505 w 2564"/>
                  <a:gd name="T1" fmla="*/ 33 h 1577"/>
                  <a:gd name="T2" fmla="*/ 1663 w 2564"/>
                  <a:gd name="T3" fmla="*/ 68 h 1577"/>
                  <a:gd name="T4" fmla="*/ 2564 w 2564"/>
                  <a:gd name="T5" fmla="*/ 1506 h 1577"/>
                  <a:gd name="T6" fmla="*/ 290 w 2564"/>
                  <a:gd name="T7" fmla="*/ 1506 h 1577"/>
                  <a:gd name="T8" fmla="*/ 295 w 2564"/>
                  <a:gd name="T9" fmla="*/ 1507 h 1577"/>
                  <a:gd name="T10" fmla="*/ 33 w 2564"/>
                  <a:gd name="T11" fmla="*/ 1086 h 1577"/>
                  <a:gd name="T12" fmla="*/ 69 w 2564"/>
                  <a:gd name="T13" fmla="*/ 928 h 1577"/>
                  <a:gd name="T14" fmla="*/ 1505 w 2564"/>
                  <a:gd name="T15" fmla="*/ 33 h 157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64" h="1577">
                    <a:moveTo>
                      <a:pt x="1505" y="33"/>
                    </a:moveTo>
                    <a:cubicBezTo>
                      <a:pt x="1557" y="0"/>
                      <a:pt x="1628" y="17"/>
                      <a:pt x="1663" y="68"/>
                    </a:cubicBezTo>
                    <a:cubicBezTo>
                      <a:pt x="2559" y="1505"/>
                      <a:pt x="2564" y="1506"/>
                      <a:pt x="2564" y="1506"/>
                    </a:cubicBezTo>
                    <a:cubicBezTo>
                      <a:pt x="2301" y="1505"/>
                      <a:pt x="667" y="1506"/>
                      <a:pt x="290" y="1506"/>
                    </a:cubicBezTo>
                    <a:cubicBezTo>
                      <a:pt x="184" y="1337"/>
                      <a:pt x="338" y="1577"/>
                      <a:pt x="295" y="1507"/>
                    </a:cubicBezTo>
                    <a:cubicBezTo>
                      <a:pt x="252" y="1437"/>
                      <a:pt x="71" y="1182"/>
                      <a:pt x="33" y="1086"/>
                    </a:cubicBezTo>
                    <a:cubicBezTo>
                      <a:pt x="0" y="1032"/>
                      <a:pt x="14" y="961"/>
                      <a:pt x="69" y="928"/>
                    </a:cubicBezTo>
                    <a:cubicBezTo>
                      <a:pt x="1505" y="33"/>
                      <a:pt x="1505" y="33"/>
                      <a:pt x="1505" y="33"/>
                    </a:cubicBezTo>
                  </a:path>
                </a:pathLst>
              </a:custGeom>
              <a:solidFill>
                <a:schemeClr val="bg1"/>
              </a:solidFill>
              <a:ln>
                <a:noFill/>
              </a:ln>
              <a:effectLst/>
              <a:extLst>
                <a:ext uri="{91240B29-F687-4F45-9708-019B960494DF}">
                  <a14:hiddenLine xmlns:a14="http://schemas.microsoft.com/office/drawing/2010/main" w="9525">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56" name="Freeform 226"/>
              <p:cNvSpPr/>
              <p:nvPr/>
            </p:nvSpPr>
            <p:spPr bwMode="auto">
              <a:xfrm>
                <a:off x="2538" y="1372"/>
                <a:ext cx="1129" cy="694"/>
              </a:xfrm>
              <a:custGeom>
                <a:avLst/>
                <a:gdLst>
                  <a:gd name="T0" fmla="*/ 1505 w 2564"/>
                  <a:gd name="T1" fmla="*/ 33 h 1577"/>
                  <a:gd name="T2" fmla="*/ 1663 w 2564"/>
                  <a:gd name="T3" fmla="*/ 68 h 1577"/>
                  <a:gd name="T4" fmla="*/ 2564 w 2564"/>
                  <a:gd name="T5" fmla="*/ 1506 h 1577"/>
                  <a:gd name="T6" fmla="*/ 290 w 2564"/>
                  <a:gd name="T7" fmla="*/ 1506 h 1577"/>
                  <a:gd name="T8" fmla="*/ 295 w 2564"/>
                  <a:gd name="T9" fmla="*/ 1507 h 1577"/>
                  <a:gd name="T10" fmla="*/ 33 w 2564"/>
                  <a:gd name="T11" fmla="*/ 1086 h 1577"/>
                  <a:gd name="T12" fmla="*/ 69 w 2564"/>
                  <a:gd name="T13" fmla="*/ 928 h 1577"/>
                  <a:gd name="T14" fmla="*/ 1505 w 2564"/>
                  <a:gd name="T15" fmla="*/ 33 h 157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64" h="1577">
                    <a:moveTo>
                      <a:pt x="1505" y="33"/>
                    </a:moveTo>
                    <a:cubicBezTo>
                      <a:pt x="1557" y="0"/>
                      <a:pt x="1628" y="17"/>
                      <a:pt x="1663" y="68"/>
                    </a:cubicBezTo>
                    <a:cubicBezTo>
                      <a:pt x="2559" y="1505"/>
                      <a:pt x="2564" y="1506"/>
                      <a:pt x="2564" y="1506"/>
                    </a:cubicBezTo>
                    <a:cubicBezTo>
                      <a:pt x="2301" y="1505"/>
                      <a:pt x="667" y="1506"/>
                      <a:pt x="290" y="1506"/>
                    </a:cubicBezTo>
                    <a:cubicBezTo>
                      <a:pt x="184" y="1337"/>
                      <a:pt x="338" y="1577"/>
                      <a:pt x="295" y="1507"/>
                    </a:cubicBezTo>
                    <a:cubicBezTo>
                      <a:pt x="252" y="1437"/>
                      <a:pt x="71" y="1182"/>
                      <a:pt x="33" y="1086"/>
                    </a:cubicBezTo>
                    <a:cubicBezTo>
                      <a:pt x="0" y="1032"/>
                      <a:pt x="14" y="961"/>
                      <a:pt x="69" y="928"/>
                    </a:cubicBezTo>
                    <a:cubicBezTo>
                      <a:pt x="1505" y="33"/>
                      <a:pt x="1505" y="33"/>
                      <a:pt x="1505" y="33"/>
                    </a:cubicBezTo>
                  </a:path>
                </a:pathLst>
              </a:custGeom>
              <a:solidFill>
                <a:srgbClr val="E46C0A"/>
              </a:solidFill>
              <a:ln>
                <a:noFill/>
              </a:ln>
              <a:effectLst/>
              <a:extLst>
                <a:ext uri="{91240B29-F687-4F45-9708-019B960494DF}">
                  <a14:hiddenLine xmlns:a14="http://schemas.microsoft.com/office/drawing/2010/main" w="9525">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57" name="Text Box 75"/>
              <p:cNvSpPr txBox="1">
                <a:spLocks noChangeArrowheads="1"/>
              </p:cNvSpPr>
              <p:nvPr/>
            </p:nvSpPr>
            <p:spPr bwMode="auto">
              <a:xfrm rot="8899871" flipV="1">
                <a:off x="2607" y="1461"/>
                <a:ext cx="529" cy="4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3200">
                    <a:solidFill>
                      <a:schemeClr val="tx1"/>
                    </a:solidFill>
                    <a:latin typeface="Arial" panose="020B0604020202020204" pitchFamily="34" charset="0"/>
                    <a:ea typeface="宋体" panose="02010600030101010101" pitchFamily="2" charset="-122"/>
                  </a:defRPr>
                </a:lvl1pPr>
                <a:lvl2pPr marL="742950" indent="-285750" eaLnBrk="0" hangingPunct="0">
                  <a:defRPr sz="3200">
                    <a:solidFill>
                      <a:schemeClr val="tx1"/>
                    </a:solidFill>
                    <a:latin typeface="Arial" panose="020B0604020202020204" pitchFamily="34" charset="0"/>
                    <a:ea typeface="宋体" panose="02010600030101010101" pitchFamily="2" charset="-122"/>
                  </a:defRPr>
                </a:lvl2pPr>
                <a:lvl3pPr marL="1143000" indent="-228600" eaLnBrk="0" hangingPunct="0">
                  <a:defRPr sz="3200">
                    <a:solidFill>
                      <a:schemeClr val="tx1"/>
                    </a:solidFill>
                    <a:latin typeface="Arial" panose="020B0604020202020204" pitchFamily="34" charset="0"/>
                    <a:ea typeface="宋体" panose="02010600030101010101" pitchFamily="2" charset="-122"/>
                  </a:defRPr>
                </a:lvl3pPr>
                <a:lvl4pPr marL="1600200" indent="-228600" eaLnBrk="0" hangingPunct="0">
                  <a:defRPr sz="3200">
                    <a:solidFill>
                      <a:schemeClr val="tx1"/>
                    </a:solidFill>
                    <a:latin typeface="Arial" panose="020B0604020202020204" pitchFamily="34" charset="0"/>
                    <a:ea typeface="宋体" panose="02010600030101010101" pitchFamily="2" charset="-122"/>
                  </a:defRPr>
                </a:lvl4pPr>
                <a:lvl5pPr marL="2057400" indent="-228600" eaLnBrk="0" hangingPunct="0">
                  <a:defRPr sz="32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9pPr>
              </a:lstStyle>
              <a:p>
                <a:pPr eaLnBrk="1" hangingPunct="1"/>
                <a:r>
                  <a:rPr lang="en-US" altLang="zh-CN" sz="6600" b="1" baseline="-25000" dirty="0">
                    <a:solidFill>
                      <a:schemeClr val="bg1"/>
                    </a:solidFill>
                    <a:ea typeface="Arial Unicode MS" pitchFamily="34" charset="-122"/>
                    <a:cs typeface="Arial Unicode MS" pitchFamily="34" charset="-122"/>
                  </a:rPr>
                  <a:t>02</a:t>
                </a:r>
              </a:p>
            </p:txBody>
          </p:sp>
          <p:grpSp>
            <p:nvGrpSpPr>
              <p:cNvPr id="58" name="Group 380"/>
              <p:cNvGrpSpPr/>
              <p:nvPr/>
            </p:nvGrpSpPr>
            <p:grpSpPr bwMode="auto">
              <a:xfrm rot="-1979903">
                <a:off x="3197" y="1638"/>
                <a:ext cx="114" cy="113"/>
                <a:chOff x="1872" y="2352"/>
                <a:chExt cx="240" cy="240"/>
              </a:xfrm>
            </p:grpSpPr>
            <p:grpSp>
              <p:nvGrpSpPr>
                <p:cNvPr id="72" name="Group 381"/>
                <p:cNvGrpSpPr/>
                <p:nvPr/>
              </p:nvGrpSpPr>
              <p:grpSpPr bwMode="auto">
                <a:xfrm>
                  <a:off x="1968" y="2352"/>
                  <a:ext cx="144" cy="240"/>
                  <a:chOff x="1968" y="2352"/>
                  <a:chExt cx="144" cy="240"/>
                </a:xfrm>
              </p:grpSpPr>
              <p:sp>
                <p:nvSpPr>
                  <p:cNvPr id="79" name="Oval 382"/>
                  <p:cNvSpPr>
                    <a:spLocks noChangeArrowheads="1"/>
                  </p:cNvSpPr>
                  <p:nvPr/>
                </p:nvSpPr>
                <p:spPr bwMode="gray">
                  <a:xfrm>
                    <a:off x="1968" y="2352"/>
                    <a:ext cx="48" cy="48"/>
                  </a:xfrm>
                  <a:prstGeom prst="ellipse">
                    <a:avLst/>
                  </a:prstGeom>
                  <a:solidFill>
                    <a:schemeClr val="bg1"/>
                  </a:solidFill>
                  <a:ln>
                    <a:noFill/>
                  </a:ln>
                  <a:effectLst/>
                  <a:extLst>
                    <a:ext uri="{91240B29-F687-4F45-9708-019B960494DF}">
                      <a14:hiddenLine xmlns:a14="http://schemas.microsoft.com/office/drawing/2010/main" w="9525">
                        <a:solidFill>
                          <a:schemeClr val="tx1"/>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3200">
                        <a:solidFill>
                          <a:schemeClr val="tx1"/>
                        </a:solidFill>
                        <a:latin typeface="Arial" panose="020B0604020202020204" pitchFamily="34" charset="0"/>
                        <a:ea typeface="宋体" panose="02010600030101010101" pitchFamily="2" charset="-122"/>
                      </a:defRPr>
                    </a:lvl1pPr>
                    <a:lvl2pPr marL="742950" indent="-285750" eaLnBrk="0" hangingPunct="0">
                      <a:defRPr sz="3200">
                        <a:solidFill>
                          <a:schemeClr val="tx1"/>
                        </a:solidFill>
                        <a:latin typeface="Arial" panose="020B0604020202020204" pitchFamily="34" charset="0"/>
                        <a:ea typeface="宋体" panose="02010600030101010101" pitchFamily="2" charset="-122"/>
                      </a:defRPr>
                    </a:lvl2pPr>
                    <a:lvl3pPr marL="1143000" indent="-228600" eaLnBrk="0" hangingPunct="0">
                      <a:defRPr sz="3200">
                        <a:solidFill>
                          <a:schemeClr val="tx1"/>
                        </a:solidFill>
                        <a:latin typeface="Arial" panose="020B0604020202020204" pitchFamily="34" charset="0"/>
                        <a:ea typeface="宋体" panose="02010600030101010101" pitchFamily="2" charset="-122"/>
                      </a:defRPr>
                    </a:lvl3pPr>
                    <a:lvl4pPr marL="1600200" indent="-228600" eaLnBrk="0" hangingPunct="0">
                      <a:defRPr sz="3200">
                        <a:solidFill>
                          <a:schemeClr val="tx1"/>
                        </a:solidFill>
                        <a:latin typeface="Arial" panose="020B0604020202020204" pitchFamily="34" charset="0"/>
                        <a:ea typeface="宋体" panose="02010600030101010101" pitchFamily="2" charset="-122"/>
                      </a:defRPr>
                    </a:lvl4pPr>
                    <a:lvl5pPr marL="2057400" indent="-228600" eaLnBrk="0" hangingPunct="0">
                      <a:defRPr sz="32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9pPr>
                  </a:lstStyle>
                  <a:p>
                    <a:pPr eaLnBrk="1" hangingPunct="1"/>
                    <a:endParaRPr lang="zh-CN" altLang="en-US" sz="1800"/>
                  </a:p>
                </p:txBody>
              </p:sp>
              <p:sp>
                <p:nvSpPr>
                  <p:cNvPr id="80" name="Oval 383"/>
                  <p:cNvSpPr>
                    <a:spLocks noChangeArrowheads="1"/>
                  </p:cNvSpPr>
                  <p:nvPr/>
                </p:nvSpPr>
                <p:spPr bwMode="gray">
                  <a:xfrm>
                    <a:off x="2016" y="2400"/>
                    <a:ext cx="48" cy="48"/>
                  </a:xfrm>
                  <a:prstGeom prst="ellipse">
                    <a:avLst/>
                  </a:prstGeom>
                  <a:solidFill>
                    <a:schemeClr val="bg1"/>
                  </a:solidFill>
                  <a:ln>
                    <a:noFill/>
                  </a:ln>
                  <a:effectLst/>
                  <a:extLst>
                    <a:ext uri="{91240B29-F687-4F45-9708-019B960494DF}">
                      <a14:hiddenLine xmlns:a14="http://schemas.microsoft.com/office/drawing/2010/main" w="9525">
                        <a:solidFill>
                          <a:schemeClr val="tx1"/>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3200">
                        <a:solidFill>
                          <a:schemeClr val="tx1"/>
                        </a:solidFill>
                        <a:latin typeface="Arial" panose="020B0604020202020204" pitchFamily="34" charset="0"/>
                        <a:ea typeface="宋体" panose="02010600030101010101" pitchFamily="2" charset="-122"/>
                      </a:defRPr>
                    </a:lvl1pPr>
                    <a:lvl2pPr marL="742950" indent="-285750" eaLnBrk="0" hangingPunct="0">
                      <a:defRPr sz="3200">
                        <a:solidFill>
                          <a:schemeClr val="tx1"/>
                        </a:solidFill>
                        <a:latin typeface="Arial" panose="020B0604020202020204" pitchFamily="34" charset="0"/>
                        <a:ea typeface="宋体" panose="02010600030101010101" pitchFamily="2" charset="-122"/>
                      </a:defRPr>
                    </a:lvl2pPr>
                    <a:lvl3pPr marL="1143000" indent="-228600" eaLnBrk="0" hangingPunct="0">
                      <a:defRPr sz="3200">
                        <a:solidFill>
                          <a:schemeClr val="tx1"/>
                        </a:solidFill>
                        <a:latin typeface="Arial" panose="020B0604020202020204" pitchFamily="34" charset="0"/>
                        <a:ea typeface="宋体" panose="02010600030101010101" pitchFamily="2" charset="-122"/>
                      </a:defRPr>
                    </a:lvl3pPr>
                    <a:lvl4pPr marL="1600200" indent="-228600" eaLnBrk="0" hangingPunct="0">
                      <a:defRPr sz="3200">
                        <a:solidFill>
                          <a:schemeClr val="tx1"/>
                        </a:solidFill>
                        <a:latin typeface="Arial" panose="020B0604020202020204" pitchFamily="34" charset="0"/>
                        <a:ea typeface="宋体" panose="02010600030101010101" pitchFamily="2" charset="-122"/>
                      </a:defRPr>
                    </a:lvl4pPr>
                    <a:lvl5pPr marL="2057400" indent="-228600" eaLnBrk="0" hangingPunct="0">
                      <a:defRPr sz="32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9pPr>
                  </a:lstStyle>
                  <a:p>
                    <a:pPr eaLnBrk="1" hangingPunct="1"/>
                    <a:endParaRPr lang="zh-CN" altLang="en-US" sz="1800"/>
                  </a:p>
                </p:txBody>
              </p:sp>
              <p:sp>
                <p:nvSpPr>
                  <p:cNvPr id="81" name="Oval 384"/>
                  <p:cNvSpPr>
                    <a:spLocks noChangeArrowheads="1"/>
                  </p:cNvSpPr>
                  <p:nvPr/>
                </p:nvSpPr>
                <p:spPr bwMode="gray">
                  <a:xfrm>
                    <a:off x="2064" y="2448"/>
                    <a:ext cx="48" cy="48"/>
                  </a:xfrm>
                  <a:prstGeom prst="ellipse">
                    <a:avLst/>
                  </a:prstGeom>
                  <a:solidFill>
                    <a:schemeClr val="bg1"/>
                  </a:solidFill>
                  <a:ln>
                    <a:noFill/>
                  </a:ln>
                  <a:effectLst/>
                  <a:extLst>
                    <a:ext uri="{91240B29-F687-4F45-9708-019B960494DF}">
                      <a14:hiddenLine xmlns:a14="http://schemas.microsoft.com/office/drawing/2010/main" w="9525">
                        <a:solidFill>
                          <a:schemeClr val="tx1"/>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3200">
                        <a:solidFill>
                          <a:schemeClr val="tx1"/>
                        </a:solidFill>
                        <a:latin typeface="Arial" panose="020B0604020202020204" pitchFamily="34" charset="0"/>
                        <a:ea typeface="宋体" panose="02010600030101010101" pitchFamily="2" charset="-122"/>
                      </a:defRPr>
                    </a:lvl1pPr>
                    <a:lvl2pPr marL="742950" indent="-285750" eaLnBrk="0" hangingPunct="0">
                      <a:defRPr sz="3200">
                        <a:solidFill>
                          <a:schemeClr val="tx1"/>
                        </a:solidFill>
                        <a:latin typeface="Arial" panose="020B0604020202020204" pitchFamily="34" charset="0"/>
                        <a:ea typeface="宋体" panose="02010600030101010101" pitchFamily="2" charset="-122"/>
                      </a:defRPr>
                    </a:lvl2pPr>
                    <a:lvl3pPr marL="1143000" indent="-228600" eaLnBrk="0" hangingPunct="0">
                      <a:defRPr sz="3200">
                        <a:solidFill>
                          <a:schemeClr val="tx1"/>
                        </a:solidFill>
                        <a:latin typeface="Arial" panose="020B0604020202020204" pitchFamily="34" charset="0"/>
                        <a:ea typeface="宋体" panose="02010600030101010101" pitchFamily="2" charset="-122"/>
                      </a:defRPr>
                    </a:lvl3pPr>
                    <a:lvl4pPr marL="1600200" indent="-228600" eaLnBrk="0" hangingPunct="0">
                      <a:defRPr sz="3200">
                        <a:solidFill>
                          <a:schemeClr val="tx1"/>
                        </a:solidFill>
                        <a:latin typeface="Arial" panose="020B0604020202020204" pitchFamily="34" charset="0"/>
                        <a:ea typeface="宋体" panose="02010600030101010101" pitchFamily="2" charset="-122"/>
                      </a:defRPr>
                    </a:lvl4pPr>
                    <a:lvl5pPr marL="2057400" indent="-228600" eaLnBrk="0" hangingPunct="0">
                      <a:defRPr sz="32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9pPr>
                  </a:lstStyle>
                  <a:p>
                    <a:pPr eaLnBrk="1" hangingPunct="1"/>
                    <a:endParaRPr lang="zh-CN" altLang="en-US" sz="1800"/>
                  </a:p>
                </p:txBody>
              </p:sp>
              <p:sp>
                <p:nvSpPr>
                  <p:cNvPr id="82" name="Oval 385"/>
                  <p:cNvSpPr>
                    <a:spLocks noChangeArrowheads="1"/>
                  </p:cNvSpPr>
                  <p:nvPr/>
                </p:nvSpPr>
                <p:spPr bwMode="gray">
                  <a:xfrm>
                    <a:off x="2016" y="2496"/>
                    <a:ext cx="48" cy="48"/>
                  </a:xfrm>
                  <a:prstGeom prst="ellipse">
                    <a:avLst/>
                  </a:prstGeom>
                  <a:solidFill>
                    <a:schemeClr val="bg1"/>
                  </a:solidFill>
                  <a:ln>
                    <a:noFill/>
                  </a:ln>
                  <a:effectLst/>
                  <a:extLst>
                    <a:ext uri="{91240B29-F687-4F45-9708-019B960494DF}">
                      <a14:hiddenLine xmlns:a14="http://schemas.microsoft.com/office/drawing/2010/main" w="9525">
                        <a:solidFill>
                          <a:schemeClr val="tx1"/>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3200">
                        <a:solidFill>
                          <a:schemeClr val="tx1"/>
                        </a:solidFill>
                        <a:latin typeface="Arial" panose="020B0604020202020204" pitchFamily="34" charset="0"/>
                        <a:ea typeface="宋体" panose="02010600030101010101" pitchFamily="2" charset="-122"/>
                      </a:defRPr>
                    </a:lvl1pPr>
                    <a:lvl2pPr marL="742950" indent="-285750" eaLnBrk="0" hangingPunct="0">
                      <a:defRPr sz="3200">
                        <a:solidFill>
                          <a:schemeClr val="tx1"/>
                        </a:solidFill>
                        <a:latin typeface="Arial" panose="020B0604020202020204" pitchFamily="34" charset="0"/>
                        <a:ea typeface="宋体" panose="02010600030101010101" pitchFamily="2" charset="-122"/>
                      </a:defRPr>
                    </a:lvl2pPr>
                    <a:lvl3pPr marL="1143000" indent="-228600" eaLnBrk="0" hangingPunct="0">
                      <a:defRPr sz="3200">
                        <a:solidFill>
                          <a:schemeClr val="tx1"/>
                        </a:solidFill>
                        <a:latin typeface="Arial" panose="020B0604020202020204" pitchFamily="34" charset="0"/>
                        <a:ea typeface="宋体" panose="02010600030101010101" pitchFamily="2" charset="-122"/>
                      </a:defRPr>
                    </a:lvl3pPr>
                    <a:lvl4pPr marL="1600200" indent="-228600" eaLnBrk="0" hangingPunct="0">
                      <a:defRPr sz="3200">
                        <a:solidFill>
                          <a:schemeClr val="tx1"/>
                        </a:solidFill>
                        <a:latin typeface="Arial" panose="020B0604020202020204" pitchFamily="34" charset="0"/>
                        <a:ea typeface="宋体" panose="02010600030101010101" pitchFamily="2" charset="-122"/>
                      </a:defRPr>
                    </a:lvl4pPr>
                    <a:lvl5pPr marL="2057400" indent="-228600" eaLnBrk="0" hangingPunct="0">
                      <a:defRPr sz="32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9pPr>
                  </a:lstStyle>
                  <a:p>
                    <a:pPr eaLnBrk="1" hangingPunct="1"/>
                    <a:endParaRPr lang="zh-CN" altLang="en-US" sz="1800"/>
                  </a:p>
                </p:txBody>
              </p:sp>
              <p:sp>
                <p:nvSpPr>
                  <p:cNvPr id="83" name="Oval 386"/>
                  <p:cNvSpPr>
                    <a:spLocks noChangeArrowheads="1"/>
                  </p:cNvSpPr>
                  <p:nvPr/>
                </p:nvSpPr>
                <p:spPr bwMode="gray">
                  <a:xfrm>
                    <a:off x="1968" y="2544"/>
                    <a:ext cx="48" cy="48"/>
                  </a:xfrm>
                  <a:prstGeom prst="ellipse">
                    <a:avLst/>
                  </a:prstGeom>
                  <a:solidFill>
                    <a:schemeClr val="bg1"/>
                  </a:solidFill>
                  <a:ln>
                    <a:noFill/>
                  </a:ln>
                  <a:effectLst/>
                  <a:extLst>
                    <a:ext uri="{91240B29-F687-4F45-9708-019B960494DF}">
                      <a14:hiddenLine xmlns:a14="http://schemas.microsoft.com/office/drawing/2010/main" w="9525">
                        <a:solidFill>
                          <a:schemeClr val="tx1"/>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3200">
                        <a:solidFill>
                          <a:schemeClr val="tx1"/>
                        </a:solidFill>
                        <a:latin typeface="Arial" panose="020B0604020202020204" pitchFamily="34" charset="0"/>
                        <a:ea typeface="宋体" panose="02010600030101010101" pitchFamily="2" charset="-122"/>
                      </a:defRPr>
                    </a:lvl1pPr>
                    <a:lvl2pPr marL="742950" indent="-285750" eaLnBrk="0" hangingPunct="0">
                      <a:defRPr sz="3200">
                        <a:solidFill>
                          <a:schemeClr val="tx1"/>
                        </a:solidFill>
                        <a:latin typeface="Arial" panose="020B0604020202020204" pitchFamily="34" charset="0"/>
                        <a:ea typeface="宋体" panose="02010600030101010101" pitchFamily="2" charset="-122"/>
                      </a:defRPr>
                    </a:lvl2pPr>
                    <a:lvl3pPr marL="1143000" indent="-228600" eaLnBrk="0" hangingPunct="0">
                      <a:defRPr sz="3200">
                        <a:solidFill>
                          <a:schemeClr val="tx1"/>
                        </a:solidFill>
                        <a:latin typeface="Arial" panose="020B0604020202020204" pitchFamily="34" charset="0"/>
                        <a:ea typeface="宋体" panose="02010600030101010101" pitchFamily="2" charset="-122"/>
                      </a:defRPr>
                    </a:lvl3pPr>
                    <a:lvl4pPr marL="1600200" indent="-228600" eaLnBrk="0" hangingPunct="0">
                      <a:defRPr sz="3200">
                        <a:solidFill>
                          <a:schemeClr val="tx1"/>
                        </a:solidFill>
                        <a:latin typeface="Arial" panose="020B0604020202020204" pitchFamily="34" charset="0"/>
                        <a:ea typeface="宋体" panose="02010600030101010101" pitchFamily="2" charset="-122"/>
                      </a:defRPr>
                    </a:lvl4pPr>
                    <a:lvl5pPr marL="2057400" indent="-228600" eaLnBrk="0" hangingPunct="0">
                      <a:defRPr sz="32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9pPr>
                  </a:lstStyle>
                  <a:p>
                    <a:pPr eaLnBrk="1" hangingPunct="1"/>
                    <a:endParaRPr lang="zh-CN" altLang="en-US" sz="1800"/>
                  </a:p>
                </p:txBody>
              </p:sp>
            </p:grpSp>
            <p:grpSp>
              <p:nvGrpSpPr>
                <p:cNvPr id="73" name="Group 387"/>
                <p:cNvGrpSpPr/>
                <p:nvPr/>
              </p:nvGrpSpPr>
              <p:grpSpPr bwMode="auto">
                <a:xfrm>
                  <a:off x="1872" y="2352"/>
                  <a:ext cx="144" cy="240"/>
                  <a:chOff x="1968" y="2352"/>
                  <a:chExt cx="144" cy="240"/>
                </a:xfrm>
              </p:grpSpPr>
              <p:sp>
                <p:nvSpPr>
                  <p:cNvPr id="74" name="Oval 388"/>
                  <p:cNvSpPr>
                    <a:spLocks noChangeArrowheads="1"/>
                  </p:cNvSpPr>
                  <p:nvPr/>
                </p:nvSpPr>
                <p:spPr bwMode="gray">
                  <a:xfrm>
                    <a:off x="1968" y="2352"/>
                    <a:ext cx="48" cy="48"/>
                  </a:xfrm>
                  <a:prstGeom prst="ellipse">
                    <a:avLst/>
                  </a:prstGeom>
                  <a:solidFill>
                    <a:schemeClr val="bg1"/>
                  </a:solidFill>
                  <a:ln>
                    <a:noFill/>
                  </a:ln>
                  <a:effectLst/>
                  <a:extLst>
                    <a:ext uri="{91240B29-F687-4F45-9708-019B960494DF}">
                      <a14:hiddenLine xmlns:a14="http://schemas.microsoft.com/office/drawing/2010/main" w="9525">
                        <a:solidFill>
                          <a:schemeClr val="tx1"/>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3200">
                        <a:solidFill>
                          <a:schemeClr val="tx1"/>
                        </a:solidFill>
                        <a:latin typeface="Arial" panose="020B0604020202020204" pitchFamily="34" charset="0"/>
                        <a:ea typeface="宋体" panose="02010600030101010101" pitchFamily="2" charset="-122"/>
                      </a:defRPr>
                    </a:lvl1pPr>
                    <a:lvl2pPr marL="742950" indent="-285750" eaLnBrk="0" hangingPunct="0">
                      <a:defRPr sz="3200">
                        <a:solidFill>
                          <a:schemeClr val="tx1"/>
                        </a:solidFill>
                        <a:latin typeface="Arial" panose="020B0604020202020204" pitchFamily="34" charset="0"/>
                        <a:ea typeface="宋体" panose="02010600030101010101" pitchFamily="2" charset="-122"/>
                      </a:defRPr>
                    </a:lvl2pPr>
                    <a:lvl3pPr marL="1143000" indent="-228600" eaLnBrk="0" hangingPunct="0">
                      <a:defRPr sz="3200">
                        <a:solidFill>
                          <a:schemeClr val="tx1"/>
                        </a:solidFill>
                        <a:latin typeface="Arial" panose="020B0604020202020204" pitchFamily="34" charset="0"/>
                        <a:ea typeface="宋体" panose="02010600030101010101" pitchFamily="2" charset="-122"/>
                      </a:defRPr>
                    </a:lvl3pPr>
                    <a:lvl4pPr marL="1600200" indent="-228600" eaLnBrk="0" hangingPunct="0">
                      <a:defRPr sz="3200">
                        <a:solidFill>
                          <a:schemeClr val="tx1"/>
                        </a:solidFill>
                        <a:latin typeface="Arial" panose="020B0604020202020204" pitchFamily="34" charset="0"/>
                        <a:ea typeface="宋体" panose="02010600030101010101" pitchFamily="2" charset="-122"/>
                      </a:defRPr>
                    </a:lvl4pPr>
                    <a:lvl5pPr marL="2057400" indent="-228600" eaLnBrk="0" hangingPunct="0">
                      <a:defRPr sz="32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9pPr>
                  </a:lstStyle>
                  <a:p>
                    <a:pPr eaLnBrk="1" hangingPunct="1"/>
                    <a:endParaRPr lang="zh-CN" altLang="en-US" sz="1800"/>
                  </a:p>
                </p:txBody>
              </p:sp>
              <p:sp>
                <p:nvSpPr>
                  <p:cNvPr id="75" name="Oval 389"/>
                  <p:cNvSpPr>
                    <a:spLocks noChangeArrowheads="1"/>
                  </p:cNvSpPr>
                  <p:nvPr/>
                </p:nvSpPr>
                <p:spPr bwMode="gray">
                  <a:xfrm>
                    <a:off x="2016" y="2400"/>
                    <a:ext cx="48" cy="48"/>
                  </a:xfrm>
                  <a:prstGeom prst="ellipse">
                    <a:avLst/>
                  </a:prstGeom>
                  <a:solidFill>
                    <a:schemeClr val="bg1"/>
                  </a:solidFill>
                  <a:ln>
                    <a:noFill/>
                  </a:ln>
                  <a:effectLst/>
                  <a:extLst>
                    <a:ext uri="{91240B29-F687-4F45-9708-019B960494DF}">
                      <a14:hiddenLine xmlns:a14="http://schemas.microsoft.com/office/drawing/2010/main" w="9525">
                        <a:solidFill>
                          <a:schemeClr val="tx1"/>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3200">
                        <a:solidFill>
                          <a:schemeClr val="tx1"/>
                        </a:solidFill>
                        <a:latin typeface="Arial" panose="020B0604020202020204" pitchFamily="34" charset="0"/>
                        <a:ea typeface="宋体" panose="02010600030101010101" pitchFamily="2" charset="-122"/>
                      </a:defRPr>
                    </a:lvl1pPr>
                    <a:lvl2pPr marL="742950" indent="-285750" eaLnBrk="0" hangingPunct="0">
                      <a:defRPr sz="3200">
                        <a:solidFill>
                          <a:schemeClr val="tx1"/>
                        </a:solidFill>
                        <a:latin typeface="Arial" panose="020B0604020202020204" pitchFamily="34" charset="0"/>
                        <a:ea typeface="宋体" panose="02010600030101010101" pitchFamily="2" charset="-122"/>
                      </a:defRPr>
                    </a:lvl2pPr>
                    <a:lvl3pPr marL="1143000" indent="-228600" eaLnBrk="0" hangingPunct="0">
                      <a:defRPr sz="3200">
                        <a:solidFill>
                          <a:schemeClr val="tx1"/>
                        </a:solidFill>
                        <a:latin typeface="Arial" panose="020B0604020202020204" pitchFamily="34" charset="0"/>
                        <a:ea typeface="宋体" panose="02010600030101010101" pitchFamily="2" charset="-122"/>
                      </a:defRPr>
                    </a:lvl3pPr>
                    <a:lvl4pPr marL="1600200" indent="-228600" eaLnBrk="0" hangingPunct="0">
                      <a:defRPr sz="3200">
                        <a:solidFill>
                          <a:schemeClr val="tx1"/>
                        </a:solidFill>
                        <a:latin typeface="Arial" panose="020B0604020202020204" pitchFamily="34" charset="0"/>
                        <a:ea typeface="宋体" panose="02010600030101010101" pitchFamily="2" charset="-122"/>
                      </a:defRPr>
                    </a:lvl4pPr>
                    <a:lvl5pPr marL="2057400" indent="-228600" eaLnBrk="0" hangingPunct="0">
                      <a:defRPr sz="32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9pPr>
                  </a:lstStyle>
                  <a:p>
                    <a:pPr eaLnBrk="1" hangingPunct="1"/>
                    <a:endParaRPr lang="zh-CN" altLang="en-US" sz="1800"/>
                  </a:p>
                </p:txBody>
              </p:sp>
              <p:sp>
                <p:nvSpPr>
                  <p:cNvPr id="76" name="Oval 390"/>
                  <p:cNvSpPr>
                    <a:spLocks noChangeArrowheads="1"/>
                  </p:cNvSpPr>
                  <p:nvPr/>
                </p:nvSpPr>
                <p:spPr bwMode="gray">
                  <a:xfrm>
                    <a:off x="2064" y="2448"/>
                    <a:ext cx="48" cy="48"/>
                  </a:xfrm>
                  <a:prstGeom prst="ellipse">
                    <a:avLst/>
                  </a:prstGeom>
                  <a:solidFill>
                    <a:schemeClr val="bg1"/>
                  </a:solidFill>
                  <a:ln>
                    <a:noFill/>
                  </a:ln>
                  <a:effectLst/>
                  <a:extLst>
                    <a:ext uri="{91240B29-F687-4F45-9708-019B960494DF}">
                      <a14:hiddenLine xmlns:a14="http://schemas.microsoft.com/office/drawing/2010/main" w="9525">
                        <a:solidFill>
                          <a:schemeClr val="tx1"/>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3200">
                        <a:solidFill>
                          <a:schemeClr val="tx1"/>
                        </a:solidFill>
                        <a:latin typeface="Arial" panose="020B0604020202020204" pitchFamily="34" charset="0"/>
                        <a:ea typeface="宋体" panose="02010600030101010101" pitchFamily="2" charset="-122"/>
                      </a:defRPr>
                    </a:lvl1pPr>
                    <a:lvl2pPr marL="742950" indent="-285750" eaLnBrk="0" hangingPunct="0">
                      <a:defRPr sz="3200">
                        <a:solidFill>
                          <a:schemeClr val="tx1"/>
                        </a:solidFill>
                        <a:latin typeface="Arial" panose="020B0604020202020204" pitchFamily="34" charset="0"/>
                        <a:ea typeface="宋体" panose="02010600030101010101" pitchFamily="2" charset="-122"/>
                      </a:defRPr>
                    </a:lvl2pPr>
                    <a:lvl3pPr marL="1143000" indent="-228600" eaLnBrk="0" hangingPunct="0">
                      <a:defRPr sz="3200">
                        <a:solidFill>
                          <a:schemeClr val="tx1"/>
                        </a:solidFill>
                        <a:latin typeface="Arial" panose="020B0604020202020204" pitchFamily="34" charset="0"/>
                        <a:ea typeface="宋体" panose="02010600030101010101" pitchFamily="2" charset="-122"/>
                      </a:defRPr>
                    </a:lvl3pPr>
                    <a:lvl4pPr marL="1600200" indent="-228600" eaLnBrk="0" hangingPunct="0">
                      <a:defRPr sz="3200">
                        <a:solidFill>
                          <a:schemeClr val="tx1"/>
                        </a:solidFill>
                        <a:latin typeface="Arial" panose="020B0604020202020204" pitchFamily="34" charset="0"/>
                        <a:ea typeface="宋体" panose="02010600030101010101" pitchFamily="2" charset="-122"/>
                      </a:defRPr>
                    </a:lvl4pPr>
                    <a:lvl5pPr marL="2057400" indent="-228600" eaLnBrk="0" hangingPunct="0">
                      <a:defRPr sz="32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9pPr>
                  </a:lstStyle>
                  <a:p>
                    <a:pPr eaLnBrk="1" hangingPunct="1"/>
                    <a:endParaRPr lang="zh-CN" altLang="en-US" sz="1800"/>
                  </a:p>
                </p:txBody>
              </p:sp>
              <p:sp>
                <p:nvSpPr>
                  <p:cNvPr id="77" name="Oval 391"/>
                  <p:cNvSpPr>
                    <a:spLocks noChangeArrowheads="1"/>
                  </p:cNvSpPr>
                  <p:nvPr/>
                </p:nvSpPr>
                <p:spPr bwMode="gray">
                  <a:xfrm>
                    <a:off x="2016" y="2496"/>
                    <a:ext cx="48" cy="48"/>
                  </a:xfrm>
                  <a:prstGeom prst="ellipse">
                    <a:avLst/>
                  </a:prstGeom>
                  <a:solidFill>
                    <a:schemeClr val="bg1"/>
                  </a:solidFill>
                  <a:ln>
                    <a:noFill/>
                  </a:ln>
                  <a:effectLst/>
                  <a:extLst>
                    <a:ext uri="{91240B29-F687-4F45-9708-019B960494DF}">
                      <a14:hiddenLine xmlns:a14="http://schemas.microsoft.com/office/drawing/2010/main" w="9525">
                        <a:solidFill>
                          <a:schemeClr val="tx1"/>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3200">
                        <a:solidFill>
                          <a:schemeClr val="tx1"/>
                        </a:solidFill>
                        <a:latin typeface="Arial" panose="020B0604020202020204" pitchFamily="34" charset="0"/>
                        <a:ea typeface="宋体" panose="02010600030101010101" pitchFamily="2" charset="-122"/>
                      </a:defRPr>
                    </a:lvl1pPr>
                    <a:lvl2pPr marL="742950" indent="-285750" eaLnBrk="0" hangingPunct="0">
                      <a:defRPr sz="3200">
                        <a:solidFill>
                          <a:schemeClr val="tx1"/>
                        </a:solidFill>
                        <a:latin typeface="Arial" panose="020B0604020202020204" pitchFamily="34" charset="0"/>
                        <a:ea typeface="宋体" panose="02010600030101010101" pitchFamily="2" charset="-122"/>
                      </a:defRPr>
                    </a:lvl2pPr>
                    <a:lvl3pPr marL="1143000" indent="-228600" eaLnBrk="0" hangingPunct="0">
                      <a:defRPr sz="3200">
                        <a:solidFill>
                          <a:schemeClr val="tx1"/>
                        </a:solidFill>
                        <a:latin typeface="Arial" panose="020B0604020202020204" pitchFamily="34" charset="0"/>
                        <a:ea typeface="宋体" panose="02010600030101010101" pitchFamily="2" charset="-122"/>
                      </a:defRPr>
                    </a:lvl3pPr>
                    <a:lvl4pPr marL="1600200" indent="-228600" eaLnBrk="0" hangingPunct="0">
                      <a:defRPr sz="3200">
                        <a:solidFill>
                          <a:schemeClr val="tx1"/>
                        </a:solidFill>
                        <a:latin typeface="Arial" panose="020B0604020202020204" pitchFamily="34" charset="0"/>
                        <a:ea typeface="宋体" panose="02010600030101010101" pitchFamily="2" charset="-122"/>
                      </a:defRPr>
                    </a:lvl4pPr>
                    <a:lvl5pPr marL="2057400" indent="-228600" eaLnBrk="0" hangingPunct="0">
                      <a:defRPr sz="32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9pPr>
                  </a:lstStyle>
                  <a:p>
                    <a:pPr eaLnBrk="1" hangingPunct="1"/>
                    <a:endParaRPr lang="zh-CN" altLang="en-US" sz="1800"/>
                  </a:p>
                </p:txBody>
              </p:sp>
              <p:sp>
                <p:nvSpPr>
                  <p:cNvPr id="78" name="Oval 392"/>
                  <p:cNvSpPr>
                    <a:spLocks noChangeArrowheads="1"/>
                  </p:cNvSpPr>
                  <p:nvPr/>
                </p:nvSpPr>
                <p:spPr bwMode="gray">
                  <a:xfrm>
                    <a:off x="1968" y="2544"/>
                    <a:ext cx="48" cy="48"/>
                  </a:xfrm>
                  <a:prstGeom prst="ellipse">
                    <a:avLst/>
                  </a:prstGeom>
                  <a:solidFill>
                    <a:schemeClr val="bg1"/>
                  </a:solidFill>
                  <a:ln>
                    <a:noFill/>
                  </a:ln>
                  <a:effectLst/>
                  <a:extLst>
                    <a:ext uri="{91240B29-F687-4F45-9708-019B960494DF}">
                      <a14:hiddenLine xmlns:a14="http://schemas.microsoft.com/office/drawing/2010/main" w="9525">
                        <a:solidFill>
                          <a:schemeClr val="tx1"/>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3200">
                        <a:solidFill>
                          <a:schemeClr val="tx1"/>
                        </a:solidFill>
                        <a:latin typeface="Arial" panose="020B0604020202020204" pitchFamily="34" charset="0"/>
                        <a:ea typeface="宋体" panose="02010600030101010101" pitchFamily="2" charset="-122"/>
                      </a:defRPr>
                    </a:lvl1pPr>
                    <a:lvl2pPr marL="742950" indent="-285750" eaLnBrk="0" hangingPunct="0">
                      <a:defRPr sz="3200">
                        <a:solidFill>
                          <a:schemeClr val="tx1"/>
                        </a:solidFill>
                        <a:latin typeface="Arial" panose="020B0604020202020204" pitchFamily="34" charset="0"/>
                        <a:ea typeface="宋体" panose="02010600030101010101" pitchFamily="2" charset="-122"/>
                      </a:defRPr>
                    </a:lvl2pPr>
                    <a:lvl3pPr marL="1143000" indent="-228600" eaLnBrk="0" hangingPunct="0">
                      <a:defRPr sz="3200">
                        <a:solidFill>
                          <a:schemeClr val="tx1"/>
                        </a:solidFill>
                        <a:latin typeface="Arial" panose="020B0604020202020204" pitchFamily="34" charset="0"/>
                        <a:ea typeface="宋体" panose="02010600030101010101" pitchFamily="2" charset="-122"/>
                      </a:defRPr>
                    </a:lvl3pPr>
                    <a:lvl4pPr marL="1600200" indent="-228600" eaLnBrk="0" hangingPunct="0">
                      <a:defRPr sz="3200">
                        <a:solidFill>
                          <a:schemeClr val="tx1"/>
                        </a:solidFill>
                        <a:latin typeface="Arial" panose="020B0604020202020204" pitchFamily="34" charset="0"/>
                        <a:ea typeface="宋体" panose="02010600030101010101" pitchFamily="2" charset="-122"/>
                      </a:defRPr>
                    </a:lvl4pPr>
                    <a:lvl5pPr marL="2057400" indent="-228600" eaLnBrk="0" hangingPunct="0">
                      <a:defRPr sz="32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9pPr>
                  </a:lstStyle>
                  <a:p>
                    <a:pPr eaLnBrk="1" hangingPunct="1"/>
                    <a:endParaRPr lang="zh-CN" altLang="en-US" sz="1800"/>
                  </a:p>
                </p:txBody>
              </p:sp>
            </p:grpSp>
          </p:grpSp>
          <p:grpSp>
            <p:nvGrpSpPr>
              <p:cNvPr id="59" name="Group 380"/>
              <p:cNvGrpSpPr/>
              <p:nvPr/>
            </p:nvGrpSpPr>
            <p:grpSpPr bwMode="auto">
              <a:xfrm rot="-1979903">
                <a:off x="3288" y="1820"/>
                <a:ext cx="114" cy="113"/>
                <a:chOff x="1872" y="2352"/>
                <a:chExt cx="240" cy="240"/>
              </a:xfrm>
            </p:grpSpPr>
            <p:grpSp>
              <p:nvGrpSpPr>
                <p:cNvPr id="60" name="Group 381"/>
                <p:cNvGrpSpPr/>
                <p:nvPr/>
              </p:nvGrpSpPr>
              <p:grpSpPr bwMode="auto">
                <a:xfrm>
                  <a:off x="1968" y="2352"/>
                  <a:ext cx="144" cy="240"/>
                  <a:chOff x="1968" y="2352"/>
                  <a:chExt cx="144" cy="240"/>
                </a:xfrm>
              </p:grpSpPr>
              <p:sp>
                <p:nvSpPr>
                  <p:cNvPr id="67" name="Oval 382"/>
                  <p:cNvSpPr>
                    <a:spLocks noChangeArrowheads="1"/>
                  </p:cNvSpPr>
                  <p:nvPr/>
                </p:nvSpPr>
                <p:spPr bwMode="gray">
                  <a:xfrm>
                    <a:off x="1968" y="2352"/>
                    <a:ext cx="48" cy="48"/>
                  </a:xfrm>
                  <a:prstGeom prst="ellipse">
                    <a:avLst/>
                  </a:prstGeom>
                  <a:solidFill>
                    <a:schemeClr val="bg1"/>
                  </a:solidFill>
                  <a:ln>
                    <a:noFill/>
                  </a:ln>
                  <a:effectLst/>
                  <a:extLst>
                    <a:ext uri="{91240B29-F687-4F45-9708-019B960494DF}">
                      <a14:hiddenLine xmlns:a14="http://schemas.microsoft.com/office/drawing/2010/main" w="9525">
                        <a:solidFill>
                          <a:schemeClr val="tx1"/>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3200">
                        <a:solidFill>
                          <a:schemeClr val="tx1"/>
                        </a:solidFill>
                        <a:latin typeface="Arial" panose="020B0604020202020204" pitchFamily="34" charset="0"/>
                        <a:ea typeface="宋体" panose="02010600030101010101" pitchFamily="2" charset="-122"/>
                      </a:defRPr>
                    </a:lvl1pPr>
                    <a:lvl2pPr marL="742950" indent="-285750" eaLnBrk="0" hangingPunct="0">
                      <a:defRPr sz="3200">
                        <a:solidFill>
                          <a:schemeClr val="tx1"/>
                        </a:solidFill>
                        <a:latin typeface="Arial" panose="020B0604020202020204" pitchFamily="34" charset="0"/>
                        <a:ea typeface="宋体" panose="02010600030101010101" pitchFamily="2" charset="-122"/>
                      </a:defRPr>
                    </a:lvl2pPr>
                    <a:lvl3pPr marL="1143000" indent="-228600" eaLnBrk="0" hangingPunct="0">
                      <a:defRPr sz="3200">
                        <a:solidFill>
                          <a:schemeClr val="tx1"/>
                        </a:solidFill>
                        <a:latin typeface="Arial" panose="020B0604020202020204" pitchFamily="34" charset="0"/>
                        <a:ea typeface="宋体" panose="02010600030101010101" pitchFamily="2" charset="-122"/>
                      </a:defRPr>
                    </a:lvl3pPr>
                    <a:lvl4pPr marL="1600200" indent="-228600" eaLnBrk="0" hangingPunct="0">
                      <a:defRPr sz="3200">
                        <a:solidFill>
                          <a:schemeClr val="tx1"/>
                        </a:solidFill>
                        <a:latin typeface="Arial" panose="020B0604020202020204" pitchFamily="34" charset="0"/>
                        <a:ea typeface="宋体" panose="02010600030101010101" pitchFamily="2" charset="-122"/>
                      </a:defRPr>
                    </a:lvl4pPr>
                    <a:lvl5pPr marL="2057400" indent="-228600" eaLnBrk="0" hangingPunct="0">
                      <a:defRPr sz="32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9pPr>
                  </a:lstStyle>
                  <a:p>
                    <a:pPr eaLnBrk="1" hangingPunct="1"/>
                    <a:endParaRPr lang="zh-CN" altLang="en-US" sz="1800"/>
                  </a:p>
                </p:txBody>
              </p:sp>
              <p:sp>
                <p:nvSpPr>
                  <p:cNvPr id="68" name="Oval 383"/>
                  <p:cNvSpPr>
                    <a:spLocks noChangeArrowheads="1"/>
                  </p:cNvSpPr>
                  <p:nvPr/>
                </p:nvSpPr>
                <p:spPr bwMode="gray">
                  <a:xfrm>
                    <a:off x="2016" y="2400"/>
                    <a:ext cx="48" cy="48"/>
                  </a:xfrm>
                  <a:prstGeom prst="ellipse">
                    <a:avLst/>
                  </a:prstGeom>
                  <a:solidFill>
                    <a:schemeClr val="bg1"/>
                  </a:solidFill>
                  <a:ln>
                    <a:noFill/>
                  </a:ln>
                  <a:effectLst/>
                  <a:extLst>
                    <a:ext uri="{91240B29-F687-4F45-9708-019B960494DF}">
                      <a14:hiddenLine xmlns:a14="http://schemas.microsoft.com/office/drawing/2010/main" w="9525">
                        <a:solidFill>
                          <a:schemeClr val="tx1"/>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3200">
                        <a:solidFill>
                          <a:schemeClr val="tx1"/>
                        </a:solidFill>
                        <a:latin typeface="Arial" panose="020B0604020202020204" pitchFamily="34" charset="0"/>
                        <a:ea typeface="宋体" panose="02010600030101010101" pitchFamily="2" charset="-122"/>
                      </a:defRPr>
                    </a:lvl1pPr>
                    <a:lvl2pPr marL="742950" indent="-285750" eaLnBrk="0" hangingPunct="0">
                      <a:defRPr sz="3200">
                        <a:solidFill>
                          <a:schemeClr val="tx1"/>
                        </a:solidFill>
                        <a:latin typeface="Arial" panose="020B0604020202020204" pitchFamily="34" charset="0"/>
                        <a:ea typeface="宋体" panose="02010600030101010101" pitchFamily="2" charset="-122"/>
                      </a:defRPr>
                    </a:lvl2pPr>
                    <a:lvl3pPr marL="1143000" indent="-228600" eaLnBrk="0" hangingPunct="0">
                      <a:defRPr sz="3200">
                        <a:solidFill>
                          <a:schemeClr val="tx1"/>
                        </a:solidFill>
                        <a:latin typeface="Arial" panose="020B0604020202020204" pitchFamily="34" charset="0"/>
                        <a:ea typeface="宋体" panose="02010600030101010101" pitchFamily="2" charset="-122"/>
                      </a:defRPr>
                    </a:lvl3pPr>
                    <a:lvl4pPr marL="1600200" indent="-228600" eaLnBrk="0" hangingPunct="0">
                      <a:defRPr sz="3200">
                        <a:solidFill>
                          <a:schemeClr val="tx1"/>
                        </a:solidFill>
                        <a:latin typeface="Arial" panose="020B0604020202020204" pitchFamily="34" charset="0"/>
                        <a:ea typeface="宋体" panose="02010600030101010101" pitchFamily="2" charset="-122"/>
                      </a:defRPr>
                    </a:lvl4pPr>
                    <a:lvl5pPr marL="2057400" indent="-228600" eaLnBrk="0" hangingPunct="0">
                      <a:defRPr sz="32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9pPr>
                  </a:lstStyle>
                  <a:p>
                    <a:pPr eaLnBrk="1" hangingPunct="1"/>
                    <a:endParaRPr lang="zh-CN" altLang="en-US" sz="1800"/>
                  </a:p>
                </p:txBody>
              </p:sp>
              <p:sp>
                <p:nvSpPr>
                  <p:cNvPr id="69" name="Oval 384"/>
                  <p:cNvSpPr>
                    <a:spLocks noChangeArrowheads="1"/>
                  </p:cNvSpPr>
                  <p:nvPr/>
                </p:nvSpPr>
                <p:spPr bwMode="gray">
                  <a:xfrm>
                    <a:off x="2064" y="2448"/>
                    <a:ext cx="48" cy="48"/>
                  </a:xfrm>
                  <a:prstGeom prst="ellipse">
                    <a:avLst/>
                  </a:prstGeom>
                  <a:solidFill>
                    <a:schemeClr val="bg1"/>
                  </a:solidFill>
                  <a:ln>
                    <a:noFill/>
                  </a:ln>
                  <a:effectLst/>
                  <a:extLst>
                    <a:ext uri="{91240B29-F687-4F45-9708-019B960494DF}">
                      <a14:hiddenLine xmlns:a14="http://schemas.microsoft.com/office/drawing/2010/main" w="9525">
                        <a:solidFill>
                          <a:schemeClr val="tx1"/>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3200">
                        <a:solidFill>
                          <a:schemeClr val="tx1"/>
                        </a:solidFill>
                        <a:latin typeface="Arial" panose="020B0604020202020204" pitchFamily="34" charset="0"/>
                        <a:ea typeface="宋体" panose="02010600030101010101" pitchFamily="2" charset="-122"/>
                      </a:defRPr>
                    </a:lvl1pPr>
                    <a:lvl2pPr marL="742950" indent="-285750" eaLnBrk="0" hangingPunct="0">
                      <a:defRPr sz="3200">
                        <a:solidFill>
                          <a:schemeClr val="tx1"/>
                        </a:solidFill>
                        <a:latin typeface="Arial" panose="020B0604020202020204" pitchFamily="34" charset="0"/>
                        <a:ea typeface="宋体" panose="02010600030101010101" pitchFamily="2" charset="-122"/>
                      </a:defRPr>
                    </a:lvl2pPr>
                    <a:lvl3pPr marL="1143000" indent="-228600" eaLnBrk="0" hangingPunct="0">
                      <a:defRPr sz="3200">
                        <a:solidFill>
                          <a:schemeClr val="tx1"/>
                        </a:solidFill>
                        <a:latin typeface="Arial" panose="020B0604020202020204" pitchFamily="34" charset="0"/>
                        <a:ea typeface="宋体" panose="02010600030101010101" pitchFamily="2" charset="-122"/>
                      </a:defRPr>
                    </a:lvl3pPr>
                    <a:lvl4pPr marL="1600200" indent="-228600" eaLnBrk="0" hangingPunct="0">
                      <a:defRPr sz="3200">
                        <a:solidFill>
                          <a:schemeClr val="tx1"/>
                        </a:solidFill>
                        <a:latin typeface="Arial" panose="020B0604020202020204" pitchFamily="34" charset="0"/>
                        <a:ea typeface="宋体" panose="02010600030101010101" pitchFamily="2" charset="-122"/>
                      </a:defRPr>
                    </a:lvl4pPr>
                    <a:lvl5pPr marL="2057400" indent="-228600" eaLnBrk="0" hangingPunct="0">
                      <a:defRPr sz="32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9pPr>
                  </a:lstStyle>
                  <a:p>
                    <a:pPr eaLnBrk="1" hangingPunct="1"/>
                    <a:endParaRPr lang="zh-CN" altLang="en-US" sz="1800"/>
                  </a:p>
                </p:txBody>
              </p:sp>
              <p:sp>
                <p:nvSpPr>
                  <p:cNvPr id="70" name="Oval 385"/>
                  <p:cNvSpPr>
                    <a:spLocks noChangeArrowheads="1"/>
                  </p:cNvSpPr>
                  <p:nvPr/>
                </p:nvSpPr>
                <p:spPr bwMode="gray">
                  <a:xfrm>
                    <a:off x="2016" y="2496"/>
                    <a:ext cx="48" cy="48"/>
                  </a:xfrm>
                  <a:prstGeom prst="ellipse">
                    <a:avLst/>
                  </a:prstGeom>
                  <a:solidFill>
                    <a:schemeClr val="bg1"/>
                  </a:solidFill>
                  <a:ln>
                    <a:noFill/>
                  </a:ln>
                  <a:effectLst/>
                  <a:extLst>
                    <a:ext uri="{91240B29-F687-4F45-9708-019B960494DF}">
                      <a14:hiddenLine xmlns:a14="http://schemas.microsoft.com/office/drawing/2010/main" w="9525">
                        <a:solidFill>
                          <a:schemeClr val="tx1"/>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3200">
                        <a:solidFill>
                          <a:schemeClr val="tx1"/>
                        </a:solidFill>
                        <a:latin typeface="Arial" panose="020B0604020202020204" pitchFamily="34" charset="0"/>
                        <a:ea typeface="宋体" panose="02010600030101010101" pitchFamily="2" charset="-122"/>
                      </a:defRPr>
                    </a:lvl1pPr>
                    <a:lvl2pPr marL="742950" indent="-285750" eaLnBrk="0" hangingPunct="0">
                      <a:defRPr sz="3200">
                        <a:solidFill>
                          <a:schemeClr val="tx1"/>
                        </a:solidFill>
                        <a:latin typeface="Arial" panose="020B0604020202020204" pitchFamily="34" charset="0"/>
                        <a:ea typeface="宋体" panose="02010600030101010101" pitchFamily="2" charset="-122"/>
                      </a:defRPr>
                    </a:lvl2pPr>
                    <a:lvl3pPr marL="1143000" indent="-228600" eaLnBrk="0" hangingPunct="0">
                      <a:defRPr sz="3200">
                        <a:solidFill>
                          <a:schemeClr val="tx1"/>
                        </a:solidFill>
                        <a:latin typeface="Arial" panose="020B0604020202020204" pitchFamily="34" charset="0"/>
                        <a:ea typeface="宋体" panose="02010600030101010101" pitchFamily="2" charset="-122"/>
                      </a:defRPr>
                    </a:lvl3pPr>
                    <a:lvl4pPr marL="1600200" indent="-228600" eaLnBrk="0" hangingPunct="0">
                      <a:defRPr sz="3200">
                        <a:solidFill>
                          <a:schemeClr val="tx1"/>
                        </a:solidFill>
                        <a:latin typeface="Arial" panose="020B0604020202020204" pitchFamily="34" charset="0"/>
                        <a:ea typeface="宋体" panose="02010600030101010101" pitchFamily="2" charset="-122"/>
                      </a:defRPr>
                    </a:lvl4pPr>
                    <a:lvl5pPr marL="2057400" indent="-228600" eaLnBrk="0" hangingPunct="0">
                      <a:defRPr sz="32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9pPr>
                  </a:lstStyle>
                  <a:p>
                    <a:pPr eaLnBrk="1" hangingPunct="1"/>
                    <a:endParaRPr lang="zh-CN" altLang="en-US" sz="1800"/>
                  </a:p>
                </p:txBody>
              </p:sp>
              <p:sp>
                <p:nvSpPr>
                  <p:cNvPr id="71" name="Oval 386"/>
                  <p:cNvSpPr>
                    <a:spLocks noChangeArrowheads="1"/>
                  </p:cNvSpPr>
                  <p:nvPr/>
                </p:nvSpPr>
                <p:spPr bwMode="gray">
                  <a:xfrm>
                    <a:off x="1968" y="2544"/>
                    <a:ext cx="48" cy="48"/>
                  </a:xfrm>
                  <a:prstGeom prst="ellipse">
                    <a:avLst/>
                  </a:prstGeom>
                  <a:solidFill>
                    <a:schemeClr val="bg1"/>
                  </a:solidFill>
                  <a:ln>
                    <a:noFill/>
                  </a:ln>
                  <a:effectLst/>
                  <a:extLst>
                    <a:ext uri="{91240B29-F687-4F45-9708-019B960494DF}">
                      <a14:hiddenLine xmlns:a14="http://schemas.microsoft.com/office/drawing/2010/main" w="9525">
                        <a:solidFill>
                          <a:schemeClr val="tx1"/>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3200">
                        <a:solidFill>
                          <a:schemeClr val="tx1"/>
                        </a:solidFill>
                        <a:latin typeface="Arial" panose="020B0604020202020204" pitchFamily="34" charset="0"/>
                        <a:ea typeface="宋体" panose="02010600030101010101" pitchFamily="2" charset="-122"/>
                      </a:defRPr>
                    </a:lvl1pPr>
                    <a:lvl2pPr marL="742950" indent="-285750" eaLnBrk="0" hangingPunct="0">
                      <a:defRPr sz="3200">
                        <a:solidFill>
                          <a:schemeClr val="tx1"/>
                        </a:solidFill>
                        <a:latin typeface="Arial" panose="020B0604020202020204" pitchFamily="34" charset="0"/>
                        <a:ea typeface="宋体" panose="02010600030101010101" pitchFamily="2" charset="-122"/>
                      </a:defRPr>
                    </a:lvl2pPr>
                    <a:lvl3pPr marL="1143000" indent="-228600" eaLnBrk="0" hangingPunct="0">
                      <a:defRPr sz="3200">
                        <a:solidFill>
                          <a:schemeClr val="tx1"/>
                        </a:solidFill>
                        <a:latin typeface="Arial" panose="020B0604020202020204" pitchFamily="34" charset="0"/>
                        <a:ea typeface="宋体" panose="02010600030101010101" pitchFamily="2" charset="-122"/>
                      </a:defRPr>
                    </a:lvl3pPr>
                    <a:lvl4pPr marL="1600200" indent="-228600" eaLnBrk="0" hangingPunct="0">
                      <a:defRPr sz="3200">
                        <a:solidFill>
                          <a:schemeClr val="tx1"/>
                        </a:solidFill>
                        <a:latin typeface="Arial" panose="020B0604020202020204" pitchFamily="34" charset="0"/>
                        <a:ea typeface="宋体" panose="02010600030101010101" pitchFamily="2" charset="-122"/>
                      </a:defRPr>
                    </a:lvl4pPr>
                    <a:lvl5pPr marL="2057400" indent="-228600" eaLnBrk="0" hangingPunct="0">
                      <a:defRPr sz="32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9pPr>
                  </a:lstStyle>
                  <a:p>
                    <a:pPr eaLnBrk="1" hangingPunct="1"/>
                    <a:endParaRPr lang="zh-CN" altLang="en-US" sz="1800"/>
                  </a:p>
                </p:txBody>
              </p:sp>
            </p:grpSp>
            <p:grpSp>
              <p:nvGrpSpPr>
                <p:cNvPr id="61" name="Group 387"/>
                <p:cNvGrpSpPr/>
                <p:nvPr/>
              </p:nvGrpSpPr>
              <p:grpSpPr bwMode="auto">
                <a:xfrm>
                  <a:off x="1872" y="2352"/>
                  <a:ext cx="144" cy="240"/>
                  <a:chOff x="1968" y="2352"/>
                  <a:chExt cx="144" cy="240"/>
                </a:xfrm>
              </p:grpSpPr>
              <p:sp>
                <p:nvSpPr>
                  <p:cNvPr id="62" name="Oval 388"/>
                  <p:cNvSpPr>
                    <a:spLocks noChangeArrowheads="1"/>
                  </p:cNvSpPr>
                  <p:nvPr/>
                </p:nvSpPr>
                <p:spPr bwMode="gray">
                  <a:xfrm>
                    <a:off x="1968" y="2352"/>
                    <a:ext cx="48" cy="48"/>
                  </a:xfrm>
                  <a:prstGeom prst="ellipse">
                    <a:avLst/>
                  </a:prstGeom>
                  <a:solidFill>
                    <a:schemeClr val="bg1"/>
                  </a:solidFill>
                  <a:ln>
                    <a:noFill/>
                  </a:ln>
                  <a:effectLst/>
                  <a:extLst>
                    <a:ext uri="{91240B29-F687-4F45-9708-019B960494DF}">
                      <a14:hiddenLine xmlns:a14="http://schemas.microsoft.com/office/drawing/2010/main" w="9525">
                        <a:solidFill>
                          <a:schemeClr val="tx1"/>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3200">
                        <a:solidFill>
                          <a:schemeClr val="tx1"/>
                        </a:solidFill>
                        <a:latin typeface="Arial" panose="020B0604020202020204" pitchFamily="34" charset="0"/>
                        <a:ea typeface="宋体" panose="02010600030101010101" pitchFamily="2" charset="-122"/>
                      </a:defRPr>
                    </a:lvl1pPr>
                    <a:lvl2pPr marL="742950" indent="-285750" eaLnBrk="0" hangingPunct="0">
                      <a:defRPr sz="3200">
                        <a:solidFill>
                          <a:schemeClr val="tx1"/>
                        </a:solidFill>
                        <a:latin typeface="Arial" panose="020B0604020202020204" pitchFamily="34" charset="0"/>
                        <a:ea typeface="宋体" panose="02010600030101010101" pitchFamily="2" charset="-122"/>
                      </a:defRPr>
                    </a:lvl2pPr>
                    <a:lvl3pPr marL="1143000" indent="-228600" eaLnBrk="0" hangingPunct="0">
                      <a:defRPr sz="3200">
                        <a:solidFill>
                          <a:schemeClr val="tx1"/>
                        </a:solidFill>
                        <a:latin typeface="Arial" panose="020B0604020202020204" pitchFamily="34" charset="0"/>
                        <a:ea typeface="宋体" panose="02010600030101010101" pitchFamily="2" charset="-122"/>
                      </a:defRPr>
                    </a:lvl3pPr>
                    <a:lvl4pPr marL="1600200" indent="-228600" eaLnBrk="0" hangingPunct="0">
                      <a:defRPr sz="3200">
                        <a:solidFill>
                          <a:schemeClr val="tx1"/>
                        </a:solidFill>
                        <a:latin typeface="Arial" panose="020B0604020202020204" pitchFamily="34" charset="0"/>
                        <a:ea typeface="宋体" panose="02010600030101010101" pitchFamily="2" charset="-122"/>
                      </a:defRPr>
                    </a:lvl4pPr>
                    <a:lvl5pPr marL="2057400" indent="-228600" eaLnBrk="0" hangingPunct="0">
                      <a:defRPr sz="32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9pPr>
                  </a:lstStyle>
                  <a:p>
                    <a:pPr eaLnBrk="1" hangingPunct="1"/>
                    <a:endParaRPr lang="zh-CN" altLang="en-US" sz="1800"/>
                  </a:p>
                </p:txBody>
              </p:sp>
              <p:sp>
                <p:nvSpPr>
                  <p:cNvPr id="63" name="Oval 389"/>
                  <p:cNvSpPr>
                    <a:spLocks noChangeArrowheads="1"/>
                  </p:cNvSpPr>
                  <p:nvPr/>
                </p:nvSpPr>
                <p:spPr bwMode="gray">
                  <a:xfrm>
                    <a:off x="2016" y="2400"/>
                    <a:ext cx="48" cy="48"/>
                  </a:xfrm>
                  <a:prstGeom prst="ellipse">
                    <a:avLst/>
                  </a:prstGeom>
                  <a:solidFill>
                    <a:schemeClr val="bg1"/>
                  </a:solidFill>
                  <a:ln>
                    <a:noFill/>
                  </a:ln>
                  <a:effectLst/>
                  <a:extLst>
                    <a:ext uri="{91240B29-F687-4F45-9708-019B960494DF}">
                      <a14:hiddenLine xmlns:a14="http://schemas.microsoft.com/office/drawing/2010/main" w="9525">
                        <a:solidFill>
                          <a:schemeClr val="tx1"/>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3200">
                        <a:solidFill>
                          <a:schemeClr val="tx1"/>
                        </a:solidFill>
                        <a:latin typeface="Arial" panose="020B0604020202020204" pitchFamily="34" charset="0"/>
                        <a:ea typeface="宋体" panose="02010600030101010101" pitchFamily="2" charset="-122"/>
                      </a:defRPr>
                    </a:lvl1pPr>
                    <a:lvl2pPr marL="742950" indent="-285750" eaLnBrk="0" hangingPunct="0">
                      <a:defRPr sz="3200">
                        <a:solidFill>
                          <a:schemeClr val="tx1"/>
                        </a:solidFill>
                        <a:latin typeface="Arial" panose="020B0604020202020204" pitchFamily="34" charset="0"/>
                        <a:ea typeface="宋体" panose="02010600030101010101" pitchFamily="2" charset="-122"/>
                      </a:defRPr>
                    </a:lvl2pPr>
                    <a:lvl3pPr marL="1143000" indent="-228600" eaLnBrk="0" hangingPunct="0">
                      <a:defRPr sz="3200">
                        <a:solidFill>
                          <a:schemeClr val="tx1"/>
                        </a:solidFill>
                        <a:latin typeface="Arial" panose="020B0604020202020204" pitchFamily="34" charset="0"/>
                        <a:ea typeface="宋体" panose="02010600030101010101" pitchFamily="2" charset="-122"/>
                      </a:defRPr>
                    </a:lvl3pPr>
                    <a:lvl4pPr marL="1600200" indent="-228600" eaLnBrk="0" hangingPunct="0">
                      <a:defRPr sz="3200">
                        <a:solidFill>
                          <a:schemeClr val="tx1"/>
                        </a:solidFill>
                        <a:latin typeface="Arial" panose="020B0604020202020204" pitchFamily="34" charset="0"/>
                        <a:ea typeface="宋体" panose="02010600030101010101" pitchFamily="2" charset="-122"/>
                      </a:defRPr>
                    </a:lvl4pPr>
                    <a:lvl5pPr marL="2057400" indent="-228600" eaLnBrk="0" hangingPunct="0">
                      <a:defRPr sz="32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9pPr>
                  </a:lstStyle>
                  <a:p>
                    <a:pPr eaLnBrk="1" hangingPunct="1"/>
                    <a:endParaRPr lang="zh-CN" altLang="en-US" sz="1800"/>
                  </a:p>
                </p:txBody>
              </p:sp>
              <p:sp>
                <p:nvSpPr>
                  <p:cNvPr id="64" name="Oval 390"/>
                  <p:cNvSpPr>
                    <a:spLocks noChangeArrowheads="1"/>
                  </p:cNvSpPr>
                  <p:nvPr/>
                </p:nvSpPr>
                <p:spPr bwMode="gray">
                  <a:xfrm>
                    <a:off x="2064" y="2448"/>
                    <a:ext cx="48" cy="48"/>
                  </a:xfrm>
                  <a:prstGeom prst="ellipse">
                    <a:avLst/>
                  </a:prstGeom>
                  <a:solidFill>
                    <a:schemeClr val="bg1"/>
                  </a:solidFill>
                  <a:ln>
                    <a:noFill/>
                  </a:ln>
                  <a:effectLst/>
                  <a:extLst>
                    <a:ext uri="{91240B29-F687-4F45-9708-019B960494DF}">
                      <a14:hiddenLine xmlns:a14="http://schemas.microsoft.com/office/drawing/2010/main" w="9525">
                        <a:solidFill>
                          <a:schemeClr val="tx1"/>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3200">
                        <a:solidFill>
                          <a:schemeClr val="tx1"/>
                        </a:solidFill>
                        <a:latin typeface="Arial" panose="020B0604020202020204" pitchFamily="34" charset="0"/>
                        <a:ea typeface="宋体" panose="02010600030101010101" pitchFamily="2" charset="-122"/>
                      </a:defRPr>
                    </a:lvl1pPr>
                    <a:lvl2pPr marL="742950" indent="-285750" eaLnBrk="0" hangingPunct="0">
                      <a:defRPr sz="3200">
                        <a:solidFill>
                          <a:schemeClr val="tx1"/>
                        </a:solidFill>
                        <a:latin typeface="Arial" panose="020B0604020202020204" pitchFamily="34" charset="0"/>
                        <a:ea typeface="宋体" panose="02010600030101010101" pitchFamily="2" charset="-122"/>
                      </a:defRPr>
                    </a:lvl2pPr>
                    <a:lvl3pPr marL="1143000" indent="-228600" eaLnBrk="0" hangingPunct="0">
                      <a:defRPr sz="3200">
                        <a:solidFill>
                          <a:schemeClr val="tx1"/>
                        </a:solidFill>
                        <a:latin typeface="Arial" panose="020B0604020202020204" pitchFamily="34" charset="0"/>
                        <a:ea typeface="宋体" panose="02010600030101010101" pitchFamily="2" charset="-122"/>
                      </a:defRPr>
                    </a:lvl3pPr>
                    <a:lvl4pPr marL="1600200" indent="-228600" eaLnBrk="0" hangingPunct="0">
                      <a:defRPr sz="3200">
                        <a:solidFill>
                          <a:schemeClr val="tx1"/>
                        </a:solidFill>
                        <a:latin typeface="Arial" panose="020B0604020202020204" pitchFamily="34" charset="0"/>
                        <a:ea typeface="宋体" panose="02010600030101010101" pitchFamily="2" charset="-122"/>
                      </a:defRPr>
                    </a:lvl4pPr>
                    <a:lvl5pPr marL="2057400" indent="-228600" eaLnBrk="0" hangingPunct="0">
                      <a:defRPr sz="32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9pPr>
                  </a:lstStyle>
                  <a:p>
                    <a:pPr eaLnBrk="1" hangingPunct="1"/>
                    <a:endParaRPr lang="zh-CN" altLang="en-US" sz="1800"/>
                  </a:p>
                </p:txBody>
              </p:sp>
              <p:sp>
                <p:nvSpPr>
                  <p:cNvPr id="65" name="Oval 391"/>
                  <p:cNvSpPr>
                    <a:spLocks noChangeArrowheads="1"/>
                  </p:cNvSpPr>
                  <p:nvPr/>
                </p:nvSpPr>
                <p:spPr bwMode="gray">
                  <a:xfrm>
                    <a:off x="2016" y="2496"/>
                    <a:ext cx="48" cy="48"/>
                  </a:xfrm>
                  <a:prstGeom prst="ellipse">
                    <a:avLst/>
                  </a:prstGeom>
                  <a:solidFill>
                    <a:schemeClr val="bg1"/>
                  </a:solidFill>
                  <a:ln>
                    <a:noFill/>
                  </a:ln>
                  <a:effectLst/>
                  <a:extLst>
                    <a:ext uri="{91240B29-F687-4F45-9708-019B960494DF}">
                      <a14:hiddenLine xmlns:a14="http://schemas.microsoft.com/office/drawing/2010/main" w="9525">
                        <a:solidFill>
                          <a:schemeClr val="tx1"/>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3200">
                        <a:solidFill>
                          <a:schemeClr val="tx1"/>
                        </a:solidFill>
                        <a:latin typeface="Arial" panose="020B0604020202020204" pitchFamily="34" charset="0"/>
                        <a:ea typeface="宋体" panose="02010600030101010101" pitchFamily="2" charset="-122"/>
                      </a:defRPr>
                    </a:lvl1pPr>
                    <a:lvl2pPr marL="742950" indent="-285750" eaLnBrk="0" hangingPunct="0">
                      <a:defRPr sz="3200">
                        <a:solidFill>
                          <a:schemeClr val="tx1"/>
                        </a:solidFill>
                        <a:latin typeface="Arial" panose="020B0604020202020204" pitchFamily="34" charset="0"/>
                        <a:ea typeface="宋体" panose="02010600030101010101" pitchFamily="2" charset="-122"/>
                      </a:defRPr>
                    </a:lvl2pPr>
                    <a:lvl3pPr marL="1143000" indent="-228600" eaLnBrk="0" hangingPunct="0">
                      <a:defRPr sz="3200">
                        <a:solidFill>
                          <a:schemeClr val="tx1"/>
                        </a:solidFill>
                        <a:latin typeface="Arial" panose="020B0604020202020204" pitchFamily="34" charset="0"/>
                        <a:ea typeface="宋体" panose="02010600030101010101" pitchFamily="2" charset="-122"/>
                      </a:defRPr>
                    </a:lvl3pPr>
                    <a:lvl4pPr marL="1600200" indent="-228600" eaLnBrk="0" hangingPunct="0">
                      <a:defRPr sz="3200">
                        <a:solidFill>
                          <a:schemeClr val="tx1"/>
                        </a:solidFill>
                        <a:latin typeface="Arial" panose="020B0604020202020204" pitchFamily="34" charset="0"/>
                        <a:ea typeface="宋体" panose="02010600030101010101" pitchFamily="2" charset="-122"/>
                      </a:defRPr>
                    </a:lvl4pPr>
                    <a:lvl5pPr marL="2057400" indent="-228600" eaLnBrk="0" hangingPunct="0">
                      <a:defRPr sz="32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9pPr>
                  </a:lstStyle>
                  <a:p>
                    <a:pPr eaLnBrk="1" hangingPunct="1"/>
                    <a:endParaRPr lang="zh-CN" altLang="en-US" sz="1800"/>
                  </a:p>
                </p:txBody>
              </p:sp>
              <p:sp>
                <p:nvSpPr>
                  <p:cNvPr id="66" name="Oval 392"/>
                  <p:cNvSpPr>
                    <a:spLocks noChangeArrowheads="1"/>
                  </p:cNvSpPr>
                  <p:nvPr/>
                </p:nvSpPr>
                <p:spPr bwMode="gray">
                  <a:xfrm>
                    <a:off x="1968" y="2544"/>
                    <a:ext cx="48" cy="48"/>
                  </a:xfrm>
                  <a:prstGeom prst="ellipse">
                    <a:avLst/>
                  </a:prstGeom>
                  <a:solidFill>
                    <a:schemeClr val="bg1"/>
                  </a:solidFill>
                  <a:ln>
                    <a:noFill/>
                  </a:ln>
                  <a:effectLst/>
                  <a:extLst>
                    <a:ext uri="{91240B29-F687-4F45-9708-019B960494DF}">
                      <a14:hiddenLine xmlns:a14="http://schemas.microsoft.com/office/drawing/2010/main" w="9525">
                        <a:solidFill>
                          <a:schemeClr val="tx1"/>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3200">
                        <a:solidFill>
                          <a:schemeClr val="tx1"/>
                        </a:solidFill>
                        <a:latin typeface="Arial" panose="020B0604020202020204" pitchFamily="34" charset="0"/>
                        <a:ea typeface="宋体" panose="02010600030101010101" pitchFamily="2" charset="-122"/>
                      </a:defRPr>
                    </a:lvl1pPr>
                    <a:lvl2pPr marL="742950" indent="-285750" eaLnBrk="0" hangingPunct="0">
                      <a:defRPr sz="3200">
                        <a:solidFill>
                          <a:schemeClr val="tx1"/>
                        </a:solidFill>
                        <a:latin typeface="Arial" panose="020B0604020202020204" pitchFamily="34" charset="0"/>
                        <a:ea typeface="宋体" panose="02010600030101010101" pitchFamily="2" charset="-122"/>
                      </a:defRPr>
                    </a:lvl2pPr>
                    <a:lvl3pPr marL="1143000" indent="-228600" eaLnBrk="0" hangingPunct="0">
                      <a:defRPr sz="3200">
                        <a:solidFill>
                          <a:schemeClr val="tx1"/>
                        </a:solidFill>
                        <a:latin typeface="Arial" panose="020B0604020202020204" pitchFamily="34" charset="0"/>
                        <a:ea typeface="宋体" panose="02010600030101010101" pitchFamily="2" charset="-122"/>
                      </a:defRPr>
                    </a:lvl3pPr>
                    <a:lvl4pPr marL="1600200" indent="-228600" eaLnBrk="0" hangingPunct="0">
                      <a:defRPr sz="3200">
                        <a:solidFill>
                          <a:schemeClr val="tx1"/>
                        </a:solidFill>
                        <a:latin typeface="Arial" panose="020B0604020202020204" pitchFamily="34" charset="0"/>
                        <a:ea typeface="宋体" panose="02010600030101010101" pitchFamily="2" charset="-122"/>
                      </a:defRPr>
                    </a:lvl4pPr>
                    <a:lvl5pPr marL="2057400" indent="-228600" eaLnBrk="0" hangingPunct="0">
                      <a:defRPr sz="32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9pPr>
                  </a:lstStyle>
                  <a:p>
                    <a:pPr eaLnBrk="1" hangingPunct="1"/>
                    <a:endParaRPr lang="zh-CN" altLang="en-US" sz="1800"/>
                  </a:p>
                </p:txBody>
              </p:sp>
            </p:grpSp>
          </p:grpSp>
        </p:grpSp>
        <p:sp>
          <p:nvSpPr>
            <p:cNvPr id="52" name="Rectangle 134"/>
            <p:cNvSpPr>
              <a:spLocks noChangeArrowheads="1"/>
            </p:cNvSpPr>
            <p:nvPr/>
          </p:nvSpPr>
          <p:spPr bwMode="auto">
            <a:xfrm>
              <a:off x="2446" y="1911"/>
              <a:ext cx="2793" cy="4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kx="-3284103" algn="br" rotWithShape="0">
                      <a:srgbClr val="405D10">
                        <a:alpha val="50000"/>
                      </a:srgbClr>
                    </a:outerShdw>
                  </a:effectLst>
                </a14:hiddenEffects>
              </a:ext>
            </a:extLst>
          </p:spPr>
          <p:txBody>
            <a:bodyPr wrap="square" anchor="ctr">
              <a:spAutoFit/>
            </a:bodyPr>
            <a:lstStyle>
              <a:lvl1pPr eaLnBrk="0" hangingPunct="0">
                <a:defRPr sz="3200">
                  <a:solidFill>
                    <a:schemeClr val="tx1"/>
                  </a:solidFill>
                  <a:latin typeface="Arial" panose="020B0604020202020204" pitchFamily="34" charset="0"/>
                  <a:ea typeface="宋体" panose="02010600030101010101" pitchFamily="2" charset="-122"/>
                </a:defRPr>
              </a:lvl1pPr>
              <a:lvl2pPr marL="742950" indent="-285750" eaLnBrk="0" hangingPunct="0">
                <a:defRPr sz="3200">
                  <a:solidFill>
                    <a:schemeClr val="tx1"/>
                  </a:solidFill>
                  <a:latin typeface="Arial" panose="020B0604020202020204" pitchFamily="34" charset="0"/>
                  <a:ea typeface="宋体" panose="02010600030101010101" pitchFamily="2" charset="-122"/>
                </a:defRPr>
              </a:lvl2pPr>
              <a:lvl3pPr marL="1143000" indent="-228600" eaLnBrk="0" hangingPunct="0">
                <a:defRPr sz="3200">
                  <a:solidFill>
                    <a:schemeClr val="tx1"/>
                  </a:solidFill>
                  <a:latin typeface="Arial" panose="020B0604020202020204" pitchFamily="34" charset="0"/>
                  <a:ea typeface="宋体" panose="02010600030101010101" pitchFamily="2" charset="-122"/>
                </a:defRPr>
              </a:lvl3pPr>
              <a:lvl4pPr marL="1600200" indent="-228600" eaLnBrk="0" hangingPunct="0">
                <a:defRPr sz="3200">
                  <a:solidFill>
                    <a:schemeClr val="tx1"/>
                  </a:solidFill>
                  <a:latin typeface="Arial" panose="020B0604020202020204" pitchFamily="34" charset="0"/>
                  <a:ea typeface="宋体" panose="02010600030101010101" pitchFamily="2" charset="-122"/>
                </a:defRPr>
              </a:lvl4pPr>
              <a:lvl5pPr marL="2057400" indent="-228600" eaLnBrk="0" hangingPunct="0">
                <a:defRPr sz="32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9pPr>
            </a:lstStyle>
            <a:p>
              <a:pPr algn="just" eaLnBrk="1" hangingPunct="1">
                <a:lnSpc>
                  <a:spcPct val="120000"/>
                </a:lnSpc>
                <a:defRPr/>
              </a:pPr>
              <a:r>
                <a:rPr lang="zh-CN" altLang="en-US" sz="1600" kern="0" dirty="0">
                  <a:solidFill>
                    <a:sysClr val="windowText" lastClr="000000">
                      <a:lumMod val="65000"/>
                      <a:lumOff val="35000"/>
                    </a:sys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endParaRPr lang="en-US" altLang="zh-CN" sz="1600" kern="0" dirty="0">
                <a:solidFill>
                  <a:sysClr val="windowText" lastClr="000000">
                    <a:lumMod val="65000"/>
                    <a:lumOff val="35000"/>
                  </a:sysClr>
                </a:solidFill>
                <a:latin typeface="微软雅黑" panose="020B0503020204020204" pitchFamily="34" charset="-122"/>
                <a:ea typeface="微软雅黑" panose="020B0503020204020204" pitchFamily="34" charset="-122"/>
              </a:endParaRPr>
            </a:p>
          </p:txBody>
        </p:sp>
      </p:grpSp>
      <p:grpSp>
        <p:nvGrpSpPr>
          <p:cNvPr id="86" name="Group 464"/>
          <p:cNvGrpSpPr/>
          <p:nvPr/>
        </p:nvGrpSpPr>
        <p:grpSpPr bwMode="auto">
          <a:xfrm>
            <a:off x="0" y="3283994"/>
            <a:ext cx="8316913" cy="1384301"/>
            <a:chOff x="0" y="2495"/>
            <a:chExt cx="5239" cy="872"/>
          </a:xfrm>
        </p:grpSpPr>
        <p:grpSp>
          <p:nvGrpSpPr>
            <p:cNvPr id="87" name="Group 23"/>
            <p:cNvGrpSpPr/>
            <p:nvPr/>
          </p:nvGrpSpPr>
          <p:grpSpPr bwMode="auto">
            <a:xfrm>
              <a:off x="0" y="3272"/>
              <a:ext cx="1877" cy="53"/>
              <a:chOff x="0" y="2325"/>
              <a:chExt cx="1877" cy="817"/>
            </a:xfrm>
          </p:grpSpPr>
          <p:sp>
            <p:nvSpPr>
              <p:cNvPr id="122" name="Rectangle 3"/>
              <p:cNvSpPr>
                <a:spLocks noChangeArrowheads="1"/>
              </p:cNvSpPr>
              <p:nvPr/>
            </p:nvSpPr>
            <p:spPr bwMode="gray">
              <a:xfrm>
                <a:off x="0" y="2325"/>
                <a:ext cx="1877" cy="817"/>
              </a:xfrm>
              <a:prstGeom prst="rect">
                <a:avLst/>
              </a:prstGeom>
              <a:gradFill rotWithShape="1">
                <a:gsLst>
                  <a:gs pos="0">
                    <a:srgbClr val="DDDDDD"/>
                  </a:gs>
                  <a:gs pos="100000">
                    <a:srgbClr val="FFFFFF"/>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90000" tIns="90000" rIns="72000" bIns="90000" anchor="ctr"/>
              <a:lstStyle>
                <a:lvl1pPr eaLnBrk="0" hangingPunct="0">
                  <a:defRPr sz="3200">
                    <a:solidFill>
                      <a:schemeClr val="tx1"/>
                    </a:solidFill>
                    <a:latin typeface="Arial" panose="020B0604020202020204" pitchFamily="34" charset="0"/>
                    <a:ea typeface="宋体" panose="02010600030101010101" pitchFamily="2" charset="-122"/>
                  </a:defRPr>
                </a:lvl1pPr>
                <a:lvl2pPr marL="742950" indent="-285750" eaLnBrk="0" hangingPunct="0">
                  <a:defRPr sz="3200">
                    <a:solidFill>
                      <a:schemeClr val="tx1"/>
                    </a:solidFill>
                    <a:latin typeface="Arial" panose="020B0604020202020204" pitchFamily="34" charset="0"/>
                    <a:ea typeface="宋体" panose="02010600030101010101" pitchFamily="2" charset="-122"/>
                  </a:defRPr>
                </a:lvl2pPr>
                <a:lvl3pPr marL="1143000" indent="-228600" eaLnBrk="0" hangingPunct="0">
                  <a:defRPr sz="3200">
                    <a:solidFill>
                      <a:schemeClr val="tx1"/>
                    </a:solidFill>
                    <a:latin typeface="Arial" panose="020B0604020202020204" pitchFamily="34" charset="0"/>
                    <a:ea typeface="宋体" panose="02010600030101010101" pitchFamily="2" charset="-122"/>
                  </a:defRPr>
                </a:lvl3pPr>
                <a:lvl4pPr marL="1600200" indent="-228600" eaLnBrk="0" hangingPunct="0">
                  <a:defRPr sz="3200">
                    <a:solidFill>
                      <a:schemeClr val="tx1"/>
                    </a:solidFill>
                    <a:latin typeface="Arial" panose="020B0604020202020204" pitchFamily="34" charset="0"/>
                    <a:ea typeface="宋体" panose="02010600030101010101" pitchFamily="2" charset="-122"/>
                  </a:defRPr>
                </a:lvl4pPr>
                <a:lvl5pPr marL="2057400" indent="-228600" eaLnBrk="0" hangingPunct="0">
                  <a:defRPr sz="32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9pPr>
              </a:lstStyle>
              <a:p>
                <a:pPr algn="ctr"/>
                <a:endParaRPr lang="zh-CN" altLang="zh-CN" sz="1800" noProof="1">
                  <a:ea typeface="黑体" panose="02010609060101010101" pitchFamily="49" charset="-122"/>
                  <a:cs typeface="Arial" panose="020B0604020202020204" pitchFamily="34" charset="0"/>
                </a:endParaRPr>
              </a:p>
            </p:txBody>
          </p:sp>
          <p:sp>
            <p:nvSpPr>
              <p:cNvPr id="123" name="Rectangle 25"/>
              <p:cNvSpPr>
                <a:spLocks noChangeArrowheads="1"/>
              </p:cNvSpPr>
              <p:nvPr/>
            </p:nvSpPr>
            <p:spPr bwMode="gray">
              <a:xfrm>
                <a:off x="0" y="2332"/>
                <a:ext cx="1783" cy="810"/>
              </a:xfrm>
              <a:prstGeom prst="rect">
                <a:avLst/>
              </a:prstGeom>
              <a:gradFill rotWithShape="1">
                <a:gsLst>
                  <a:gs pos="0">
                    <a:srgbClr val="DBDBDB"/>
                  </a:gs>
                  <a:gs pos="100000">
                    <a:srgbClr val="FFFFFF"/>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rot="10800000" wrap="none" lIns="90000" tIns="90000" rIns="72000" bIns="90000" anchor="ctr"/>
              <a:lstStyle>
                <a:lvl1pPr eaLnBrk="0" hangingPunct="0">
                  <a:defRPr sz="3200">
                    <a:solidFill>
                      <a:schemeClr val="tx1"/>
                    </a:solidFill>
                    <a:latin typeface="Arial" panose="020B0604020202020204" pitchFamily="34" charset="0"/>
                    <a:ea typeface="宋体" panose="02010600030101010101" pitchFamily="2" charset="-122"/>
                  </a:defRPr>
                </a:lvl1pPr>
                <a:lvl2pPr marL="742950" indent="-285750" eaLnBrk="0" hangingPunct="0">
                  <a:defRPr sz="3200">
                    <a:solidFill>
                      <a:schemeClr val="tx1"/>
                    </a:solidFill>
                    <a:latin typeface="Arial" panose="020B0604020202020204" pitchFamily="34" charset="0"/>
                    <a:ea typeface="宋体" panose="02010600030101010101" pitchFamily="2" charset="-122"/>
                  </a:defRPr>
                </a:lvl2pPr>
                <a:lvl3pPr marL="1143000" indent="-228600" eaLnBrk="0" hangingPunct="0">
                  <a:defRPr sz="3200">
                    <a:solidFill>
                      <a:schemeClr val="tx1"/>
                    </a:solidFill>
                    <a:latin typeface="Arial" panose="020B0604020202020204" pitchFamily="34" charset="0"/>
                    <a:ea typeface="宋体" panose="02010600030101010101" pitchFamily="2" charset="-122"/>
                  </a:defRPr>
                </a:lvl3pPr>
                <a:lvl4pPr marL="1600200" indent="-228600" eaLnBrk="0" hangingPunct="0">
                  <a:defRPr sz="3200">
                    <a:solidFill>
                      <a:schemeClr val="tx1"/>
                    </a:solidFill>
                    <a:latin typeface="Arial" panose="020B0604020202020204" pitchFamily="34" charset="0"/>
                    <a:ea typeface="宋体" panose="02010600030101010101" pitchFamily="2" charset="-122"/>
                  </a:defRPr>
                </a:lvl4pPr>
                <a:lvl5pPr marL="2057400" indent="-228600" eaLnBrk="0" hangingPunct="0">
                  <a:defRPr sz="32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9pPr>
              </a:lstStyle>
              <a:p>
                <a:pPr algn="ctr"/>
                <a:endParaRPr lang="zh-CN" altLang="zh-CN" sz="1800" noProof="1">
                  <a:ea typeface="黑体" panose="02010609060101010101" pitchFamily="49" charset="-122"/>
                  <a:cs typeface="Arial" panose="020B0604020202020204" pitchFamily="34" charset="0"/>
                </a:endParaRPr>
              </a:p>
            </p:txBody>
          </p:sp>
        </p:grpSp>
        <p:grpSp>
          <p:nvGrpSpPr>
            <p:cNvPr id="88" name="Group 363"/>
            <p:cNvGrpSpPr/>
            <p:nvPr/>
          </p:nvGrpSpPr>
          <p:grpSpPr bwMode="auto">
            <a:xfrm>
              <a:off x="366" y="2495"/>
              <a:ext cx="1976" cy="872"/>
              <a:chOff x="739" y="935"/>
              <a:chExt cx="1720" cy="759"/>
            </a:xfrm>
          </p:grpSpPr>
          <p:sp>
            <p:nvSpPr>
              <p:cNvPr id="90" name="Freeform 365"/>
              <p:cNvSpPr/>
              <p:nvPr/>
            </p:nvSpPr>
            <p:spPr bwMode="auto">
              <a:xfrm>
                <a:off x="753" y="935"/>
                <a:ext cx="1127" cy="669"/>
              </a:xfrm>
              <a:custGeom>
                <a:avLst/>
                <a:gdLst>
                  <a:gd name="T0" fmla="*/ 1505 w 2561"/>
                  <a:gd name="T1" fmla="*/ 33 h 1520"/>
                  <a:gd name="T2" fmla="*/ 1663 w 2561"/>
                  <a:gd name="T3" fmla="*/ 68 h 1520"/>
                  <a:gd name="T4" fmla="*/ 2561 w 2561"/>
                  <a:gd name="T5" fmla="*/ 1518 h 1520"/>
                  <a:gd name="T6" fmla="*/ 304 w 2561"/>
                  <a:gd name="T7" fmla="*/ 1520 h 1520"/>
                  <a:gd name="T8" fmla="*/ 33 w 2561"/>
                  <a:gd name="T9" fmla="*/ 1086 h 1520"/>
                  <a:gd name="T10" fmla="*/ 68 w 2561"/>
                  <a:gd name="T11" fmla="*/ 928 h 1520"/>
                  <a:gd name="T12" fmla="*/ 1505 w 2561"/>
                  <a:gd name="T13" fmla="*/ 33 h 1520"/>
                </a:gdLst>
                <a:ahLst/>
                <a:cxnLst>
                  <a:cxn ang="0">
                    <a:pos x="T0" y="T1"/>
                  </a:cxn>
                  <a:cxn ang="0">
                    <a:pos x="T2" y="T3"/>
                  </a:cxn>
                  <a:cxn ang="0">
                    <a:pos x="T4" y="T5"/>
                  </a:cxn>
                  <a:cxn ang="0">
                    <a:pos x="T6" y="T7"/>
                  </a:cxn>
                  <a:cxn ang="0">
                    <a:pos x="T8" y="T9"/>
                  </a:cxn>
                  <a:cxn ang="0">
                    <a:pos x="T10" y="T11"/>
                  </a:cxn>
                  <a:cxn ang="0">
                    <a:pos x="T12" y="T13"/>
                  </a:cxn>
                </a:cxnLst>
                <a:rect l="0" t="0" r="r" b="b"/>
                <a:pathLst>
                  <a:path w="2561" h="1520">
                    <a:moveTo>
                      <a:pt x="1505" y="33"/>
                    </a:moveTo>
                    <a:cubicBezTo>
                      <a:pt x="1556" y="0"/>
                      <a:pt x="1627" y="17"/>
                      <a:pt x="1663" y="68"/>
                    </a:cubicBezTo>
                    <a:cubicBezTo>
                      <a:pt x="2558" y="1505"/>
                      <a:pt x="2561" y="1518"/>
                      <a:pt x="2561" y="1518"/>
                    </a:cubicBezTo>
                    <a:cubicBezTo>
                      <a:pt x="2257" y="1520"/>
                      <a:pt x="752" y="1520"/>
                      <a:pt x="304" y="1520"/>
                    </a:cubicBezTo>
                    <a:cubicBezTo>
                      <a:pt x="155" y="1281"/>
                      <a:pt x="72" y="1185"/>
                      <a:pt x="33" y="1086"/>
                    </a:cubicBezTo>
                    <a:cubicBezTo>
                      <a:pt x="0" y="1032"/>
                      <a:pt x="17" y="961"/>
                      <a:pt x="68" y="928"/>
                    </a:cubicBezTo>
                    <a:cubicBezTo>
                      <a:pt x="1505" y="33"/>
                      <a:pt x="1505" y="33"/>
                      <a:pt x="1505" y="33"/>
                    </a:cubicBezTo>
                  </a:path>
                </a:pathLst>
              </a:custGeom>
              <a:solidFill>
                <a:schemeClr val="accent1">
                  <a:alpha val="20000"/>
                </a:schemeClr>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91" name="Freeform 366"/>
              <p:cNvSpPr/>
              <p:nvPr/>
            </p:nvSpPr>
            <p:spPr bwMode="auto">
              <a:xfrm>
                <a:off x="739" y="947"/>
                <a:ext cx="1126" cy="661"/>
              </a:xfrm>
              <a:custGeom>
                <a:avLst/>
                <a:gdLst>
                  <a:gd name="T0" fmla="*/ 1505 w 2559"/>
                  <a:gd name="T1" fmla="*/ 33 h 1504"/>
                  <a:gd name="T2" fmla="*/ 1663 w 2559"/>
                  <a:gd name="T3" fmla="*/ 71 h 1504"/>
                  <a:gd name="T4" fmla="*/ 2556 w 2559"/>
                  <a:gd name="T5" fmla="*/ 1494 h 1504"/>
                  <a:gd name="T6" fmla="*/ 279 w 2559"/>
                  <a:gd name="T7" fmla="*/ 1492 h 1504"/>
                  <a:gd name="T8" fmla="*/ 33 w 2559"/>
                  <a:gd name="T9" fmla="*/ 1089 h 1504"/>
                  <a:gd name="T10" fmla="*/ 71 w 2559"/>
                  <a:gd name="T11" fmla="*/ 930 h 1504"/>
                  <a:gd name="T12" fmla="*/ 1505 w 2559"/>
                  <a:gd name="T13" fmla="*/ 33 h 1504"/>
                </a:gdLst>
                <a:ahLst/>
                <a:cxnLst>
                  <a:cxn ang="0">
                    <a:pos x="T0" y="T1"/>
                  </a:cxn>
                  <a:cxn ang="0">
                    <a:pos x="T2" y="T3"/>
                  </a:cxn>
                  <a:cxn ang="0">
                    <a:pos x="T4" y="T5"/>
                  </a:cxn>
                  <a:cxn ang="0">
                    <a:pos x="T6" y="T7"/>
                  </a:cxn>
                  <a:cxn ang="0">
                    <a:pos x="T8" y="T9"/>
                  </a:cxn>
                  <a:cxn ang="0">
                    <a:pos x="T10" y="T11"/>
                  </a:cxn>
                  <a:cxn ang="0">
                    <a:pos x="T12" y="T13"/>
                  </a:cxn>
                </a:cxnLst>
                <a:rect l="0" t="0" r="r" b="b"/>
                <a:pathLst>
                  <a:path w="2559" h="1504">
                    <a:moveTo>
                      <a:pt x="1505" y="33"/>
                    </a:moveTo>
                    <a:cubicBezTo>
                      <a:pt x="1559" y="0"/>
                      <a:pt x="1630" y="17"/>
                      <a:pt x="1663" y="71"/>
                    </a:cubicBezTo>
                    <a:cubicBezTo>
                      <a:pt x="2559" y="1504"/>
                      <a:pt x="2556" y="1494"/>
                      <a:pt x="2556" y="1494"/>
                    </a:cubicBezTo>
                    <a:cubicBezTo>
                      <a:pt x="2274" y="1492"/>
                      <a:pt x="747" y="1494"/>
                      <a:pt x="279" y="1492"/>
                    </a:cubicBezTo>
                    <a:cubicBezTo>
                      <a:pt x="130" y="1253"/>
                      <a:pt x="69" y="1183"/>
                      <a:pt x="33" y="1089"/>
                    </a:cubicBezTo>
                    <a:cubicBezTo>
                      <a:pt x="0" y="1034"/>
                      <a:pt x="17" y="964"/>
                      <a:pt x="71" y="930"/>
                    </a:cubicBezTo>
                    <a:cubicBezTo>
                      <a:pt x="1505" y="33"/>
                      <a:pt x="1505" y="33"/>
                      <a:pt x="1505" y="33"/>
                    </a:cubicBezTo>
                  </a:path>
                </a:pathLst>
              </a:custGeom>
              <a:solidFill>
                <a:srgbClr val="343F1E"/>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92" name="Freeform 367"/>
              <p:cNvSpPr/>
              <p:nvPr/>
            </p:nvSpPr>
            <p:spPr bwMode="auto">
              <a:xfrm>
                <a:off x="747" y="942"/>
                <a:ext cx="1128" cy="694"/>
              </a:xfrm>
              <a:custGeom>
                <a:avLst/>
                <a:gdLst>
                  <a:gd name="T0" fmla="*/ 1505 w 2564"/>
                  <a:gd name="T1" fmla="*/ 33 h 1577"/>
                  <a:gd name="T2" fmla="*/ 1663 w 2564"/>
                  <a:gd name="T3" fmla="*/ 68 h 1577"/>
                  <a:gd name="T4" fmla="*/ 2564 w 2564"/>
                  <a:gd name="T5" fmla="*/ 1506 h 1577"/>
                  <a:gd name="T6" fmla="*/ 290 w 2564"/>
                  <a:gd name="T7" fmla="*/ 1506 h 1577"/>
                  <a:gd name="T8" fmla="*/ 295 w 2564"/>
                  <a:gd name="T9" fmla="*/ 1507 h 1577"/>
                  <a:gd name="T10" fmla="*/ 33 w 2564"/>
                  <a:gd name="T11" fmla="*/ 1086 h 1577"/>
                  <a:gd name="T12" fmla="*/ 69 w 2564"/>
                  <a:gd name="T13" fmla="*/ 928 h 1577"/>
                  <a:gd name="T14" fmla="*/ 1505 w 2564"/>
                  <a:gd name="T15" fmla="*/ 33 h 157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64" h="1577">
                    <a:moveTo>
                      <a:pt x="1505" y="33"/>
                    </a:moveTo>
                    <a:cubicBezTo>
                      <a:pt x="1557" y="0"/>
                      <a:pt x="1628" y="17"/>
                      <a:pt x="1663" y="68"/>
                    </a:cubicBezTo>
                    <a:cubicBezTo>
                      <a:pt x="2559" y="1505"/>
                      <a:pt x="2564" y="1506"/>
                      <a:pt x="2564" y="1506"/>
                    </a:cubicBezTo>
                    <a:cubicBezTo>
                      <a:pt x="2301" y="1505"/>
                      <a:pt x="667" y="1506"/>
                      <a:pt x="290" y="1506"/>
                    </a:cubicBezTo>
                    <a:cubicBezTo>
                      <a:pt x="184" y="1337"/>
                      <a:pt x="338" y="1577"/>
                      <a:pt x="295" y="1507"/>
                    </a:cubicBezTo>
                    <a:cubicBezTo>
                      <a:pt x="252" y="1437"/>
                      <a:pt x="71" y="1182"/>
                      <a:pt x="33" y="1086"/>
                    </a:cubicBezTo>
                    <a:cubicBezTo>
                      <a:pt x="0" y="1032"/>
                      <a:pt x="14" y="961"/>
                      <a:pt x="69" y="928"/>
                    </a:cubicBezTo>
                    <a:cubicBezTo>
                      <a:pt x="1505" y="33"/>
                      <a:pt x="1505" y="33"/>
                      <a:pt x="1505" y="33"/>
                    </a:cubicBezTo>
                  </a:path>
                </a:pathLst>
              </a:custGeom>
              <a:solidFill>
                <a:schemeClr val="bg1"/>
              </a:solidFill>
              <a:ln>
                <a:noFill/>
              </a:ln>
              <a:effectLst/>
              <a:extLst>
                <a:ext uri="{91240B29-F687-4F45-9708-019B960494DF}">
                  <a14:hiddenLine xmlns:a14="http://schemas.microsoft.com/office/drawing/2010/main" w="9525">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93" name="Freeform 368"/>
              <p:cNvSpPr/>
              <p:nvPr/>
            </p:nvSpPr>
            <p:spPr bwMode="auto">
              <a:xfrm>
                <a:off x="746" y="941"/>
                <a:ext cx="1129" cy="694"/>
              </a:xfrm>
              <a:custGeom>
                <a:avLst/>
                <a:gdLst>
                  <a:gd name="T0" fmla="*/ 1505 w 2564"/>
                  <a:gd name="T1" fmla="*/ 33 h 1577"/>
                  <a:gd name="T2" fmla="*/ 1663 w 2564"/>
                  <a:gd name="T3" fmla="*/ 68 h 1577"/>
                  <a:gd name="T4" fmla="*/ 2564 w 2564"/>
                  <a:gd name="T5" fmla="*/ 1506 h 1577"/>
                  <a:gd name="T6" fmla="*/ 290 w 2564"/>
                  <a:gd name="T7" fmla="*/ 1506 h 1577"/>
                  <a:gd name="T8" fmla="*/ 295 w 2564"/>
                  <a:gd name="T9" fmla="*/ 1507 h 1577"/>
                  <a:gd name="T10" fmla="*/ 33 w 2564"/>
                  <a:gd name="T11" fmla="*/ 1086 h 1577"/>
                  <a:gd name="T12" fmla="*/ 69 w 2564"/>
                  <a:gd name="T13" fmla="*/ 928 h 1577"/>
                  <a:gd name="T14" fmla="*/ 1505 w 2564"/>
                  <a:gd name="T15" fmla="*/ 33 h 157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64" h="1577">
                    <a:moveTo>
                      <a:pt x="1505" y="33"/>
                    </a:moveTo>
                    <a:cubicBezTo>
                      <a:pt x="1557" y="0"/>
                      <a:pt x="1628" y="17"/>
                      <a:pt x="1663" y="68"/>
                    </a:cubicBezTo>
                    <a:cubicBezTo>
                      <a:pt x="2559" y="1505"/>
                      <a:pt x="2564" y="1506"/>
                      <a:pt x="2564" y="1506"/>
                    </a:cubicBezTo>
                    <a:cubicBezTo>
                      <a:pt x="2301" y="1505"/>
                      <a:pt x="667" y="1506"/>
                      <a:pt x="290" y="1506"/>
                    </a:cubicBezTo>
                    <a:cubicBezTo>
                      <a:pt x="184" y="1337"/>
                      <a:pt x="338" y="1577"/>
                      <a:pt x="295" y="1507"/>
                    </a:cubicBezTo>
                    <a:cubicBezTo>
                      <a:pt x="252" y="1437"/>
                      <a:pt x="71" y="1182"/>
                      <a:pt x="33" y="1086"/>
                    </a:cubicBezTo>
                    <a:cubicBezTo>
                      <a:pt x="0" y="1032"/>
                      <a:pt x="14" y="961"/>
                      <a:pt x="69" y="928"/>
                    </a:cubicBezTo>
                    <a:cubicBezTo>
                      <a:pt x="1505" y="33"/>
                      <a:pt x="1505" y="33"/>
                      <a:pt x="1505" y="33"/>
                    </a:cubicBezTo>
                  </a:path>
                </a:pathLst>
              </a:custGeom>
              <a:solidFill>
                <a:srgbClr val="0070C0"/>
              </a:solidFill>
              <a:ln>
                <a:noFill/>
              </a:ln>
              <a:effectLst/>
              <a:extLst>
                <a:ext uri="{91240B29-F687-4F45-9708-019B960494DF}">
                  <a14:hiddenLine xmlns:a14="http://schemas.microsoft.com/office/drawing/2010/main" w="9525">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94" name="Text Box 75"/>
              <p:cNvSpPr txBox="1">
                <a:spLocks noChangeArrowheads="1"/>
              </p:cNvSpPr>
              <p:nvPr/>
            </p:nvSpPr>
            <p:spPr bwMode="auto">
              <a:xfrm rot="8899871" flipV="1">
                <a:off x="771" y="1030"/>
                <a:ext cx="529" cy="4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3200">
                    <a:solidFill>
                      <a:schemeClr val="tx1"/>
                    </a:solidFill>
                    <a:latin typeface="Arial" panose="020B0604020202020204" pitchFamily="34" charset="0"/>
                    <a:ea typeface="宋体" panose="02010600030101010101" pitchFamily="2" charset="-122"/>
                  </a:defRPr>
                </a:lvl1pPr>
                <a:lvl2pPr marL="742950" indent="-285750" eaLnBrk="0" hangingPunct="0">
                  <a:defRPr sz="3200">
                    <a:solidFill>
                      <a:schemeClr val="tx1"/>
                    </a:solidFill>
                    <a:latin typeface="Arial" panose="020B0604020202020204" pitchFamily="34" charset="0"/>
                    <a:ea typeface="宋体" panose="02010600030101010101" pitchFamily="2" charset="-122"/>
                  </a:defRPr>
                </a:lvl2pPr>
                <a:lvl3pPr marL="1143000" indent="-228600" eaLnBrk="0" hangingPunct="0">
                  <a:defRPr sz="3200">
                    <a:solidFill>
                      <a:schemeClr val="tx1"/>
                    </a:solidFill>
                    <a:latin typeface="Arial" panose="020B0604020202020204" pitchFamily="34" charset="0"/>
                    <a:ea typeface="宋体" panose="02010600030101010101" pitchFamily="2" charset="-122"/>
                  </a:defRPr>
                </a:lvl3pPr>
                <a:lvl4pPr marL="1600200" indent="-228600" eaLnBrk="0" hangingPunct="0">
                  <a:defRPr sz="3200">
                    <a:solidFill>
                      <a:schemeClr val="tx1"/>
                    </a:solidFill>
                    <a:latin typeface="Arial" panose="020B0604020202020204" pitchFamily="34" charset="0"/>
                    <a:ea typeface="宋体" panose="02010600030101010101" pitchFamily="2" charset="-122"/>
                  </a:defRPr>
                </a:lvl4pPr>
                <a:lvl5pPr marL="2057400" indent="-228600" eaLnBrk="0" hangingPunct="0">
                  <a:defRPr sz="32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9pPr>
              </a:lstStyle>
              <a:p>
                <a:pPr eaLnBrk="1" hangingPunct="1"/>
                <a:r>
                  <a:rPr lang="en-US" altLang="zh-CN" sz="6600" b="1" baseline="-25000">
                    <a:solidFill>
                      <a:schemeClr val="bg1"/>
                    </a:solidFill>
                    <a:ea typeface="Arial Unicode MS" pitchFamily="34" charset="-122"/>
                    <a:cs typeface="Arial Unicode MS" pitchFamily="34" charset="-122"/>
                  </a:rPr>
                  <a:t>03</a:t>
                </a:r>
              </a:p>
            </p:txBody>
          </p:sp>
          <p:grpSp>
            <p:nvGrpSpPr>
              <p:cNvPr id="95" name="Group 380"/>
              <p:cNvGrpSpPr/>
              <p:nvPr/>
            </p:nvGrpSpPr>
            <p:grpSpPr bwMode="auto">
              <a:xfrm rot="-1979903">
                <a:off x="1360" y="1230"/>
                <a:ext cx="114" cy="113"/>
                <a:chOff x="1872" y="2352"/>
                <a:chExt cx="240" cy="240"/>
              </a:xfrm>
            </p:grpSpPr>
            <p:grpSp>
              <p:nvGrpSpPr>
                <p:cNvPr id="110" name="Group 381"/>
                <p:cNvGrpSpPr/>
                <p:nvPr/>
              </p:nvGrpSpPr>
              <p:grpSpPr bwMode="auto">
                <a:xfrm>
                  <a:off x="1968" y="2352"/>
                  <a:ext cx="144" cy="240"/>
                  <a:chOff x="1968" y="2352"/>
                  <a:chExt cx="144" cy="240"/>
                </a:xfrm>
              </p:grpSpPr>
              <p:sp>
                <p:nvSpPr>
                  <p:cNvPr id="117" name="Oval 382"/>
                  <p:cNvSpPr>
                    <a:spLocks noChangeArrowheads="1"/>
                  </p:cNvSpPr>
                  <p:nvPr/>
                </p:nvSpPr>
                <p:spPr bwMode="gray">
                  <a:xfrm>
                    <a:off x="1968" y="2352"/>
                    <a:ext cx="48" cy="48"/>
                  </a:xfrm>
                  <a:prstGeom prst="ellipse">
                    <a:avLst/>
                  </a:prstGeom>
                  <a:solidFill>
                    <a:schemeClr val="bg1"/>
                  </a:solidFill>
                  <a:ln>
                    <a:noFill/>
                  </a:ln>
                  <a:effectLst/>
                  <a:extLst>
                    <a:ext uri="{91240B29-F687-4F45-9708-019B960494DF}">
                      <a14:hiddenLine xmlns:a14="http://schemas.microsoft.com/office/drawing/2010/main" w="9525">
                        <a:solidFill>
                          <a:schemeClr val="tx1"/>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3200">
                        <a:solidFill>
                          <a:schemeClr val="tx1"/>
                        </a:solidFill>
                        <a:latin typeface="Arial" panose="020B0604020202020204" pitchFamily="34" charset="0"/>
                        <a:ea typeface="宋体" panose="02010600030101010101" pitchFamily="2" charset="-122"/>
                      </a:defRPr>
                    </a:lvl1pPr>
                    <a:lvl2pPr marL="742950" indent="-285750" eaLnBrk="0" hangingPunct="0">
                      <a:defRPr sz="3200">
                        <a:solidFill>
                          <a:schemeClr val="tx1"/>
                        </a:solidFill>
                        <a:latin typeface="Arial" panose="020B0604020202020204" pitchFamily="34" charset="0"/>
                        <a:ea typeface="宋体" panose="02010600030101010101" pitchFamily="2" charset="-122"/>
                      </a:defRPr>
                    </a:lvl2pPr>
                    <a:lvl3pPr marL="1143000" indent="-228600" eaLnBrk="0" hangingPunct="0">
                      <a:defRPr sz="3200">
                        <a:solidFill>
                          <a:schemeClr val="tx1"/>
                        </a:solidFill>
                        <a:latin typeface="Arial" panose="020B0604020202020204" pitchFamily="34" charset="0"/>
                        <a:ea typeface="宋体" panose="02010600030101010101" pitchFamily="2" charset="-122"/>
                      </a:defRPr>
                    </a:lvl3pPr>
                    <a:lvl4pPr marL="1600200" indent="-228600" eaLnBrk="0" hangingPunct="0">
                      <a:defRPr sz="3200">
                        <a:solidFill>
                          <a:schemeClr val="tx1"/>
                        </a:solidFill>
                        <a:latin typeface="Arial" panose="020B0604020202020204" pitchFamily="34" charset="0"/>
                        <a:ea typeface="宋体" panose="02010600030101010101" pitchFamily="2" charset="-122"/>
                      </a:defRPr>
                    </a:lvl4pPr>
                    <a:lvl5pPr marL="2057400" indent="-228600" eaLnBrk="0" hangingPunct="0">
                      <a:defRPr sz="32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9pPr>
                  </a:lstStyle>
                  <a:p>
                    <a:pPr eaLnBrk="1" hangingPunct="1"/>
                    <a:endParaRPr lang="zh-CN" altLang="en-US" sz="1800"/>
                  </a:p>
                </p:txBody>
              </p:sp>
              <p:sp>
                <p:nvSpPr>
                  <p:cNvPr id="118" name="Oval 383"/>
                  <p:cNvSpPr>
                    <a:spLocks noChangeArrowheads="1"/>
                  </p:cNvSpPr>
                  <p:nvPr/>
                </p:nvSpPr>
                <p:spPr bwMode="gray">
                  <a:xfrm>
                    <a:off x="2016" y="2400"/>
                    <a:ext cx="48" cy="48"/>
                  </a:xfrm>
                  <a:prstGeom prst="ellipse">
                    <a:avLst/>
                  </a:prstGeom>
                  <a:solidFill>
                    <a:schemeClr val="bg1"/>
                  </a:solidFill>
                  <a:ln>
                    <a:noFill/>
                  </a:ln>
                  <a:effectLst/>
                  <a:extLst>
                    <a:ext uri="{91240B29-F687-4F45-9708-019B960494DF}">
                      <a14:hiddenLine xmlns:a14="http://schemas.microsoft.com/office/drawing/2010/main" w="9525">
                        <a:solidFill>
                          <a:schemeClr val="tx1"/>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3200">
                        <a:solidFill>
                          <a:schemeClr val="tx1"/>
                        </a:solidFill>
                        <a:latin typeface="Arial" panose="020B0604020202020204" pitchFamily="34" charset="0"/>
                        <a:ea typeface="宋体" panose="02010600030101010101" pitchFamily="2" charset="-122"/>
                      </a:defRPr>
                    </a:lvl1pPr>
                    <a:lvl2pPr marL="742950" indent="-285750" eaLnBrk="0" hangingPunct="0">
                      <a:defRPr sz="3200">
                        <a:solidFill>
                          <a:schemeClr val="tx1"/>
                        </a:solidFill>
                        <a:latin typeface="Arial" panose="020B0604020202020204" pitchFamily="34" charset="0"/>
                        <a:ea typeface="宋体" panose="02010600030101010101" pitchFamily="2" charset="-122"/>
                      </a:defRPr>
                    </a:lvl2pPr>
                    <a:lvl3pPr marL="1143000" indent="-228600" eaLnBrk="0" hangingPunct="0">
                      <a:defRPr sz="3200">
                        <a:solidFill>
                          <a:schemeClr val="tx1"/>
                        </a:solidFill>
                        <a:latin typeface="Arial" panose="020B0604020202020204" pitchFamily="34" charset="0"/>
                        <a:ea typeface="宋体" panose="02010600030101010101" pitchFamily="2" charset="-122"/>
                      </a:defRPr>
                    </a:lvl3pPr>
                    <a:lvl4pPr marL="1600200" indent="-228600" eaLnBrk="0" hangingPunct="0">
                      <a:defRPr sz="3200">
                        <a:solidFill>
                          <a:schemeClr val="tx1"/>
                        </a:solidFill>
                        <a:latin typeface="Arial" panose="020B0604020202020204" pitchFamily="34" charset="0"/>
                        <a:ea typeface="宋体" panose="02010600030101010101" pitchFamily="2" charset="-122"/>
                      </a:defRPr>
                    </a:lvl4pPr>
                    <a:lvl5pPr marL="2057400" indent="-228600" eaLnBrk="0" hangingPunct="0">
                      <a:defRPr sz="32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9pPr>
                  </a:lstStyle>
                  <a:p>
                    <a:pPr eaLnBrk="1" hangingPunct="1"/>
                    <a:endParaRPr lang="zh-CN" altLang="en-US" sz="1800"/>
                  </a:p>
                </p:txBody>
              </p:sp>
              <p:sp>
                <p:nvSpPr>
                  <p:cNvPr id="119" name="Oval 384"/>
                  <p:cNvSpPr>
                    <a:spLocks noChangeArrowheads="1"/>
                  </p:cNvSpPr>
                  <p:nvPr/>
                </p:nvSpPr>
                <p:spPr bwMode="gray">
                  <a:xfrm>
                    <a:off x="2064" y="2448"/>
                    <a:ext cx="48" cy="48"/>
                  </a:xfrm>
                  <a:prstGeom prst="ellipse">
                    <a:avLst/>
                  </a:prstGeom>
                  <a:solidFill>
                    <a:schemeClr val="bg1"/>
                  </a:solidFill>
                  <a:ln>
                    <a:noFill/>
                  </a:ln>
                  <a:effectLst/>
                  <a:extLst>
                    <a:ext uri="{91240B29-F687-4F45-9708-019B960494DF}">
                      <a14:hiddenLine xmlns:a14="http://schemas.microsoft.com/office/drawing/2010/main" w="9525">
                        <a:solidFill>
                          <a:schemeClr val="tx1"/>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3200">
                        <a:solidFill>
                          <a:schemeClr val="tx1"/>
                        </a:solidFill>
                        <a:latin typeface="Arial" panose="020B0604020202020204" pitchFamily="34" charset="0"/>
                        <a:ea typeface="宋体" panose="02010600030101010101" pitchFamily="2" charset="-122"/>
                      </a:defRPr>
                    </a:lvl1pPr>
                    <a:lvl2pPr marL="742950" indent="-285750" eaLnBrk="0" hangingPunct="0">
                      <a:defRPr sz="3200">
                        <a:solidFill>
                          <a:schemeClr val="tx1"/>
                        </a:solidFill>
                        <a:latin typeface="Arial" panose="020B0604020202020204" pitchFamily="34" charset="0"/>
                        <a:ea typeface="宋体" panose="02010600030101010101" pitchFamily="2" charset="-122"/>
                      </a:defRPr>
                    </a:lvl2pPr>
                    <a:lvl3pPr marL="1143000" indent="-228600" eaLnBrk="0" hangingPunct="0">
                      <a:defRPr sz="3200">
                        <a:solidFill>
                          <a:schemeClr val="tx1"/>
                        </a:solidFill>
                        <a:latin typeface="Arial" panose="020B0604020202020204" pitchFamily="34" charset="0"/>
                        <a:ea typeface="宋体" panose="02010600030101010101" pitchFamily="2" charset="-122"/>
                      </a:defRPr>
                    </a:lvl3pPr>
                    <a:lvl4pPr marL="1600200" indent="-228600" eaLnBrk="0" hangingPunct="0">
                      <a:defRPr sz="3200">
                        <a:solidFill>
                          <a:schemeClr val="tx1"/>
                        </a:solidFill>
                        <a:latin typeface="Arial" panose="020B0604020202020204" pitchFamily="34" charset="0"/>
                        <a:ea typeface="宋体" panose="02010600030101010101" pitchFamily="2" charset="-122"/>
                      </a:defRPr>
                    </a:lvl4pPr>
                    <a:lvl5pPr marL="2057400" indent="-228600" eaLnBrk="0" hangingPunct="0">
                      <a:defRPr sz="32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9pPr>
                  </a:lstStyle>
                  <a:p>
                    <a:pPr eaLnBrk="1" hangingPunct="1"/>
                    <a:endParaRPr lang="zh-CN" altLang="en-US" sz="1800"/>
                  </a:p>
                </p:txBody>
              </p:sp>
              <p:sp>
                <p:nvSpPr>
                  <p:cNvPr id="120" name="Oval 385"/>
                  <p:cNvSpPr>
                    <a:spLocks noChangeArrowheads="1"/>
                  </p:cNvSpPr>
                  <p:nvPr/>
                </p:nvSpPr>
                <p:spPr bwMode="gray">
                  <a:xfrm>
                    <a:off x="2016" y="2496"/>
                    <a:ext cx="48" cy="48"/>
                  </a:xfrm>
                  <a:prstGeom prst="ellipse">
                    <a:avLst/>
                  </a:prstGeom>
                  <a:solidFill>
                    <a:schemeClr val="bg1"/>
                  </a:solidFill>
                  <a:ln>
                    <a:noFill/>
                  </a:ln>
                  <a:effectLst/>
                  <a:extLst>
                    <a:ext uri="{91240B29-F687-4F45-9708-019B960494DF}">
                      <a14:hiddenLine xmlns:a14="http://schemas.microsoft.com/office/drawing/2010/main" w="9525">
                        <a:solidFill>
                          <a:schemeClr val="tx1"/>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3200">
                        <a:solidFill>
                          <a:schemeClr val="tx1"/>
                        </a:solidFill>
                        <a:latin typeface="Arial" panose="020B0604020202020204" pitchFamily="34" charset="0"/>
                        <a:ea typeface="宋体" panose="02010600030101010101" pitchFamily="2" charset="-122"/>
                      </a:defRPr>
                    </a:lvl1pPr>
                    <a:lvl2pPr marL="742950" indent="-285750" eaLnBrk="0" hangingPunct="0">
                      <a:defRPr sz="3200">
                        <a:solidFill>
                          <a:schemeClr val="tx1"/>
                        </a:solidFill>
                        <a:latin typeface="Arial" panose="020B0604020202020204" pitchFamily="34" charset="0"/>
                        <a:ea typeface="宋体" panose="02010600030101010101" pitchFamily="2" charset="-122"/>
                      </a:defRPr>
                    </a:lvl2pPr>
                    <a:lvl3pPr marL="1143000" indent="-228600" eaLnBrk="0" hangingPunct="0">
                      <a:defRPr sz="3200">
                        <a:solidFill>
                          <a:schemeClr val="tx1"/>
                        </a:solidFill>
                        <a:latin typeface="Arial" panose="020B0604020202020204" pitchFamily="34" charset="0"/>
                        <a:ea typeface="宋体" panose="02010600030101010101" pitchFamily="2" charset="-122"/>
                      </a:defRPr>
                    </a:lvl3pPr>
                    <a:lvl4pPr marL="1600200" indent="-228600" eaLnBrk="0" hangingPunct="0">
                      <a:defRPr sz="3200">
                        <a:solidFill>
                          <a:schemeClr val="tx1"/>
                        </a:solidFill>
                        <a:latin typeface="Arial" panose="020B0604020202020204" pitchFamily="34" charset="0"/>
                        <a:ea typeface="宋体" panose="02010600030101010101" pitchFamily="2" charset="-122"/>
                      </a:defRPr>
                    </a:lvl4pPr>
                    <a:lvl5pPr marL="2057400" indent="-228600" eaLnBrk="0" hangingPunct="0">
                      <a:defRPr sz="32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9pPr>
                  </a:lstStyle>
                  <a:p>
                    <a:pPr eaLnBrk="1" hangingPunct="1"/>
                    <a:endParaRPr lang="zh-CN" altLang="en-US" sz="1800"/>
                  </a:p>
                </p:txBody>
              </p:sp>
              <p:sp>
                <p:nvSpPr>
                  <p:cNvPr id="121" name="Oval 386"/>
                  <p:cNvSpPr>
                    <a:spLocks noChangeArrowheads="1"/>
                  </p:cNvSpPr>
                  <p:nvPr/>
                </p:nvSpPr>
                <p:spPr bwMode="gray">
                  <a:xfrm>
                    <a:off x="1968" y="2544"/>
                    <a:ext cx="48" cy="48"/>
                  </a:xfrm>
                  <a:prstGeom prst="ellipse">
                    <a:avLst/>
                  </a:prstGeom>
                  <a:solidFill>
                    <a:schemeClr val="bg1"/>
                  </a:solidFill>
                  <a:ln>
                    <a:noFill/>
                  </a:ln>
                  <a:effectLst/>
                  <a:extLst>
                    <a:ext uri="{91240B29-F687-4F45-9708-019B960494DF}">
                      <a14:hiddenLine xmlns:a14="http://schemas.microsoft.com/office/drawing/2010/main" w="9525">
                        <a:solidFill>
                          <a:schemeClr val="tx1"/>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3200">
                        <a:solidFill>
                          <a:schemeClr val="tx1"/>
                        </a:solidFill>
                        <a:latin typeface="Arial" panose="020B0604020202020204" pitchFamily="34" charset="0"/>
                        <a:ea typeface="宋体" panose="02010600030101010101" pitchFamily="2" charset="-122"/>
                      </a:defRPr>
                    </a:lvl1pPr>
                    <a:lvl2pPr marL="742950" indent="-285750" eaLnBrk="0" hangingPunct="0">
                      <a:defRPr sz="3200">
                        <a:solidFill>
                          <a:schemeClr val="tx1"/>
                        </a:solidFill>
                        <a:latin typeface="Arial" panose="020B0604020202020204" pitchFamily="34" charset="0"/>
                        <a:ea typeface="宋体" panose="02010600030101010101" pitchFamily="2" charset="-122"/>
                      </a:defRPr>
                    </a:lvl2pPr>
                    <a:lvl3pPr marL="1143000" indent="-228600" eaLnBrk="0" hangingPunct="0">
                      <a:defRPr sz="3200">
                        <a:solidFill>
                          <a:schemeClr val="tx1"/>
                        </a:solidFill>
                        <a:latin typeface="Arial" panose="020B0604020202020204" pitchFamily="34" charset="0"/>
                        <a:ea typeface="宋体" panose="02010600030101010101" pitchFamily="2" charset="-122"/>
                      </a:defRPr>
                    </a:lvl3pPr>
                    <a:lvl4pPr marL="1600200" indent="-228600" eaLnBrk="0" hangingPunct="0">
                      <a:defRPr sz="3200">
                        <a:solidFill>
                          <a:schemeClr val="tx1"/>
                        </a:solidFill>
                        <a:latin typeface="Arial" panose="020B0604020202020204" pitchFamily="34" charset="0"/>
                        <a:ea typeface="宋体" panose="02010600030101010101" pitchFamily="2" charset="-122"/>
                      </a:defRPr>
                    </a:lvl4pPr>
                    <a:lvl5pPr marL="2057400" indent="-228600" eaLnBrk="0" hangingPunct="0">
                      <a:defRPr sz="32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9pPr>
                  </a:lstStyle>
                  <a:p>
                    <a:pPr eaLnBrk="1" hangingPunct="1"/>
                    <a:endParaRPr lang="zh-CN" altLang="en-US" sz="1800"/>
                  </a:p>
                </p:txBody>
              </p:sp>
            </p:grpSp>
            <p:grpSp>
              <p:nvGrpSpPr>
                <p:cNvPr id="111" name="Group 387"/>
                <p:cNvGrpSpPr/>
                <p:nvPr/>
              </p:nvGrpSpPr>
              <p:grpSpPr bwMode="auto">
                <a:xfrm>
                  <a:off x="1872" y="2352"/>
                  <a:ext cx="144" cy="240"/>
                  <a:chOff x="1968" y="2352"/>
                  <a:chExt cx="144" cy="240"/>
                </a:xfrm>
              </p:grpSpPr>
              <p:sp>
                <p:nvSpPr>
                  <p:cNvPr id="112" name="Oval 388"/>
                  <p:cNvSpPr>
                    <a:spLocks noChangeArrowheads="1"/>
                  </p:cNvSpPr>
                  <p:nvPr/>
                </p:nvSpPr>
                <p:spPr bwMode="gray">
                  <a:xfrm>
                    <a:off x="1968" y="2352"/>
                    <a:ext cx="48" cy="48"/>
                  </a:xfrm>
                  <a:prstGeom prst="ellipse">
                    <a:avLst/>
                  </a:prstGeom>
                  <a:solidFill>
                    <a:schemeClr val="bg1"/>
                  </a:solidFill>
                  <a:ln>
                    <a:noFill/>
                  </a:ln>
                  <a:effectLst/>
                  <a:extLst>
                    <a:ext uri="{91240B29-F687-4F45-9708-019B960494DF}">
                      <a14:hiddenLine xmlns:a14="http://schemas.microsoft.com/office/drawing/2010/main" w="9525">
                        <a:solidFill>
                          <a:schemeClr val="tx1"/>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3200">
                        <a:solidFill>
                          <a:schemeClr val="tx1"/>
                        </a:solidFill>
                        <a:latin typeface="Arial" panose="020B0604020202020204" pitchFamily="34" charset="0"/>
                        <a:ea typeface="宋体" panose="02010600030101010101" pitchFamily="2" charset="-122"/>
                      </a:defRPr>
                    </a:lvl1pPr>
                    <a:lvl2pPr marL="742950" indent="-285750" eaLnBrk="0" hangingPunct="0">
                      <a:defRPr sz="3200">
                        <a:solidFill>
                          <a:schemeClr val="tx1"/>
                        </a:solidFill>
                        <a:latin typeface="Arial" panose="020B0604020202020204" pitchFamily="34" charset="0"/>
                        <a:ea typeface="宋体" panose="02010600030101010101" pitchFamily="2" charset="-122"/>
                      </a:defRPr>
                    </a:lvl2pPr>
                    <a:lvl3pPr marL="1143000" indent="-228600" eaLnBrk="0" hangingPunct="0">
                      <a:defRPr sz="3200">
                        <a:solidFill>
                          <a:schemeClr val="tx1"/>
                        </a:solidFill>
                        <a:latin typeface="Arial" panose="020B0604020202020204" pitchFamily="34" charset="0"/>
                        <a:ea typeface="宋体" panose="02010600030101010101" pitchFamily="2" charset="-122"/>
                      </a:defRPr>
                    </a:lvl3pPr>
                    <a:lvl4pPr marL="1600200" indent="-228600" eaLnBrk="0" hangingPunct="0">
                      <a:defRPr sz="3200">
                        <a:solidFill>
                          <a:schemeClr val="tx1"/>
                        </a:solidFill>
                        <a:latin typeface="Arial" panose="020B0604020202020204" pitchFamily="34" charset="0"/>
                        <a:ea typeface="宋体" panose="02010600030101010101" pitchFamily="2" charset="-122"/>
                      </a:defRPr>
                    </a:lvl4pPr>
                    <a:lvl5pPr marL="2057400" indent="-228600" eaLnBrk="0" hangingPunct="0">
                      <a:defRPr sz="32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9pPr>
                  </a:lstStyle>
                  <a:p>
                    <a:pPr eaLnBrk="1" hangingPunct="1"/>
                    <a:endParaRPr lang="zh-CN" altLang="en-US" sz="1800"/>
                  </a:p>
                </p:txBody>
              </p:sp>
              <p:sp>
                <p:nvSpPr>
                  <p:cNvPr id="113" name="Oval 389"/>
                  <p:cNvSpPr>
                    <a:spLocks noChangeArrowheads="1"/>
                  </p:cNvSpPr>
                  <p:nvPr/>
                </p:nvSpPr>
                <p:spPr bwMode="gray">
                  <a:xfrm>
                    <a:off x="2016" y="2400"/>
                    <a:ext cx="48" cy="48"/>
                  </a:xfrm>
                  <a:prstGeom prst="ellipse">
                    <a:avLst/>
                  </a:prstGeom>
                  <a:solidFill>
                    <a:schemeClr val="bg1"/>
                  </a:solidFill>
                  <a:ln>
                    <a:noFill/>
                  </a:ln>
                  <a:effectLst/>
                  <a:extLst>
                    <a:ext uri="{91240B29-F687-4F45-9708-019B960494DF}">
                      <a14:hiddenLine xmlns:a14="http://schemas.microsoft.com/office/drawing/2010/main" w="9525">
                        <a:solidFill>
                          <a:schemeClr val="tx1"/>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3200">
                        <a:solidFill>
                          <a:schemeClr val="tx1"/>
                        </a:solidFill>
                        <a:latin typeface="Arial" panose="020B0604020202020204" pitchFamily="34" charset="0"/>
                        <a:ea typeface="宋体" panose="02010600030101010101" pitchFamily="2" charset="-122"/>
                      </a:defRPr>
                    </a:lvl1pPr>
                    <a:lvl2pPr marL="742950" indent="-285750" eaLnBrk="0" hangingPunct="0">
                      <a:defRPr sz="3200">
                        <a:solidFill>
                          <a:schemeClr val="tx1"/>
                        </a:solidFill>
                        <a:latin typeface="Arial" panose="020B0604020202020204" pitchFamily="34" charset="0"/>
                        <a:ea typeface="宋体" panose="02010600030101010101" pitchFamily="2" charset="-122"/>
                      </a:defRPr>
                    </a:lvl2pPr>
                    <a:lvl3pPr marL="1143000" indent="-228600" eaLnBrk="0" hangingPunct="0">
                      <a:defRPr sz="3200">
                        <a:solidFill>
                          <a:schemeClr val="tx1"/>
                        </a:solidFill>
                        <a:latin typeface="Arial" panose="020B0604020202020204" pitchFamily="34" charset="0"/>
                        <a:ea typeface="宋体" panose="02010600030101010101" pitchFamily="2" charset="-122"/>
                      </a:defRPr>
                    </a:lvl3pPr>
                    <a:lvl4pPr marL="1600200" indent="-228600" eaLnBrk="0" hangingPunct="0">
                      <a:defRPr sz="3200">
                        <a:solidFill>
                          <a:schemeClr val="tx1"/>
                        </a:solidFill>
                        <a:latin typeface="Arial" panose="020B0604020202020204" pitchFamily="34" charset="0"/>
                        <a:ea typeface="宋体" panose="02010600030101010101" pitchFamily="2" charset="-122"/>
                      </a:defRPr>
                    </a:lvl4pPr>
                    <a:lvl5pPr marL="2057400" indent="-228600" eaLnBrk="0" hangingPunct="0">
                      <a:defRPr sz="32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9pPr>
                  </a:lstStyle>
                  <a:p>
                    <a:pPr eaLnBrk="1" hangingPunct="1"/>
                    <a:endParaRPr lang="zh-CN" altLang="en-US" sz="1800"/>
                  </a:p>
                </p:txBody>
              </p:sp>
              <p:sp>
                <p:nvSpPr>
                  <p:cNvPr id="114" name="Oval 390"/>
                  <p:cNvSpPr>
                    <a:spLocks noChangeArrowheads="1"/>
                  </p:cNvSpPr>
                  <p:nvPr/>
                </p:nvSpPr>
                <p:spPr bwMode="gray">
                  <a:xfrm>
                    <a:off x="2064" y="2448"/>
                    <a:ext cx="48" cy="48"/>
                  </a:xfrm>
                  <a:prstGeom prst="ellipse">
                    <a:avLst/>
                  </a:prstGeom>
                  <a:solidFill>
                    <a:schemeClr val="bg1"/>
                  </a:solidFill>
                  <a:ln>
                    <a:noFill/>
                  </a:ln>
                  <a:effectLst/>
                  <a:extLst>
                    <a:ext uri="{91240B29-F687-4F45-9708-019B960494DF}">
                      <a14:hiddenLine xmlns:a14="http://schemas.microsoft.com/office/drawing/2010/main" w="9525">
                        <a:solidFill>
                          <a:schemeClr val="tx1"/>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3200">
                        <a:solidFill>
                          <a:schemeClr val="tx1"/>
                        </a:solidFill>
                        <a:latin typeface="Arial" panose="020B0604020202020204" pitchFamily="34" charset="0"/>
                        <a:ea typeface="宋体" panose="02010600030101010101" pitchFamily="2" charset="-122"/>
                      </a:defRPr>
                    </a:lvl1pPr>
                    <a:lvl2pPr marL="742950" indent="-285750" eaLnBrk="0" hangingPunct="0">
                      <a:defRPr sz="3200">
                        <a:solidFill>
                          <a:schemeClr val="tx1"/>
                        </a:solidFill>
                        <a:latin typeface="Arial" panose="020B0604020202020204" pitchFamily="34" charset="0"/>
                        <a:ea typeface="宋体" panose="02010600030101010101" pitchFamily="2" charset="-122"/>
                      </a:defRPr>
                    </a:lvl2pPr>
                    <a:lvl3pPr marL="1143000" indent="-228600" eaLnBrk="0" hangingPunct="0">
                      <a:defRPr sz="3200">
                        <a:solidFill>
                          <a:schemeClr val="tx1"/>
                        </a:solidFill>
                        <a:latin typeface="Arial" panose="020B0604020202020204" pitchFamily="34" charset="0"/>
                        <a:ea typeface="宋体" panose="02010600030101010101" pitchFamily="2" charset="-122"/>
                      </a:defRPr>
                    </a:lvl3pPr>
                    <a:lvl4pPr marL="1600200" indent="-228600" eaLnBrk="0" hangingPunct="0">
                      <a:defRPr sz="3200">
                        <a:solidFill>
                          <a:schemeClr val="tx1"/>
                        </a:solidFill>
                        <a:latin typeface="Arial" panose="020B0604020202020204" pitchFamily="34" charset="0"/>
                        <a:ea typeface="宋体" panose="02010600030101010101" pitchFamily="2" charset="-122"/>
                      </a:defRPr>
                    </a:lvl4pPr>
                    <a:lvl5pPr marL="2057400" indent="-228600" eaLnBrk="0" hangingPunct="0">
                      <a:defRPr sz="32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9pPr>
                  </a:lstStyle>
                  <a:p>
                    <a:pPr eaLnBrk="1" hangingPunct="1"/>
                    <a:endParaRPr lang="zh-CN" altLang="en-US" sz="1800"/>
                  </a:p>
                </p:txBody>
              </p:sp>
              <p:sp>
                <p:nvSpPr>
                  <p:cNvPr id="115" name="Oval 391"/>
                  <p:cNvSpPr>
                    <a:spLocks noChangeArrowheads="1"/>
                  </p:cNvSpPr>
                  <p:nvPr/>
                </p:nvSpPr>
                <p:spPr bwMode="gray">
                  <a:xfrm>
                    <a:off x="2016" y="2496"/>
                    <a:ext cx="48" cy="48"/>
                  </a:xfrm>
                  <a:prstGeom prst="ellipse">
                    <a:avLst/>
                  </a:prstGeom>
                  <a:solidFill>
                    <a:schemeClr val="bg1"/>
                  </a:solidFill>
                  <a:ln>
                    <a:noFill/>
                  </a:ln>
                  <a:effectLst/>
                  <a:extLst>
                    <a:ext uri="{91240B29-F687-4F45-9708-019B960494DF}">
                      <a14:hiddenLine xmlns:a14="http://schemas.microsoft.com/office/drawing/2010/main" w="9525">
                        <a:solidFill>
                          <a:schemeClr val="tx1"/>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3200">
                        <a:solidFill>
                          <a:schemeClr val="tx1"/>
                        </a:solidFill>
                        <a:latin typeface="Arial" panose="020B0604020202020204" pitchFamily="34" charset="0"/>
                        <a:ea typeface="宋体" panose="02010600030101010101" pitchFamily="2" charset="-122"/>
                      </a:defRPr>
                    </a:lvl1pPr>
                    <a:lvl2pPr marL="742950" indent="-285750" eaLnBrk="0" hangingPunct="0">
                      <a:defRPr sz="3200">
                        <a:solidFill>
                          <a:schemeClr val="tx1"/>
                        </a:solidFill>
                        <a:latin typeface="Arial" panose="020B0604020202020204" pitchFamily="34" charset="0"/>
                        <a:ea typeface="宋体" panose="02010600030101010101" pitchFamily="2" charset="-122"/>
                      </a:defRPr>
                    </a:lvl2pPr>
                    <a:lvl3pPr marL="1143000" indent="-228600" eaLnBrk="0" hangingPunct="0">
                      <a:defRPr sz="3200">
                        <a:solidFill>
                          <a:schemeClr val="tx1"/>
                        </a:solidFill>
                        <a:latin typeface="Arial" panose="020B0604020202020204" pitchFamily="34" charset="0"/>
                        <a:ea typeface="宋体" panose="02010600030101010101" pitchFamily="2" charset="-122"/>
                      </a:defRPr>
                    </a:lvl3pPr>
                    <a:lvl4pPr marL="1600200" indent="-228600" eaLnBrk="0" hangingPunct="0">
                      <a:defRPr sz="3200">
                        <a:solidFill>
                          <a:schemeClr val="tx1"/>
                        </a:solidFill>
                        <a:latin typeface="Arial" panose="020B0604020202020204" pitchFamily="34" charset="0"/>
                        <a:ea typeface="宋体" panose="02010600030101010101" pitchFamily="2" charset="-122"/>
                      </a:defRPr>
                    </a:lvl4pPr>
                    <a:lvl5pPr marL="2057400" indent="-228600" eaLnBrk="0" hangingPunct="0">
                      <a:defRPr sz="32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9pPr>
                  </a:lstStyle>
                  <a:p>
                    <a:pPr eaLnBrk="1" hangingPunct="1"/>
                    <a:endParaRPr lang="zh-CN" altLang="en-US" sz="1800"/>
                  </a:p>
                </p:txBody>
              </p:sp>
              <p:sp>
                <p:nvSpPr>
                  <p:cNvPr id="116" name="Oval 392"/>
                  <p:cNvSpPr>
                    <a:spLocks noChangeArrowheads="1"/>
                  </p:cNvSpPr>
                  <p:nvPr/>
                </p:nvSpPr>
                <p:spPr bwMode="gray">
                  <a:xfrm>
                    <a:off x="1968" y="2544"/>
                    <a:ext cx="48" cy="48"/>
                  </a:xfrm>
                  <a:prstGeom prst="ellipse">
                    <a:avLst/>
                  </a:prstGeom>
                  <a:solidFill>
                    <a:schemeClr val="bg1"/>
                  </a:solidFill>
                  <a:ln>
                    <a:noFill/>
                  </a:ln>
                  <a:effectLst/>
                  <a:extLst>
                    <a:ext uri="{91240B29-F687-4F45-9708-019B960494DF}">
                      <a14:hiddenLine xmlns:a14="http://schemas.microsoft.com/office/drawing/2010/main" w="9525">
                        <a:solidFill>
                          <a:schemeClr val="tx1"/>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3200">
                        <a:solidFill>
                          <a:schemeClr val="tx1"/>
                        </a:solidFill>
                        <a:latin typeface="Arial" panose="020B0604020202020204" pitchFamily="34" charset="0"/>
                        <a:ea typeface="宋体" panose="02010600030101010101" pitchFamily="2" charset="-122"/>
                      </a:defRPr>
                    </a:lvl1pPr>
                    <a:lvl2pPr marL="742950" indent="-285750" eaLnBrk="0" hangingPunct="0">
                      <a:defRPr sz="3200">
                        <a:solidFill>
                          <a:schemeClr val="tx1"/>
                        </a:solidFill>
                        <a:latin typeface="Arial" panose="020B0604020202020204" pitchFamily="34" charset="0"/>
                        <a:ea typeface="宋体" panose="02010600030101010101" pitchFamily="2" charset="-122"/>
                      </a:defRPr>
                    </a:lvl2pPr>
                    <a:lvl3pPr marL="1143000" indent="-228600" eaLnBrk="0" hangingPunct="0">
                      <a:defRPr sz="3200">
                        <a:solidFill>
                          <a:schemeClr val="tx1"/>
                        </a:solidFill>
                        <a:latin typeface="Arial" panose="020B0604020202020204" pitchFamily="34" charset="0"/>
                        <a:ea typeface="宋体" panose="02010600030101010101" pitchFamily="2" charset="-122"/>
                      </a:defRPr>
                    </a:lvl3pPr>
                    <a:lvl4pPr marL="1600200" indent="-228600" eaLnBrk="0" hangingPunct="0">
                      <a:defRPr sz="3200">
                        <a:solidFill>
                          <a:schemeClr val="tx1"/>
                        </a:solidFill>
                        <a:latin typeface="Arial" panose="020B0604020202020204" pitchFamily="34" charset="0"/>
                        <a:ea typeface="宋体" panose="02010600030101010101" pitchFamily="2" charset="-122"/>
                      </a:defRPr>
                    </a:lvl4pPr>
                    <a:lvl5pPr marL="2057400" indent="-228600" eaLnBrk="0" hangingPunct="0">
                      <a:defRPr sz="32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9pPr>
                  </a:lstStyle>
                  <a:p>
                    <a:pPr eaLnBrk="1" hangingPunct="1"/>
                    <a:endParaRPr lang="zh-CN" altLang="en-US" sz="1800"/>
                  </a:p>
                </p:txBody>
              </p:sp>
            </p:grpSp>
          </p:grpSp>
          <p:grpSp>
            <p:nvGrpSpPr>
              <p:cNvPr id="96" name="Group 380"/>
              <p:cNvGrpSpPr/>
              <p:nvPr/>
            </p:nvGrpSpPr>
            <p:grpSpPr bwMode="auto">
              <a:xfrm rot="-1979903">
                <a:off x="1451" y="1412"/>
                <a:ext cx="114" cy="113"/>
                <a:chOff x="1872" y="2352"/>
                <a:chExt cx="240" cy="240"/>
              </a:xfrm>
            </p:grpSpPr>
            <p:grpSp>
              <p:nvGrpSpPr>
                <p:cNvPr id="98" name="Group 381"/>
                <p:cNvGrpSpPr/>
                <p:nvPr/>
              </p:nvGrpSpPr>
              <p:grpSpPr bwMode="auto">
                <a:xfrm>
                  <a:off x="1968" y="2352"/>
                  <a:ext cx="144" cy="240"/>
                  <a:chOff x="1968" y="2352"/>
                  <a:chExt cx="144" cy="240"/>
                </a:xfrm>
              </p:grpSpPr>
              <p:sp>
                <p:nvSpPr>
                  <p:cNvPr id="105" name="Oval 382"/>
                  <p:cNvSpPr>
                    <a:spLocks noChangeArrowheads="1"/>
                  </p:cNvSpPr>
                  <p:nvPr/>
                </p:nvSpPr>
                <p:spPr bwMode="gray">
                  <a:xfrm>
                    <a:off x="1968" y="2352"/>
                    <a:ext cx="48" cy="48"/>
                  </a:xfrm>
                  <a:prstGeom prst="ellipse">
                    <a:avLst/>
                  </a:prstGeom>
                  <a:solidFill>
                    <a:schemeClr val="bg1"/>
                  </a:solidFill>
                  <a:ln>
                    <a:noFill/>
                  </a:ln>
                  <a:effectLst/>
                  <a:extLst>
                    <a:ext uri="{91240B29-F687-4F45-9708-019B960494DF}">
                      <a14:hiddenLine xmlns:a14="http://schemas.microsoft.com/office/drawing/2010/main" w="9525">
                        <a:solidFill>
                          <a:schemeClr val="tx1"/>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3200">
                        <a:solidFill>
                          <a:schemeClr val="tx1"/>
                        </a:solidFill>
                        <a:latin typeface="Arial" panose="020B0604020202020204" pitchFamily="34" charset="0"/>
                        <a:ea typeface="宋体" panose="02010600030101010101" pitchFamily="2" charset="-122"/>
                      </a:defRPr>
                    </a:lvl1pPr>
                    <a:lvl2pPr marL="742950" indent="-285750" eaLnBrk="0" hangingPunct="0">
                      <a:defRPr sz="3200">
                        <a:solidFill>
                          <a:schemeClr val="tx1"/>
                        </a:solidFill>
                        <a:latin typeface="Arial" panose="020B0604020202020204" pitchFamily="34" charset="0"/>
                        <a:ea typeface="宋体" panose="02010600030101010101" pitchFamily="2" charset="-122"/>
                      </a:defRPr>
                    </a:lvl2pPr>
                    <a:lvl3pPr marL="1143000" indent="-228600" eaLnBrk="0" hangingPunct="0">
                      <a:defRPr sz="3200">
                        <a:solidFill>
                          <a:schemeClr val="tx1"/>
                        </a:solidFill>
                        <a:latin typeface="Arial" panose="020B0604020202020204" pitchFamily="34" charset="0"/>
                        <a:ea typeface="宋体" panose="02010600030101010101" pitchFamily="2" charset="-122"/>
                      </a:defRPr>
                    </a:lvl3pPr>
                    <a:lvl4pPr marL="1600200" indent="-228600" eaLnBrk="0" hangingPunct="0">
                      <a:defRPr sz="3200">
                        <a:solidFill>
                          <a:schemeClr val="tx1"/>
                        </a:solidFill>
                        <a:latin typeface="Arial" panose="020B0604020202020204" pitchFamily="34" charset="0"/>
                        <a:ea typeface="宋体" panose="02010600030101010101" pitchFamily="2" charset="-122"/>
                      </a:defRPr>
                    </a:lvl4pPr>
                    <a:lvl5pPr marL="2057400" indent="-228600" eaLnBrk="0" hangingPunct="0">
                      <a:defRPr sz="32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9pPr>
                  </a:lstStyle>
                  <a:p>
                    <a:pPr eaLnBrk="1" hangingPunct="1"/>
                    <a:endParaRPr lang="zh-CN" altLang="en-US" sz="1800"/>
                  </a:p>
                </p:txBody>
              </p:sp>
              <p:sp>
                <p:nvSpPr>
                  <p:cNvPr id="106" name="Oval 383"/>
                  <p:cNvSpPr>
                    <a:spLocks noChangeArrowheads="1"/>
                  </p:cNvSpPr>
                  <p:nvPr/>
                </p:nvSpPr>
                <p:spPr bwMode="gray">
                  <a:xfrm>
                    <a:off x="2016" y="2400"/>
                    <a:ext cx="48" cy="48"/>
                  </a:xfrm>
                  <a:prstGeom prst="ellipse">
                    <a:avLst/>
                  </a:prstGeom>
                  <a:solidFill>
                    <a:schemeClr val="bg1"/>
                  </a:solidFill>
                  <a:ln>
                    <a:noFill/>
                  </a:ln>
                  <a:effectLst/>
                  <a:extLst>
                    <a:ext uri="{91240B29-F687-4F45-9708-019B960494DF}">
                      <a14:hiddenLine xmlns:a14="http://schemas.microsoft.com/office/drawing/2010/main" w="9525">
                        <a:solidFill>
                          <a:schemeClr val="tx1"/>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3200">
                        <a:solidFill>
                          <a:schemeClr val="tx1"/>
                        </a:solidFill>
                        <a:latin typeface="Arial" panose="020B0604020202020204" pitchFamily="34" charset="0"/>
                        <a:ea typeface="宋体" panose="02010600030101010101" pitchFamily="2" charset="-122"/>
                      </a:defRPr>
                    </a:lvl1pPr>
                    <a:lvl2pPr marL="742950" indent="-285750" eaLnBrk="0" hangingPunct="0">
                      <a:defRPr sz="3200">
                        <a:solidFill>
                          <a:schemeClr val="tx1"/>
                        </a:solidFill>
                        <a:latin typeface="Arial" panose="020B0604020202020204" pitchFamily="34" charset="0"/>
                        <a:ea typeface="宋体" panose="02010600030101010101" pitchFamily="2" charset="-122"/>
                      </a:defRPr>
                    </a:lvl2pPr>
                    <a:lvl3pPr marL="1143000" indent="-228600" eaLnBrk="0" hangingPunct="0">
                      <a:defRPr sz="3200">
                        <a:solidFill>
                          <a:schemeClr val="tx1"/>
                        </a:solidFill>
                        <a:latin typeface="Arial" panose="020B0604020202020204" pitchFamily="34" charset="0"/>
                        <a:ea typeface="宋体" panose="02010600030101010101" pitchFamily="2" charset="-122"/>
                      </a:defRPr>
                    </a:lvl3pPr>
                    <a:lvl4pPr marL="1600200" indent="-228600" eaLnBrk="0" hangingPunct="0">
                      <a:defRPr sz="3200">
                        <a:solidFill>
                          <a:schemeClr val="tx1"/>
                        </a:solidFill>
                        <a:latin typeface="Arial" panose="020B0604020202020204" pitchFamily="34" charset="0"/>
                        <a:ea typeface="宋体" panose="02010600030101010101" pitchFamily="2" charset="-122"/>
                      </a:defRPr>
                    </a:lvl4pPr>
                    <a:lvl5pPr marL="2057400" indent="-228600" eaLnBrk="0" hangingPunct="0">
                      <a:defRPr sz="32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9pPr>
                  </a:lstStyle>
                  <a:p>
                    <a:pPr eaLnBrk="1" hangingPunct="1"/>
                    <a:endParaRPr lang="zh-CN" altLang="en-US" sz="1800"/>
                  </a:p>
                </p:txBody>
              </p:sp>
              <p:sp>
                <p:nvSpPr>
                  <p:cNvPr id="107" name="Oval 384"/>
                  <p:cNvSpPr>
                    <a:spLocks noChangeArrowheads="1"/>
                  </p:cNvSpPr>
                  <p:nvPr/>
                </p:nvSpPr>
                <p:spPr bwMode="gray">
                  <a:xfrm>
                    <a:off x="2064" y="2448"/>
                    <a:ext cx="48" cy="48"/>
                  </a:xfrm>
                  <a:prstGeom prst="ellipse">
                    <a:avLst/>
                  </a:prstGeom>
                  <a:solidFill>
                    <a:schemeClr val="bg1"/>
                  </a:solidFill>
                  <a:ln>
                    <a:noFill/>
                  </a:ln>
                  <a:effectLst/>
                  <a:extLst>
                    <a:ext uri="{91240B29-F687-4F45-9708-019B960494DF}">
                      <a14:hiddenLine xmlns:a14="http://schemas.microsoft.com/office/drawing/2010/main" w="9525">
                        <a:solidFill>
                          <a:schemeClr val="tx1"/>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3200">
                        <a:solidFill>
                          <a:schemeClr val="tx1"/>
                        </a:solidFill>
                        <a:latin typeface="Arial" panose="020B0604020202020204" pitchFamily="34" charset="0"/>
                        <a:ea typeface="宋体" panose="02010600030101010101" pitchFamily="2" charset="-122"/>
                      </a:defRPr>
                    </a:lvl1pPr>
                    <a:lvl2pPr marL="742950" indent="-285750" eaLnBrk="0" hangingPunct="0">
                      <a:defRPr sz="3200">
                        <a:solidFill>
                          <a:schemeClr val="tx1"/>
                        </a:solidFill>
                        <a:latin typeface="Arial" panose="020B0604020202020204" pitchFamily="34" charset="0"/>
                        <a:ea typeface="宋体" panose="02010600030101010101" pitchFamily="2" charset="-122"/>
                      </a:defRPr>
                    </a:lvl2pPr>
                    <a:lvl3pPr marL="1143000" indent="-228600" eaLnBrk="0" hangingPunct="0">
                      <a:defRPr sz="3200">
                        <a:solidFill>
                          <a:schemeClr val="tx1"/>
                        </a:solidFill>
                        <a:latin typeface="Arial" panose="020B0604020202020204" pitchFamily="34" charset="0"/>
                        <a:ea typeface="宋体" panose="02010600030101010101" pitchFamily="2" charset="-122"/>
                      </a:defRPr>
                    </a:lvl3pPr>
                    <a:lvl4pPr marL="1600200" indent="-228600" eaLnBrk="0" hangingPunct="0">
                      <a:defRPr sz="3200">
                        <a:solidFill>
                          <a:schemeClr val="tx1"/>
                        </a:solidFill>
                        <a:latin typeface="Arial" panose="020B0604020202020204" pitchFamily="34" charset="0"/>
                        <a:ea typeface="宋体" panose="02010600030101010101" pitchFamily="2" charset="-122"/>
                      </a:defRPr>
                    </a:lvl4pPr>
                    <a:lvl5pPr marL="2057400" indent="-228600" eaLnBrk="0" hangingPunct="0">
                      <a:defRPr sz="32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9pPr>
                  </a:lstStyle>
                  <a:p>
                    <a:pPr eaLnBrk="1" hangingPunct="1"/>
                    <a:endParaRPr lang="zh-CN" altLang="en-US" sz="1800"/>
                  </a:p>
                </p:txBody>
              </p:sp>
              <p:sp>
                <p:nvSpPr>
                  <p:cNvPr id="108" name="Oval 385"/>
                  <p:cNvSpPr>
                    <a:spLocks noChangeArrowheads="1"/>
                  </p:cNvSpPr>
                  <p:nvPr/>
                </p:nvSpPr>
                <p:spPr bwMode="gray">
                  <a:xfrm>
                    <a:off x="2016" y="2496"/>
                    <a:ext cx="48" cy="48"/>
                  </a:xfrm>
                  <a:prstGeom prst="ellipse">
                    <a:avLst/>
                  </a:prstGeom>
                  <a:solidFill>
                    <a:schemeClr val="bg1"/>
                  </a:solidFill>
                  <a:ln>
                    <a:noFill/>
                  </a:ln>
                  <a:effectLst/>
                  <a:extLst>
                    <a:ext uri="{91240B29-F687-4F45-9708-019B960494DF}">
                      <a14:hiddenLine xmlns:a14="http://schemas.microsoft.com/office/drawing/2010/main" w="9525">
                        <a:solidFill>
                          <a:schemeClr val="tx1"/>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3200">
                        <a:solidFill>
                          <a:schemeClr val="tx1"/>
                        </a:solidFill>
                        <a:latin typeface="Arial" panose="020B0604020202020204" pitchFamily="34" charset="0"/>
                        <a:ea typeface="宋体" panose="02010600030101010101" pitchFamily="2" charset="-122"/>
                      </a:defRPr>
                    </a:lvl1pPr>
                    <a:lvl2pPr marL="742950" indent="-285750" eaLnBrk="0" hangingPunct="0">
                      <a:defRPr sz="3200">
                        <a:solidFill>
                          <a:schemeClr val="tx1"/>
                        </a:solidFill>
                        <a:latin typeface="Arial" panose="020B0604020202020204" pitchFamily="34" charset="0"/>
                        <a:ea typeface="宋体" panose="02010600030101010101" pitchFamily="2" charset="-122"/>
                      </a:defRPr>
                    </a:lvl2pPr>
                    <a:lvl3pPr marL="1143000" indent="-228600" eaLnBrk="0" hangingPunct="0">
                      <a:defRPr sz="3200">
                        <a:solidFill>
                          <a:schemeClr val="tx1"/>
                        </a:solidFill>
                        <a:latin typeface="Arial" panose="020B0604020202020204" pitchFamily="34" charset="0"/>
                        <a:ea typeface="宋体" panose="02010600030101010101" pitchFamily="2" charset="-122"/>
                      </a:defRPr>
                    </a:lvl3pPr>
                    <a:lvl4pPr marL="1600200" indent="-228600" eaLnBrk="0" hangingPunct="0">
                      <a:defRPr sz="3200">
                        <a:solidFill>
                          <a:schemeClr val="tx1"/>
                        </a:solidFill>
                        <a:latin typeface="Arial" panose="020B0604020202020204" pitchFamily="34" charset="0"/>
                        <a:ea typeface="宋体" panose="02010600030101010101" pitchFamily="2" charset="-122"/>
                      </a:defRPr>
                    </a:lvl4pPr>
                    <a:lvl5pPr marL="2057400" indent="-228600" eaLnBrk="0" hangingPunct="0">
                      <a:defRPr sz="32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9pPr>
                  </a:lstStyle>
                  <a:p>
                    <a:pPr eaLnBrk="1" hangingPunct="1"/>
                    <a:endParaRPr lang="zh-CN" altLang="en-US" sz="1800"/>
                  </a:p>
                </p:txBody>
              </p:sp>
              <p:sp>
                <p:nvSpPr>
                  <p:cNvPr id="109" name="Oval 386"/>
                  <p:cNvSpPr>
                    <a:spLocks noChangeArrowheads="1"/>
                  </p:cNvSpPr>
                  <p:nvPr/>
                </p:nvSpPr>
                <p:spPr bwMode="gray">
                  <a:xfrm>
                    <a:off x="1968" y="2544"/>
                    <a:ext cx="48" cy="48"/>
                  </a:xfrm>
                  <a:prstGeom prst="ellipse">
                    <a:avLst/>
                  </a:prstGeom>
                  <a:solidFill>
                    <a:schemeClr val="bg1"/>
                  </a:solidFill>
                  <a:ln>
                    <a:noFill/>
                  </a:ln>
                  <a:effectLst/>
                  <a:extLst>
                    <a:ext uri="{91240B29-F687-4F45-9708-019B960494DF}">
                      <a14:hiddenLine xmlns:a14="http://schemas.microsoft.com/office/drawing/2010/main" w="9525">
                        <a:solidFill>
                          <a:schemeClr val="tx1"/>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3200">
                        <a:solidFill>
                          <a:schemeClr val="tx1"/>
                        </a:solidFill>
                        <a:latin typeface="Arial" panose="020B0604020202020204" pitchFamily="34" charset="0"/>
                        <a:ea typeface="宋体" panose="02010600030101010101" pitchFamily="2" charset="-122"/>
                      </a:defRPr>
                    </a:lvl1pPr>
                    <a:lvl2pPr marL="742950" indent="-285750" eaLnBrk="0" hangingPunct="0">
                      <a:defRPr sz="3200">
                        <a:solidFill>
                          <a:schemeClr val="tx1"/>
                        </a:solidFill>
                        <a:latin typeface="Arial" panose="020B0604020202020204" pitchFamily="34" charset="0"/>
                        <a:ea typeface="宋体" panose="02010600030101010101" pitchFamily="2" charset="-122"/>
                      </a:defRPr>
                    </a:lvl2pPr>
                    <a:lvl3pPr marL="1143000" indent="-228600" eaLnBrk="0" hangingPunct="0">
                      <a:defRPr sz="3200">
                        <a:solidFill>
                          <a:schemeClr val="tx1"/>
                        </a:solidFill>
                        <a:latin typeface="Arial" panose="020B0604020202020204" pitchFamily="34" charset="0"/>
                        <a:ea typeface="宋体" panose="02010600030101010101" pitchFamily="2" charset="-122"/>
                      </a:defRPr>
                    </a:lvl3pPr>
                    <a:lvl4pPr marL="1600200" indent="-228600" eaLnBrk="0" hangingPunct="0">
                      <a:defRPr sz="3200">
                        <a:solidFill>
                          <a:schemeClr val="tx1"/>
                        </a:solidFill>
                        <a:latin typeface="Arial" panose="020B0604020202020204" pitchFamily="34" charset="0"/>
                        <a:ea typeface="宋体" panose="02010600030101010101" pitchFamily="2" charset="-122"/>
                      </a:defRPr>
                    </a:lvl4pPr>
                    <a:lvl5pPr marL="2057400" indent="-228600" eaLnBrk="0" hangingPunct="0">
                      <a:defRPr sz="32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9pPr>
                  </a:lstStyle>
                  <a:p>
                    <a:pPr eaLnBrk="1" hangingPunct="1"/>
                    <a:endParaRPr lang="zh-CN" altLang="en-US" sz="1800"/>
                  </a:p>
                </p:txBody>
              </p:sp>
            </p:grpSp>
            <p:grpSp>
              <p:nvGrpSpPr>
                <p:cNvPr id="99" name="Group 387"/>
                <p:cNvGrpSpPr/>
                <p:nvPr/>
              </p:nvGrpSpPr>
              <p:grpSpPr bwMode="auto">
                <a:xfrm>
                  <a:off x="1872" y="2352"/>
                  <a:ext cx="144" cy="240"/>
                  <a:chOff x="1968" y="2352"/>
                  <a:chExt cx="144" cy="240"/>
                </a:xfrm>
              </p:grpSpPr>
              <p:sp>
                <p:nvSpPr>
                  <p:cNvPr id="100" name="Oval 388"/>
                  <p:cNvSpPr>
                    <a:spLocks noChangeArrowheads="1"/>
                  </p:cNvSpPr>
                  <p:nvPr/>
                </p:nvSpPr>
                <p:spPr bwMode="gray">
                  <a:xfrm>
                    <a:off x="1968" y="2352"/>
                    <a:ext cx="48" cy="48"/>
                  </a:xfrm>
                  <a:prstGeom prst="ellipse">
                    <a:avLst/>
                  </a:prstGeom>
                  <a:solidFill>
                    <a:schemeClr val="bg1"/>
                  </a:solidFill>
                  <a:ln>
                    <a:noFill/>
                  </a:ln>
                  <a:effectLst/>
                  <a:extLst>
                    <a:ext uri="{91240B29-F687-4F45-9708-019B960494DF}">
                      <a14:hiddenLine xmlns:a14="http://schemas.microsoft.com/office/drawing/2010/main" w="9525">
                        <a:solidFill>
                          <a:schemeClr val="tx1"/>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3200">
                        <a:solidFill>
                          <a:schemeClr val="tx1"/>
                        </a:solidFill>
                        <a:latin typeface="Arial" panose="020B0604020202020204" pitchFamily="34" charset="0"/>
                        <a:ea typeface="宋体" panose="02010600030101010101" pitchFamily="2" charset="-122"/>
                      </a:defRPr>
                    </a:lvl1pPr>
                    <a:lvl2pPr marL="742950" indent="-285750" eaLnBrk="0" hangingPunct="0">
                      <a:defRPr sz="3200">
                        <a:solidFill>
                          <a:schemeClr val="tx1"/>
                        </a:solidFill>
                        <a:latin typeface="Arial" panose="020B0604020202020204" pitchFamily="34" charset="0"/>
                        <a:ea typeface="宋体" panose="02010600030101010101" pitchFamily="2" charset="-122"/>
                      </a:defRPr>
                    </a:lvl2pPr>
                    <a:lvl3pPr marL="1143000" indent="-228600" eaLnBrk="0" hangingPunct="0">
                      <a:defRPr sz="3200">
                        <a:solidFill>
                          <a:schemeClr val="tx1"/>
                        </a:solidFill>
                        <a:latin typeface="Arial" panose="020B0604020202020204" pitchFamily="34" charset="0"/>
                        <a:ea typeface="宋体" panose="02010600030101010101" pitchFamily="2" charset="-122"/>
                      </a:defRPr>
                    </a:lvl3pPr>
                    <a:lvl4pPr marL="1600200" indent="-228600" eaLnBrk="0" hangingPunct="0">
                      <a:defRPr sz="3200">
                        <a:solidFill>
                          <a:schemeClr val="tx1"/>
                        </a:solidFill>
                        <a:latin typeface="Arial" panose="020B0604020202020204" pitchFamily="34" charset="0"/>
                        <a:ea typeface="宋体" panose="02010600030101010101" pitchFamily="2" charset="-122"/>
                      </a:defRPr>
                    </a:lvl4pPr>
                    <a:lvl5pPr marL="2057400" indent="-228600" eaLnBrk="0" hangingPunct="0">
                      <a:defRPr sz="32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9pPr>
                  </a:lstStyle>
                  <a:p>
                    <a:pPr eaLnBrk="1" hangingPunct="1"/>
                    <a:endParaRPr lang="zh-CN" altLang="en-US" sz="1800"/>
                  </a:p>
                </p:txBody>
              </p:sp>
              <p:sp>
                <p:nvSpPr>
                  <p:cNvPr id="101" name="Oval 389"/>
                  <p:cNvSpPr>
                    <a:spLocks noChangeArrowheads="1"/>
                  </p:cNvSpPr>
                  <p:nvPr/>
                </p:nvSpPr>
                <p:spPr bwMode="gray">
                  <a:xfrm>
                    <a:off x="2016" y="2400"/>
                    <a:ext cx="48" cy="48"/>
                  </a:xfrm>
                  <a:prstGeom prst="ellipse">
                    <a:avLst/>
                  </a:prstGeom>
                  <a:solidFill>
                    <a:schemeClr val="bg1"/>
                  </a:solidFill>
                  <a:ln>
                    <a:noFill/>
                  </a:ln>
                  <a:effectLst/>
                  <a:extLst>
                    <a:ext uri="{91240B29-F687-4F45-9708-019B960494DF}">
                      <a14:hiddenLine xmlns:a14="http://schemas.microsoft.com/office/drawing/2010/main" w="9525">
                        <a:solidFill>
                          <a:schemeClr val="tx1"/>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3200">
                        <a:solidFill>
                          <a:schemeClr val="tx1"/>
                        </a:solidFill>
                        <a:latin typeface="Arial" panose="020B0604020202020204" pitchFamily="34" charset="0"/>
                        <a:ea typeface="宋体" panose="02010600030101010101" pitchFamily="2" charset="-122"/>
                      </a:defRPr>
                    </a:lvl1pPr>
                    <a:lvl2pPr marL="742950" indent="-285750" eaLnBrk="0" hangingPunct="0">
                      <a:defRPr sz="3200">
                        <a:solidFill>
                          <a:schemeClr val="tx1"/>
                        </a:solidFill>
                        <a:latin typeface="Arial" panose="020B0604020202020204" pitchFamily="34" charset="0"/>
                        <a:ea typeface="宋体" panose="02010600030101010101" pitchFamily="2" charset="-122"/>
                      </a:defRPr>
                    </a:lvl2pPr>
                    <a:lvl3pPr marL="1143000" indent="-228600" eaLnBrk="0" hangingPunct="0">
                      <a:defRPr sz="3200">
                        <a:solidFill>
                          <a:schemeClr val="tx1"/>
                        </a:solidFill>
                        <a:latin typeface="Arial" panose="020B0604020202020204" pitchFamily="34" charset="0"/>
                        <a:ea typeface="宋体" panose="02010600030101010101" pitchFamily="2" charset="-122"/>
                      </a:defRPr>
                    </a:lvl3pPr>
                    <a:lvl4pPr marL="1600200" indent="-228600" eaLnBrk="0" hangingPunct="0">
                      <a:defRPr sz="3200">
                        <a:solidFill>
                          <a:schemeClr val="tx1"/>
                        </a:solidFill>
                        <a:latin typeface="Arial" panose="020B0604020202020204" pitchFamily="34" charset="0"/>
                        <a:ea typeface="宋体" panose="02010600030101010101" pitchFamily="2" charset="-122"/>
                      </a:defRPr>
                    </a:lvl4pPr>
                    <a:lvl5pPr marL="2057400" indent="-228600" eaLnBrk="0" hangingPunct="0">
                      <a:defRPr sz="32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9pPr>
                  </a:lstStyle>
                  <a:p>
                    <a:pPr eaLnBrk="1" hangingPunct="1"/>
                    <a:endParaRPr lang="zh-CN" altLang="en-US" sz="1800"/>
                  </a:p>
                </p:txBody>
              </p:sp>
              <p:sp>
                <p:nvSpPr>
                  <p:cNvPr id="102" name="Oval 390"/>
                  <p:cNvSpPr>
                    <a:spLocks noChangeArrowheads="1"/>
                  </p:cNvSpPr>
                  <p:nvPr/>
                </p:nvSpPr>
                <p:spPr bwMode="gray">
                  <a:xfrm>
                    <a:off x="2064" y="2448"/>
                    <a:ext cx="48" cy="48"/>
                  </a:xfrm>
                  <a:prstGeom prst="ellipse">
                    <a:avLst/>
                  </a:prstGeom>
                  <a:solidFill>
                    <a:schemeClr val="bg1"/>
                  </a:solidFill>
                  <a:ln>
                    <a:noFill/>
                  </a:ln>
                  <a:effectLst/>
                  <a:extLst>
                    <a:ext uri="{91240B29-F687-4F45-9708-019B960494DF}">
                      <a14:hiddenLine xmlns:a14="http://schemas.microsoft.com/office/drawing/2010/main" w="9525">
                        <a:solidFill>
                          <a:schemeClr val="tx1"/>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3200">
                        <a:solidFill>
                          <a:schemeClr val="tx1"/>
                        </a:solidFill>
                        <a:latin typeface="Arial" panose="020B0604020202020204" pitchFamily="34" charset="0"/>
                        <a:ea typeface="宋体" panose="02010600030101010101" pitchFamily="2" charset="-122"/>
                      </a:defRPr>
                    </a:lvl1pPr>
                    <a:lvl2pPr marL="742950" indent="-285750" eaLnBrk="0" hangingPunct="0">
                      <a:defRPr sz="3200">
                        <a:solidFill>
                          <a:schemeClr val="tx1"/>
                        </a:solidFill>
                        <a:latin typeface="Arial" panose="020B0604020202020204" pitchFamily="34" charset="0"/>
                        <a:ea typeface="宋体" panose="02010600030101010101" pitchFamily="2" charset="-122"/>
                      </a:defRPr>
                    </a:lvl2pPr>
                    <a:lvl3pPr marL="1143000" indent="-228600" eaLnBrk="0" hangingPunct="0">
                      <a:defRPr sz="3200">
                        <a:solidFill>
                          <a:schemeClr val="tx1"/>
                        </a:solidFill>
                        <a:latin typeface="Arial" panose="020B0604020202020204" pitchFamily="34" charset="0"/>
                        <a:ea typeface="宋体" panose="02010600030101010101" pitchFamily="2" charset="-122"/>
                      </a:defRPr>
                    </a:lvl3pPr>
                    <a:lvl4pPr marL="1600200" indent="-228600" eaLnBrk="0" hangingPunct="0">
                      <a:defRPr sz="3200">
                        <a:solidFill>
                          <a:schemeClr val="tx1"/>
                        </a:solidFill>
                        <a:latin typeface="Arial" panose="020B0604020202020204" pitchFamily="34" charset="0"/>
                        <a:ea typeface="宋体" panose="02010600030101010101" pitchFamily="2" charset="-122"/>
                      </a:defRPr>
                    </a:lvl4pPr>
                    <a:lvl5pPr marL="2057400" indent="-228600" eaLnBrk="0" hangingPunct="0">
                      <a:defRPr sz="32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9pPr>
                  </a:lstStyle>
                  <a:p>
                    <a:pPr eaLnBrk="1" hangingPunct="1"/>
                    <a:endParaRPr lang="zh-CN" altLang="en-US" sz="1800"/>
                  </a:p>
                </p:txBody>
              </p:sp>
              <p:sp>
                <p:nvSpPr>
                  <p:cNvPr id="103" name="Oval 391"/>
                  <p:cNvSpPr>
                    <a:spLocks noChangeArrowheads="1"/>
                  </p:cNvSpPr>
                  <p:nvPr/>
                </p:nvSpPr>
                <p:spPr bwMode="gray">
                  <a:xfrm>
                    <a:off x="2016" y="2496"/>
                    <a:ext cx="48" cy="48"/>
                  </a:xfrm>
                  <a:prstGeom prst="ellipse">
                    <a:avLst/>
                  </a:prstGeom>
                  <a:solidFill>
                    <a:schemeClr val="bg1"/>
                  </a:solidFill>
                  <a:ln>
                    <a:noFill/>
                  </a:ln>
                  <a:effectLst/>
                  <a:extLst>
                    <a:ext uri="{91240B29-F687-4F45-9708-019B960494DF}">
                      <a14:hiddenLine xmlns:a14="http://schemas.microsoft.com/office/drawing/2010/main" w="9525">
                        <a:solidFill>
                          <a:schemeClr val="tx1"/>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3200">
                        <a:solidFill>
                          <a:schemeClr val="tx1"/>
                        </a:solidFill>
                        <a:latin typeface="Arial" panose="020B0604020202020204" pitchFamily="34" charset="0"/>
                        <a:ea typeface="宋体" panose="02010600030101010101" pitchFamily="2" charset="-122"/>
                      </a:defRPr>
                    </a:lvl1pPr>
                    <a:lvl2pPr marL="742950" indent="-285750" eaLnBrk="0" hangingPunct="0">
                      <a:defRPr sz="3200">
                        <a:solidFill>
                          <a:schemeClr val="tx1"/>
                        </a:solidFill>
                        <a:latin typeface="Arial" panose="020B0604020202020204" pitchFamily="34" charset="0"/>
                        <a:ea typeface="宋体" panose="02010600030101010101" pitchFamily="2" charset="-122"/>
                      </a:defRPr>
                    </a:lvl2pPr>
                    <a:lvl3pPr marL="1143000" indent="-228600" eaLnBrk="0" hangingPunct="0">
                      <a:defRPr sz="3200">
                        <a:solidFill>
                          <a:schemeClr val="tx1"/>
                        </a:solidFill>
                        <a:latin typeface="Arial" panose="020B0604020202020204" pitchFamily="34" charset="0"/>
                        <a:ea typeface="宋体" panose="02010600030101010101" pitchFamily="2" charset="-122"/>
                      </a:defRPr>
                    </a:lvl3pPr>
                    <a:lvl4pPr marL="1600200" indent="-228600" eaLnBrk="0" hangingPunct="0">
                      <a:defRPr sz="3200">
                        <a:solidFill>
                          <a:schemeClr val="tx1"/>
                        </a:solidFill>
                        <a:latin typeface="Arial" panose="020B0604020202020204" pitchFamily="34" charset="0"/>
                        <a:ea typeface="宋体" panose="02010600030101010101" pitchFamily="2" charset="-122"/>
                      </a:defRPr>
                    </a:lvl4pPr>
                    <a:lvl5pPr marL="2057400" indent="-228600" eaLnBrk="0" hangingPunct="0">
                      <a:defRPr sz="32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9pPr>
                  </a:lstStyle>
                  <a:p>
                    <a:pPr eaLnBrk="1" hangingPunct="1"/>
                    <a:endParaRPr lang="zh-CN" altLang="en-US" sz="1800"/>
                  </a:p>
                </p:txBody>
              </p:sp>
              <p:sp>
                <p:nvSpPr>
                  <p:cNvPr id="104" name="Oval 392"/>
                  <p:cNvSpPr>
                    <a:spLocks noChangeArrowheads="1"/>
                  </p:cNvSpPr>
                  <p:nvPr/>
                </p:nvSpPr>
                <p:spPr bwMode="gray">
                  <a:xfrm>
                    <a:off x="1968" y="2544"/>
                    <a:ext cx="48" cy="48"/>
                  </a:xfrm>
                  <a:prstGeom prst="ellipse">
                    <a:avLst/>
                  </a:prstGeom>
                  <a:solidFill>
                    <a:schemeClr val="bg1"/>
                  </a:solidFill>
                  <a:ln>
                    <a:noFill/>
                  </a:ln>
                  <a:effectLst/>
                  <a:extLst>
                    <a:ext uri="{91240B29-F687-4F45-9708-019B960494DF}">
                      <a14:hiddenLine xmlns:a14="http://schemas.microsoft.com/office/drawing/2010/main" w="9525">
                        <a:solidFill>
                          <a:schemeClr val="tx1"/>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3200">
                        <a:solidFill>
                          <a:schemeClr val="tx1"/>
                        </a:solidFill>
                        <a:latin typeface="Arial" panose="020B0604020202020204" pitchFamily="34" charset="0"/>
                        <a:ea typeface="宋体" panose="02010600030101010101" pitchFamily="2" charset="-122"/>
                      </a:defRPr>
                    </a:lvl1pPr>
                    <a:lvl2pPr marL="742950" indent="-285750" eaLnBrk="0" hangingPunct="0">
                      <a:defRPr sz="3200">
                        <a:solidFill>
                          <a:schemeClr val="tx1"/>
                        </a:solidFill>
                        <a:latin typeface="Arial" panose="020B0604020202020204" pitchFamily="34" charset="0"/>
                        <a:ea typeface="宋体" panose="02010600030101010101" pitchFamily="2" charset="-122"/>
                      </a:defRPr>
                    </a:lvl2pPr>
                    <a:lvl3pPr marL="1143000" indent="-228600" eaLnBrk="0" hangingPunct="0">
                      <a:defRPr sz="3200">
                        <a:solidFill>
                          <a:schemeClr val="tx1"/>
                        </a:solidFill>
                        <a:latin typeface="Arial" panose="020B0604020202020204" pitchFamily="34" charset="0"/>
                        <a:ea typeface="宋体" panose="02010600030101010101" pitchFamily="2" charset="-122"/>
                      </a:defRPr>
                    </a:lvl3pPr>
                    <a:lvl4pPr marL="1600200" indent="-228600" eaLnBrk="0" hangingPunct="0">
                      <a:defRPr sz="3200">
                        <a:solidFill>
                          <a:schemeClr val="tx1"/>
                        </a:solidFill>
                        <a:latin typeface="Arial" panose="020B0604020202020204" pitchFamily="34" charset="0"/>
                        <a:ea typeface="宋体" panose="02010600030101010101" pitchFamily="2" charset="-122"/>
                      </a:defRPr>
                    </a:lvl4pPr>
                    <a:lvl5pPr marL="2057400" indent="-228600" eaLnBrk="0" hangingPunct="0">
                      <a:defRPr sz="32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9pPr>
                  </a:lstStyle>
                  <a:p>
                    <a:pPr eaLnBrk="1" hangingPunct="1"/>
                    <a:endParaRPr lang="zh-CN" altLang="en-US" sz="1800"/>
                  </a:p>
                </p:txBody>
              </p:sp>
            </p:grpSp>
          </p:grpSp>
          <p:pic>
            <p:nvPicPr>
              <p:cNvPr id="97" name="Picture 399" descr="yy"/>
              <p:cNvPicPr>
                <a:picLocks noChangeAspect="1" noChangeArrowheads="1"/>
              </p:cNvPicPr>
              <p:nvPr/>
            </p:nvPicPr>
            <p:blipFill>
              <a:blip r:embed="rId5" cstate="print">
                <a:biLevel thresh="50000"/>
                <a:grayscl/>
                <a:lum bright="-90000" contrast="100000"/>
              </a:blip>
              <a:srcRect/>
              <a:stretch>
                <a:fillRect/>
              </a:stretch>
            </p:blipFill>
            <p:spPr bwMode="auto">
              <a:xfrm>
                <a:off x="842" y="1334"/>
                <a:ext cx="1617" cy="360"/>
              </a:xfrm>
              <a:prstGeom prst="rect">
                <a:avLst/>
              </a:prstGeom>
              <a:noFill/>
              <a:extLst>
                <a:ext uri="{909E8E84-426E-40DD-AFC4-6F175D3DCCD1}">
                  <a14:hiddenFill xmlns:a14="http://schemas.microsoft.com/office/drawing/2010/main">
                    <a:solidFill>
                      <a:srgbClr val="FFFFFF"/>
                    </a:solidFill>
                  </a14:hiddenFill>
                </a:ext>
              </a:extLst>
            </p:spPr>
          </p:pic>
        </p:grpSp>
        <p:sp>
          <p:nvSpPr>
            <p:cNvPr id="89" name="Rectangle 134"/>
            <p:cNvSpPr>
              <a:spLocks noChangeArrowheads="1"/>
            </p:cNvSpPr>
            <p:nvPr/>
          </p:nvSpPr>
          <p:spPr bwMode="auto">
            <a:xfrm>
              <a:off x="1792" y="2772"/>
              <a:ext cx="3447" cy="4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kx="-3284103" algn="br" rotWithShape="0">
                      <a:srgbClr val="405D10">
                        <a:alpha val="50000"/>
                      </a:srgbClr>
                    </a:outerShdw>
                  </a:effectLst>
                </a14:hiddenEffects>
              </a:ext>
            </a:extLst>
          </p:spPr>
          <p:txBody>
            <a:bodyPr wrap="square" anchor="ctr">
              <a:spAutoFit/>
            </a:bodyPr>
            <a:lstStyle>
              <a:lvl1pPr eaLnBrk="0" hangingPunct="0">
                <a:defRPr sz="3200">
                  <a:solidFill>
                    <a:schemeClr val="tx1"/>
                  </a:solidFill>
                  <a:latin typeface="Arial" panose="020B0604020202020204" pitchFamily="34" charset="0"/>
                  <a:ea typeface="宋体" panose="02010600030101010101" pitchFamily="2" charset="-122"/>
                </a:defRPr>
              </a:lvl1pPr>
              <a:lvl2pPr marL="742950" indent="-285750" eaLnBrk="0" hangingPunct="0">
                <a:defRPr sz="3200">
                  <a:solidFill>
                    <a:schemeClr val="tx1"/>
                  </a:solidFill>
                  <a:latin typeface="Arial" panose="020B0604020202020204" pitchFamily="34" charset="0"/>
                  <a:ea typeface="宋体" panose="02010600030101010101" pitchFamily="2" charset="-122"/>
                </a:defRPr>
              </a:lvl2pPr>
              <a:lvl3pPr marL="1143000" indent="-228600" eaLnBrk="0" hangingPunct="0">
                <a:defRPr sz="3200">
                  <a:solidFill>
                    <a:schemeClr val="tx1"/>
                  </a:solidFill>
                  <a:latin typeface="Arial" panose="020B0604020202020204" pitchFamily="34" charset="0"/>
                  <a:ea typeface="宋体" panose="02010600030101010101" pitchFamily="2" charset="-122"/>
                </a:defRPr>
              </a:lvl3pPr>
              <a:lvl4pPr marL="1600200" indent="-228600" eaLnBrk="0" hangingPunct="0">
                <a:defRPr sz="3200">
                  <a:solidFill>
                    <a:schemeClr val="tx1"/>
                  </a:solidFill>
                  <a:latin typeface="Arial" panose="020B0604020202020204" pitchFamily="34" charset="0"/>
                  <a:ea typeface="宋体" panose="02010600030101010101" pitchFamily="2" charset="-122"/>
                </a:defRPr>
              </a:lvl4pPr>
              <a:lvl5pPr marL="2057400" indent="-228600" eaLnBrk="0" hangingPunct="0">
                <a:defRPr sz="32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9pPr>
            </a:lstStyle>
            <a:p>
              <a:pPr algn="just" eaLnBrk="1" hangingPunct="1">
                <a:lnSpc>
                  <a:spcPct val="120000"/>
                </a:lnSpc>
                <a:defRPr/>
              </a:pPr>
              <a:r>
                <a:rPr lang="zh-CN" altLang="en-US" sz="1600" kern="0" dirty="0">
                  <a:solidFill>
                    <a:sysClr val="windowText" lastClr="000000">
                      <a:lumMod val="65000"/>
                      <a:lumOff val="35000"/>
                    </a:sys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endParaRPr lang="en-US" altLang="zh-CN" sz="1600" kern="0" dirty="0">
                <a:solidFill>
                  <a:sysClr val="windowText" lastClr="000000">
                    <a:lumMod val="65000"/>
                    <a:lumOff val="35000"/>
                  </a:sysClr>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421696558"/>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fltVal val="0"/>
                                          </p:val>
                                        </p:tav>
                                        <p:tav tm="100000">
                                          <p:val>
                                            <p:strVal val="#ppt_w"/>
                                          </p:val>
                                        </p:tav>
                                      </p:tavLst>
                                    </p:anim>
                                    <p:anim calcmode="lin" valueType="num">
                                      <p:cBhvr>
                                        <p:cTn id="8" dur="1000" fill="hold"/>
                                        <p:tgtEl>
                                          <p:spTgt spid="5"/>
                                        </p:tgtEl>
                                        <p:attrNameLst>
                                          <p:attrName>ppt_h</p:attrName>
                                        </p:attrNameLst>
                                      </p:cBhvr>
                                      <p:tavLst>
                                        <p:tav tm="0">
                                          <p:val>
                                            <p:fltVal val="0"/>
                                          </p:val>
                                        </p:tav>
                                        <p:tav tm="100000">
                                          <p:val>
                                            <p:strVal val="#ppt_h"/>
                                          </p:val>
                                        </p:tav>
                                      </p:tavLst>
                                    </p:anim>
                                    <p:anim calcmode="lin" valueType="num">
                                      <p:cBhvr>
                                        <p:cTn id="9" dur="1000" fill="hold"/>
                                        <p:tgtEl>
                                          <p:spTgt spid="5"/>
                                        </p:tgtEl>
                                        <p:attrNameLst>
                                          <p:attrName>style.rotation</p:attrName>
                                        </p:attrNameLst>
                                      </p:cBhvr>
                                      <p:tavLst>
                                        <p:tav tm="0">
                                          <p:val>
                                            <p:fltVal val="90"/>
                                          </p:val>
                                        </p:tav>
                                        <p:tav tm="100000">
                                          <p:val>
                                            <p:fltVal val="0"/>
                                          </p:val>
                                        </p:tav>
                                      </p:tavLst>
                                    </p:anim>
                                    <p:animEffect transition="in" filter="fade">
                                      <p:cBhvr>
                                        <p:cTn id="10" dur="1000"/>
                                        <p:tgtEl>
                                          <p:spTgt spid="5"/>
                                        </p:tgtEl>
                                      </p:cBhvr>
                                    </p:animEffect>
                                  </p:childTnLst>
                                </p:cTn>
                              </p:par>
                              <p:par>
                                <p:cTn id="11" presetID="31" presetClass="entr" presetSubtype="0" fill="hold" nodeType="with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p:cTn id="13" dur="1000" fill="hold"/>
                                        <p:tgtEl>
                                          <p:spTgt spid="4"/>
                                        </p:tgtEl>
                                        <p:attrNameLst>
                                          <p:attrName>ppt_w</p:attrName>
                                        </p:attrNameLst>
                                      </p:cBhvr>
                                      <p:tavLst>
                                        <p:tav tm="0">
                                          <p:val>
                                            <p:fltVal val="0"/>
                                          </p:val>
                                        </p:tav>
                                        <p:tav tm="100000">
                                          <p:val>
                                            <p:strVal val="#ppt_w"/>
                                          </p:val>
                                        </p:tav>
                                      </p:tavLst>
                                    </p:anim>
                                    <p:anim calcmode="lin" valueType="num">
                                      <p:cBhvr>
                                        <p:cTn id="14" dur="1000" fill="hold"/>
                                        <p:tgtEl>
                                          <p:spTgt spid="4"/>
                                        </p:tgtEl>
                                        <p:attrNameLst>
                                          <p:attrName>ppt_h</p:attrName>
                                        </p:attrNameLst>
                                      </p:cBhvr>
                                      <p:tavLst>
                                        <p:tav tm="0">
                                          <p:val>
                                            <p:fltVal val="0"/>
                                          </p:val>
                                        </p:tav>
                                        <p:tav tm="100000">
                                          <p:val>
                                            <p:strVal val="#ppt_h"/>
                                          </p:val>
                                        </p:tav>
                                      </p:tavLst>
                                    </p:anim>
                                    <p:anim calcmode="lin" valueType="num">
                                      <p:cBhvr>
                                        <p:cTn id="15" dur="1000" fill="hold"/>
                                        <p:tgtEl>
                                          <p:spTgt spid="4"/>
                                        </p:tgtEl>
                                        <p:attrNameLst>
                                          <p:attrName>style.rotation</p:attrName>
                                        </p:attrNameLst>
                                      </p:cBhvr>
                                      <p:tavLst>
                                        <p:tav tm="0">
                                          <p:val>
                                            <p:fltVal val="90"/>
                                          </p:val>
                                        </p:tav>
                                        <p:tav tm="100000">
                                          <p:val>
                                            <p:fltVal val="0"/>
                                          </p:val>
                                        </p:tav>
                                      </p:tavLst>
                                    </p:anim>
                                    <p:animEffect transition="in" filter="fade">
                                      <p:cBhvr>
                                        <p:cTn id="16" dur="1000"/>
                                        <p:tgtEl>
                                          <p:spTgt spid="4"/>
                                        </p:tgtEl>
                                      </p:cBhvr>
                                    </p:animEffect>
                                  </p:childTnLst>
                                </p:cTn>
                              </p:par>
                              <p:par>
                                <p:cTn id="17" presetID="16" presetClass="entr" presetSubtype="21" fill="hold" grpId="0" nodeType="with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barn(inVertical)">
                                      <p:cBhvr>
                                        <p:cTn id="19" dur="500"/>
                                        <p:tgtEl>
                                          <p:spTgt spid="8"/>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C:\Users\jsj\Desktop\素材cnn sccnn.com_2014111795930119rx61_04 [转换].png"/>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a:fillRect/>
          </a:stretch>
        </p:blipFill>
        <p:spPr bwMode="auto">
          <a:xfrm>
            <a:off x="4139952" y="0"/>
            <a:ext cx="5004048" cy="3571102"/>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descr="C:\Users\jsj\Desktop\素材cnn sccnn.com_2014111795930119rx61_04 [转换].png"/>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r="-8270"/>
          <a:stretch>
            <a:fillRect/>
          </a:stretch>
        </p:blipFill>
        <p:spPr bwMode="auto">
          <a:xfrm>
            <a:off x="0" y="2571750"/>
            <a:ext cx="2498024" cy="2571750"/>
          </a:xfrm>
          <a:prstGeom prst="rect">
            <a:avLst/>
          </a:prstGeom>
          <a:noFill/>
          <a:extLst>
            <a:ext uri="{909E8E84-426E-40DD-AFC4-6F175D3DCCD1}">
              <a14:hiddenFill xmlns:a14="http://schemas.microsoft.com/office/drawing/2010/main">
                <a:solidFill>
                  <a:srgbClr val="FFFFFF"/>
                </a:solidFill>
              </a14:hiddenFill>
            </a:ext>
          </a:extLst>
        </p:spPr>
      </p:pic>
      <p:sp useBgFill="1">
        <p:nvSpPr>
          <p:cNvPr id="6" name="矩形 5"/>
          <p:cNvSpPr/>
          <p:nvPr/>
        </p:nvSpPr>
        <p:spPr>
          <a:xfrm>
            <a:off x="0" y="476972"/>
            <a:ext cx="9144000" cy="432702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0" y="476972"/>
            <a:ext cx="9144000" cy="78554"/>
          </a:xfrm>
          <a:prstGeom prst="rect">
            <a:avLst/>
          </a:prstGeom>
          <a:solidFill>
            <a:srgbClr val="E46C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TextBox 10"/>
          <p:cNvSpPr txBox="1"/>
          <p:nvPr/>
        </p:nvSpPr>
        <p:spPr>
          <a:xfrm>
            <a:off x="251520" y="62858"/>
            <a:ext cx="1954381" cy="400110"/>
          </a:xfrm>
          <a:prstGeom prst="rect">
            <a:avLst/>
          </a:prstGeom>
          <a:noFill/>
        </p:spPr>
        <p:txBody>
          <a:bodyPr wrap="none" rtlCol="0">
            <a:spAutoFit/>
          </a:bodyPr>
          <a:lstStyle/>
          <a:p>
            <a:r>
              <a:rPr lang="zh-CN" altLang="en-US" sz="2000" b="1" spc="300" dirty="0" smtClean="0">
                <a:solidFill>
                  <a:schemeClr val="tx1">
                    <a:lumMod val="85000"/>
                    <a:lumOff val="15000"/>
                  </a:schemeClr>
                </a:solidFill>
                <a:latin typeface="微软雅黑" panose="020B0503020204020204" pitchFamily="34" charset="-122"/>
                <a:ea typeface="微软雅黑" panose="020B0503020204020204" pitchFamily="34" charset="-122"/>
              </a:rPr>
              <a:t>单击添加标题</a:t>
            </a:r>
            <a:endParaRPr lang="zh-CN" altLang="en-US" sz="2000" b="1" spc="3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9" name="平行四边形 8"/>
          <p:cNvSpPr/>
          <p:nvPr/>
        </p:nvSpPr>
        <p:spPr bwMode="auto">
          <a:xfrm flipH="1">
            <a:off x="1830998" y="2869576"/>
            <a:ext cx="2569119" cy="1680888"/>
          </a:xfrm>
          <a:prstGeom prst="parallelogram">
            <a:avLst>
              <a:gd name="adj" fmla="val 87273"/>
            </a:avLst>
          </a:prstGeom>
          <a:solidFill>
            <a:schemeClr val="bg1">
              <a:lumMod val="50000"/>
            </a:schemeClr>
          </a:solidFill>
          <a:ln>
            <a:noFill/>
          </a:ln>
        </p:spPr>
        <p:txBody>
          <a:bodyPr vert="horz" wrap="square" lIns="91440" tIns="45720" rIns="91440" bIns="45720" numCol="1" anchor="t" anchorCtr="0" compatLnSpc="1"/>
          <a:lstStyle/>
          <a:p>
            <a:endParaRPr lang="zh-CN" altLang="en-US" sz="2400">
              <a:latin typeface="微软雅黑" panose="020B0503020204020204" pitchFamily="34" charset="-122"/>
              <a:ea typeface="微软雅黑" panose="020B0503020204020204" pitchFamily="34" charset="-122"/>
            </a:endParaRPr>
          </a:p>
        </p:txBody>
      </p:sp>
      <p:sp>
        <p:nvSpPr>
          <p:cNvPr id="10" name="平行四边形 9"/>
          <p:cNvSpPr/>
          <p:nvPr/>
        </p:nvSpPr>
        <p:spPr bwMode="auto">
          <a:xfrm flipH="1">
            <a:off x="3584343" y="2890815"/>
            <a:ext cx="2569119" cy="1680887"/>
          </a:xfrm>
          <a:prstGeom prst="parallelogram">
            <a:avLst>
              <a:gd name="adj" fmla="val 87273"/>
            </a:avLst>
          </a:prstGeom>
          <a:solidFill>
            <a:schemeClr val="bg1">
              <a:lumMod val="50000"/>
            </a:schemeClr>
          </a:solidFill>
          <a:ln>
            <a:noFill/>
          </a:ln>
        </p:spPr>
        <p:txBody>
          <a:bodyPr vert="horz" wrap="square" lIns="91440" tIns="45720" rIns="91440" bIns="45720" numCol="1" anchor="t" anchorCtr="0" compatLnSpc="1"/>
          <a:lstStyle/>
          <a:p>
            <a:endParaRPr lang="zh-CN" altLang="en-US" sz="2400">
              <a:latin typeface="微软雅黑" panose="020B0503020204020204" pitchFamily="34" charset="-122"/>
              <a:ea typeface="微软雅黑" panose="020B0503020204020204" pitchFamily="34" charset="-122"/>
            </a:endParaRPr>
          </a:p>
        </p:txBody>
      </p:sp>
      <p:sp>
        <p:nvSpPr>
          <p:cNvPr id="11" name="平行四边形 10"/>
          <p:cNvSpPr/>
          <p:nvPr/>
        </p:nvSpPr>
        <p:spPr bwMode="auto">
          <a:xfrm flipH="1">
            <a:off x="5331026" y="2890815"/>
            <a:ext cx="2569119" cy="1680887"/>
          </a:xfrm>
          <a:prstGeom prst="parallelogram">
            <a:avLst>
              <a:gd name="adj" fmla="val 87273"/>
            </a:avLst>
          </a:prstGeom>
          <a:solidFill>
            <a:schemeClr val="bg1">
              <a:lumMod val="50000"/>
            </a:schemeClr>
          </a:solidFill>
          <a:ln>
            <a:noFill/>
          </a:ln>
        </p:spPr>
        <p:txBody>
          <a:bodyPr vert="horz" wrap="square" lIns="91440" tIns="45720" rIns="91440" bIns="45720" numCol="1" anchor="t" anchorCtr="0" compatLnSpc="1"/>
          <a:lstStyle/>
          <a:p>
            <a:endParaRPr lang="zh-CN" altLang="en-US" sz="2400">
              <a:latin typeface="微软雅黑" panose="020B0503020204020204" pitchFamily="34" charset="-122"/>
              <a:ea typeface="微软雅黑" panose="020B0503020204020204" pitchFamily="34" charset="-122"/>
            </a:endParaRPr>
          </a:p>
        </p:txBody>
      </p:sp>
      <p:grpSp>
        <p:nvGrpSpPr>
          <p:cNvPr id="12" name="组合 11"/>
          <p:cNvGrpSpPr/>
          <p:nvPr/>
        </p:nvGrpSpPr>
        <p:grpSpPr>
          <a:xfrm>
            <a:off x="6794850" y="1131590"/>
            <a:ext cx="1809598" cy="3440112"/>
            <a:chOff x="6669654" y="1077601"/>
            <a:chExt cx="1809598" cy="3440112"/>
          </a:xfrm>
        </p:grpSpPr>
        <p:sp>
          <p:nvSpPr>
            <p:cNvPr id="13" name="矩形 17"/>
            <p:cNvSpPr/>
            <p:nvPr/>
          </p:nvSpPr>
          <p:spPr bwMode="auto">
            <a:xfrm>
              <a:off x="6669654" y="1077601"/>
              <a:ext cx="1809598" cy="3440112"/>
            </a:xfrm>
            <a:custGeom>
              <a:avLst/>
              <a:gdLst/>
              <a:ahLst/>
              <a:cxnLst/>
              <a:rect l="l" t="t" r="r" b="b"/>
              <a:pathLst>
                <a:path w="1809407" h="3440675">
                  <a:moveTo>
                    <a:pt x="1139906" y="0"/>
                  </a:moveTo>
                  <a:lnTo>
                    <a:pt x="1809407" y="792244"/>
                  </a:lnTo>
                  <a:lnTo>
                    <a:pt x="1563950" y="750317"/>
                  </a:lnTo>
                  <a:lnTo>
                    <a:pt x="1104411" y="3440675"/>
                  </a:lnTo>
                  <a:lnTo>
                    <a:pt x="0" y="3440675"/>
                  </a:lnTo>
                  <a:lnTo>
                    <a:pt x="490848" y="567021"/>
                  </a:lnTo>
                  <a:lnTo>
                    <a:pt x="245391" y="525095"/>
                  </a:lnTo>
                  <a:close/>
                </a:path>
              </a:pathLst>
            </a:custGeom>
            <a:solidFill>
              <a:srgbClr val="0070C0"/>
            </a:solidFill>
            <a:ln w="44450">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b="1">
                <a:solidFill>
                  <a:schemeClr val="bg1"/>
                </a:solidFill>
                <a:latin typeface="微软雅黑" panose="020B0503020204020204" pitchFamily="34" charset="-122"/>
                <a:ea typeface="微软雅黑" panose="020B0503020204020204" pitchFamily="34" charset="-122"/>
              </a:endParaRPr>
            </a:p>
          </p:txBody>
        </p:sp>
        <p:sp>
          <p:nvSpPr>
            <p:cNvPr id="14" name="TextBox 32"/>
            <p:cNvSpPr txBox="1">
              <a:spLocks noChangeArrowheads="1"/>
            </p:cNvSpPr>
            <p:nvPr/>
          </p:nvSpPr>
          <p:spPr bwMode="auto">
            <a:xfrm rot="610177">
              <a:off x="7296987" y="2098148"/>
              <a:ext cx="461665" cy="1938992"/>
            </a:xfrm>
            <a:prstGeom prst="rect">
              <a:avLst/>
            </a:prstGeom>
            <a:noFill/>
            <a:ln w="9525">
              <a:noFill/>
              <a:miter lim="800000"/>
            </a:ln>
          </p:spPr>
          <p:txBody>
            <a:bodyPr vert="eaVert" wrap="none">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800" b="1" i="0" u="none" strike="noStrike" kern="0" cap="none" spc="0" normalizeH="0" baseline="0" noProof="0" dirty="0">
                  <a:ln>
                    <a:noFill/>
                  </a:ln>
                  <a:solidFill>
                    <a:sysClr val="window" lastClr="FFFFFF"/>
                  </a:solidFill>
                  <a:uLnTx/>
                  <a:uFillTx/>
                  <a:latin typeface="微软雅黑" panose="020B0503020204020204" pitchFamily="34" charset="-122"/>
                  <a:ea typeface="微软雅黑" panose="020B0503020204020204" pitchFamily="34" charset="-122"/>
                </a:rPr>
                <a:t>单击此处输入文本</a:t>
              </a:r>
            </a:p>
          </p:txBody>
        </p:sp>
      </p:grpSp>
      <p:grpSp>
        <p:nvGrpSpPr>
          <p:cNvPr id="15" name="组合 14"/>
          <p:cNvGrpSpPr/>
          <p:nvPr/>
        </p:nvGrpSpPr>
        <p:grpSpPr>
          <a:xfrm>
            <a:off x="1555502" y="2869576"/>
            <a:ext cx="1385413" cy="1680887"/>
            <a:chOff x="1399826" y="2815587"/>
            <a:chExt cx="1385413" cy="1680887"/>
          </a:xfrm>
        </p:grpSpPr>
        <p:sp>
          <p:nvSpPr>
            <p:cNvPr id="16" name="平行四边形 15"/>
            <p:cNvSpPr/>
            <p:nvPr/>
          </p:nvSpPr>
          <p:spPr bwMode="auto">
            <a:xfrm>
              <a:off x="1399826" y="2815587"/>
              <a:ext cx="1385413" cy="1680887"/>
            </a:xfrm>
            <a:prstGeom prst="parallelogram">
              <a:avLst>
                <a:gd name="adj" fmla="val 20417"/>
              </a:avLst>
            </a:prstGeom>
            <a:solidFill>
              <a:srgbClr val="0070C0"/>
            </a:solidFill>
            <a:ln w="44450">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b="1">
                <a:solidFill>
                  <a:schemeClr val="bg1"/>
                </a:solidFill>
                <a:latin typeface="微软雅黑" panose="020B0503020204020204" pitchFamily="34" charset="-122"/>
                <a:ea typeface="微软雅黑" panose="020B0503020204020204" pitchFamily="34" charset="-122"/>
              </a:endParaRPr>
            </a:p>
          </p:txBody>
        </p:sp>
        <p:sp>
          <p:nvSpPr>
            <p:cNvPr id="17" name="TextBox 9"/>
            <p:cNvSpPr txBox="1">
              <a:spLocks noChangeArrowheads="1"/>
            </p:cNvSpPr>
            <p:nvPr/>
          </p:nvSpPr>
          <p:spPr bwMode="auto">
            <a:xfrm rot="610177">
              <a:off x="1895308" y="2918428"/>
              <a:ext cx="461665" cy="1477328"/>
            </a:xfrm>
            <a:prstGeom prst="rect">
              <a:avLst/>
            </a:prstGeom>
            <a:noFill/>
            <a:ln w="9525">
              <a:noFill/>
              <a:miter lim="800000"/>
            </a:ln>
          </p:spPr>
          <p:txBody>
            <a:bodyPr vert="eaVert" wrap="none">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800" b="1" i="0" u="none" strike="noStrike" kern="0" cap="none" spc="0" normalizeH="0" baseline="0" noProof="0" dirty="0">
                  <a:ln>
                    <a:noFill/>
                  </a:ln>
                  <a:solidFill>
                    <a:sysClr val="window" lastClr="FFFFFF"/>
                  </a:solidFill>
                  <a:uLnTx/>
                  <a:uFillTx/>
                  <a:latin typeface="微软雅黑" panose="020B0503020204020204" pitchFamily="34" charset="-122"/>
                  <a:ea typeface="微软雅黑" panose="020B0503020204020204" pitchFamily="34" charset="-122"/>
                </a:rPr>
                <a:t>单</a:t>
              </a:r>
              <a:r>
                <a:rPr kumimoji="0" lang="zh-CN" altLang="en-US" sz="1800" b="1" i="0" u="none" strike="noStrike" kern="0" cap="none" spc="0" normalizeH="0" baseline="0" noProof="0" dirty="0" smtClean="0">
                  <a:ln>
                    <a:noFill/>
                  </a:ln>
                  <a:solidFill>
                    <a:sysClr val="window" lastClr="FFFFFF"/>
                  </a:solidFill>
                  <a:uLnTx/>
                  <a:uFillTx/>
                  <a:latin typeface="微软雅黑" panose="020B0503020204020204" pitchFamily="34" charset="-122"/>
                  <a:ea typeface="微软雅黑" panose="020B0503020204020204" pitchFamily="34" charset="-122"/>
                </a:rPr>
                <a:t>击输</a:t>
              </a:r>
              <a:r>
                <a:rPr kumimoji="0" lang="zh-CN" altLang="en-US" sz="1800" b="1" i="0" u="none" strike="noStrike" kern="0" cap="none" spc="0" normalizeH="0" baseline="0" noProof="0" dirty="0">
                  <a:ln>
                    <a:noFill/>
                  </a:ln>
                  <a:solidFill>
                    <a:sysClr val="window" lastClr="FFFFFF"/>
                  </a:solidFill>
                  <a:uLnTx/>
                  <a:uFillTx/>
                  <a:latin typeface="微软雅黑" panose="020B0503020204020204" pitchFamily="34" charset="-122"/>
                  <a:ea typeface="微软雅黑" panose="020B0503020204020204" pitchFamily="34" charset="-122"/>
                </a:rPr>
                <a:t>入文本</a:t>
              </a:r>
            </a:p>
          </p:txBody>
        </p:sp>
      </p:grpSp>
      <p:grpSp>
        <p:nvGrpSpPr>
          <p:cNvPr id="18" name="组合 17"/>
          <p:cNvGrpSpPr/>
          <p:nvPr/>
        </p:nvGrpSpPr>
        <p:grpSpPr>
          <a:xfrm>
            <a:off x="3301789" y="2890815"/>
            <a:ext cx="1385413" cy="1680887"/>
            <a:chOff x="3176593" y="2836826"/>
            <a:chExt cx="1385413" cy="1680887"/>
          </a:xfrm>
        </p:grpSpPr>
        <p:sp>
          <p:nvSpPr>
            <p:cNvPr id="19" name="平行四边形 18"/>
            <p:cNvSpPr/>
            <p:nvPr/>
          </p:nvSpPr>
          <p:spPr bwMode="auto">
            <a:xfrm>
              <a:off x="3176593" y="2836826"/>
              <a:ext cx="1385413" cy="1680887"/>
            </a:xfrm>
            <a:prstGeom prst="parallelogram">
              <a:avLst>
                <a:gd name="adj" fmla="val 20417"/>
              </a:avLst>
            </a:prstGeom>
            <a:solidFill>
              <a:srgbClr val="0070C0"/>
            </a:solidFill>
            <a:ln w="44450">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b="1">
                <a:solidFill>
                  <a:schemeClr val="bg1"/>
                </a:solidFill>
                <a:latin typeface="微软雅黑" panose="020B0503020204020204" pitchFamily="34" charset="-122"/>
                <a:ea typeface="微软雅黑" panose="020B0503020204020204" pitchFamily="34" charset="-122"/>
              </a:endParaRPr>
            </a:p>
          </p:txBody>
        </p:sp>
        <p:sp>
          <p:nvSpPr>
            <p:cNvPr id="20" name="TextBox 32"/>
            <p:cNvSpPr txBox="1">
              <a:spLocks noChangeArrowheads="1"/>
            </p:cNvSpPr>
            <p:nvPr/>
          </p:nvSpPr>
          <p:spPr bwMode="auto">
            <a:xfrm rot="610177">
              <a:off x="3667441" y="2918428"/>
              <a:ext cx="461665" cy="1477328"/>
            </a:xfrm>
            <a:prstGeom prst="rect">
              <a:avLst/>
            </a:prstGeom>
            <a:noFill/>
            <a:ln w="9525">
              <a:noFill/>
              <a:miter lim="800000"/>
            </a:ln>
          </p:spPr>
          <p:txBody>
            <a:bodyPr vert="eaVert" wrap="none">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800" b="1" i="0" u="none" strike="noStrike" kern="0" cap="none" spc="0" normalizeH="0" baseline="0" noProof="0" dirty="0">
                  <a:ln>
                    <a:noFill/>
                  </a:ln>
                  <a:solidFill>
                    <a:sysClr val="window" lastClr="FFFFFF"/>
                  </a:solidFill>
                  <a:uLnTx/>
                  <a:uFillTx/>
                  <a:latin typeface="微软雅黑" panose="020B0503020204020204" pitchFamily="34" charset="-122"/>
                  <a:ea typeface="微软雅黑" panose="020B0503020204020204" pitchFamily="34" charset="-122"/>
                </a:rPr>
                <a:t>单</a:t>
              </a:r>
              <a:r>
                <a:rPr kumimoji="0" lang="zh-CN" altLang="en-US" sz="1800" b="1" i="0" u="none" strike="noStrike" kern="0" cap="none" spc="0" normalizeH="0" baseline="0" noProof="0" dirty="0" smtClean="0">
                  <a:ln>
                    <a:noFill/>
                  </a:ln>
                  <a:solidFill>
                    <a:sysClr val="window" lastClr="FFFFFF"/>
                  </a:solidFill>
                  <a:uLnTx/>
                  <a:uFillTx/>
                  <a:latin typeface="微软雅黑" panose="020B0503020204020204" pitchFamily="34" charset="-122"/>
                  <a:ea typeface="微软雅黑" panose="020B0503020204020204" pitchFamily="34" charset="-122"/>
                </a:rPr>
                <a:t>击输</a:t>
              </a:r>
              <a:r>
                <a:rPr kumimoji="0" lang="zh-CN" altLang="en-US" sz="1800" b="1" i="0" u="none" strike="noStrike" kern="0" cap="none" spc="0" normalizeH="0" baseline="0" noProof="0" dirty="0">
                  <a:ln>
                    <a:noFill/>
                  </a:ln>
                  <a:solidFill>
                    <a:sysClr val="window" lastClr="FFFFFF"/>
                  </a:solidFill>
                  <a:uLnTx/>
                  <a:uFillTx/>
                  <a:latin typeface="微软雅黑" panose="020B0503020204020204" pitchFamily="34" charset="-122"/>
                  <a:ea typeface="微软雅黑" panose="020B0503020204020204" pitchFamily="34" charset="-122"/>
                </a:rPr>
                <a:t>入文本</a:t>
              </a:r>
            </a:p>
          </p:txBody>
        </p:sp>
      </p:grpSp>
      <p:grpSp>
        <p:nvGrpSpPr>
          <p:cNvPr id="21" name="组合 20"/>
          <p:cNvGrpSpPr/>
          <p:nvPr/>
        </p:nvGrpSpPr>
        <p:grpSpPr>
          <a:xfrm>
            <a:off x="5048473" y="2890815"/>
            <a:ext cx="1385413" cy="1680887"/>
            <a:chOff x="4923277" y="2836826"/>
            <a:chExt cx="1385413" cy="1680887"/>
          </a:xfrm>
        </p:grpSpPr>
        <p:sp>
          <p:nvSpPr>
            <p:cNvPr id="22" name="平行四边形 21"/>
            <p:cNvSpPr/>
            <p:nvPr/>
          </p:nvSpPr>
          <p:spPr bwMode="auto">
            <a:xfrm>
              <a:off x="4923277" y="2836826"/>
              <a:ext cx="1385413" cy="1680887"/>
            </a:xfrm>
            <a:prstGeom prst="parallelogram">
              <a:avLst>
                <a:gd name="adj" fmla="val 20417"/>
              </a:avLst>
            </a:prstGeom>
            <a:solidFill>
              <a:srgbClr val="0070C0"/>
            </a:solidFill>
            <a:ln w="44450">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b="1">
                <a:solidFill>
                  <a:schemeClr val="bg1"/>
                </a:solidFill>
                <a:latin typeface="微软雅黑" panose="020B0503020204020204" pitchFamily="34" charset="-122"/>
                <a:ea typeface="微软雅黑" panose="020B0503020204020204" pitchFamily="34" charset="-122"/>
              </a:endParaRPr>
            </a:p>
          </p:txBody>
        </p:sp>
        <p:sp>
          <p:nvSpPr>
            <p:cNvPr id="23" name="TextBox 32"/>
            <p:cNvSpPr txBox="1">
              <a:spLocks noChangeArrowheads="1"/>
            </p:cNvSpPr>
            <p:nvPr/>
          </p:nvSpPr>
          <p:spPr bwMode="auto">
            <a:xfrm rot="610177">
              <a:off x="5395590" y="2918428"/>
              <a:ext cx="461665" cy="1477328"/>
            </a:xfrm>
            <a:prstGeom prst="rect">
              <a:avLst/>
            </a:prstGeom>
            <a:noFill/>
            <a:ln w="9525">
              <a:noFill/>
              <a:miter lim="800000"/>
            </a:ln>
          </p:spPr>
          <p:txBody>
            <a:bodyPr vert="eaVert" wrap="none">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800" b="1" i="0" u="none" strike="noStrike" kern="0" cap="none" spc="0" normalizeH="0" baseline="0" noProof="0">
                  <a:ln>
                    <a:noFill/>
                  </a:ln>
                  <a:solidFill>
                    <a:sysClr val="window" lastClr="FFFFFF"/>
                  </a:solidFill>
                  <a:uLnTx/>
                  <a:uFillTx/>
                  <a:latin typeface="微软雅黑" panose="020B0503020204020204" pitchFamily="34" charset="-122"/>
                  <a:ea typeface="微软雅黑" panose="020B0503020204020204" pitchFamily="34" charset="-122"/>
                </a:rPr>
                <a:t>单</a:t>
              </a:r>
              <a:r>
                <a:rPr kumimoji="0" lang="zh-CN" altLang="en-US" sz="1800" b="1" i="0" u="none" strike="noStrike" kern="0" cap="none" spc="0" normalizeH="0" baseline="0" noProof="0" smtClean="0">
                  <a:ln>
                    <a:noFill/>
                  </a:ln>
                  <a:solidFill>
                    <a:sysClr val="window" lastClr="FFFFFF"/>
                  </a:solidFill>
                  <a:uLnTx/>
                  <a:uFillTx/>
                  <a:latin typeface="微软雅黑" panose="020B0503020204020204" pitchFamily="34" charset="-122"/>
                  <a:ea typeface="微软雅黑" panose="020B0503020204020204" pitchFamily="34" charset="-122"/>
                </a:rPr>
                <a:t>击输</a:t>
              </a:r>
              <a:r>
                <a:rPr kumimoji="0" lang="zh-CN" altLang="en-US" sz="1800" b="1" i="0" u="none" strike="noStrike" kern="0" cap="none" spc="0" normalizeH="0" baseline="0" noProof="0" dirty="0">
                  <a:ln>
                    <a:noFill/>
                  </a:ln>
                  <a:solidFill>
                    <a:sysClr val="window" lastClr="FFFFFF"/>
                  </a:solidFill>
                  <a:uLnTx/>
                  <a:uFillTx/>
                  <a:latin typeface="微软雅黑" panose="020B0503020204020204" pitchFamily="34" charset="-122"/>
                  <a:ea typeface="微软雅黑" panose="020B0503020204020204" pitchFamily="34" charset="-122"/>
                </a:rPr>
                <a:t>入文本</a:t>
              </a:r>
            </a:p>
          </p:txBody>
        </p:sp>
      </p:grpSp>
      <p:sp>
        <p:nvSpPr>
          <p:cNvPr id="24" name="TextBox 16"/>
          <p:cNvSpPr txBox="1"/>
          <p:nvPr/>
        </p:nvSpPr>
        <p:spPr>
          <a:xfrm>
            <a:off x="395536" y="1059582"/>
            <a:ext cx="5649752" cy="1320233"/>
          </a:xfrm>
          <a:prstGeom prst="rect">
            <a:avLst/>
          </a:prstGeom>
          <a:noFill/>
        </p:spPr>
        <p:txBody>
          <a:bodyPr wrap="square" rtlCol="0">
            <a:spAutoFit/>
          </a:bodyPr>
          <a:lstStyle/>
          <a:p>
            <a:pPr algn="just" fontAlgn="base">
              <a:lnSpc>
                <a:spcPct val="114000"/>
              </a:lnSpc>
              <a:spcBef>
                <a:spcPct val="0"/>
              </a:spcBef>
              <a:spcAft>
                <a:spcPct val="0"/>
              </a:spcAft>
              <a:buFont typeface="Arial" panose="020B0604020202020204" pitchFamily="34" charset="0"/>
              <a:defRPr/>
            </a:pPr>
            <a:r>
              <a:rPr lang="zh-CN" altLang="en-US" sz="1400" dirty="0">
                <a:latin typeface="微软雅黑" panose="020B0503020204020204" pitchFamily="34" charset="-122"/>
                <a:ea typeface="微软雅黑" panose="020B0503020204020204" pitchFamily="34" charset="-122"/>
              </a:rPr>
              <a:t>这里输入您的文字这里输入您的文字这里输入您的文字这里输入您的文字这里输入您的文字这里输入您的文字这里输入您的文字这里输入您的文字这里输入您的文字这里输入这里输入您的文字这里输入您的文字这里输入您的文字这里输入您的文字这里输入您的文字这里输入您的文字这里输入您的文字这里输入您的文字这里输入您的文字</a:t>
            </a:r>
            <a:r>
              <a:rPr lang="zh-CN" altLang="en-US" sz="1400" dirty="0" smtClean="0">
                <a:latin typeface="微软雅黑" panose="020B0503020204020204" pitchFamily="34" charset="-122"/>
                <a:ea typeface="微软雅黑" panose="020B0503020204020204" pitchFamily="34" charset="-122"/>
              </a:rPr>
              <a:t>这里</a:t>
            </a:r>
            <a:endParaRPr lang="zh-CN" altLang="en-US" sz="1400"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970171501"/>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fltVal val="0"/>
                                          </p:val>
                                        </p:tav>
                                        <p:tav tm="100000">
                                          <p:val>
                                            <p:strVal val="#ppt_w"/>
                                          </p:val>
                                        </p:tav>
                                      </p:tavLst>
                                    </p:anim>
                                    <p:anim calcmode="lin" valueType="num">
                                      <p:cBhvr>
                                        <p:cTn id="8" dur="1000" fill="hold"/>
                                        <p:tgtEl>
                                          <p:spTgt spid="5"/>
                                        </p:tgtEl>
                                        <p:attrNameLst>
                                          <p:attrName>ppt_h</p:attrName>
                                        </p:attrNameLst>
                                      </p:cBhvr>
                                      <p:tavLst>
                                        <p:tav tm="0">
                                          <p:val>
                                            <p:fltVal val="0"/>
                                          </p:val>
                                        </p:tav>
                                        <p:tav tm="100000">
                                          <p:val>
                                            <p:strVal val="#ppt_h"/>
                                          </p:val>
                                        </p:tav>
                                      </p:tavLst>
                                    </p:anim>
                                    <p:anim calcmode="lin" valueType="num">
                                      <p:cBhvr>
                                        <p:cTn id="9" dur="1000" fill="hold"/>
                                        <p:tgtEl>
                                          <p:spTgt spid="5"/>
                                        </p:tgtEl>
                                        <p:attrNameLst>
                                          <p:attrName>style.rotation</p:attrName>
                                        </p:attrNameLst>
                                      </p:cBhvr>
                                      <p:tavLst>
                                        <p:tav tm="0">
                                          <p:val>
                                            <p:fltVal val="90"/>
                                          </p:val>
                                        </p:tav>
                                        <p:tav tm="100000">
                                          <p:val>
                                            <p:fltVal val="0"/>
                                          </p:val>
                                        </p:tav>
                                      </p:tavLst>
                                    </p:anim>
                                    <p:animEffect transition="in" filter="fade">
                                      <p:cBhvr>
                                        <p:cTn id="10" dur="1000"/>
                                        <p:tgtEl>
                                          <p:spTgt spid="5"/>
                                        </p:tgtEl>
                                      </p:cBhvr>
                                    </p:animEffect>
                                  </p:childTnLst>
                                </p:cTn>
                              </p:par>
                              <p:par>
                                <p:cTn id="11" presetID="31" presetClass="entr" presetSubtype="0" fill="hold" nodeType="with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p:cTn id="13" dur="1000" fill="hold"/>
                                        <p:tgtEl>
                                          <p:spTgt spid="4"/>
                                        </p:tgtEl>
                                        <p:attrNameLst>
                                          <p:attrName>ppt_w</p:attrName>
                                        </p:attrNameLst>
                                      </p:cBhvr>
                                      <p:tavLst>
                                        <p:tav tm="0">
                                          <p:val>
                                            <p:fltVal val="0"/>
                                          </p:val>
                                        </p:tav>
                                        <p:tav tm="100000">
                                          <p:val>
                                            <p:strVal val="#ppt_w"/>
                                          </p:val>
                                        </p:tav>
                                      </p:tavLst>
                                    </p:anim>
                                    <p:anim calcmode="lin" valueType="num">
                                      <p:cBhvr>
                                        <p:cTn id="14" dur="1000" fill="hold"/>
                                        <p:tgtEl>
                                          <p:spTgt spid="4"/>
                                        </p:tgtEl>
                                        <p:attrNameLst>
                                          <p:attrName>ppt_h</p:attrName>
                                        </p:attrNameLst>
                                      </p:cBhvr>
                                      <p:tavLst>
                                        <p:tav tm="0">
                                          <p:val>
                                            <p:fltVal val="0"/>
                                          </p:val>
                                        </p:tav>
                                        <p:tav tm="100000">
                                          <p:val>
                                            <p:strVal val="#ppt_h"/>
                                          </p:val>
                                        </p:tav>
                                      </p:tavLst>
                                    </p:anim>
                                    <p:anim calcmode="lin" valueType="num">
                                      <p:cBhvr>
                                        <p:cTn id="15" dur="1000" fill="hold"/>
                                        <p:tgtEl>
                                          <p:spTgt spid="4"/>
                                        </p:tgtEl>
                                        <p:attrNameLst>
                                          <p:attrName>style.rotation</p:attrName>
                                        </p:attrNameLst>
                                      </p:cBhvr>
                                      <p:tavLst>
                                        <p:tav tm="0">
                                          <p:val>
                                            <p:fltVal val="90"/>
                                          </p:val>
                                        </p:tav>
                                        <p:tav tm="100000">
                                          <p:val>
                                            <p:fltVal val="0"/>
                                          </p:val>
                                        </p:tav>
                                      </p:tavLst>
                                    </p:anim>
                                    <p:animEffect transition="in" filter="fade">
                                      <p:cBhvr>
                                        <p:cTn id="16" dur="1000"/>
                                        <p:tgtEl>
                                          <p:spTgt spid="4"/>
                                        </p:tgtEl>
                                      </p:cBhvr>
                                    </p:animEffect>
                                  </p:childTnLst>
                                </p:cTn>
                              </p:par>
                              <p:par>
                                <p:cTn id="17" presetID="16" presetClass="entr" presetSubtype="21" fill="hold" grpId="0" nodeType="with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barn(inVertical)">
                                      <p:cBhvr>
                                        <p:cTn id="19" dur="500"/>
                                        <p:tgtEl>
                                          <p:spTgt spid="8"/>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500"/>
                                        <p:tgtEl>
                                          <p:spTgt spid="7"/>
                                        </p:tgtEl>
                                      </p:cBhvr>
                                    </p:animEffect>
                                  </p:childTnLst>
                                </p:cTn>
                              </p:par>
                            </p:childTnLst>
                          </p:cTn>
                        </p:par>
                        <p:par>
                          <p:cTn id="23" fill="hold">
                            <p:stCondLst>
                              <p:cond delay="1000"/>
                            </p:stCondLst>
                            <p:childTnLst>
                              <p:par>
                                <p:cTn id="24" presetID="2" presetClass="entr" presetSubtype="4" fill="hold" grpId="0" nodeType="afterEffect">
                                  <p:stCondLst>
                                    <p:cond delay="0"/>
                                  </p:stCondLst>
                                  <p:childTnLst>
                                    <p:set>
                                      <p:cBhvr>
                                        <p:cTn id="25" dur="1" fill="hold">
                                          <p:stCondLst>
                                            <p:cond delay="0"/>
                                          </p:stCondLst>
                                        </p:cTn>
                                        <p:tgtEl>
                                          <p:spTgt spid="24"/>
                                        </p:tgtEl>
                                        <p:attrNameLst>
                                          <p:attrName>style.visibility</p:attrName>
                                        </p:attrNameLst>
                                      </p:cBhvr>
                                      <p:to>
                                        <p:strVal val="visible"/>
                                      </p:to>
                                    </p:set>
                                    <p:anim calcmode="lin" valueType="num">
                                      <p:cBhvr additive="base">
                                        <p:cTn id="26" dur="500" fill="hold"/>
                                        <p:tgtEl>
                                          <p:spTgt spid="24"/>
                                        </p:tgtEl>
                                        <p:attrNameLst>
                                          <p:attrName>ppt_x</p:attrName>
                                        </p:attrNameLst>
                                      </p:cBhvr>
                                      <p:tavLst>
                                        <p:tav tm="0">
                                          <p:val>
                                            <p:strVal val="#ppt_x"/>
                                          </p:val>
                                        </p:tav>
                                        <p:tav tm="100000">
                                          <p:val>
                                            <p:strVal val="#ppt_x"/>
                                          </p:val>
                                        </p:tav>
                                      </p:tavLst>
                                    </p:anim>
                                    <p:anim calcmode="lin" valueType="num">
                                      <p:cBhvr additive="base">
                                        <p:cTn id="27" dur="500" fill="hold"/>
                                        <p:tgtEl>
                                          <p:spTgt spid="24"/>
                                        </p:tgtEl>
                                        <p:attrNameLst>
                                          <p:attrName>ppt_y</p:attrName>
                                        </p:attrNameLst>
                                      </p:cBhvr>
                                      <p:tavLst>
                                        <p:tav tm="0">
                                          <p:val>
                                            <p:strVal val="1+#ppt_h/2"/>
                                          </p:val>
                                        </p:tav>
                                        <p:tav tm="100000">
                                          <p:val>
                                            <p:strVal val="#ppt_y"/>
                                          </p:val>
                                        </p:tav>
                                      </p:tavLst>
                                    </p:anim>
                                  </p:childTnLst>
                                </p:cTn>
                              </p:par>
                            </p:childTnLst>
                          </p:cTn>
                        </p:par>
                        <p:par>
                          <p:cTn id="28" fill="hold">
                            <p:stCondLst>
                              <p:cond delay="1500"/>
                            </p:stCondLst>
                            <p:childTnLst>
                              <p:par>
                                <p:cTn id="29" presetID="22" presetClass="entr" presetSubtype="4" fill="hold" nodeType="afterEffect">
                                  <p:stCondLst>
                                    <p:cond delay="0"/>
                                  </p:stCondLst>
                                  <p:childTnLst>
                                    <p:set>
                                      <p:cBhvr>
                                        <p:cTn id="30" dur="1" fill="hold">
                                          <p:stCondLst>
                                            <p:cond delay="0"/>
                                          </p:stCondLst>
                                        </p:cTn>
                                        <p:tgtEl>
                                          <p:spTgt spid="15"/>
                                        </p:tgtEl>
                                        <p:attrNameLst>
                                          <p:attrName>style.visibility</p:attrName>
                                        </p:attrNameLst>
                                      </p:cBhvr>
                                      <p:to>
                                        <p:strVal val="visible"/>
                                      </p:to>
                                    </p:set>
                                    <p:animEffect transition="in" filter="wipe(down)">
                                      <p:cBhvr>
                                        <p:cTn id="31" dur="320"/>
                                        <p:tgtEl>
                                          <p:spTgt spid="15"/>
                                        </p:tgtEl>
                                      </p:cBhvr>
                                    </p:animEffect>
                                  </p:childTnLst>
                                </p:cTn>
                              </p:par>
                            </p:childTnLst>
                          </p:cTn>
                        </p:par>
                        <p:par>
                          <p:cTn id="32" fill="hold">
                            <p:stCondLst>
                              <p:cond delay="1820"/>
                            </p:stCondLst>
                            <p:childTnLst>
                              <p:par>
                                <p:cTn id="33" presetID="22" presetClass="entr" presetSubtype="1" fill="hold" grpId="0" nodeType="afterEffect">
                                  <p:stCondLst>
                                    <p:cond delay="0"/>
                                  </p:stCondLst>
                                  <p:childTnLst>
                                    <p:set>
                                      <p:cBhvr>
                                        <p:cTn id="34" dur="1" fill="hold">
                                          <p:stCondLst>
                                            <p:cond delay="0"/>
                                          </p:stCondLst>
                                        </p:cTn>
                                        <p:tgtEl>
                                          <p:spTgt spid="9"/>
                                        </p:tgtEl>
                                        <p:attrNameLst>
                                          <p:attrName>style.visibility</p:attrName>
                                        </p:attrNameLst>
                                      </p:cBhvr>
                                      <p:to>
                                        <p:strVal val="visible"/>
                                      </p:to>
                                    </p:set>
                                    <p:animEffect transition="in" filter="wipe(up)">
                                      <p:cBhvr>
                                        <p:cTn id="35" dur="320"/>
                                        <p:tgtEl>
                                          <p:spTgt spid="9"/>
                                        </p:tgtEl>
                                      </p:cBhvr>
                                    </p:animEffect>
                                  </p:childTnLst>
                                </p:cTn>
                              </p:par>
                            </p:childTnLst>
                          </p:cTn>
                        </p:par>
                        <p:par>
                          <p:cTn id="36" fill="hold">
                            <p:stCondLst>
                              <p:cond delay="2140"/>
                            </p:stCondLst>
                            <p:childTnLst>
                              <p:par>
                                <p:cTn id="37" presetID="22" presetClass="entr" presetSubtype="4" fill="hold" nodeType="afterEffect">
                                  <p:stCondLst>
                                    <p:cond delay="0"/>
                                  </p:stCondLst>
                                  <p:childTnLst>
                                    <p:set>
                                      <p:cBhvr>
                                        <p:cTn id="38" dur="1" fill="hold">
                                          <p:stCondLst>
                                            <p:cond delay="0"/>
                                          </p:stCondLst>
                                        </p:cTn>
                                        <p:tgtEl>
                                          <p:spTgt spid="18"/>
                                        </p:tgtEl>
                                        <p:attrNameLst>
                                          <p:attrName>style.visibility</p:attrName>
                                        </p:attrNameLst>
                                      </p:cBhvr>
                                      <p:to>
                                        <p:strVal val="visible"/>
                                      </p:to>
                                    </p:set>
                                    <p:animEffect transition="in" filter="wipe(down)">
                                      <p:cBhvr>
                                        <p:cTn id="39" dur="320"/>
                                        <p:tgtEl>
                                          <p:spTgt spid="18"/>
                                        </p:tgtEl>
                                      </p:cBhvr>
                                    </p:animEffect>
                                  </p:childTnLst>
                                </p:cTn>
                              </p:par>
                            </p:childTnLst>
                          </p:cTn>
                        </p:par>
                        <p:par>
                          <p:cTn id="40" fill="hold">
                            <p:stCondLst>
                              <p:cond delay="2460"/>
                            </p:stCondLst>
                            <p:childTnLst>
                              <p:par>
                                <p:cTn id="41" presetID="22" presetClass="entr" presetSubtype="1" fill="hold" grpId="0" nodeType="afterEffect">
                                  <p:stCondLst>
                                    <p:cond delay="0"/>
                                  </p:stCondLst>
                                  <p:childTnLst>
                                    <p:set>
                                      <p:cBhvr>
                                        <p:cTn id="42" dur="1" fill="hold">
                                          <p:stCondLst>
                                            <p:cond delay="0"/>
                                          </p:stCondLst>
                                        </p:cTn>
                                        <p:tgtEl>
                                          <p:spTgt spid="10"/>
                                        </p:tgtEl>
                                        <p:attrNameLst>
                                          <p:attrName>style.visibility</p:attrName>
                                        </p:attrNameLst>
                                      </p:cBhvr>
                                      <p:to>
                                        <p:strVal val="visible"/>
                                      </p:to>
                                    </p:set>
                                    <p:animEffect transition="in" filter="wipe(up)">
                                      <p:cBhvr>
                                        <p:cTn id="43" dur="320"/>
                                        <p:tgtEl>
                                          <p:spTgt spid="10"/>
                                        </p:tgtEl>
                                      </p:cBhvr>
                                    </p:animEffect>
                                  </p:childTnLst>
                                </p:cTn>
                              </p:par>
                            </p:childTnLst>
                          </p:cTn>
                        </p:par>
                        <p:par>
                          <p:cTn id="44" fill="hold">
                            <p:stCondLst>
                              <p:cond delay="2780"/>
                            </p:stCondLst>
                            <p:childTnLst>
                              <p:par>
                                <p:cTn id="45" presetID="22" presetClass="entr" presetSubtype="4" fill="hold" nodeType="afterEffect">
                                  <p:stCondLst>
                                    <p:cond delay="0"/>
                                  </p:stCondLst>
                                  <p:childTnLst>
                                    <p:set>
                                      <p:cBhvr>
                                        <p:cTn id="46" dur="1" fill="hold">
                                          <p:stCondLst>
                                            <p:cond delay="0"/>
                                          </p:stCondLst>
                                        </p:cTn>
                                        <p:tgtEl>
                                          <p:spTgt spid="21"/>
                                        </p:tgtEl>
                                        <p:attrNameLst>
                                          <p:attrName>style.visibility</p:attrName>
                                        </p:attrNameLst>
                                      </p:cBhvr>
                                      <p:to>
                                        <p:strVal val="visible"/>
                                      </p:to>
                                    </p:set>
                                    <p:animEffect transition="in" filter="wipe(down)">
                                      <p:cBhvr>
                                        <p:cTn id="47" dur="320"/>
                                        <p:tgtEl>
                                          <p:spTgt spid="21"/>
                                        </p:tgtEl>
                                      </p:cBhvr>
                                    </p:animEffect>
                                  </p:childTnLst>
                                </p:cTn>
                              </p:par>
                            </p:childTnLst>
                          </p:cTn>
                        </p:par>
                        <p:par>
                          <p:cTn id="48" fill="hold">
                            <p:stCondLst>
                              <p:cond delay="3100"/>
                            </p:stCondLst>
                            <p:childTnLst>
                              <p:par>
                                <p:cTn id="49" presetID="22" presetClass="entr" presetSubtype="1" fill="hold" grpId="0" nodeType="afterEffect">
                                  <p:stCondLst>
                                    <p:cond delay="0"/>
                                  </p:stCondLst>
                                  <p:childTnLst>
                                    <p:set>
                                      <p:cBhvr>
                                        <p:cTn id="50" dur="1" fill="hold">
                                          <p:stCondLst>
                                            <p:cond delay="0"/>
                                          </p:stCondLst>
                                        </p:cTn>
                                        <p:tgtEl>
                                          <p:spTgt spid="11"/>
                                        </p:tgtEl>
                                        <p:attrNameLst>
                                          <p:attrName>style.visibility</p:attrName>
                                        </p:attrNameLst>
                                      </p:cBhvr>
                                      <p:to>
                                        <p:strVal val="visible"/>
                                      </p:to>
                                    </p:set>
                                    <p:animEffect transition="in" filter="wipe(up)">
                                      <p:cBhvr>
                                        <p:cTn id="51" dur="320"/>
                                        <p:tgtEl>
                                          <p:spTgt spid="11"/>
                                        </p:tgtEl>
                                      </p:cBhvr>
                                    </p:animEffect>
                                  </p:childTnLst>
                                </p:cTn>
                              </p:par>
                            </p:childTnLst>
                          </p:cTn>
                        </p:par>
                        <p:par>
                          <p:cTn id="52" fill="hold">
                            <p:stCondLst>
                              <p:cond delay="3420"/>
                            </p:stCondLst>
                            <p:childTnLst>
                              <p:par>
                                <p:cTn id="53" presetID="22" presetClass="entr" presetSubtype="4" fill="hold" nodeType="afterEffect">
                                  <p:stCondLst>
                                    <p:cond delay="0"/>
                                  </p:stCondLst>
                                  <p:childTnLst>
                                    <p:set>
                                      <p:cBhvr>
                                        <p:cTn id="54" dur="1" fill="hold">
                                          <p:stCondLst>
                                            <p:cond delay="0"/>
                                          </p:stCondLst>
                                        </p:cTn>
                                        <p:tgtEl>
                                          <p:spTgt spid="12"/>
                                        </p:tgtEl>
                                        <p:attrNameLst>
                                          <p:attrName>style.visibility</p:attrName>
                                        </p:attrNameLst>
                                      </p:cBhvr>
                                      <p:to>
                                        <p:strVal val="visible"/>
                                      </p:to>
                                    </p:set>
                                    <p:animEffect transition="in" filter="wipe(down)">
                                      <p:cBhvr>
                                        <p:cTn id="55" dur="32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p:bldP spid="9" grpId="0" animBg="1"/>
      <p:bldP spid="10" grpId="0" animBg="1"/>
      <p:bldP spid="11" grpId="0" animBg="1"/>
      <p:bldP spid="2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C:\Users\jsj\Desktop\素材cnn sccnn.com_2014111795930119rx61_04 [转换].png"/>
          <p:cNvPicPr>
            <a:picLocks noChangeAspect="1" noChangeArrowheads="1"/>
          </p:cNvPicPr>
          <p:nvPr/>
        </p:nvPicPr>
        <p:blipFill rotWithShape="1">
          <a:blip r:embed="rId20" cstate="screen">
            <a:extLst>
              <a:ext uri="{28A0092B-C50C-407E-A947-70E740481C1C}">
                <a14:useLocalDpi xmlns:a14="http://schemas.microsoft.com/office/drawing/2010/main"/>
              </a:ext>
            </a:extLst>
          </a:blip>
          <a:srcRect/>
          <a:stretch>
            <a:fillRect/>
          </a:stretch>
        </p:blipFill>
        <p:spPr bwMode="auto">
          <a:xfrm>
            <a:off x="4139952" y="0"/>
            <a:ext cx="5004048" cy="3571102"/>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descr="C:\Users\jsj\Desktop\素材cnn sccnn.com_2014111795930119rx61_04 [转换].png"/>
          <p:cNvPicPr>
            <a:picLocks noChangeAspect="1" noChangeArrowheads="1"/>
          </p:cNvPicPr>
          <p:nvPr/>
        </p:nvPicPr>
        <p:blipFill rotWithShape="1">
          <a:blip r:embed="rId21" cstate="screen">
            <a:extLst>
              <a:ext uri="{28A0092B-C50C-407E-A947-70E740481C1C}">
                <a14:useLocalDpi xmlns:a14="http://schemas.microsoft.com/office/drawing/2010/main"/>
              </a:ext>
            </a:extLst>
          </a:blip>
          <a:srcRect r="-8270"/>
          <a:stretch>
            <a:fillRect/>
          </a:stretch>
        </p:blipFill>
        <p:spPr bwMode="auto">
          <a:xfrm>
            <a:off x="0" y="2571750"/>
            <a:ext cx="2498024" cy="2571750"/>
          </a:xfrm>
          <a:prstGeom prst="rect">
            <a:avLst/>
          </a:prstGeom>
          <a:noFill/>
          <a:extLst>
            <a:ext uri="{909E8E84-426E-40DD-AFC4-6F175D3DCCD1}">
              <a14:hiddenFill xmlns:a14="http://schemas.microsoft.com/office/drawing/2010/main">
                <a:solidFill>
                  <a:srgbClr val="FFFFFF"/>
                </a:solidFill>
              </a14:hiddenFill>
            </a:ext>
          </a:extLst>
        </p:spPr>
      </p:pic>
      <p:sp useBgFill="1">
        <p:nvSpPr>
          <p:cNvPr id="6" name="矩形 5"/>
          <p:cNvSpPr/>
          <p:nvPr/>
        </p:nvSpPr>
        <p:spPr>
          <a:xfrm>
            <a:off x="0" y="476972"/>
            <a:ext cx="9144000" cy="432702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0" y="476972"/>
            <a:ext cx="9144000" cy="78554"/>
          </a:xfrm>
          <a:prstGeom prst="rect">
            <a:avLst/>
          </a:prstGeom>
          <a:solidFill>
            <a:srgbClr val="E46C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TextBox 10"/>
          <p:cNvSpPr txBox="1"/>
          <p:nvPr/>
        </p:nvSpPr>
        <p:spPr>
          <a:xfrm>
            <a:off x="251520" y="62858"/>
            <a:ext cx="1954381" cy="400110"/>
          </a:xfrm>
          <a:prstGeom prst="rect">
            <a:avLst/>
          </a:prstGeom>
          <a:noFill/>
        </p:spPr>
        <p:txBody>
          <a:bodyPr wrap="none" rtlCol="0">
            <a:spAutoFit/>
          </a:bodyPr>
          <a:lstStyle/>
          <a:p>
            <a:r>
              <a:rPr lang="zh-CN" altLang="en-US" sz="2000" b="1" spc="300" dirty="0" smtClean="0">
                <a:solidFill>
                  <a:schemeClr val="tx1">
                    <a:lumMod val="85000"/>
                    <a:lumOff val="15000"/>
                  </a:schemeClr>
                </a:solidFill>
                <a:latin typeface="微软雅黑" panose="020B0503020204020204" pitchFamily="34" charset="-122"/>
                <a:ea typeface="微软雅黑" panose="020B0503020204020204" pitchFamily="34" charset="-122"/>
              </a:rPr>
              <a:t>单击添加标题</a:t>
            </a:r>
            <a:endParaRPr lang="zh-CN" altLang="en-US" sz="2000" b="1" spc="3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9" name="MH_Other_1"/>
          <p:cNvSpPr>
            <a:spLocks noChangeAspect="1"/>
          </p:cNvSpPr>
          <p:nvPr>
            <p:custDataLst>
              <p:tags r:id="rId1"/>
            </p:custDataLst>
          </p:nvPr>
        </p:nvSpPr>
        <p:spPr bwMode="auto">
          <a:xfrm rot="16200000">
            <a:off x="1515269" y="3172644"/>
            <a:ext cx="1325563" cy="1266825"/>
          </a:xfrm>
          <a:custGeom>
            <a:avLst/>
            <a:gdLst>
              <a:gd name="T0" fmla="*/ 45 w 45"/>
              <a:gd name="T1" fmla="*/ 43 h 43"/>
              <a:gd name="T2" fmla="*/ 23 w 45"/>
              <a:gd name="T3" fmla="*/ 43 h 43"/>
              <a:gd name="T4" fmla="*/ 0 w 45"/>
              <a:gd name="T5" fmla="*/ 21 h 43"/>
              <a:gd name="T6" fmla="*/ 23 w 45"/>
              <a:gd name="T7" fmla="*/ 0 h 43"/>
              <a:gd name="T8" fmla="*/ 45 w 45"/>
              <a:gd name="T9" fmla="*/ 0 h 43"/>
              <a:gd name="T10" fmla="*/ 45 w 45"/>
              <a:gd name="T11" fmla="*/ 13 h 43"/>
              <a:gd name="T12" fmla="*/ 23 w 45"/>
              <a:gd name="T13" fmla="*/ 13 h 43"/>
              <a:gd name="T14" fmla="*/ 13 w 45"/>
              <a:gd name="T15" fmla="*/ 21 h 43"/>
              <a:gd name="T16" fmla="*/ 23 w 45"/>
              <a:gd name="T17" fmla="*/ 30 h 43"/>
              <a:gd name="T18" fmla="*/ 45 w 45"/>
              <a:gd name="T19" fmla="*/ 30 h 43"/>
              <a:gd name="T20" fmla="*/ 45 w 45"/>
              <a:gd name="T21" fmla="*/ 43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5" h="43">
                <a:moveTo>
                  <a:pt x="45" y="43"/>
                </a:moveTo>
                <a:cubicBezTo>
                  <a:pt x="23" y="43"/>
                  <a:pt x="23" y="43"/>
                  <a:pt x="23" y="43"/>
                </a:cubicBezTo>
                <a:cubicBezTo>
                  <a:pt x="10" y="43"/>
                  <a:pt x="0" y="33"/>
                  <a:pt x="0" y="21"/>
                </a:cubicBezTo>
                <a:cubicBezTo>
                  <a:pt x="0" y="9"/>
                  <a:pt x="10" y="0"/>
                  <a:pt x="23" y="0"/>
                </a:cubicBezTo>
                <a:cubicBezTo>
                  <a:pt x="45" y="0"/>
                  <a:pt x="45" y="0"/>
                  <a:pt x="45" y="0"/>
                </a:cubicBezTo>
                <a:cubicBezTo>
                  <a:pt x="45" y="13"/>
                  <a:pt x="45" y="13"/>
                  <a:pt x="45" y="13"/>
                </a:cubicBezTo>
                <a:cubicBezTo>
                  <a:pt x="23" y="13"/>
                  <a:pt x="23" y="13"/>
                  <a:pt x="23" y="13"/>
                </a:cubicBezTo>
                <a:cubicBezTo>
                  <a:pt x="17" y="13"/>
                  <a:pt x="13" y="17"/>
                  <a:pt x="13" y="21"/>
                </a:cubicBezTo>
                <a:cubicBezTo>
                  <a:pt x="13" y="26"/>
                  <a:pt x="17" y="30"/>
                  <a:pt x="23" y="30"/>
                </a:cubicBezTo>
                <a:cubicBezTo>
                  <a:pt x="45" y="30"/>
                  <a:pt x="45" y="30"/>
                  <a:pt x="45" y="30"/>
                </a:cubicBezTo>
                <a:lnTo>
                  <a:pt x="45" y="43"/>
                </a:lnTo>
                <a:close/>
              </a:path>
            </a:pathLst>
          </a:custGeom>
          <a:solidFill>
            <a:srgbClr val="0070C0"/>
          </a:solidFill>
          <a:ln>
            <a:noFill/>
          </a:ln>
        </p:spPr>
        <p:txBody>
          <a:bodyPr lIns="68580" tIns="34290" rIns="68580" bIns="34290"/>
          <a:lstStyle/>
          <a:p>
            <a:pPr eaLnBrk="1" fontAlgn="auto" hangingPunct="1">
              <a:spcBef>
                <a:spcPts val="0"/>
              </a:spcBef>
              <a:spcAft>
                <a:spcPts val="0"/>
              </a:spcAft>
              <a:defRPr/>
            </a:pPr>
            <a:endParaRPr lang="zh-CN" altLang="en-US" kern="0">
              <a:solidFill>
                <a:prstClr val="black"/>
              </a:solidFill>
              <a:latin typeface="Calibri" panose="020F0502020204030204"/>
              <a:ea typeface="宋体" panose="02010600030101010101" pitchFamily="2" charset="-122"/>
            </a:endParaRPr>
          </a:p>
        </p:txBody>
      </p:sp>
      <p:sp>
        <p:nvSpPr>
          <p:cNvPr id="10" name="MH_Other_2"/>
          <p:cNvSpPr>
            <a:spLocks noChangeAspect="1"/>
          </p:cNvSpPr>
          <p:nvPr>
            <p:custDataLst>
              <p:tags r:id="rId2"/>
            </p:custDataLst>
          </p:nvPr>
        </p:nvSpPr>
        <p:spPr bwMode="auto">
          <a:xfrm rot="16200000">
            <a:off x="4845843" y="3171057"/>
            <a:ext cx="1325563" cy="1270000"/>
          </a:xfrm>
          <a:custGeom>
            <a:avLst/>
            <a:gdLst>
              <a:gd name="T0" fmla="*/ 45 w 45"/>
              <a:gd name="T1" fmla="*/ 43 h 43"/>
              <a:gd name="T2" fmla="*/ 23 w 45"/>
              <a:gd name="T3" fmla="*/ 43 h 43"/>
              <a:gd name="T4" fmla="*/ 0 w 45"/>
              <a:gd name="T5" fmla="*/ 21 h 43"/>
              <a:gd name="T6" fmla="*/ 23 w 45"/>
              <a:gd name="T7" fmla="*/ 0 h 43"/>
              <a:gd name="T8" fmla="*/ 45 w 45"/>
              <a:gd name="T9" fmla="*/ 0 h 43"/>
              <a:gd name="T10" fmla="*/ 45 w 45"/>
              <a:gd name="T11" fmla="*/ 13 h 43"/>
              <a:gd name="T12" fmla="*/ 23 w 45"/>
              <a:gd name="T13" fmla="*/ 13 h 43"/>
              <a:gd name="T14" fmla="*/ 13 w 45"/>
              <a:gd name="T15" fmla="*/ 21 h 43"/>
              <a:gd name="T16" fmla="*/ 23 w 45"/>
              <a:gd name="T17" fmla="*/ 30 h 43"/>
              <a:gd name="T18" fmla="*/ 45 w 45"/>
              <a:gd name="T19" fmla="*/ 30 h 43"/>
              <a:gd name="T20" fmla="*/ 45 w 45"/>
              <a:gd name="T21" fmla="*/ 43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5" h="43">
                <a:moveTo>
                  <a:pt x="45" y="43"/>
                </a:moveTo>
                <a:cubicBezTo>
                  <a:pt x="23" y="43"/>
                  <a:pt x="23" y="43"/>
                  <a:pt x="23" y="43"/>
                </a:cubicBezTo>
                <a:cubicBezTo>
                  <a:pt x="10" y="43"/>
                  <a:pt x="0" y="33"/>
                  <a:pt x="0" y="21"/>
                </a:cubicBezTo>
                <a:cubicBezTo>
                  <a:pt x="0" y="9"/>
                  <a:pt x="10" y="0"/>
                  <a:pt x="23" y="0"/>
                </a:cubicBezTo>
                <a:cubicBezTo>
                  <a:pt x="45" y="0"/>
                  <a:pt x="45" y="0"/>
                  <a:pt x="45" y="0"/>
                </a:cubicBezTo>
                <a:cubicBezTo>
                  <a:pt x="45" y="13"/>
                  <a:pt x="45" y="13"/>
                  <a:pt x="45" y="13"/>
                </a:cubicBezTo>
                <a:cubicBezTo>
                  <a:pt x="23" y="13"/>
                  <a:pt x="23" y="13"/>
                  <a:pt x="23" y="13"/>
                </a:cubicBezTo>
                <a:cubicBezTo>
                  <a:pt x="17" y="13"/>
                  <a:pt x="13" y="17"/>
                  <a:pt x="13" y="21"/>
                </a:cubicBezTo>
                <a:cubicBezTo>
                  <a:pt x="13" y="26"/>
                  <a:pt x="17" y="30"/>
                  <a:pt x="23" y="30"/>
                </a:cubicBezTo>
                <a:cubicBezTo>
                  <a:pt x="45" y="30"/>
                  <a:pt x="45" y="30"/>
                  <a:pt x="45" y="30"/>
                </a:cubicBezTo>
                <a:lnTo>
                  <a:pt x="45" y="43"/>
                </a:lnTo>
                <a:close/>
              </a:path>
            </a:pathLst>
          </a:custGeom>
          <a:solidFill>
            <a:srgbClr val="0070C0"/>
          </a:solidFill>
          <a:ln>
            <a:noFill/>
          </a:ln>
        </p:spPr>
        <p:txBody>
          <a:bodyPr lIns="68580" tIns="34290" rIns="68580" bIns="34290"/>
          <a:lstStyle/>
          <a:p>
            <a:endParaRPr lang="zh-CN" altLang="en-US" kern="0">
              <a:solidFill>
                <a:prstClr val="black"/>
              </a:solidFill>
              <a:latin typeface="Calibri" panose="020F0502020204030204"/>
              <a:ea typeface="宋体" panose="02010600030101010101" pitchFamily="2" charset="-122"/>
            </a:endParaRPr>
          </a:p>
        </p:txBody>
      </p:sp>
      <p:sp>
        <p:nvSpPr>
          <p:cNvPr id="11" name="MH_Other_3"/>
          <p:cNvSpPr>
            <a:spLocks noChangeAspect="1"/>
          </p:cNvSpPr>
          <p:nvPr>
            <p:custDataLst>
              <p:tags r:id="rId3"/>
            </p:custDataLst>
          </p:nvPr>
        </p:nvSpPr>
        <p:spPr bwMode="auto">
          <a:xfrm rot="5400000" flipV="1">
            <a:off x="3178969" y="800919"/>
            <a:ext cx="1327150" cy="1268412"/>
          </a:xfrm>
          <a:custGeom>
            <a:avLst/>
            <a:gdLst>
              <a:gd name="T0" fmla="*/ 45 w 45"/>
              <a:gd name="T1" fmla="*/ 43 h 43"/>
              <a:gd name="T2" fmla="*/ 23 w 45"/>
              <a:gd name="T3" fmla="*/ 43 h 43"/>
              <a:gd name="T4" fmla="*/ 0 w 45"/>
              <a:gd name="T5" fmla="*/ 21 h 43"/>
              <a:gd name="T6" fmla="*/ 23 w 45"/>
              <a:gd name="T7" fmla="*/ 0 h 43"/>
              <a:gd name="T8" fmla="*/ 45 w 45"/>
              <a:gd name="T9" fmla="*/ 0 h 43"/>
              <a:gd name="T10" fmla="*/ 45 w 45"/>
              <a:gd name="T11" fmla="*/ 13 h 43"/>
              <a:gd name="T12" fmla="*/ 23 w 45"/>
              <a:gd name="T13" fmla="*/ 13 h 43"/>
              <a:gd name="T14" fmla="*/ 13 w 45"/>
              <a:gd name="T15" fmla="*/ 21 h 43"/>
              <a:gd name="T16" fmla="*/ 23 w 45"/>
              <a:gd name="T17" fmla="*/ 30 h 43"/>
              <a:gd name="T18" fmla="*/ 45 w 45"/>
              <a:gd name="T19" fmla="*/ 30 h 43"/>
              <a:gd name="T20" fmla="*/ 45 w 45"/>
              <a:gd name="T21" fmla="*/ 43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5" h="43">
                <a:moveTo>
                  <a:pt x="45" y="43"/>
                </a:moveTo>
                <a:cubicBezTo>
                  <a:pt x="23" y="43"/>
                  <a:pt x="23" y="43"/>
                  <a:pt x="23" y="43"/>
                </a:cubicBezTo>
                <a:cubicBezTo>
                  <a:pt x="10" y="43"/>
                  <a:pt x="0" y="33"/>
                  <a:pt x="0" y="21"/>
                </a:cubicBezTo>
                <a:cubicBezTo>
                  <a:pt x="0" y="9"/>
                  <a:pt x="10" y="0"/>
                  <a:pt x="23" y="0"/>
                </a:cubicBezTo>
                <a:cubicBezTo>
                  <a:pt x="45" y="0"/>
                  <a:pt x="45" y="0"/>
                  <a:pt x="45" y="0"/>
                </a:cubicBezTo>
                <a:cubicBezTo>
                  <a:pt x="45" y="13"/>
                  <a:pt x="45" y="13"/>
                  <a:pt x="45" y="13"/>
                </a:cubicBezTo>
                <a:cubicBezTo>
                  <a:pt x="23" y="13"/>
                  <a:pt x="23" y="13"/>
                  <a:pt x="23" y="13"/>
                </a:cubicBezTo>
                <a:cubicBezTo>
                  <a:pt x="17" y="13"/>
                  <a:pt x="13" y="17"/>
                  <a:pt x="13" y="21"/>
                </a:cubicBezTo>
                <a:cubicBezTo>
                  <a:pt x="13" y="26"/>
                  <a:pt x="17" y="30"/>
                  <a:pt x="23" y="30"/>
                </a:cubicBezTo>
                <a:cubicBezTo>
                  <a:pt x="45" y="30"/>
                  <a:pt x="45" y="30"/>
                  <a:pt x="45" y="30"/>
                </a:cubicBezTo>
                <a:lnTo>
                  <a:pt x="45" y="43"/>
                </a:lnTo>
                <a:close/>
              </a:path>
            </a:pathLst>
          </a:custGeom>
          <a:solidFill>
            <a:srgbClr val="0070C0"/>
          </a:solidFill>
          <a:ln>
            <a:noFill/>
          </a:ln>
        </p:spPr>
        <p:txBody>
          <a:bodyPr lIns="68580" tIns="34290" rIns="68580" bIns="34290"/>
          <a:lstStyle/>
          <a:p>
            <a:endParaRPr lang="zh-CN" altLang="en-US" kern="0">
              <a:solidFill>
                <a:prstClr val="black"/>
              </a:solidFill>
              <a:latin typeface="Calibri" panose="020F0502020204030204"/>
              <a:ea typeface="宋体" panose="02010600030101010101" pitchFamily="2" charset="-122"/>
            </a:endParaRPr>
          </a:p>
        </p:txBody>
      </p:sp>
      <p:sp>
        <p:nvSpPr>
          <p:cNvPr id="12" name="MH_Other_4"/>
          <p:cNvSpPr>
            <a:spLocks noChangeAspect="1"/>
          </p:cNvSpPr>
          <p:nvPr>
            <p:custDataLst>
              <p:tags r:id="rId4"/>
            </p:custDataLst>
          </p:nvPr>
        </p:nvSpPr>
        <p:spPr bwMode="auto">
          <a:xfrm rot="5400000" flipV="1">
            <a:off x="6508750" y="800125"/>
            <a:ext cx="1327150" cy="1270000"/>
          </a:xfrm>
          <a:custGeom>
            <a:avLst/>
            <a:gdLst>
              <a:gd name="T0" fmla="*/ 45 w 45"/>
              <a:gd name="T1" fmla="*/ 43 h 43"/>
              <a:gd name="T2" fmla="*/ 23 w 45"/>
              <a:gd name="T3" fmla="*/ 43 h 43"/>
              <a:gd name="T4" fmla="*/ 0 w 45"/>
              <a:gd name="T5" fmla="*/ 21 h 43"/>
              <a:gd name="T6" fmla="*/ 23 w 45"/>
              <a:gd name="T7" fmla="*/ 0 h 43"/>
              <a:gd name="T8" fmla="*/ 45 w 45"/>
              <a:gd name="T9" fmla="*/ 0 h 43"/>
              <a:gd name="T10" fmla="*/ 45 w 45"/>
              <a:gd name="T11" fmla="*/ 13 h 43"/>
              <a:gd name="T12" fmla="*/ 23 w 45"/>
              <a:gd name="T13" fmla="*/ 13 h 43"/>
              <a:gd name="T14" fmla="*/ 13 w 45"/>
              <a:gd name="T15" fmla="*/ 21 h 43"/>
              <a:gd name="T16" fmla="*/ 23 w 45"/>
              <a:gd name="T17" fmla="*/ 30 h 43"/>
              <a:gd name="T18" fmla="*/ 45 w 45"/>
              <a:gd name="T19" fmla="*/ 30 h 43"/>
              <a:gd name="T20" fmla="*/ 45 w 45"/>
              <a:gd name="T21" fmla="*/ 43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5" h="43">
                <a:moveTo>
                  <a:pt x="45" y="43"/>
                </a:moveTo>
                <a:cubicBezTo>
                  <a:pt x="23" y="43"/>
                  <a:pt x="23" y="43"/>
                  <a:pt x="23" y="43"/>
                </a:cubicBezTo>
                <a:cubicBezTo>
                  <a:pt x="10" y="43"/>
                  <a:pt x="0" y="33"/>
                  <a:pt x="0" y="21"/>
                </a:cubicBezTo>
                <a:cubicBezTo>
                  <a:pt x="0" y="9"/>
                  <a:pt x="10" y="0"/>
                  <a:pt x="23" y="0"/>
                </a:cubicBezTo>
                <a:cubicBezTo>
                  <a:pt x="45" y="0"/>
                  <a:pt x="45" y="0"/>
                  <a:pt x="45" y="0"/>
                </a:cubicBezTo>
                <a:cubicBezTo>
                  <a:pt x="45" y="13"/>
                  <a:pt x="45" y="13"/>
                  <a:pt x="45" y="13"/>
                </a:cubicBezTo>
                <a:cubicBezTo>
                  <a:pt x="23" y="13"/>
                  <a:pt x="23" y="13"/>
                  <a:pt x="23" y="13"/>
                </a:cubicBezTo>
                <a:cubicBezTo>
                  <a:pt x="17" y="13"/>
                  <a:pt x="13" y="17"/>
                  <a:pt x="13" y="21"/>
                </a:cubicBezTo>
                <a:cubicBezTo>
                  <a:pt x="13" y="26"/>
                  <a:pt x="17" y="30"/>
                  <a:pt x="23" y="30"/>
                </a:cubicBezTo>
                <a:cubicBezTo>
                  <a:pt x="45" y="30"/>
                  <a:pt x="45" y="30"/>
                  <a:pt x="45" y="30"/>
                </a:cubicBezTo>
                <a:lnTo>
                  <a:pt x="45" y="43"/>
                </a:lnTo>
                <a:close/>
              </a:path>
            </a:pathLst>
          </a:custGeom>
          <a:solidFill>
            <a:srgbClr val="E46C0A"/>
          </a:solidFill>
          <a:ln>
            <a:noFill/>
          </a:ln>
        </p:spPr>
        <p:txBody>
          <a:bodyPr lIns="68580" tIns="34290" rIns="68580" bIns="34290"/>
          <a:lstStyle/>
          <a:p>
            <a:endParaRPr lang="zh-CN" altLang="en-US" kern="0">
              <a:solidFill>
                <a:prstClr val="black"/>
              </a:solidFill>
              <a:latin typeface="Calibri" panose="020F0502020204030204"/>
              <a:ea typeface="宋体" panose="02010600030101010101" pitchFamily="2" charset="-122"/>
            </a:endParaRPr>
          </a:p>
        </p:txBody>
      </p:sp>
      <p:pic>
        <p:nvPicPr>
          <p:cNvPr id="13" name="MH_Other_5"/>
          <p:cNvPicPr>
            <a:picLocks noChangeAspect="1"/>
          </p:cNvPicPr>
          <p:nvPr>
            <p:custDataLst>
              <p:tags r:id="rId5"/>
            </p:custDataLst>
          </p:nvPr>
        </p:nvPicPr>
        <p:blipFill>
          <a:blip r:embed="rId22" cstate="screen">
            <a:extLst>
              <a:ext uri="{28A0092B-C50C-407E-A947-70E740481C1C}">
                <a14:useLocalDpi xmlns:a14="http://schemas.microsoft.com/office/drawing/2010/main"/>
              </a:ext>
            </a:extLst>
          </a:blip>
          <a:srcRect/>
          <a:stretch>
            <a:fillRect/>
          </a:stretch>
        </p:blipFill>
        <p:spPr bwMode="auto">
          <a:xfrm>
            <a:off x="-120650" y="1765325"/>
            <a:ext cx="9445625" cy="565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MH_Other_6"/>
          <p:cNvPicPr>
            <a:picLocks noChangeAspect="1"/>
          </p:cNvPicPr>
          <p:nvPr>
            <p:custDataLst>
              <p:tags r:id="rId6"/>
            </p:custDataLst>
          </p:nvPr>
        </p:nvPicPr>
        <p:blipFill>
          <a:blip r:embed="rId23" cstate="screen">
            <a:extLst>
              <a:ext uri="{28A0092B-C50C-407E-A947-70E740481C1C}">
                <a14:useLocalDpi xmlns:a14="http://schemas.microsoft.com/office/drawing/2010/main"/>
              </a:ext>
            </a:extLst>
          </a:blip>
          <a:srcRect/>
          <a:stretch>
            <a:fillRect/>
          </a:stretch>
        </p:blipFill>
        <p:spPr bwMode="auto">
          <a:xfrm>
            <a:off x="-120650" y="2909913"/>
            <a:ext cx="9445625" cy="565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MH_SubTitle_1"/>
          <p:cNvSpPr txBox="1">
            <a:spLocks noChangeArrowheads="1"/>
          </p:cNvSpPr>
          <p:nvPr>
            <p:custDataLst>
              <p:tags r:id="rId7"/>
            </p:custDataLst>
          </p:nvPr>
        </p:nvSpPr>
        <p:spPr bwMode="auto">
          <a:xfrm>
            <a:off x="1144588" y="1136675"/>
            <a:ext cx="2006600" cy="871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Times New Roman" panose="02020603050405020304" pitchFamily="18" charset="0"/>
                <a:ea typeface="微软雅黑" panose="020B0503020204020204" pitchFamily="34" charset="-122"/>
              </a:defRPr>
            </a:lvl1pPr>
            <a:lvl2pPr marL="742950" indent="-285750">
              <a:defRPr>
                <a:solidFill>
                  <a:schemeClr val="tx1"/>
                </a:solidFill>
                <a:latin typeface="Times New Roman" panose="02020603050405020304" pitchFamily="18" charset="0"/>
                <a:ea typeface="微软雅黑" panose="020B0503020204020204" pitchFamily="34" charset="-122"/>
              </a:defRPr>
            </a:lvl2pPr>
            <a:lvl3pPr marL="1143000" indent="-228600">
              <a:defRPr>
                <a:solidFill>
                  <a:schemeClr val="tx1"/>
                </a:solidFill>
                <a:latin typeface="Times New Roman" panose="02020603050405020304" pitchFamily="18" charset="0"/>
                <a:ea typeface="微软雅黑" panose="020B0503020204020204" pitchFamily="34" charset="-122"/>
              </a:defRPr>
            </a:lvl3pPr>
            <a:lvl4pPr marL="1600200" indent="-228600">
              <a:defRPr>
                <a:solidFill>
                  <a:schemeClr val="tx1"/>
                </a:solidFill>
                <a:latin typeface="Times New Roman" panose="02020603050405020304" pitchFamily="18" charset="0"/>
                <a:ea typeface="微软雅黑" panose="020B0503020204020204" pitchFamily="34" charset="-122"/>
              </a:defRPr>
            </a:lvl4pPr>
            <a:lvl5pPr marL="2057400" indent="-228600">
              <a:defRPr>
                <a:solidFill>
                  <a:schemeClr val="tx1"/>
                </a:solidFill>
                <a:latin typeface="Times New Roman" panose="02020603050405020304" pitchFamily="18" charset="0"/>
                <a:ea typeface="微软雅黑" panose="020B0503020204020204" pitchFamily="3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9pPr>
          </a:lstStyle>
          <a:p>
            <a:pPr algn="ctr" eaLnBrk="1" hangingPunct="1">
              <a:lnSpc>
                <a:spcPct val="120000"/>
              </a:lnSpc>
            </a:pPr>
            <a:r>
              <a:rPr lang="zh-CN" altLang="en-US" sz="1600" dirty="0">
                <a:latin typeface="微软雅黑" panose="020B0503020204020204" pitchFamily="34" charset="-122"/>
              </a:rPr>
              <a:t>点击添加标题文字</a:t>
            </a:r>
            <a:endParaRPr lang="en-US" altLang="zh-CN" sz="1600" dirty="0">
              <a:latin typeface="微软雅黑" panose="020B0503020204020204" pitchFamily="34" charset="-122"/>
            </a:endParaRPr>
          </a:p>
          <a:p>
            <a:pPr algn="ctr" eaLnBrk="1" hangingPunct="1">
              <a:lnSpc>
                <a:spcPct val="120000"/>
              </a:lnSpc>
            </a:pPr>
            <a:r>
              <a:rPr lang="zh-CN" altLang="en-US" sz="1600" dirty="0">
                <a:latin typeface="微软雅黑" panose="020B0503020204020204" pitchFamily="34" charset="-122"/>
              </a:rPr>
              <a:t>点击添加标题文字</a:t>
            </a:r>
          </a:p>
        </p:txBody>
      </p:sp>
      <p:sp>
        <p:nvSpPr>
          <p:cNvPr id="16" name="MH_SubTitle_3"/>
          <p:cNvSpPr txBox="1">
            <a:spLocks noChangeArrowheads="1"/>
          </p:cNvSpPr>
          <p:nvPr>
            <p:custDataLst>
              <p:tags r:id="rId8"/>
            </p:custDataLst>
          </p:nvPr>
        </p:nvSpPr>
        <p:spPr bwMode="auto">
          <a:xfrm>
            <a:off x="4476750" y="1136675"/>
            <a:ext cx="2006600" cy="871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Times New Roman" panose="02020603050405020304" pitchFamily="18" charset="0"/>
                <a:ea typeface="微软雅黑" panose="020B0503020204020204" pitchFamily="34" charset="-122"/>
              </a:defRPr>
            </a:lvl1pPr>
            <a:lvl2pPr marL="742950" indent="-285750">
              <a:defRPr>
                <a:solidFill>
                  <a:schemeClr val="tx1"/>
                </a:solidFill>
                <a:latin typeface="Times New Roman" panose="02020603050405020304" pitchFamily="18" charset="0"/>
                <a:ea typeface="微软雅黑" panose="020B0503020204020204" pitchFamily="34" charset="-122"/>
              </a:defRPr>
            </a:lvl2pPr>
            <a:lvl3pPr marL="1143000" indent="-228600">
              <a:defRPr>
                <a:solidFill>
                  <a:schemeClr val="tx1"/>
                </a:solidFill>
                <a:latin typeface="Times New Roman" panose="02020603050405020304" pitchFamily="18" charset="0"/>
                <a:ea typeface="微软雅黑" panose="020B0503020204020204" pitchFamily="34" charset="-122"/>
              </a:defRPr>
            </a:lvl3pPr>
            <a:lvl4pPr marL="1600200" indent="-228600">
              <a:defRPr>
                <a:solidFill>
                  <a:schemeClr val="tx1"/>
                </a:solidFill>
                <a:latin typeface="Times New Roman" panose="02020603050405020304" pitchFamily="18" charset="0"/>
                <a:ea typeface="微软雅黑" panose="020B0503020204020204" pitchFamily="34" charset="-122"/>
              </a:defRPr>
            </a:lvl4pPr>
            <a:lvl5pPr marL="2057400" indent="-228600">
              <a:defRPr>
                <a:solidFill>
                  <a:schemeClr val="tx1"/>
                </a:solidFill>
                <a:latin typeface="Times New Roman" panose="02020603050405020304" pitchFamily="18" charset="0"/>
                <a:ea typeface="微软雅黑" panose="020B0503020204020204" pitchFamily="3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9pPr>
          </a:lstStyle>
          <a:p>
            <a:pPr algn="ctr" eaLnBrk="1" hangingPunct="1">
              <a:lnSpc>
                <a:spcPct val="120000"/>
              </a:lnSpc>
            </a:pPr>
            <a:r>
              <a:rPr lang="zh-CN" altLang="en-US" sz="1600">
                <a:latin typeface="微软雅黑" panose="020B0503020204020204" pitchFamily="34" charset="-122"/>
              </a:rPr>
              <a:t>点击添加标题文字</a:t>
            </a:r>
            <a:endParaRPr lang="en-US" altLang="zh-CN" sz="1600">
              <a:latin typeface="微软雅黑" panose="020B0503020204020204" pitchFamily="34" charset="-122"/>
            </a:endParaRPr>
          </a:p>
          <a:p>
            <a:pPr algn="ctr" eaLnBrk="1" hangingPunct="1">
              <a:lnSpc>
                <a:spcPct val="120000"/>
              </a:lnSpc>
            </a:pPr>
            <a:r>
              <a:rPr lang="zh-CN" altLang="en-US" sz="1600">
                <a:latin typeface="微软雅黑" panose="020B0503020204020204" pitchFamily="34" charset="-122"/>
              </a:rPr>
              <a:t>点击添加标题文字</a:t>
            </a:r>
          </a:p>
        </p:txBody>
      </p:sp>
      <p:sp>
        <p:nvSpPr>
          <p:cNvPr id="17" name="MH_SubTitle_2"/>
          <p:cNvSpPr txBox="1">
            <a:spLocks noChangeArrowheads="1"/>
          </p:cNvSpPr>
          <p:nvPr>
            <p:custDataLst>
              <p:tags r:id="rId9"/>
            </p:custDataLst>
          </p:nvPr>
        </p:nvSpPr>
        <p:spPr bwMode="auto">
          <a:xfrm>
            <a:off x="2808288" y="3181375"/>
            <a:ext cx="2008187" cy="871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Times New Roman" panose="02020603050405020304" pitchFamily="18" charset="0"/>
                <a:ea typeface="微软雅黑" panose="020B0503020204020204" pitchFamily="34" charset="-122"/>
              </a:defRPr>
            </a:lvl1pPr>
            <a:lvl2pPr marL="742950" indent="-285750">
              <a:defRPr>
                <a:solidFill>
                  <a:schemeClr val="tx1"/>
                </a:solidFill>
                <a:latin typeface="Times New Roman" panose="02020603050405020304" pitchFamily="18" charset="0"/>
                <a:ea typeface="微软雅黑" panose="020B0503020204020204" pitchFamily="34" charset="-122"/>
              </a:defRPr>
            </a:lvl2pPr>
            <a:lvl3pPr marL="1143000" indent="-228600">
              <a:defRPr>
                <a:solidFill>
                  <a:schemeClr val="tx1"/>
                </a:solidFill>
                <a:latin typeface="Times New Roman" panose="02020603050405020304" pitchFamily="18" charset="0"/>
                <a:ea typeface="微软雅黑" panose="020B0503020204020204" pitchFamily="34" charset="-122"/>
              </a:defRPr>
            </a:lvl3pPr>
            <a:lvl4pPr marL="1600200" indent="-228600">
              <a:defRPr>
                <a:solidFill>
                  <a:schemeClr val="tx1"/>
                </a:solidFill>
                <a:latin typeface="Times New Roman" panose="02020603050405020304" pitchFamily="18" charset="0"/>
                <a:ea typeface="微软雅黑" panose="020B0503020204020204" pitchFamily="34" charset="-122"/>
              </a:defRPr>
            </a:lvl4pPr>
            <a:lvl5pPr marL="2057400" indent="-228600">
              <a:defRPr>
                <a:solidFill>
                  <a:schemeClr val="tx1"/>
                </a:solidFill>
                <a:latin typeface="Times New Roman" panose="02020603050405020304" pitchFamily="18" charset="0"/>
                <a:ea typeface="微软雅黑" panose="020B0503020204020204" pitchFamily="3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9pPr>
          </a:lstStyle>
          <a:p>
            <a:pPr algn="ctr" eaLnBrk="1" hangingPunct="1">
              <a:lnSpc>
                <a:spcPct val="120000"/>
              </a:lnSpc>
            </a:pPr>
            <a:r>
              <a:rPr lang="zh-CN" altLang="en-US" sz="1600">
                <a:latin typeface="微软雅黑" panose="020B0503020204020204" pitchFamily="34" charset="-122"/>
              </a:rPr>
              <a:t>点击添加标题文字</a:t>
            </a:r>
            <a:endParaRPr lang="en-US" altLang="zh-CN" sz="1600">
              <a:latin typeface="微软雅黑" panose="020B0503020204020204" pitchFamily="34" charset="-122"/>
            </a:endParaRPr>
          </a:p>
          <a:p>
            <a:pPr algn="ctr" eaLnBrk="1" hangingPunct="1">
              <a:lnSpc>
                <a:spcPct val="120000"/>
              </a:lnSpc>
            </a:pPr>
            <a:r>
              <a:rPr lang="zh-CN" altLang="en-US" sz="1600">
                <a:latin typeface="微软雅黑" panose="020B0503020204020204" pitchFamily="34" charset="-122"/>
              </a:rPr>
              <a:t>点击添加标题文字</a:t>
            </a:r>
          </a:p>
        </p:txBody>
      </p:sp>
      <p:sp>
        <p:nvSpPr>
          <p:cNvPr id="18" name="MH_SubTitle_4"/>
          <p:cNvSpPr txBox="1">
            <a:spLocks noChangeArrowheads="1"/>
          </p:cNvSpPr>
          <p:nvPr>
            <p:custDataLst>
              <p:tags r:id="rId10"/>
            </p:custDataLst>
          </p:nvPr>
        </p:nvSpPr>
        <p:spPr bwMode="auto">
          <a:xfrm>
            <a:off x="6140450" y="3181375"/>
            <a:ext cx="2006600" cy="871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Times New Roman" panose="02020603050405020304" pitchFamily="18" charset="0"/>
                <a:ea typeface="微软雅黑" panose="020B0503020204020204" pitchFamily="34" charset="-122"/>
              </a:defRPr>
            </a:lvl1pPr>
            <a:lvl2pPr marL="742950" indent="-285750">
              <a:defRPr>
                <a:solidFill>
                  <a:schemeClr val="tx1"/>
                </a:solidFill>
                <a:latin typeface="Times New Roman" panose="02020603050405020304" pitchFamily="18" charset="0"/>
                <a:ea typeface="微软雅黑" panose="020B0503020204020204" pitchFamily="34" charset="-122"/>
              </a:defRPr>
            </a:lvl2pPr>
            <a:lvl3pPr marL="1143000" indent="-228600">
              <a:defRPr>
                <a:solidFill>
                  <a:schemeClr val="tx1"/>
                </a:solidFill>
                <a:latin typeface="Times New Roman" panose="02020603050405020304" pitchFamily="18" charset="0"/>
                <a:ea typeface="微软雅黑" panose="020B0503020204020204" pitchFamily="34" charset="-122"/>
              </a:defRPr>
            </a:lvl3pPr>
            <a:lvl4pPr marL="1600200" indent="-228600">
              <a:defRPr>
                <a:solidFill>
                  <a:schemeClr val="tx1"/>
                </a:solidFill>
                <a:latin typeface="Times New Roman" panose="02020603050405020304" pitchFamily="18" charset="0"/>
                <a:ea typeface="微软雅黑" panose="020B0503020204020204" pitchFamily="34" charset="-122"/>
              </a:defRPr>
            </a:lvl4pPr>
            <a:lvl5pPr marL="2057400" indent="-228600">
              <a:defRPr>
                <a:solidFill>
                  <a:schemeClr val="tx1"/>
                </a:solidFill>
                <a:latin typeface="Times New Roman" panose="02020603050405020304" pitchFamily="18" charset="0"/>
                <a:ea typeface="微软雅黑" panose="020B0503020204020204" pitchFamily="3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9pPr>
          </a:lstStyle>
          <a:p>
            <a:pPr algn="ctr" eaLnBrk="1" hangingPunct="1">
              <a:lnSpc>
                <a:spcPct val="120000"/>
              </a:lnSpc>
            </a:pPr>
            <a:r>
              <a:rPr lang="zh-CN" altLang="en-US" sz="1600">
                <a:latin typeface="微软雅黑" panose="020B0503020204020204" pitchFamily="34" charset="-122"/>
              </a:rPr>
              <a:t>点击添加标题文字</a:t>
            </a:r>
            <a:endParaRPr lang="en-US" altLang="zh-CN" sz="1600">
              <a:latin typeface="微软雅黑" panose="020B0503020204020204" pitchFamily="34" charset="-122"/>
            </a:endParaRPr>
          </a:p>
          <a:p>
            <a:pPr algn="ctr" eaLnBrk="1" hangingPunct="1">
              <a:lnSpc>
                <a:spcPct val="120000"/>
              </a:lnSpc>
            </a:pPr>
            <a:r>
              <a:rPr lang="zh-CN" altLang="en-US" sz="1600">
                <a:latin typeface="微软雅黑" panose="020B0503020204020204" pitchFamily="34" charset="-122"/>
              </a:rPr>
              <a:t>点击添加标题文字</a:t>
            </a:r>
          </a:p>
        </p:txBody>
      </p:sp>
      <p:sp>
        <p:nvSpPr>
          <p:cNvPr id="19" name="MH_Other_7"/>
          <p:cNvSpPr>
            <a:spLocks noChangeAspect="1" noEditPoints="1"/>
          </p:cNvSpPr>
          <p:nvPr>
            <p:custDataLst>
              <p:tags r:id="rId11"/>
            </p:custDataLst>
          </p:nvPr>
        </p:nvSpPr>
        <p:spPr bwMode="auto">
          <a:xfrm>
            <a:off x="7019925" y="1665313"/>
            <a:ext cx="306388" cy="301625"/>
          </a:xfrm>
          <a:custGeom>
            <a:avLst/>
            <a:gdLst/>
            <a:ahLst/>
            <a:cxnLst>
              <a:cxn ang="0">
                <a:pos x="85" y="59"/>
              </a:cxn>
              <a:cxn ang="0">
                <a:pos x="99" y="53"/>
              </a:cxn>
              <a:cxn ang="0">
                <a:pos x="99" y="43"/>
              </a:cxn>
              <a:cxn ang="0">
                <a:pos x="85" y="37"/>
              </a:cxn>
              <a:cxn ang="0">
                <a:pos x="83" y="31"/>
              </a:cxn>
              <a:cxn ang="0">
                <a:pos x="88" y="17"/>
              </a:cxn>
              <a:cxn ang="0">
                <a:pos x="80" y="10"/>
              </a:cxn>
              <a:cxn ang="0">
                <a:pos x="67" y="15"/>
              </a:cxn>
              <a:cxn ang="0">
                <a:pos x="60" y="13"/>
              </a:cxn>
              <a:cxn ang="0">
                <a:pos x="54" y="0"/>
              </a:cxn>
              <a:cxn ang="0">
                <a:pos x="44" y="0"/>
              </a:cxn>
              <a:cxn ang="0">
                <a:pos x="38" y="13"/>
              </a:cxn>
              <a:cxn ang="0">
                <a:pos x="32" y="15"/>
              </a:cxn>
              <a:cxn ang="0">
                <a:pos x="18" y="10"/>
              </a:cxn>
              <a:cxn ang="0">
                <a:pos x="10" y="18"/>
              </a:cxn>
              <a:cxn ang="0">
                <a:pos x="16" y="31"/>
              </a:cxn>
              <a:cxn ang="0">
                <a:pos x="13" y="37"/>
              </a:cxn>
              <a:cxn ang="0">
                <a:pos x="0" y="43"/>
              </a:cxn>
              <a:cxn ang="0">
                <a:pos x="0" y="54"/>
              </a:cxn>
              <a:cxn ang="0">
                <a:pos x="13" y="59"/>
              </a:cxn>
              <a:cxn ang="0">
                <a:pos x="16" y="65"/>
              </a:cxn>
              <a:cxn ang="0">
                <a:pos x="10" y="79"/>
              </a:cxn>
              <a:cxn ang="0">
                <a:pos x="18" y="86"/>
              </a:cxn>
              <a:cxn ang="0">
                <a:pos x="32" y="81"/>
              </a:cxn>
              <a:cxn ang="0">
                <a:pos x="38" y="83"/>
              </a:cxn>
              <a:cxn ang="0">
                <a:pos x="44" y="97"/>
              </a:cxn>
              <a:cxn ang="0">
                <a:pos x="55" y="97"/>
              </a:cxn>
              <a:cxn ang="0">
                <a:pos x="61" y="83"/>
              </a:cxn>
              <a:cxn ang="0">
                <a:pos x="67" y="81"/>
              </a:cxn>
              <a:cxn ang="0">
                <a:pos x="81" y="86"/>
              </a:cxn>
              <a:cxn ang="0">
                <a:pos x="88" y="79"/>
              </a:cxn>
              <a:cxn ang="0">
                <a:pos x="83" y="65"/>
              </a:cxn>
              <a:cxn ang="0">
                <a:pos x="85" y="59"/>
              </a:cxn>
              <a:cxn ang="0">
                <a:pos x="49" y="64"/>
              </a:cxn>
              <a:cxn ang="0">
                <a:pos x="33" y="48"/>
              </a:cxn>
              <a:cxn ang="0">
                <a:pos x="49" y="33"/>
              </a:cxn>
              <a:cxn ang="0">
                <a:pos x="65" y="48"/>
              </a:cxn>
              <a:cxn ang="0">
                <a:pos x="49" y="64"/>
              </a:cxn>
            </a:cxnLst>
            <a:rect l="0" t="0" r="r" b="b"/>
            <a:pathLst>
              <a:path w="99" h="97">
                <a:moveTo>
                  <a:pt x="85" y="59"/>
                </a:moveTo>
                <a:cubicBezTo>
                  <a:pt x="85" y="59"/>
                  <a:pt x="99" y="54"/>
                  <a:pt x="99" y="53"/>
                </a:cubicBezTo>
                <a:cubicBezTo>
                  <a:pt x="99" y="43"/>
                  <a:pt x="99" y="43"/>
                  <a:pt x="99" y="43"/>
                </a:cubicBezTo>
                <a:cubicBezTo>
                  <a:pt x="99" y="42"/>
                  <a:pt x="85" y="37"/>
                  <a:pt x="85" y="37"/>
                </a:cubicBezTo>
                <a:cubicBezTo>
                  <a:pt x="83" y="31"/>
                  <a:pt x="83" y="31"/>
                  <a:pt x="83" y="31"/>
                </a:cubicBezTo>
                <a:cubicBezTo>
                  <a:pt x="83" y="31"/>
                  <a:pt x="88" y="18"/>
                  <a:pt x="88" y="17"/>
                </a:cubicBezTo>
                <a:cubicBezTo>
                  <a:pt x="80" y="10"/>
                  <a:pt x="80" y="10"/>
                  <a:pt x="80" y="10"/>
                </a:cubicBezTo>
                <a:cubicBezTo>
                  <a:pt x="80" y="9"/>
                  <a:pt x="67" y="15"/>
                  <a:pt x="67" y="15"/>
                </a:cubicBezTo>
                <a:cubicBezTo>
                  <a:pt x="60" y="13"/>
                  <a:pt x="60" y="13"/>
                  <a:pt x="60" y="13"/>
                </a:cubicBezTo>
                <a:cubicBezTo>
                  <a:pt x="60" y="13"/>
                  <a:pt x="55" y="0"/>
                  <a:pt x="54" y="0"/>
                </a:cubicBezTo>
                <a:cubicBezTo>
                  <a:pt x="44" y="0"/>
                  <a:pt x="44" y="0"/>
                  <a:pt x="44" y="0"/>
                </a:cubicBezTo>
                <a:cubicBezTo>
                  <a:pt x="43" y="0"/>
                  <a:pt x="38" y="13"/>
                  <a:pt x="38" y="13"/>
                </a:cubicBezTo>
                <a:cubicBezTo>
                  <a:pt x="32" y="15"/>
                  <a:pt x="32" y="15"/>
                  <a:pt x="32" y="15"/>
                </a:cubicBezTo>
                <a:cubicBezTo>
                  <a:pt x="32" y="15"/>
                  <a:pt x="18" y="10"/>
                  <a:pt x="18" y="10"/>
                </a:cubicBezTo>
                <a:cubicBezTo>
                  <a:pt x="10" y="18"/>
                  <a:pt x="10" y="18"/>
                  <a:pt x="10" y="18"/>
                </a:cubicBezTo>
                <a:cubicBezTo>
                  <a:pt x="10" y="18"/>
                  <a:pt x="16" y="31"/>
                  <a:pt x="16" y="31"/>
                </a:cubicBezTo>
                <a:cubicBezTo>
                  <a:pt x="13" y="37"/>
                  <a:pt x="13" y="37"/>
                  <a:pt x="13" y="37"/>
                </a:cubicBezTo>
                <a:cubicBezTo>
                  <a:pt x="13" y="37"/>
                  <a:pt x="0" y="42"/>
                  <a:pt x="0" y="43"/>
                </a:cubicBezTo>
                <a:cubicBezTo>
                  <a:pt x="0" y="54"/>
                  <a:pt x="0" y="54"/>
                  <a:pt x="0" y="54"/>
                </a:cubicBezTo>
                <a:cubicBezTo>
                  <a:pt x="0" y="54"/>
                  <a:pt x="13" y="59"/>
                  <a:pt x="13" y="59"/>
                </a:cubicBezTo>
                <a:cubicBezTo>
                  <a:pt x="16" y="65"/>
                  <a:pt x="16" y="65"/>
                  <a:pt x="16" y="65"/>
                </a:cubicBezTo>
                <a:cubicBezTo>
                  <a:pt x="16" y="65"/>
                  <a:pt x="10" y="78"/>
                  <a:pt x="10" y="79"/>
                </a:cubicBezTo>
                <a:cubicBezTo>
                  <a:pt x="18" y="86"/>
                  <a:pt x="18" y="86"/>
                  <a:pt x="18" y="86"/>
                </a:cubicBezTo>
                <a:cubicBezTo>
                  <a:pt x="19" y="87"/>
                  <a:pt x="32" y="81"/>
                  <a:pt x="32" y="81"/>
                </a:cubicBezTo>
                <a:cubicBezTo>
                  <a:pt x="38" y="83"/>
                  <a:pt x="38" y="83"/>
                  <a:pt x="38" y="83"/>
                </a:cubicBezTo>
                <a:cubicBezTo>
                  <a:pt x="38" y="83"/>
                  <a:pt x="43" y="97"/>
                  <a:pt x="44" y="97"/>
                </a:cubicBezTo>
                <a:cubicBezTo>
                  <a:pt x="55" y="97"/>
                  <a:pt x="55" y="97"/>
                  <a:pt x="55" y="97"/>
                </a:cubicBezTo>
                <a:cubicBezTo>
                  <a:pt x="56" y="97"/>
                  <a:pt x="61" y="83"/>
                  <a:pt x="61" y="83"/>
                </a:cubicBezTo>
                <a:cubicBezTo>
                  <a:pt x="67" y="81"/>
                  <a:pt x="67" y="81"/>
                  <a:pt x="67" y="81"/>
                </a:cubicBezTo>
                <a:cubicBezTo>
                  <a:pt x="67" y="81"/>
                  <a:pt x="80" y="87"/>
                  <a:pt x="81" y="86"/>
                </a:cubicBezTo>
                <a:cubicBezTo>
                  <a:pt x="88" y="79"/>
                  <a:pt x="88" y="79"/>
                  <a:pt x="88" y="79"/>
                </a:cubicBezTo>
                <a:cubicBezTo>
                  <a:pt x="89" y="78"/>
                  <a:pt x="83" y="65"/>
                  <a:pt x="83" y="65"/>
                </a:cubicBezTo>
                <a:lnTo>
                  <a:pt x="85" y="59"/>
                </a:lnTo>
                <a:close/>
                <a:moveTo>
                  <a:pt x="49" y="64"/>
                </a:moveTo>
                <a:cubicBezTo>
                  <a:pt x="40" y="64"/>
                  <a:pt x="33" y="57"/>
                  <a:pt x="33" y="48"/>
                </a:cubicBezTo>
                <a:cubicBezTo>
                  <a:pt x="33" y="40"/>
                  <a:pt x="40" y="33"/>
                  <a:pt x="49" y="33"/>
                </a:cubicBezTo>
                <a:cubicBezTo>
                  <a:pt x="58" y="33"/>
                  <a:pt x="65" y="40"/>
                  <a:pt x="65" y="48"/>
                </a:cubicBezTo>
                <a:cubicBezTo>
                  <a:pt x="65" y="57"/>
                  <a:pt x="58" y="64"/>
                  <a:pt x="49" y="64"/>
                </a:cubicBezTo>
                <a:close/>
              </a:path>
            </a:pathLst>
          </a:custGeom>
          <a:solidFill>
            <a:srgbClr val="E46C0A"/>
          </a:solidFill>
          <a:ln w="9525">
            <a:noFill/>
            <a:round/>
          </a:ln>
        </p:spPr>
        <p:txBody>
          <a:bodyPr lIns="68580" tIns="34290" rIns="68580" bIns="34290"/>
          <a:lstStyle/>
          <a:p>
            <a:pPr eaLnBrk="1" fontAlgn="auto" hangingPunct="1">
              <a:spcBef>
                <a:spcPts val="0"/>
              </a:spcBef>
              <a:spcAft>
                <a:spcPts val="0"/>
              </a:spcAft>
              <a:defRPr/>
            </a:pPr>
            <a:endParaRPr lang="zh-CN" altLang="en-US" kern="0">
              <a:solidFill>
                <a:prstClr val="black"/>
              </a:solidFill>
              <a:latin typeface="Calibri" panose="020F0502020204030204"/>
              <a:ea typeface="宋体" panose="02010600030101010101" pitchFamily="2" charset="-122"/>
            </a:endParaRPr>
          </a:p>
        </p:txBody>
      </p:sp>
      <p:sp>
        <p:nvSpPr>
          <p:cNvPr id="20" name="MH_Other_8"/>
          <p:cNvSpPr>
            <a:spLocks noChangeAspect="1" noEditPoints="1"/>
          </p:cNvSpPr>
          <p:nvPr>
            <p:custDataLst>
              <p:tags r:id="rId12"/>
            </p:custDataLst>
          </p:nvPr>
        </p:nvSpPr>
        <p:spPr bwMode="auto">
          <a:xfrm>
            <a:off x="5356225" y="3295675"/>
            <a:ext cx="304800" cy="301625"/>
          </a:xfrm>
          <a:custGeom>
            <a:avLst/>
            <a:gdLst/>
            <a:ahLst/>
            <a:cxnLst>
              <a:cxn ang="0">
                <a:pos x="240" y="64"/>
              </a:cxn>
              <a:cxn ang="0">
                <a:pos x="240" y="384"/>
              </a:cxn>
              <a:cxn ang="0">
                <a:pos x="120" y="336"/>
              </a:cxn>
              <a:cxn ang="0">
                <a:pos x="21" y="351"/>
              </a:cxn>
              <a:cxn ang="0">
                <a:pos x="16" y="352"/>
              </a:cxn>
              <a:cxn ang="0">
                <a:pos x="7" y="349"/>
              </a:cxn>
              <a:cxn ang="0">
                <a:pos x="0" y="336"/>
              </a:cxn>
              <a:cxn ang="0">
                <a:pos x="0" y="48"/>
              </a:cxn>
              <a:cxn ang="0">
                <a:pos x="5" y="36"/>
              </a:cxn>
              <a:cxn ang="0">
                <a:pos x="120" y="0"/>
              </a:cxn>
              <a:cxn ang="0">
                <a:pos x="232" y="49"/>
              </a:cxn>
              <a:cxn ang="0">
                <a:pos x="235" y="52"/>
              </a:cxn>
              <a:cxn ang="0">
                <a:pos x="240" y="64"/>
              </a:cxn>
              <a:cxn ang="0">
                <a:pos x="272" y="64"/>
              </a:cxn>
              <a:cxn ang="0">
                <a:pos x="272" y="384"/>
              </a:cxn>
              <a:cxn ang="0">
                <a:pos x="392" y="336"/>
              </a:cxn>
              <a:cxn ang="0">
                <a:pos x="491" y="351"/>
              </a:cxn>
              <a:cxn ang="0">
                <a:pos x="496" y="352"/>
              </a:cxn>
              <a:cxn ang="0">
                <a:pos x="505" y="349"/>
              </a:cxn>
              <a:cxn ang="0">
                <a:pos x="512" y="336"/>
              </a:cxn>
              <a:cxn ang="0">
                <a:pos x="512" y="48"/>
              </a:cxn>
              <a:cxn ang="0">
                <a:pos x="507" y="36"/>
              </a:cxn>
              <a:cxn ang="0">
                <a:pos x="392" y="0"/>
              </a:cxn>
              <a:cxn ang="0">
                <a:pos x="280" y="49"/>
              </a:cxn>
              <a:cxn ang="0">
                <a:pos x="277" y="52"/>
              </a:cxn>
              <a:cxn ang="0">
                <a:pos x="272" y="64"/>
              </a:cxn>
            </a:cxnLst>
            <a:rect l="0" t="0" r="r" b="b"/>
            <a:pathLst>
              <a:path w="512" h="384">
                <a:moveTo>
                  <a:pt x="240" y="64"/>
                </a:moveTo>
                <a:cubicBezTo>
                  <a:pt x="240" y="384"/>
                  <a:pt x="240" y="384"/>
                  <a:pt x="240" y="384"/>
                </a:cubicBezTo>
                <a:cubicBezTo>
                  <a:pt x="224" y="368"/>
                  <a:pt x="192" y="336"/>
                  <a:pt x="120" y="336"/>
                </a:cubicBezTo>
                <a:cubicBezTo>
                  <a:pt x="74" y="336"/>
                  <a:pt x="38" y="346"/>
                  <a:pt x="21" y="351"/>
                </a:cubicBezTo>
                <a:cubicBezTo>
                  <a:pt x="19" y="352"/>
                  <a:pt x="18" y="352"/>
                  <a:pt x="16" y="352"/>
                </a:cubicBezTo>
                <a:cubicBezTo>
                  <a:pt x="13" y="352"/>
                  <a:pt x="9" y="351"/>
                  <a:pt x="7" y="349"/>
                </a:cubicBezTo>
                <a:cubicBezTo>
                  <a:pt x="2" y="346"/>
                  <a:pt x="0" y="341"/>
                  <a:pt x="0" y="336"/>
                </a:cubicBezTo>
                <a:cubicBezTo>
                  <a:pt x="0" y="48"/>
                  <a:pt x="0" y="48"/>
                  <a:pt x="0" y="48"/>
                </a:cubicBezTo>
                <a:cubicBezTo>
                  <a:pt x="0" y="44"/>
                  <a:pt x="2" y="39"/>
                  <a:pt x="5" y="36"/>
                </a:cubicBezTo>
                <a:cubicBezTo>
                  <a:pt x="28" y="16"/>
                  <a:pt x="77" y="0"/>
                  <a:pt x="120" y="0"/>
                </a:cubicBezTo>
                <a:cubicBezTo>
                  <a:pt x="179" y="0"/>
                  <a:pt x="213" y="32"/>
                  <a:pt x="232" y="49"/>
                </a:cubicBezTo>
                <a:cubicBezTo>
                  <a:pt x="233" y="50"/>
                  <a:pt x="234" y="51"/>
                  <a:pt x="235" y="52"/>
                </a:cubicBezTo>
                <a:cubicBezTo>
                  <a:pt x="238" y="55"/>
                  <a:pt x="240" y="60"/>
                  <a:pt x="240" y="64"/>
                </a:cubicBezTo>
                <a:close/>
                <a:moveTo>
                  <a:pt x="272" y="64"/>
                </a:moveTo>
                <a:cubicBezTo>
                  <a:pt x="272" y="384"/>
                  <a:pt x="272" y="384"/>
                  <a:pt x="272" y="384"/>
                </a:cubicBezTo>
                <a:cubicBezTo>
                  <a:pt x="288" y="368"/>
                  <a:pt x="320" y="336"/>
                  <a:pt x="392" y="336"/>
                </a:cubicBezTo>
                <a:cubicBezTo>
                  <a:pt x="438" y="336"/>
                  <a:pt x="474" y="346"/>
                  <a:pt x="491" y="351"/>
                </a:cubicBezTo>
                <a:cubicBezTo>
                  <a:pt x="493" y="352"/>
                  <a:pt x="494" y="352"/>
                  <a:pt x="496" y="352"/>
                </a:cubicBezTo>
                <a:cubicBezTo>
                  <a:pt x="499" y="352"/>
                  <a:pt x="503" y="351"/>
                  <a:pt x="505" y="349"/>
                </a:cubicBezTo>
                <a:cubicBezTo>
                  <a:pt x="510" y="346"/>
                  <a:pt x="512" y="341"/>
                  <a:pt x="512" y="336"/>
                </a:cubicBezTo>
                <a:cubicBezTo>
                  <a:pt x="512" y="48"/>
                  <a:pt x="512" y="48"/>
                  <a:pt x="512" y="48"/>
                </a:cubicBezTo>
                <a:cubicBezTo>
                  <a:pt x="512" y="44"/>
                  <a:pt x="510" y="39"/>
                  <a:pt x="507" y="36"/>
                </a:cubicBezTo>
                <a:cubicBezTo>
                  <a:pt x="484" y="16"/>
                  <a:pt x="435" y="0"/>
                  <a:pt x="392" y="0"/>
                </a:cubicBezTo>
                <a:cubicBezTo>
                  <a:pt x="333" y="0"/>
                  <a:pt x="299" y="32"/>
                  <a:pt x="280" y="49"/>
                </a:cubicBezTo>
                <a:cubicBezTo>
                  <a:pt x="279" y="50"/>
                  <a:pt x="278" y="51"/>
                  <a:pt x="277" y="52"/>
                </a:cubicBezTo>
                <a:cubicBezTo>
                  <a:pt x="274" y="55"/>
                  <a:pt x="272" y="60"/>
                  <a:pt x="272" y="64"/>
                </a:cubicBezTo>
                <a:close/>
              </a:path>
            </a:pathLst>
          </a:custGeom>
          <a:solidFill>
            <a:srgbClr val="0070C0"/>
          </a:solidFill>
          <a:ln>
            <a:noFill/>
          </a:ln>
        </p:spPr>
        <p:txBody>
          <a:bodyPr lIns="68580" tIns="34290" rIns="68580" bIns="34290"/>
          <a:lstStyle/>
          <a:p>
            <a:endParaRPr lang="zh-CN" altLang="en-US" kern="0">
              <a:solidFill>
                <a:prstClr val="black"/>
              </a:solidFill>
              <a:latin typeface="Calibri" panose="020F0502020204030204"/>
              <a:ea typeface="宋体" panose="02010600030101010101" pitchFamily="2" charset="-122"/>
            </a:endParaRPr>
          </a:p>
        </p:txBody>
      </p:sp>
      <p:sp>
        <p:nvSpPr>
          <p:cNvPr id="21" name="MH_Other_9"/>
          <p:cNvSpPr>
            <a:spLocks noChangeAspect="1" noEditPoints="1"/>
          </p:cNvSpPr>
          <p:nvPr>
            <p:custDataLst>
              <p:tags r:id="rId13"/>
            </p:custDataLst>
          </p:nvPr>
        </p:nvSpPr>
        <p:spPr bwMode="auto">
          <a:xfrm>
            <a:off x="2027238" y="3295675"/>
            <a:ext cx="301625" cy="301625"/>
          </a:xfrm>
          <a:custGeom>
            <a:avLst/>
            <a:gdLst/>
            <a:ahLst/>
            <a:cxnLst>
              <a:cxn ang="0">
                <a:pos x="0" y="256"/>
              </a:cxn>
              <a:cxn ang="0">
                <a:pos x="512" y="256"/>
              </a:cxn>
              <a:cxn ang="0">
                <a:pos x="256" y="480"/>
              </a:cxn>
              <a:cxn ang="0">
                <a:pos x="191" y="430"/>
              </a:cxn>
              <a:cxn ang="0">
                <a:pos x="256" y="368"/>
              </a:cxn>
              <a:cxn ang="0">
                <a:pos x="321" y="430"/>
              </a:cxn>
              <a:cxn ang="0">
                <a:pos x="256" y="480"/>
              </a:cxn>
              <a:cxn ang="0">
                <a:pos x="169" y="356"/>
              </a:cxn>
              <a:cxn ang="0">
                <a:pos x="352" y="264"/>
              </a:cxn>
              <a:cxn ang="0">
                <a:pos x="256" y="352"/>
              </a:cxn>
              <a:cxn ang="0">
                <a:pos x="292" y="34"/>
              </a:cxn>
              <a:cxn ang="0">
                <a:pos x="339" y="139"/>
              </a:cxn>
              <a:cxn ang="0">
                <a:pos x="173" y="139"/>
              </a:cxn>
              <a:cxn ang="0">
                <a:pos x="220" y="34"/>
              </a:cxn>
              <a:cxn ang="0">
                <a:pos x="256" y="160"/>
              </a:cxn>
              <a:cxn ang="0">
                <a:pos x="352" y="248"/>
              </a:cxn>
              <a:cxn ang="0">
                <a:pos x="169" y="155"/>
              </a:cxn>
              <a:cxn ang="0">
                <a:pos x="368" y="248"/>
              </a:cxn>
              <a:cxn ang="0">
                <a:pos x="444" y="134"/>
              </a:cxn>
              <a:cxn ang="0">
                <a:pos x="368" y="248"/>
              </a:cxn>
              <a:cxn ang="0">
                <a:pos x="32" y="248"/>
              </a:cxn>
              <a:cxn ang="0">
                <a:pos x="153" y="153"/>
              </a:cxn>
              <a:cxn ang="0">
                <a:pos x="144" y="264"/>
              </a:cxn>
              <a:cxn ang="0">
                <a:pos x="68" y="377"/>
              </a:cxn>
              <a:cxn ang="0">
                <a:pos x="144" y="264"/>
              </a:cxn>
              <a:cxn ang="0">
                <a:pos x="480" y="264"/>
              </a:cxn>
              <a:cxn ang="0">
                <a:pos x="359" y="358"/>
              </a:cxn>
              <a:cxn ang="0">
                <a:pos x="434" y="120"/>
              </a:cxn>
              <a:cxn ang="0">
                <a:pos x="355" y="137"/>
              </a:cxn>
              <a:cxn ang="0">
                <a:pos x="414" y="97"/>
              </a:cxn>
              <a:cxn ang="0">
                <a:pos x="196" y="40"/>
              </a:cxn>
              <a:cxn ang="0">
                <a:pos x="80" y="121"/>
              </a:cxn>
              <a:cxn ang="0">
                <a:pos x="98" y="97"/>
              </a:cxn>
              <a:cxn ang="0">
                <a:pos x="78" y="391"/>
              </a:cxn>
              <a:cxn ang="0">
                <a:pos x="157" y="374"/>
              </a:cxn>
              <a:cxn ang="0">
                <a:pos x="98" y="414"/>
              </a:cxn>
              <a:cxn ang="0">
                <a:pos x="316" y="471"/>
              </a:cxn>
              <a:cxn ang="0">
                <a:pos x="432" y="390"/>
              </a:cxn>
              <a:cxn ang="0">
                <a:pos x="414" y="414"/>
              </a:cxn>
            </a:cxnLst>
            <a:rect l="0" t="0" r="r" b="b"/>
            <a:pathLst>
              <a:path w="512" h="512">
                <a:moveTo>
                  <a:pt x="256" y="0"/>
                </a:moveTo>
                <a:cubicBezTo>
                  <a:pt x="115" y="0"/>
                  <a:pt x="0" y="114"/>
                  <a:pt x="0" y="256"/>
                </a:cubicBezTo>
                <a:cubicBezTo>
                  <a:pt x="0" y="397"/>
                  <a:pt x="115" y="512"/>
                  <a:pt x="256" y="512"/>
                </a:cubicBezTo>
                <a:cubicBezTo>
                  <a:pt x="397" y="512"/>
                  <a:pt x="512" y="397"/>
                  <a:pt x="512" y="256"/>
                </a:cubicBezTo>
                <a:cubicBezTo>
                  <a:pt x="512" y="114"/>
                  <a:pt x="397" y="0"/>
                  <a:pt x="256" y="0"/>
                </a:cubicBezTo>
                <a:close/>
                <a:moveTo>
                  <a:pt x="256" y="480"/>
                </a:moveTo>
                <a:cubicBezTo>
                  <a:pt x="244" y="480"/>
                  <a:pt x="232" y="479"/>
                  <a:pt x="220" y="477"/>
                </a:cubicBezTo>
                <a:cubicBezTo>
                  <a:pt x="210" y="466"/>
                  <a:pt x="200" y="450"/>
                  <a:pt x="191" y="430"/>
                </a:cubicBezTo>
                <a:cubicBezTo>
                  <a:pt x="184" y="413"/>
                  <a:pt x="178" y="393"/>
                  <a:pt x="173" y="372"/>
                </a:cubicBezTo>
                <a:cubicBezTo>
                  <a:pt x="199" y="369"/>
                  <a:pt x="227" y="368"/>
                  <a:pt x="256" y="368"/>
                </a:cubicBezTo>
                <a:cubicBezTo>
                  <a:pt x="285" y="368"/>
                  <a:pt x="313" y="369"/>
                  <a:pt x="339" y="372"/>
                </a:cubicBezTo>
                <a:cubicBezTo>
                  <a:pt x="334" y="393"/>
                  <a:pt x="328" y="413"/>
                  <a:pt x="321" y="430"/>
                </a:cubicBezTo>
                <a:cubicBezTo>
                  <a:pt x="312" y="450"/>
                  <a:pt x="302" y="466"/>
                  <a:pt x="292" y="477"/>
                </a:cubicBezTo>
                <a:cubicBezTo>
                  <a:pt x="280" y="479"/>
                  <a:pt x="268" y="480"/>
                  <a:pt x="256" y="480"/>
                </a:cubicBezTo>
                <a:close/>
                <a:moveTo>
                  <a:pt x="256" y="352"/>
                </a:moveTo>
                <a:cubicBezTo>
                  <a:pt x="226" y="352"/>
                  <a:pt x="196" y="353"/>
                  <a:pt x="169" y="356"/>
                </a:cubicBezTo>
                <a:cubicBezTo>
                  <a:pt x="164" y="327"/>
                  <a:pt x="161" y="296"/>
                  <a:pt x="160" y="264"/>
                </a:cubicBezTo>
                <a:cubicBezTo>
                  <a:pt x="352" y="264"/>
                  <a:pt x="352" y="264"/>
                  <a:pt x="352" y="264"/>
                </a:cubicBezTo>
                <a:cubicBezTo>
                  <a:pt x="351" y="296"/>
                  <a:pt x="348" y="327"/>
                  <a:pt x="343" y="356"/>
                </a:cubicBezTo>
                <a:cubicBezTo>
                  <a:pt x="316" y="353"/>
                  <a:pt x="286" y="352"/>
                  <a:pt x="256" y="352"/>
                </a:cubicBezTo>
                <a:close/>
                <a:moveTo>
                  <a:pt x="256" y="32"/>
                </a:moveTo>
                <a:cubicBezTo>
                  <a:pt x="268" y="32"/>
                  <a:pt x="280" y="32"/>
                  <a:pt x="292" y="34"/>
                </a:cubicBezTo>
                <a:cubicBezTo>
                  <a:pt x="302" y="45"/>
                  <a:pt x="312" y="61"/>
                  <a:pt x="321" y="81"/>
                </a:cubicBezTo>
                <a:cubicBezTo>
                  <a:pt x="328" y="98"/>
                  <a:pt x="334" y="118"/>
                  <a:pt x="339" y="139"/>
                </a:cubicBezTo>
                <a:cubicBezTo>
                  <a:pt x="313" y="142"/>
                  <a:pt x="285" y="144"/>
                  <a:pt x="256" y="144"/>
                </a:cubicBezTo>
                <a:cubicBezTo>
                  <a:pt x="227" y="144"/>
                  <a:pt x="199" y="142"/>
                  <a:pt x="173" y="139"/>
                </a:cubicBezTo>
                <a:cubicBezTo>
                  <a:pt x="178" y="118"/>
                  <a:pt x="184" y="98"/>
                  <a:pt x="191" y="81"/>
                </a:cubicBezTo>
                <a:cubicBezTo>
                  <a:pt x="200" y="61"/>
                  <a:pt x="210" y="45"/>
                  <a:pt x="220" y="34"/>
                </a:cubicBezTo>
                <a:cubicBezTo>
                  <a:pt x="232" y="32"/>
                  <a:pt x="244" y="32"/>
                  <a:pt x="256" y="32"/>
                </a:cubicBezTo>
                <a:close/>
                <a:moveTo>
                  <a:pt x="256" y="160"/>
                </a:moveTo>
                <a:cubicBezTo>
                  <a:pt x="286" y="160"/>
                  <a:pt x="316" y="158"/>
                  <a:pt x="343" y="155"/>
                </a:cubicBezTo>
                <a:cubicBezTo>
                  <a:pt x="348" y="184"/>
                  <a:pt x="351" y="215"/>
                  <a:pt x="352" y="248"/>
                </a:cubicBezTo>
                <a:cubicBezTo>
                  <a:pt x="160" y="248"/>
                  <a:pt x="160" y="248"/>
                  <a:pt x="160" y="248"/>
                </a:cubicBezTo>
                <a:cubicBezTo>
                  <a:pt x="161" y="215"/>
                  <a:pt x="164" y="184"/>
                  <a:pt x="169" y="155"/>
                </a:cubicBezTo>
                <a:cubicBezTo>
                  <a:pt x="196" y="158"/>
                  <a:pt x="226" y="160"/>
                  <a:pt x="256" y="160"/>
                </a:cubicBezTo>
                <a:close/>
                <a:moveTo>
                  <a:pt x="368" y="248"/>
                </a:moveTo>
                <a:cubicBezTo>
                  <a:pt x="367" y="214"/>
                  <a:pt x="364" y="182"/>
                  <a:pt x="359" y="153"/>
                </a:cubicBezTo>
                <a:cubicBezTo>
                  <a:pt x="391" y="148"/>
                  <a:pt x="420" y="142"/>
                  <a:pt x="444" y="134"/>
                </a:cubicBezTo>
                <a:cubicBezTo>
                  <a:pt x="466" y="167"/>
                  <a:pt x="478" y="206"/>
                  <a:pt x="480" y="248"/>
                </a:cubicBezTo>
                <a:lnTo>
                  <a:pt x="368" y="248"/>
                </a:lnTo>
                <a:close/>
                <a:moveTo>
                  <a:pt x="144" y="248"/>
                </a:moveTo>
                <a:cubicBezTo>
                  <a:pt x="32" y="248"/>
                  <a:pt x="32" y="248"/>
                  <a:pt x="32" y="248"/>
                </a:cubicBezTo>
                <a:cubicBezTo>
                  <a:pt x="34" y="206"/>
                  <a:pt x="46" y="167"/>
                  <a:pt x="68" y="134"/>
                </a:cubicBezTo>
                <a:cubicBezTo>
                  <a:pt x="92" y="142"/>
                  <a:pt x="121" y="148"/>
                  <a:pt x="153" y="153"/>
                </a:cubicBezTo>
                <a:cubicBezTo>
                  <a:pt x="148" y="182"/>
                  <a:pt x="145" y="214"/>
                  <a:pt x="144" y="248"/>
                </a:cubicBezTo>
                <a:close/>
                <a:moveTo>
                  <a:pt x="144" y="264"/>
                </a:moveTo>
                <a:cubicBezTo>
                  <a:pt x="145" y="297"/>
                  <a:pt x="148" y="329"/>
                  <a:pt x="153" y="358"/>
                </a:cubicBezTo>
                <a:cubicBezTo>
                  <a:pt x="121" y="363"/>
                  <a:pt x="92" y="369"/>
                  <a:pt x="68" y="377"/>
                </a:cubicBezTo>
                <a:cubicBezTo>
                  <a:pt x="46" y="344"/>
                  <a:pt x="34" y="305"/>
                  <a:pt x="32" y="264"/>
                </a:cubicBezTo>
                <a:lnTo>
                  <a:pt x="144" y="264"/>
                </a:lnTo>
                <a:close/>
                <a:moveTo>
                  <a:pt x="368" y="264"/>
                </a:moveTo>
                <a:cubicBezTo>
                  <a:pt x="480" y="264"/>
                  <a:pt x="480" y="264"/>
                  <a:pt x="480" y="264"/>
                </a:cubicBezTo>
                <a:cubicBezTo>
                  <a:pt x="478" y="305"/>
                  <a:pt x="466" y="344"/>
                  <a:pt x="444" y="377"/>
                </a:cubicBezTo>
                <a:cubicBezTo>
                  <a:pt x="420" y="369"/>
                  <a:pt x="391" y="363"/>
                  <a:pt x="359" y="358"/>
                </a:cubicBezTo>
                <a:cubicBezTo>
                  <a:pt x="364" y="329"/>
                  <a:pt x="367" y="297"/>
                  <a:pt x="368" y="264"/>
                </a:cubicBezTo>
                <a:close/>
                <a:moveTo>
                  <a:pt x="434" y="120"/>
                </a:moveTo>
                <a:cubicBezTo>
                  <a:pt x="434" y="120"/>
                  <a:pt x="433" y="121"/>
                  <a:pt x="432" y="121"/>
                </a:cubicBezTo>
                <a:cubicBezTo>
                  <a:pt x="410" y="128"/>
                  <a:pt x="384" y="133"/>
                  <a:pt x="355" y="137"/>
                </a:cubicBezTo>
                <a:cubicBezTo>
                  <a:pt x="346" y="97"/>
                  <a:pt x="333" y="64"/>
                  <a:pt x="316" y="40"/>
                </a:cubicBezTo>
                <a:cubicBezTo>
                  <a:pt x="353" y="50"/>
                  <a:pt x="387" y="69"/>
                  <a:pt x="414" y="97"/>
                </a:cubicBezTo>
                <a:cubicBezTo>
                  <a:pt x="422" y="104"/>
                  <a:pt x="428" y="112"/>
                  <a:pt x="434" y="120"/>
                </a:cubicBezTo>
                <a:close/>
                <a:moveTo>
                  <a:pt x="196" y="40"/>
                </a:moveTo>
                <a:cubicBezTo>
                  <a:pt x="179" y="64"/>
                  <a:pt x="166" y="97"/>
                  <a:pt x="157" y="137"/>
                </a:cubicBezTo>
                <a:cubicBezTo>
                  <a:pt x="128" y="133"/>
                  <a:pt x="102" y="128"/>
                  <a:pt x="80" y="121"/>
                </a:cubicBezTo>
                <a:cubicBezTo>
                  <a:pt x="79" y="121"/>
                  <a:pt x="78" y="120"/>
                  <a:pt x="78" y="120"/>
                </a:cubicBezTo>
                <a:cubicBezTo>
                  <a:pt x="84" y="112"/>
                  <a:pt x="90" y="104"/>
                  <a:pt x="98" y="97"/>
                </a:cubicBezTo>
                <a:cubicBezTo>
                  <a:pt x="125" y="69"/>
                  <a:pt x="159" y="50"/>
                  <a:pt x="196" y="40"/>
                </a:cubicBezTo>
                <a:close/>
                <a:moveTo>
                  <a:pt x="78" y="391"/>
                </a:moveTo>
                <a:cubicBezTo>
                  <a:pt x="78" y="391"/>
                  <a:pt x="79" y="390"/>
                  <a:pt x="80" y="390"/>
                </a:cubicBezTo>
                <a:cubicBezTo>
                  <a:pt x="102" y="383"/>
                  <a:pt x="128" y="378"/>
                  <a:pt x="157" y="374"/>
                </a:cubicBezTo>
                <a:cubicBezTo>
                  <a:pt x="166" y="414"/>
                  <a:pt x="179" y="447"/>
                  <a:pt x="196" y="471"/>
                </a:cubicBezTo>
                <a:cubicBezTo>
                  <a:pt x="159" y="461"/>
                  <a:pt x="125" y="442"/>
                  <a:pt x="98" y="414"/>
                </a:cubicBezTo>
                <a:cubicBezTo>
                  <a:pt x="90" y="407"/>
                  <a:pt x="84" y="399"/>
                  <a:pt x="78" y="391"/>
                </a:cubicBezTo>
                <a:close/>
                <a:moveTo>
                  <a:pt x="316" y="471"/>
                </a:moveTo>
                <a:cubicBezTo>
                  <a:pt x="333" y="447"/>
                  <a:pt x="346" y="414"/>
                  <a:pt x="355" y="374"/>
                </a:cubicBezTo>
                <a:cubicBezTo>
                  <a:pt x="384" y="378"/>
                  <a:pt x="410" y="383"/>
                  <a:pt x="432" y="390"/>
                </a:cubicBezTo>
                <a:cubicBezTo>
                  <a:pt x="433" y="390"/>
                  <a:pt x="434" y="391"/>
                  <a:pt x="434" y="391"/>
                </a:cubicBezTo>
                <a:cubicBezTo>
                  <a:pt x="428" y="399"/>
                  <a:pt x="422" y="407"/>
                  <a:pt x="414" y="414"/>
                </a:cubicBezTo>
                <a:cubicBezTo>
                  <a:pt x="387" y="442"/>
                  <a:pt x="353" y="461"/>
                  <a:pt x="316" y="471"/>
                </a:cubicBezTo>
                <a:close/>
              </a:path>
            </a:pathLst>
          </a:custGeom>
          <a:solidFill>
            <a:srgbClr val="0070C0"/>
          </a:solidFill>
          <a:ln>
            <a:noFill/>
          </a:ln>
        </p:spPr>
        <p:txBody>
          <a:bodyPr lIns="68580" tIns="34290" rIns="68580" bIns="34290"/>
          <a:lstStyle/>
          <a:p>
            <a:endParaRPr lang="zh-CN" altLang="en-US" kern="0">
              <a:solidFill>
                <a:prstClr val="black"/>
              </a:solidFill>
              <a:latin typeface="Calibri" panose="020F0502020204030204"/>
              <a:ea typeface="宋体" panose="02010600030101010101" pitchFamily="2" charset="-122"/>
            </a:endParaRPr>
          </a:p>
        </p:txBody>
      </p:sp>
      <p:sp>
        <p:nvSpPr>
          <p:cNvPr id="22" name="MH_Other_10"/>
          <p:cNvSpPr>
            <a:spLocks noChangeAspect="1"/>
          </p:cNvSpPr>
          <p:nvPr>
            <p:custDataLst>
              <p:tags r:id="rId14"/>
            </p:custDataLst>
          </p:nvPr>
        </p:nvSpPr>
        <p:spPr bwMode="auto">
          <a:xfrm>
            <a:off x="3746500" y="1665313"/>
            <a:ext cx="192088" cy="301625"/>
          </a:xfrm>
          <a:custGeom>
            <a:avLst/>
            <a:gdLst>
              <a:gd name="T0" fmla="*/ 270 w 270"/>
              <a:gd name="T1" fmla="*/ 0 h 425"/>
              <a:gd name="T2" fmla="*/ 0 w 270"/>
              <a:gd name="T3" fmla="*/ 241 h 425"/>
              <a:gd name="T4" fmla="*/ 90 w 270"/>
              <a:gd name="T5" fmla="*/ 241 h 425"/>
              <a:gd name="T6" fmla="*/ 0 w 270"/>
              <a:gd name="T7" fmla="*/ 425 h 425"/>
              <a:gd name="T8" fmla="*/ 270 w 270"/>
              <a:gd name="T9" fmla="*/ 184 h 425"/>
              <a:gd name="T10" fmla="*/ 180 w 270"/>
              <a:gd name="T11" fmla="*/ 184 h 425"/>
              <a:gd name="T12" fmla="*/ 270 w 270"/>
              <a:gd name="T13" fmla="*/ 0 h 425"/>
            </a:gdLst>
            <a:ahLst/>
            <a:cxnLst>
              <a:cxn ang="0">
                <a:pos x="T0" y="T1"/>
              </a:cxn>
              <a:cxn ang="0">
                <a:pos x="T2" y="T3"/>
              </a:cxn>
              <a:cxn ang="0">
                <a:pos x="T4" y="T5"/>
              </a:cxn>
              <a:cxn ang="0">
                <a:pos x="T6" y="T7"/>
              </a:cxn>
              <a:cxn ang="0">
                <a:pos x="T8" y="T9"/>
              </a:cxn>
              <a:cxn ang="0">
                <a:pos x="T10" y="T11"/>
              </a:cxn>
              <a:cxn ang="0">
                <a:pos x="T12" y="T13"/>
              </a:cxn>
            </a:cxnLst>
            <a:rect l="0" t="0" r="r" b="b"/>
            <a:pathLst>
              <a:path w="270" h="425">
                <a:moveTo>
                  <a:pt x="270" y="0"/>
                </a:moveTo>
                <a:lnTo>
                  <a:pt x="0" y="241"/>
                </a:lnTo>
                <a:lnTo>
                  <a:pt x="90" y="241"/>
                </a:lnTo>
                <a:lnTo>
                  <a:pt x="0" y="425"/>
                </a:lnTo>
                <a:lnTo>
                  <a:pt x="270" y="184"/>
                </a:lnTo>
                <a:lnTo>
                  <a:pt x="180" y="184"/>
                </a:lnTo>
                <a:lnTo>
                  <a:pt x="270" y="0"/>
                </a:lnTo>
                <a:close/>
              </a:path>
            </a:pathLst>
          </a:custGeom>
          <a:solidFill>
            <a:srgbClr val="0070C0"/>
          </a:solidFill>
          <a:ln>
            <a:noFill/>
          </a:ln>
        </p:spPr>
        <p:txBody>
          <a:bodyPr lIns="68580" tIns="34290" rIns="68580" bIns="34290"/>
          <a:lstStyle/>
          <a:p>
            <a:endParaRPr lang="zh-CN" altLang="en-US" kern="0">
              <a:solidFill>
                <a:prstClr val="black"/>
              </a:solidFill>
              <a:latin typeface="Calibri" panose="020F0502020204030204"/>
              <a:ea typeface="宋体" panose="02010600030101010101" pitchFamily="2" charset="-122"/>
            </a:endParaRPr>
          </a:p>
        </p:txBody>
      </p:sp>
      <p:sp>
        <p:nvSpPr>
          <p:cNvPr id="23" name="MH_Other_11"/>
          <p:cNvSpPr txBox="1">
            <a:spLocks noChangeArrowheads="1"/>
          </p:cNvSpPr>
          <p:nvPr>
            <p:custDataLst>
              <p:tags r:id="rId15"/>
            </p:custDataLst>
          </p:nvPr>
        </p:nvSpPr>
        <p:spPr bwMode="auto">
          <a:xfrm>
            <a:off x="1773238" y="2193950"/>
            <a:ext cx="762000" cy="784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Times New Roman" panose="02020603050405020304" pitchFamily="18" charset="0"/>
                <a:ea typeface="微软雅黑" panose="020B0503020204020204" pitchFamily="34" charset="-122"/>
              </a:defRPr>
            </a:lvl1pPr>
            <a:lvl2pPr marL="742950" indent="-285750">
              <a:defRPr>
                <a:solidFill>
                  <a:schemeClr val="tx1"/>
                </a:solidFill>
                <a:latin typeface="Times New Roman" panose="02020603050405020304" pitchFamily="18" charset="0"/>
                <a:ea typeface="微软雅黑" panose="020B0503020204020204" pitchFamily="34" charset="-122"/>
              </a:defRPr>
            </a:lvl2pPr>
            <a:lvl3pPr marL="1143000" indent="-228600">
              <a:defRPr>
                <a:solidFill>
                  <a:schemeClr val="tx1"/>
                </a:solidFill>
                <a:latin typeface="Times New Roman" panose="02020603050405020304" pitchFamily="18" charset="0"/>
                <a:ea typeface="微软雅黑" panose="020B0503020204020204" pitchFamily="34" charset="-122"/>
              </a:defRPr>
            </a:lvl3pPr>
            <a:lvl4pPr marL="1600200" indent="-228600">
              <a:defRPr>
                <a:solidFill>
                  <a:schemeClr val="tx1"/>
                </a:solidFill>
                <a:latin typeface="Times New Roman" panose="02020603050405020304" pitchFamily="18" charset="0"/>
                <a:ea typeface="微软雅黑" panose="020B0503020204020204" pitchFamily="34" charset="-122"/>
              </a:defRPr>
            </a:lvl4pPr>
            <a:lvl5pPr marL="2057400" indent="-228600">
              <a:defRPr>
                <a:solidFill>
                  <a:schemeClr val="tx1"/>
                </a:solidFill>
                <a:latin typeface="Times New Roman" panose="02020603050405020304" pitchFamily="18" charset="0"/>
                <a:ea typeface="微软雅黑" panose="020B0503020204020204" pitchFamily="3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9pPr>
          </a:lstStyle>
          <a:p>
            <a:pPr eaLnBrk="1" hangingPunct="1"/>
            <a:r>
              <a:rPr lang="en-US" altLang="zh-CN" sz="4000" b="1" dirty="0">
                <a:solidFill>
                  <a:srgbClr val="0070C0"/>
                </a:solidFill>
                <a:latin typeface="微软雅黑" panose="020B0503020204020204" pitchFamily="34" charset="-122"/>
              </a:rPr>
              <a:t>01</a:t>
            </a:r>
            <a:endParaRPr lang="zh-CN" altLang="en-US" sz="4000" b="1" dirty="0">
              <a:solidFill>
                <a:srgbClr val="0070C0"/>
              </a:solidFill>
              <a:latin typeface="微软雅黑" panose="020B0503020204020204" pitchFamily="34" charset="-122"/>
            </a:endParaRPr>
          </a:p>
        </p:txBody>
      </p:sp>
      <p:sp>
        <p:nvSpPr>
          <p:cNvPr id="24" name="MH_Other_12"/>
          <p:cNvSpPr txBox="1">
            <a:spLocks noChangeArrowheads="1"/>
          </p:cNvSpPr>
          <p:nvPr>
            <p:custDataLst>
              <p:tags r:id="rId16"/>
            </p:custDataLst>
          </p:nvPr>
        </p:nvSpPr>
        <p:spPr bwMode="auto">
          <a:xfrm>
            <a:off x="3438525" y="2193950"/>
            <a:ext cx="762000" cy="784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Times New Roman" panose="02020603050405020304" pitchFamily="18" charset="0"/>
                <a:ea typeface="微软雅黑" panose="020B0503020204020204" pitchFamily="34" charset="-122"/>
              </a:defRPr>
            </a:lvl1pPr>
            <a:lvl2pPr marL="742950" indent="-285750">
              <a:defRPr>
                <a:solidFill>
                  <a:schemeClr val="tx1"/>
                </a:solidFill>
                <a:latin typeface="Times New Roman" panose="02020603050405020304" pitchFamily="18" charset="0"/>
                <a:ea typeface="微软雅黑" panose="020B0503020204020204" pitchFamily="34" charset="-122"/>
              </a:defRPr>
            </a:lvl2pPr>
            <a:lvl3pPr marL="1143000" indent="-228600">
              <a:defRPr>
                <a:solidFill>
                  <a:schemeClr val="tx1"/>
                </a:solidFill>
                <a:latin typeface="Times New Roman" panose="02020603050405020304" pitchFamily="18" charset="0"/>
                <a:ea typeface="微软雅黑" panose="020B0503020204020204" pitchFamily="34" charset="-122"/>
              </a:defRPr>
            </a:lvl3pPr>
            <a:lvl4pPr marL="1600200" indent="-228600">
              <a:defRPr>
                <a:solidFill>
                  <a:schemeClr val="tx1"/>
                </a:solidFill>
                <a:latin typeface="Times New Roman" panose="02020603050405020304" pitchFamily="18" charset="0"/>
                <a:ea typeface="微软雅黑" panose="020B0503020204020204" pitchFamily="34" charset="-122"/>
              </a:defRPr>
            </a:lvl4pPr>
            <a:lvl5pPr marL="2057400" indent="-228600">
              <a:defRPr>
                <a:solidFill>
                  <a:schemeClr val="tx1"/>
                </a:solidFill>
                <a:latin typeface="Times New Roman" panose="02020603050405020304" pitchFamily="18" charset="0"/>
                <a:ea typeface="微软雅黑" panose="020B0503020204020204" pitchFamily="3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9pPr>
          </a:lstStyle>
          <a:p>
            <a:pPr eaLnBrk="1" hangingPunct="1"/>
            <a:r>
              <a:rPr lang="en-US" altLang="zh-CN" sz="4000" b="1">
                <a:solidFill>
                  <a:srgbClr val="0070C0"/>
                </a:solidFill>
                <a:latin typeface="微软雅黑" panose="020B0503020204020204" pitchFamily="34" charset="-122"/>
              </a:rPr>
              <a:t>02</a:t>
            </a:r>
            <a:endParaRPr lang="zh-CN" altLang="en-US" sz="4000" b="1">
              <a:solidFill>
                <a:srgbClr val="0070C0"/>
              </a:solidFill>
              <a:latin typeface="微软雅黑" panose="020B0503020204020204" pitchFamily="34" charset="-122"/>
            </a:endParaRPr>
          </a:p>
        </p:txBody>
      </p:sp>
      <p:sp>
        <p:nvSpPr>
          <p:cNvPr id="25" name="MH_Other_13"/>
          <p:cNvSpPr txBox="1">
            <a:spLocks noChangeArrowheads="1"/>
          </p:cNvSpPr>
          <p:nvPr>
            <p:custDataLst>
              <p:tags r:id="rId17"/>
            </p:custDataLst>
          </p:nvPr>
        </p:nvSpPr>
        <p:spPr bwMode="auto">
          <a:xfrm>
            <a:off x="5106988" y="2193950"/>
            <a:ext cx="762000" cy="784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Times New Roman" panose="02020603050405020304" pitchFamily="18" charset="0"/>
                <a:ea typeface="微软雅黑" panose="020B0503020204020204" pitchFamily="34" charset="-122"/>
              </a:defRPr>
            </a:lvl1pPr>
            <a:lvl2pPr marL="742950" indent="-285750">
              <a:defRPr>
                <a:solidFill>
                  <a:schemeClr val="tx1"/>
                </a:solidFill>
                <a:latin typeface="Times New Roman" panose="02020603050405020304" pitchFamily="18" charset="0"/>
                <a:ea typeface="微软雅黑" panose="020B0503020204020204" pitchFamily="34" charset="-122"/>
              </a:defRPr>
            </a:lvl2pPr>
            <a:lvl3pPr marL="1143000" indent="-228600">
              <a:defRPr>
                <a:solidFill>
                  <a:schemeClr val="tx1"/>
                </a:solidFill>
                <a:latin typeface="Times New Roman" panose="02020603050405020304" pitchFamily="18" charset="0"/>
                <a:ea typeface="微软雅黑" panose="020B0503020204020204" pitchFamily="34" charset="-122"/>
              </a:defRPr>
            </a:lvl3pPr>
            <a:lvl4pPr marL="1600200" indent="-228600">
              <a:defRPr>
                <a:solidFill>
                  <a:schemeClr val="tx1"/>
                </a:solidFill>
                <a:latin typeface="Times New Roman" panose="02020603050405020304" pitchFamily="18" charset="0"/>
                <a:ea typeface="微软雅黑" panose="020B0503020204020204" pitchFamily="34" charset="-122"/>
              </a:defRPr>
            </a:lvl4pPr>
            <a:lvl5pPr marL="2057400" indent="-228600">
              <a:defRPr>
                <a:solidFill>
                  <a:schemeClr val="tx1"/>
                </a:solidFill>
                <a:latin typeface="Times New Roman" panose="02020603050405020304" pitchFamily="18" charset="0"/>
                <a:ea typeface="微软雅黑" panose="020B0503020204020204" pitchFamily="3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9pPr>
          </a:lstStyle>
          <a:p>
            <a:pPr eaLnBrk="1" hangingPunct="1"/>
            <a:r>
              <a:rPr lang="en-US" altLang="zh-CN" sz="4000" b="1">
                <a:solidFill>
                  <a:srgbClr val="0070C0"/>
                </a:solidFill>
                <a:latin typeface="微软雅黑" panose="020B0503020204020204" pitchFamily="34" charset="-122"/>
              </a:rPr>
              <a:t>03</a:t>
            </a:r>
            <a:endParaRPr lang="zh-CN" altLang="en-US" sz="4000" b="1">
              <a:solidFill>
                <a:srgbClr val="0070C0"/>
              </a:solidFill>
              <a:latin typeface="微软雅黑" panose="020B0503020204020204" pitchFamily="34" charset="-122"/>
            </a:endParaRPr>
          </a:p>
        </p:txBody>
      </p:sp>
      <p:sp>
        <p:nvSpPr>
          <p:cNvPr id="26" name="MH_Other_14"/>
          <p:cNvSpPr txBox="1">
            <a:spLocks noChangeArrowheads="1"/>
          </p:cNvSpPr>
          <p:nvPr>
            <p:custDataLst>
              <p:tags r:id="rId18"/>
            </p:custDataLst>
          </p:nvPr>
        </p:nvSpPr>
        <p:spPr bwMode="auto">
          <a:xfrm>
            <a:off x="6769100" y="2193950"/>
            <a:ext cx="762000" cy="784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Times New Roman" panose="02020603050405020304" pitchFamily="18" charset="0"/>
                <a:ea typeface="微软雅黑" panose="020B0503020204020204" pitchFamily="34" charset="-122"/>
              </a:defRPr>
            </a:lvl1pPr>
            <a:lvl2pPr marL="742950" indent="-285750">
              <a:defRPr>
                <a:solidFill>
                  <a:schemeClr val="tx1"/>
                </a:solidFill>
                <a:latin typeface="Times New Roman" panose="02020603050405020304" pitchFamily="18" charset="0"/>
                <a:ea typeface="微软雅黑" panose="020B0503020204020204" pitchFamily="34" charset="-122"/>
              </a:defRPr>
            </a:lvl2pPr>
            <a:lvl3pPr marL="1143000" indent="-228600">
              <a:defRPr>
                <a:solidFill>
                  <a:schemeClr val="tx1"/>
                </a:solidFill>
                <a:latin typeface="Times New Roman" panose="02020603050405020304" pitchFamily="18" charset="0"/>
                <a:ea typeface="微软雅黑" panose="020B0503020204020204" pitchFamily="34" charset="-122"/>
              </a:defRPr>
            </a:lvl3pPr>
            <a:lvl4pPr marL="1600200" indent="-228600">
              <a:defRPr>
                <a:solidFill>
                  <a:schemeClr val="tx1"/>
                </a:solidFill>
                <a:latin typeface="Times New Roman" panose="02020603050405020304" pitchFamily="18" charset="0"/>
                <a:ea typeface="微软雅黑" panose="020B0503020204020204" pitchFamily="34" charset="-122"/>
              </a:defRPr>
            </a:lvl4pPr>
            <a:lvl5pPr marL="2057400" indent="-228600">
              <a:defRPr>
                <a:solidFill>
                  <a:schemeClr val="tx1"/>
                </a:solidFill>
                <a:latin typeface="Times New Roman" panose="02020603050405020304" pitchFamily="18" charset="0"/>
                <a:ea typeface="微软雅黑" panose="020B0503020204020204" pitchFamily="3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9pPr>
          </a:lstStyle>
          <a:p>
            <a:pPr eaLnBrk="1" hangingPunct="1"/>
            <a:r>
              <a:rPr lang="en-US" altLang="zh-CN" sz="4000" b="1">
                <a:solidFill>
                  <a:srgbClr val="0070C0"/>
                </a:solidFill>
                <a:latin typeface="微软雅黑" panose="020B0503020204020204" pitchFamily="34" charset="-122"/>
              </a:rPr>
              <a:t>04</a:t>
            </a:r>
            <a:endParaRPr lang="zh-CN" altLang="en-US" sz="4000" b="1">
              <a:solidFill>
                <a:srgbClr val="0070C0"/>
              </a:solidFill>
              <a:latin typeface="微软雅黑" panose="020B0503020204020204" pitchFamily="34" charset="-122"/>
            </a:endParaRPr>
          </a:p>
        </p:txBody>
      </p:sp>
    </p:spTree>
    <p:extLst>
      <p:ext uri="{BB962C8B-B14F-4D97-AF65-F5344CB8AC3E}">
        <p14:creationId xmlns:p14="http://schemas.microsoft.com/office/powerpoint/2010/main" val="1160064521"/>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fltVal val="0"/>
                                          </p:val>
                                        </p:tav>
                                        <p:tav tm="100000">
                                          <p:val>
                                            <p:strVal val="#ppt_w"/>
                                          </p:val>
                                        </p:tav>
                                      </p:tavLst>
                                    </p:anim>
                                    <p:anim calcmode="lin" valueType="num">
                                      <p:cBhvr>
                                        <p:cTn id="8" dur="1000" fill="hold"/>
                                        <p:tgtEl>
                                          <p:spTgt spid="5"/>
                                        </p:tgtEl>
                                        <p:attrNameLst>
                                          <p:attrName>ppt_h</p:attrName>
                                        </p:attrNameLst>
                                      </p:cBhvr>
                                      <p:tavLst>
                                        <p:tav tm="0">
                                          <p:val>
                                            <p:fltVal val="0"/>
                                          </p:val>
                                        </p:tav>
                                        <p:tav tm="100000">
                                          <p:val>
                                            <p:strVal val="#ppt_h"/>
                                          </p:val>
                                        </p:tav>
                                      </p:tavLst>
                                    </p:anim>
                                    <p:anim calcmode="lin" valueType="num">
                                      <p:cBhvr>
                                        <p:cTn id="9" dur="1000" fill="hold"/>
                                        <p:tgtEl>
                                          <p:spTgt spid="5"/>
                                        </p:tgtEl>
                                        <p:attrNameLst>
                                          <p:attrName>style.rotation</p:attrName>
                                        </p:attrNameLst>
                                      </p:cBhvr>
                                      <p:tavLst>
                                        <p:tav tm="0">
                                          <p:val>
                                            <p:fltVal val="90"/>
                                          </p:val>
                                        </p:tav>
                                        <p:tav tm="100000">
                                          <p:val>
                                            <p:fltVal val="0"/>
                                          </p:val>
                                        </p:tav>
                                      </p:tavLst>
                                    </p:anim>
                                    <p:animEffect transition="in" filter="fade">
                                      <p:cBhvr>
                                        <p:cTn id="10" dur="1000"/>
                                        <p:tgtEl>
                                          <p:spTgt spid="5"/>
                                        </p:tgtEl>
                                      </p:cBhvr>
                                    </p:animEffect>
                                  </p:childTnLst>
                                </p:cTn>
                              </p:par>
                              <p:par>
                                <p:cTn id="11" presetID="31" presetClass="entr" presetSubtype="0" fill="hold" nodeType="with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p:cTn id="13" dur="1000" fill="hold"/>
                                        <p:tgtEl>
                                          <p:spTgt spid="4"/>
                                        </p:tgtEl>
                                        <p:attrNameLst>
                                          <p:attrName>ppt_w</p:attrName>
                                        </p:attrNameLst>
                                      </p:cBhvr>
                                      <p:tavLst>
                                        <p:tav tm="0">
                                          <p:val>
                                            <p:fltVal val="0"/>
                                          </p:val>
                                        </p:tav>
                                        <p:tav tm="100000">
                                          <p:val>
                                            <p:strVal val="#ppt_w"/>
                                          </p:val>
                                        </p:tav>
                                      </p:tavLst>
                                    </p:anim>
                                    <p:anim calcmode="lin" valueType="num">
                                      <p:cBhvr>
                                        <p:cTn id="14" dur="1000" fill="hold"/>
                                        <p:tgtEl>
                                          <p:spTgt spid="4"/>
                                        </p:tgtEl>
                                        <p:attrNameLst>
                                          <p:attrName>ppt_h</p:attrName>
                                        </p:attrNameLst>
                                      </p:cBhvr>
                                      <p:tavLst>
                                        <p:tav tm="0">
                                          <p:val>
                                            <p:fltVal val="0"/>
                                          </p:val>
                                        </p:tav>
                                        <p:tav tm="100000">
                                          <p:val>
                                            <p:strVal val="#ppt_h"/>
                                          </p:val>
                                        </p:tav>
                                      </p:tavLst>
                                    </p:anim>
                                    <p:anim calcmode="lin" valueType="num">
                                      <p:cBhvr>
                                        <p:cTn id="15" dur="1000" fill="hold"/>
                                        <p:tgtEl>
                                          <p:spTgt spid="4"/>
                                        </p:tgtEl>
                                        <p:attrNameLst>
                                          <p:attrName>style.rotation</p:attrName>
                                        </p:attrNameLst>
                                      </p:cBhvr>
                                      <p:tavLst>
                                        <p:tav tm="0">
                                          <p:val>
                                            <p:fltVal val="90"/>
                                          </p:val>
                                        </p:tav>
                                        <p:tav tm="100000">
                                          <p:val>
                                            <p:fltVal val="0"/>
                                          </p:val>
                                        </p:tav>
                                      </p:tavLst>
                                    </p:anim>
                                    <p:animEffect transition="in" filter="fade">
                                      <p:cBhvr>
                                        <p:cTn id="16" dur="1000"/>
                                        <p:tgtEl>
                                          <p:spTgt spid="4"/>
                                        </p:tgtEl>
                                      </p:cBhvr>
                                    </p:animEffect>
                                  </p:childTnLst>
                                </p:cTn>
                              </p:par>
                              <p:par>
                                <p:cTn id="17" presetID="16" presetClass="entr" presetSubtype="21" fill="hold" grpId="0" nodeType="with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barn(inVertical)">
                                      <p:cBhvr>
                                        <p:cTn id="19" dur="500"/>
                                        <p:tgtEl>
                                          <p:spTgt spid="8"/>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2848792" y="1323645"/>
            <a:ext cx="1862457" cy="1972501"/>
            <a:chOff x="1331640" y="1363871"/>
            <a:chExt cx="2160240" cy="2287879"/>
          </a:xfrm>
        </p:grpSpPr>
        <p:sp>
          <p:nvSpPr>
            <p:cNvPr id="5" name="椭圆 4"/>
            <p:cNvSpPr/>
            <p:nvPr/>
          </p:nvSpPr>
          <p:spPr>
            <a:xfrm>
              <a:off x="1331640" y="1491750"/>
              <a:ext cx="2160240" cy="2160000"/>
            </a:xfrm>
            <a:prstGeom prst="ellipse">
              <a:avLst/>
            </a:prstGeom>
            <a:gradFill>
              <a:gsLst>
                <a:gs pos="0">
                  <a:schemeClr val="bg1"/>
                </a:gs>
                <a:gs pos="50000">
                  <a:schemeClr val="bg1"/>
                </a:gs>
                <a:gs pos="100000">
                  <a:schemeClr val="bg1">
                    <a:lumMod val="75000"/>
                  </a:schemeClr>
                </a:gs>
              </a:gsLst>
              <a:lin ang="18900000" scaled="0"/>
            </a:gradFill>
            <a:ln>
              <a:noFill/>
            </a:ln>
            <a:effectLst>
              <a:outerShdw blurRad="444500" dist="63500" dir="8100000" algn="ctr">
                <a:srgbClr val="000000">
                  <a:alpha val="50000"/>
                </a:srgbClr>
              </a:outerShdw>
            </a:effectLst>
            <a:scene3d>
              <a:camera prst="orthographicFront">
                <a:rot lat="0" lon="0" rev="0"/>
              </a:camera>
              <a:lightRig rig="brightRoom" dir="t">
                <a:rot lat="0" lon="0" rev="600000"/>
              </a:lightRig>
            </a:scene3d>
            <a:sp3d prstMaterial="metal">
              <a:bevelT w="38100" h="571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1511760" y="1671750"/>
              <a:ext cx="1800000" cy="1800000"/>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TextBox 4"/>
            <p:cNvSpPr txBox="1"/>
            <p:nvPr/>
          </p:nvSpPr>
          <p:spPr>
            <a:xfrm>
              <a:off x="1943708" y="1363871"/>
              <a:ext cx="936104" cy="2215991"/>
            </a:xfrm>
            <a:prstGeom prst="rect">
              <a:avLst/>
            </a:prstGeom>
            <a:noFill/>
          </p:spPr>
          <p:txBody>
            <a:bodyPr wrap="square" rtlCol="0">
              <a:spAutoFit/>
            </a:bodyPr>
            <a:lstStyle/>
            <a:p>
              <a:pPr algn="ctr"/>
              <a:r>
                <a:rPr lang="en-US" altLang="zh-CN" sz="11500" dirty="0">
                  <a:solidFill>
                    <a:schemeClr val="bg1"/>
                  </a:solidFill>
                  <a:latin typeface="DFGothic-EB" panose="02010609010101010101" pitchFamily="1" charset="-128"/>
                  <a:ea typeface="DFGothic-EB" panose="02010609010101010101" pitchFamily="1" charset="-128"/>
                </a:rPr>
                <a:t>2</a:t>
              </a:r>
              <a:endParaRPr lang="zh-CN" altLang="en-US" sz="11500" dirty="0">
                <a:solidFill>
                  <a:schemeClr val="bg1"/>
                </a:solidFill>
                <a:latin typeface="DFGothic-EB" panose="02010609010101010101" pitchFamily="1" charset="-128"/>
                <a:ea typeface="DFGothic-EB" panose="02010609010101010101" pitchFamily="1" charset="-128"/>
              </a:endParaRPr>
            </a:p>
          </p:txBody>
        </p:sp>
      </p:grpSp>
      <p:sp>
        <p:nvSpPr>
          <p:cNvPr id="8" name="矩形 7"/>
          <p:cNvSpPr/>
          <p:nvPr/>
        </p:nvSpPr>
        <p:spPr>
          <a:xfrm>
            <a:off x="2134657" y="3513453"/>
            <a:ext cx="4166525" cy="584775"/>
          </a:xfrm>
          <a:prstGeom prst="rect">
            <a:avLst/>
          </a:prstGeom>
        </p:spPr>
        <p:txBody>
          <a:bodyPr wrap="none">
            <a:spAutoFit/>
          </a:bodyPr>
          <a:lstStyle/>
          <a:p>
            <a:pPr>
              <a:spcBef>
                <a:spcPct val="0"/>
              </a:spcBef>
            </a:pPr>
            <a:r>
              <a:rPr lang="zh-CN" altLang="en-US" sz="3200" b="1" dirty="0" smtClean="0">
                <a:latin typeface="微软雅黑" panose="020B0503020204020204" pitchFamily="34" charset="-122"/>
                <a:ea typeface="微软雅黑" panose="020B0503020204020204" pitchFamily="34" charset="-122"/>
              </a:rPr>
              <a:t>单击添加标题</a:t>
            </a:r>
            <a:r>
              <a:rPr lang="en-US" altLang="zh-CN" b="1" dirty="0" smtClean="0">
                <a:latin typeface="微软雅黑" panose="020B0503020204020204" pitchFamily="34" charset="-122"/>
                <a:ea typeface="微软雅黑" panose="020B0503020204020204" pitchFamily="34" charset="-122"/>
              </a:rPr>
              <a:t>(</a:t>
            </a:r>
            <a:r>
              <a:rPr lang="zh-CN" altLang="en-US" b="1" dirty="0">
                <a:latin typeface="微软雅黑" panose="020B0503020204020204" pitchFamily="34" charset="-122"/>
                <a:ea typeface="微软雅黑" panose="020B0503020204020204" pitchFamily="34" charset="-122"/>
              </a:rPr>
              <a:t>此处添加文本内容</a:t>
            </a:r>
            <a:r>
              <a:rPr lang="en-US" altLang="zh-CN" b="1" dirty="0">
                <a:latin typeface="微软雅黑" panose="020B0503020204020204" pitchFamily="34" charset="-122"/>
                <a:ea typeface="微软雅黑" panose="020B0503020204020204" pitchFamily="34" charset="-122"/>
              </a:rPr>
              <a:t>)</a:t>
            </a:r>
          </a:p>
        </p:txBody>
      </p:sp>
      <p:pic>
        <p:nvPicPr>
          <p:cNvPr id="10" name="Picture 4" descr="C:\Users\jsj\Desktop\素材cnn sccnn.com_2014111795930119rx61_04 [转换].png"/>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a:fillRect/>
          </a:stretch>
        </p:blipFill>
        <p:spPr bwMode="auto">
          <a:xfrm>
            <a:off x="4139952" y="0"/>
            <a:ext cx="5004048" cy="3571102"/>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4" descr="C:\Users\jsj\Desktop\素材cnn sccnn.com_2014111795930119rx61_04 [转换].png"/>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r="-8270"/>
          <a:stretch>
            <a:fillRect/>
          </a:stretch>
        </p:blipFill>
        <p:spPr bwMode="auto">
          <a:xfrm>
            <a:off x="0" y="2571750"/>
            <a:ext cx="2498024" cy="25717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4563872"/>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wipe(left)">
                                      <p:cBhvr>
                                        <p:cTn id="13" dur="500"/>
                                        <p:tgtEl>
                                          <p:spTgt spid="8"/>
                                        </p:tgtEl>
                                      </p:cBhvr>
                                    </p:animEffect>
                                  </p:childTnLst>
                                </p:cTn>
                              </p:par>
                              <p:par>
                                <p:cTn id="14" presetID="47" presetClass="entr" presetSubtype="0" fill="hold" nodeType="with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fade">
                                      <p:cBhvr>
                                        <p:cTn id="16" dur="1000"/>
                                        <p:tgtEl>
                                          <p:spTgt spid="10"/>
                                        </p:tgtEl>
                                      </p:cBhvr>
                                    </p:animEffect>
                                    <p:anim calcmode="lin" valueType="num">
                                      <p:cBhvr>
                                        <p:cTn id="17" dur="1000" fill="hold"/>
                                        <p:tgtEl>
                                          <p:spTgt spid="10"/>
                                        </p:tgtEl>
                                        <p:attrNameLst>
                                          <p:attrName>ppt_x</p:attrName>
                                        </p:attrNameLst>
                                      </p:cBhvr>
                                      <p:tavLst>
                                        <p:tav tm="0">
                                          <p:val>
                                            <p:strVal val="#ppt_x"/>
                                          </p:val>
                                        </p:tav>
                                        <p:tav tm="100000">
                                          <p:val>
                                            <p:strVal val="#ppt_x"/>
                                          </p:val>
                                        </p:tav>
                                      </p:tavLst>
                                    </p:anim>
                                    <p:anim calcmode="lin" valueType="num">
                                      <p:cBhvr>
                                        <p:cTn id="18" dur="1000" fill="hold"/>
                                        <p:tgtEl>
                                          <p:spTgt spid="10"/>
                                        </p:tgtEl>
                                        <p:attrNameLst>
                                          <p:attrName>ppt_y</p:attrName>
                                        </p:attrNameLst>
                                      </p:cBhvr>
                                      <p:tavLst>
                                        <p:tav tm="0">
                                          <p:val>
                                            <p:strVal val="#ppt_y-.1"/>
                                          </p:val>
                                        </p:tav>
                                        <p:tav tm="100000">
                                          <p:val>
                                            <p:strVal val="#ppt_y"/>
                                          </p:val>
                                        </p:tav>
                                      </p:tavLst>
                                    </p:anim>
                                  </p:childTnLst>
                                </p:cTn>
                              </p:par>
                            </p:childTnLst>
                          </p:cTn>
                        </p:par>
                        <p:par>
                          <p:cTn id="19" fill="hold">
                            <p:stCondLst>
                              <p:cond delay="1500"/>
                            </p:stCondLst>
                            <p:childTnLst>
                              <p:par>
                                <p:cTn id="20" presetID="42" presetClass="entr" presetSubtype="0" fill="hold" nodeType="after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fade">
                                      <p:cBhvr>
                                        <p:cTn id="22" dur="1000"/>
                                        <p:tgtEl>
                                          <p:spTgt spid="11"/>
                                        </p:tgtEl>
                                      </p:cBhvr>
                                    </p:animEffect>
                                    <p:anim calcmode="lin" valueType="num">
                                      <p:cBhvr>
                                        <p:cTn id="23" dur="1000" fill="hold"/>
                                        <p:tgtEl>
                                          <p:spTgt spid="11"/>
                                        </p:tgtEl>
                                        <p:attrNameLst>
                                          <p:attrName>ppt_x</p:attrName>
                                        </p:attrNameLst>
                                      </p:cBhvr>
                                      <p:tavLst>
                                        <p:tav tm="0">
                                          <p:val>
                                            <p:strVal val="#ppt_x"/>
                                          </p:val>
                                        </p:tav>
                                        <p:tav tm="100000">
                                          <p:val>
                                            <p:strVal val="#ppt_x"/>
                                          </p:val>
                                        </p:tav>
                                      </p:tavLst>
                                    </p:anim>
                                    <p:anim calcmode="lin" valueType="num">
                                      <p:cBhvr>
                                        <p:cTn id="24"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tags/tag1.xml><?xml version="1.0" encoding="utf-8"?>
<p:tagLst xmlns:a="http://schemas.openxmlformats.org/drawingml/2006/main" xmlns:r="http://schemas.openxmlformats.org/officeDocument/2006/relationships" xmlns:p="http://schemas.openxmlformats.org/presentationml/2006/main">
  <p:tag name="MH" val="20151231110352"/>
  <p:tag name="MH_LIBRARY" val="GRAPHIC"/>
  <p:tag name="MH_TYPE" val="Other"/>
  <p:tag name="MH_ORDER" val="1"/>
</p:tagLst>
</file>

<file path=ppt/tags/tag10.xml><?xml version="1.0" encoding="utf-8"?>
<p:tagLst xmlns:a="http://schemas.openxmlformats.org/drawingml/2006/main" xmlns:r="http://schemas.openxmlformats.org/officeDocument/2006/relationships" xmlns:p="http://schemas.openxmlformats.org/presentationml/2006/main">
  <p:tag name="MH" val="20151231110352"/>
  <p:tag name="MH_LIBRARY" val="GRAPHIC"/>
  <p:tag name="MH_TYPE" val="Other"/>
  <p:tag name="MH_ORDER" val="10"/>
</p:tagLst>
</file>

<file path=ppt/tags/tag100.xml><?xml version="1.0" encoding="utf-8"?>
<p:tagLst xmlns:a="http://schemas.openxmlformats.org/drawingml/2006/main" xmlns:r="http://schemas.openxmlformats.org/officeDocument/2006/relationships" xmlns:p="http://schemas.openxmlformats.org/presentationml/2006/main">
  <p:tag name="MH" val="20151231105309"/>
  <p:tag name="MH_LIBRARY" val="GRAPHIC"/>
  <p:tag name="MH_TYPE" val="Other"/>
  <p:tag name="MH_ORDER" val="1"/>
</p:tagLst>
</file>

<file path=ppt/tags/tag101.xml><?xml version="1.0" encoding="utf-8"?>
<p:tagLst xmlns:a="http://schemas.openxmlformats.org/drawingml/2006/main" xmlns:r="http://schemas.openxmlformats.org/officeDocument/2006/relationships" xmlns:p="http://schemas.openxmlformats.org/presentationml/2006/main">
  <p:tag name="MH" val="20151231105309"/>
  <p:tag name="MH_LIBRARY" val="GRAPHIC"/>
  <p:tag name="MH_TYPE" val="Other"/>
  <p:tag name="MH_ORDER" val="2"/>
</p:tagLst>
</file>

<file path=ppt/tags/tag102.xml><?xml version="1.0" encoding="utf-8"?>
<p:tagLst xmlns:a="http://schemas.openxmlformats.org/drawingml/2006/main" xmlns:r="http://schemas.openxmlformats.org/officeDocument/2006/relationships" xmlns:p="http://schemas.openxmlformats.org/presentationml/2006/main">
  <p:tag name="MH" val="20151231105309"/>
  <p:tag name="MH_LIBRARY" val="GRAPHIC"/>
  <p:tag name="MH_TYPE" val="Other"/>
  <p:tag name="MH_ORDER" val="3"/>
</p:tagLst>
</file>

<file path=ppt/tags/tag103.xml><?xml version="1.0" encoding="utf-8"?>
<p:tagLst xmlns:a="http://schemas.openxmlformats.org/drawingml/2006/main" xmlns:r="http://schemas.openxmlformats.org/officeDocument/2006/relationships" xmlns:p="http://schemas.openxmlformats.org/presentationml/2006/main">
  <p:tag name="MH" val="20151231105309"/>
  <p:tag name="MH_LIBRARY" val="GRAPHIC"/>
  <p:tag name="MH_TYPE" val="Other"/>
  <p:tag name="MH_ORDER" val="4"/>
</p:tagLst>
</file>

<file path=ppt/tags/tag104.xml><?xml version="1.0" encoding="utf-8"?>
<p:tagLst xmlns:a="http://schemas.openxmlformats.org/drawingml/2006/main" xmlns:r="http://schemas.openxmlformats.org/officeDocument/2006/relationships" xmlns:p="http://schemas.openxmlformats.org/presentationml/2006/main">
  <p:tag name="MH" val="20151231105309"/>
  <p:tag name="MH_LIBRARY" val="GRAPHIC"/>
  <p:tag name="MH_TYPE" val="Other"/>
  <p:tag name="MH_ORDER" val="5"/>
</p:tagLst>
</file>

<file path=ppt/tags/tag105.xml><?xml version="1.0" encoding="utf-8"?>
<p:tagLst xmlns:a="http://schemas.openxmlformats.org/drawingml/2006/main" xmlns:r="http://schemas.openxmlformats.org/officeDocument/2006/relationships" xmlns:p="http://schemas.openxmlformats.org/presentationml/2006/main">
  <p:tag name="MH" val="20151231105309"/>
  <p:tag name="MH_LIBRARY" val="GRAPHIC"/>
  <p:tag name="MH_TYPE" val="Other"/>
  <p:tag name="MH_ORDER" val="7"/>
</p:tagLst>
</file>

<file path=ppt/tags/tag106.xml><?xml version="1.0" encoding="utf-8"?>
<p:tagLst xmlns:a="http://schemas.openxmlformats.org/drawingml/2006/main" xmlns:r="http://schemas.openxmlformats.org/officeDocument/2006/relationships" xmlns:p="http://schemas.openxmlformats.org/presentationml/2006/main">
  <p:tag name="MH" val="20151231105309"/>
  <p:tag name="MH_LIBRARY" val="GRAPHIC"/>
  <p:tag name="MH_TYPE" val="Other"/>
  <p:tag name="MH_ORDER" val="8"/>
</p:tagLst>
</file>

<file path=ppt/tags/tag107.xml><?xml version="1.0" encoding="utf-8"?>
<p:tagLst xmlns:a="http://schemas.openxmlformats.org/drawingml/2006/main" xmlns:r="http://schemas.openxmlformats.org/officeDocument/2006/relationships" xmlns:p="http://schemas.openxmlformats.org/presentationml/2006/main">
  <p:tag name="MH" val="20151231105309"/>
  <p:tag name="MH_LIBRARY" val="GRAPHIC"/>
  <p:tag name="MH_TYPE" val="Other"/>
  <p:tag name="MH_ORDER" val="9"/>
</p:tagLst>
</file>

<file path=ppt/tags/tag108.xml><?xml version="1.0" encoding="utf-8"?>
<p:tagLst xmlns:a="http://schemas.openxmlformats.org/drawingml/2006/main" xmlns:r="http://schemas.openxmlformats.org/officeDocument/2006/relationships" xmlns:p="http://schemas.openxmlformats.org/presentationml/2006/main">
  <p:tag name="MH" val="20151231105309"/>
  <p:tag name="MH_LIBRARY" val="GRAPHIC"/>
  <p:tag name="MH_TYPE" val="Other"/>
  <p:tag name="MH_ORDER" val="10"/>
</p:tagLst>
</file>

<file path=ppt/tags/tag109.xml><?xml version="1.0" encoding="utf-8"?>
<p:tagLst xmlns:a="http://schemas.openxmlformats.org/drawingml/2006/main" xmlns:r="http://schemas.openxmlformats.org/officeDocument/2006/relationships" xmlns:p="http://schemas.openxmlformats.org/presentationml/2006/main">
  <p:tag name="MH" val="20151231105309"/>
  <p:tag name="MH_LIBRARY" val="GRAPHIC"/>
  <p:tag name="MH_TYPE" val="Other"/>
  <p:tag name="MH_ORDER" val="11"/>
</p:tagLst>
</file>

<file path=ppt/tags/tag11.xml><?xml version="1.0" encoding="utf-8"?>
<p:tagLst xmlns:a="http://schemas.openxmlformats.org/drawingml/2006/main" xmlns:r="http://schemas.openxmlformats.org/officeDocument/2006/relationships" xmlns:p="http://schemas.openxmlformats.org/presentationml/2006/main">
  <p:tag name="MH" val="20151231110352"/>
  <p:tag name="MH_LIBRARY" val="GRAPHIC"/>
  <p:tag name="MH_TYPE" val="Other"/>
  <p:tag name="MH_ORDER" val="11"/>
</p:tagLst>
</file>

<file path=ppt/tags/tag110.xml><?xml version="1.0" encoding="utf-8"?>
<p:tagLst xmlns:a="http://schemas.openxmlformats.org/drawingml/2006/main" xmlns:r="http://schemas.openxmlformats.org/officeDocument/2006/relationships" xmlns:p="http://schemas.openxmlformats.org/presentationml/2006/main">
  <p:tag name="MH" val="20151231105309"/>
  <p:tag name="MH_LIBRARY" val="GRAPHIC"/>
  <p:tag name="MH_TYPE" val="SubTitle"/>
  <p:tag name="MH_ORDER" val="1"/>
</p:tagLst>
</file>

<file path=ppt/tags/tag111.xml><?xml version="1.0" encoding="utf-8"?>
<p:tagLst xmlns:a="http://schemas.openxmlformats.org/drawingml/2006/main" xmlns:r="http://schemas.openxmlformats.org/officeDocument/2006/relationships" xmlns:p="http://schemas.openxmlformats.org/presentationml/2006/main">
  <p:tag name="MH" val="20151231105309"/>
  <p:tag name="MH_LIBRARY" val="GRAPHIC"/>
  <p:tag name="MH_TYPE" val="SubTitle"/>
  <p:tag name="MH_ORDER" val="2"/>
</p:tagLst>
</file>

<file path=ppt/tags/tag112.xml><?xml version="1.0" encoding="utf-8"?>
<p:tagLst xmlns:a="http://schemas.openxmlformats.org/drawingml/2006/main" xmlns:r="http://schemas.openxmlformats.org/officeDocument/2006/relationships" xmlns:p="http://schemas.openxmlformats.org/presentationml/2006/main">
  <p:tag name="MH" val="20151231105309"/>
  <p:tag name="MH_LIBRARY" val="GRAPHIC"/>
  <p:tag name="MH_TYPE" val="SubTitle"/>
  <p:tag name="MH_ORDER" val="3"/>
</p:tagLst>
</file>

<file path=ppt/tags/tag113.xml><?xml version="1.0" encoding="utf-8"?>
<p:tagLst xmlns:a="http://schemas.openxmlformats.org/drawingml/2006/main" xmlns:r="http://schemas.openxmlformats.org/officeDocument/2006/relationships" xmlns:p="http://schemas.openxmlformats.org/presentationml/2006/main">
  <p:tag name="MH" val="20151231105309"/>
  <p:tag name="MH_LIBRARY" val="GRAPHIC"/>
  <p:tag name="MH_TYPE" val="SubTitle"/>
  <p:tag name="MH_ORDER" val="4"/>
</p:tagLst>
</file>

<file path=ppt/tags/tag114.xml><?xml version="1.0" encoding="utf-8"?>
<p:tagLst xmlns:a="http://schemas.openxmlformats.org/drawingml/2006/main" xmlns:r="http://schemas.openxmlformats.org/officeDocument/2006/relationships" xmlns:p="http://schemas.openxmlformats.org/presentationml/2006/main">
  <p:tag name="MH" val="20151231105309"/>
  <p:tag name="MH_LIBRARY" val="GRAPHIC"/>
  <p:tag name="MH_TYPE" val="SubTitle"/>
  <p:tag name="MH_ORDER" val="5"/>
</p:tagLst>
</file>

<file path=ppt/tags/tag115.xml><?xml version="1.0" encoding="utf-8"?>
<p:tagLst xmlns:a="http://schemas.openxmlformats.org/drawingml/2006/main" xmlns:r="http://schemas.openxmlformats.org/officeDocument/2006/relationships" xmlns:p="http://schemas.openxmlformats.org/presentationml/2006/main">
  <p:tag name="MH" val="20151231105309"/>
  <p:tag name="MH_LIBRARY" val="GRAPHIC"/>
  <p:tag name="MH_TYPE" val="Other"/>
  <p:tag name="MH_ORDER" val="41"/>
</p:tagLst>
</file>

<file path=ppt/tags/tag116.xml><?xml version="1.0" encoding="utf-8"?>
<p:tagLst xmlns:a="http://schemas.openxmlformats.org/drawingml/2006/main" xmlns:r="http://schemas.openxmlformats.org/officeDocument/2006/relationships" xmlns:p="http://schemas.openxmlformats.org/presentationml/2006/main">
  <p:tag name="MH" val="20151231105309"/>
  <p:tag name="MH_LIBRARY" val="GRAPHIC"/>
  <p:tag name="MH_TYPE" val="Other"/>
  <p:tag name="MH_ORDER" val="42"/>
</p:tagLst>
</file>

<file path=ppt/tags/tag117.xml><?xml version="1.0" encoding="utf-8"?>
<p:tagLst xmlns:a="http://schemas.openxmlformats.org/drawingml/2006/main" xmlns:r="http://schemas.openxmlformats.org/officeDocument/2006/relationships" xmlns:p="http://schemas.openxmlformats.org/presentationml/2006/main">
  <p:tag name="MH" val="20151231105309"/>
  <p:tag name="MH_LIBRARY" val="GRAPHIC"/>
  <p:tag name="MH_TYPE" val="Other"/>
  <p:tag name="MH_ORDER" val="43"/>
</p:tagLst>
</file>

<file path=ppt/tags/tag118.xml><?xml version="1.0" encoding="utf-8"?>
<p:tagLst xmlns:a="http://schemas.openxmlformats.org/drawingml/2006/main" xmlns:r="http://schemas.openxmlformats.org/officeDocument/2006/relationships" xmlns:p="http://schemas.openxmlformats.org/presentationml/2006/main">
  <p:tag name="MH" val="20151231105309"/>
  <p:tag name="MH_LIBRARY" val="GRAPHIC"/>
  <p:tag name="MH_TYPE" val="Other"/>
  <p:tag name="MH_ORDER" val="44"/>
</p:tagLst>
</file>

<file path=ppt/tags/tag119.xml><?xml version="1.0" encoding="utf-8"?>
<p:tagLst xmlns:a="http://schemas.openxmlformats.org/drawingml/2006/main" xmlns:r="http://schemas.openxmlformats.org/officeDocument/2006/relationships" xmlns:p="http://schemas.openxmlformats.org/presentationml/2006/main">
  <p:tag name="MH" val="20151231105309"/>
  <p:tag name="MH_LIBRARY" val="GRAPHIC"/>
  <p:tag name="MH_TYPE" val="Other"/>
  <p:tag name="MH_ORDER" val="45"/>
</p:tagLst>
</file>

<file path=ppt/tags/tag12.xml><?xml version="1.0" encoding="utf-8"?>
<p:tagLst xmlns:a="http://schemas.openxmlformats.org/drawingml/2006/main" xmlns:r="http://schemas.openxmlformats.org/officeDocument/2006/relationships" xmlns:p="http://schemas.openxmlformats.org/presentationml/2006/main">
  <p:tag name="MH" val="20151231110352"/>
  <p:tag name="MH_LIBRARY" val="GRAPHIC"/>
  <p:tag name="MH_TYPE" val="Other"/>
  <p:tag name="MH_ORDER" val="12"/>
</p:tagLst>
</file>

<file path=ppt/tags/tag120.xml><?xml version="1.0" encoding="utf-8"?>
<p:tagLst xmlns:a="http://schemas.openxmlformats.org/drawingml/2006/main" xmlns:r="http://schemas.openxmlformats.org/officeDocument/2006/relationships" xmlns:p="http://schemas.openxmlformats.org/presentationml/2006/main">
  <p:tag name="MH" val="20151231105309"/>
  <p:tag name="MH_LIBRARY" val="GRAPHIC"/>
  <p:tag name="MH_TYPE" val="Other"/>
  <p:tag name="MH_ORDER" val="12"/>
</p:tagLst>
</file>

<file path=ppt/tags/tag121.xml><?xml version="1.0" encoding="utf-8"?>
<p:tagLst xmlns:a="http://schemas.openxmlformats.org/drawingml/2006/main" xmlns:r="http://schemas.openxmlformats.org/officeDocument/2006/relationships" xmlns:p="http://schemas.openxmlformats.org/presentationml/2006/main">
  <p:tag name="MH" val="20151231105309"/>
  <p:tag name="MH_LIBRARY" val="GRAPHIC"/>
  <p:tag name="MH_TYPE" val="Other"/>
  <p:tag name="MH_ORDER" val="13"/>
</p:tagLst>
</file>

<file path=ppt/tags/tag122.xml><?xml version="1.0" encoding="utf-8"?>
<p:tagLst xmlns:a="http://schemas.openxmlformats.org/drawingml/2006/main" xmlns:r="http://schemas.openxmlformats.org/officeDocument/2006/relationships" xmlns:p="http://schemas.openxmlformats.org/presentationml/2006/main">
  <p:tag name="MH" val="20151231105309"/>
  <p:tag name="MH_LIBRARY" val="GRAPHIC"/>
  <p:tag name="MH_TYPE" val="Other"/>
  <p:tag name="MH_ORDER" val="14"/>
</p:tagLst>
</file>

<file path=ppt/tags/tag123.xml><?xml version="1.0" encoding="utf-8"?>
<p:tagLst xmlns:a="http://schemas.openxmlformats.org/drawingml/2006/main" xmlns:r="http://schemas.openxmlformats.org/officeDocument/2006/relationships" xmlns:p="http://schemas.openxmlformats.org/presentationml/2006/main">
  <p:tag name="MH" val="20151231105309"/>
  <p:tag name="MH_LIBRARY" val="GRAPHIC"/>
  <p:tag name="MH_TYPE" val="Other"/>
  <p:tag name="MH_ORDER" val="15"/>
</p:tagLst>
</file>

<file path=ppt/tags/tag124.xml><?xml version="1.0" encoding="utf-8"?>
<p:tagLst xmlns:a="http://schemas.openxmlformats.org/drawingml/2006/main" xmlns:r="http://schemas.openxmlformats.org/officeDocument/2006/relationships" xmlns:p="http://schemas.openxmlformats.org/presentationml/2006/main">
  <p:tag name="MH" val="20151231105309"/>
  <p:tag name="MH_LIBRARY" val="GRAPHIC"/>
  <p:tag name="MH_TYPE" val="Other"/>
  <p:tag name="MH_ORDER" val="16"/>
</p:tagLst>
</file>

<file path=ppt/tags/tag125.xml><?xml version="1.0" encoding="utf-8"?>
<p:tagLst xmlns:a="http://schemas.openxmlformats.org/drawingml/2006/main" xmlns:r="http://schemas.openxmlformats.org/officeDocument/2006/relationships" xmlns:p="http://schemas.openxmlformats.org/presentationml/2006/main">
  <p:tag name="MH" val="20151231105309"/>
  <p:tag name="MH_LIBRARY" val="GRAPHIC"/>
  <p:tag name="MH_TYPE" val="Other"/>
  <p:tag name="MH_ORDER" val="17"/>
</p:tagLst>
</file>

<file path=ppt/tags/tag126.xml><?xml version="1.0" encoding="utf-8"?>
<p:tagLst xmlns:a="http://schemas.openxmlformats.org/drawingml/2006/main" xmlns:r="http://schemas.openxmlformats.org/officeDocument/2006/relationships" xmlns:p="http://schemas.openxmlformats.org/presentationml/2006/main">
  <p:tag name="MH" val="20151231105309"/>
  <p:tag name="MH_LIBRARY" val="GRAPHIC"/>
  <p:tag name="MH_TYPE" val="Other"/>
  <p:tag name="MH_ORDER" val="18"/>
</p:tagLst>
</file>

<file path=ppt/tags/tag127.xml><?xml version="1.0" encoding="utf-8"?>
<p:tagLst xmlns:a="http://schemas.openxmlformats.org/drawingml/2006/main" xmlns:r="http://schemas.openxmlformats.org/officeDocument/2006/relationships" xmlns:p="http://schemas.openxmlformats.org/presentationml/2006/main">
  <p:tag name="MH" val="20151231105309"/>
  <p:tag name="MH_LIBRARY" val="GRAPHIC"/>
  <p:tag name="MH_TYPE" val="Other"/>
  <p:tag name="MH_ORDER" val="19"/>
</p:tagLst>
</file>

<file path=ppt/tags/tag128.xml><?xml version="1.0" encoding="utf-8"?>
<p:tagLst xmlns:a="http://schemas.openxmlformats.org/drawingml/2006/main" xmlns:r="http://schemas.openxmlformats.org/officeDocument/2006/relationships" xmlns:p="http://schemas.openxmlformats.org/presentationml/2006/main">
  <p:tag name="MH" val="20151231105309"/>
  <p:tag name="MH_LIBRARY" val="GRAPHIC"/>
  <p:tag name="MH_TYPE" val="Other"/>
  <p:tag name="MH_ORDER" val="20"/>
</p:tagLst>
</file>

<file path=ppt/tags/tag129.xml><?xml version="1.0" encoding="utf-8"?>
<p:tagLst xmlns:a="http://schemas.openxmlformats.org/drawingml/2006/main" xmlns:r="http://schemas.openxmlformats.org/officeDocument/2006/relationships" xmlns:p="http://schemas.openxmlformats.org/presentationml/2006/main">
  <p:tag name="MH" val="20151231105309"/>
  <p:tag name="MH_LIBRARY" val="GRAPHIC"/>
  <p:tag name="MH_TYPE" val="Other"/>
  <p:tag name="MH_ORDER" val="21"/>
</p:tagLst>
</file>

<file path=ppt/tags/tag13.xml><?xml version="1.0" encoding="utf-8"?>
<p:tagLst xmlns:a="http://schemas.openxmlformats.org/drawingml/2006/main" xmlns:r="http://schemas.openxmlformats.org/officeDocument/2006/relationships" xmlns:p="http://schemas.openxmlformats.org/presentationml/2006/main">
  <p:tag name="MH" val="20151231110352"/>
  <p:tag name="MH_LIBRARY" val="GRAPHIC"/>
  <p:tag name="MH_TYPE" val="Other"/>
  <p:tag name="MH_ORDER" val="13"/>
</p:tagLst>
</file>

<file path=ppt/tags/tag130.xml><?xml version="1.0" encoding="utf-8"?>
<p:tagLst xmlns:a="http://schemas.openxmlformats.org/drawingml/2006/main" xmlns:r="http://schemas.openxmlformats.org/officeDocument/2006/relationships" xmlns:p="http://schemas.openxmlformats.org/presentationml/2006/main">
  <p:tag name="MH" val="20151231105309"/>
  <p:tag name="MH_LIBRARY" val="GRAPHIC"/>
  <p:tag name="MH_TYPE" val="Other"/>
  <p:tag name="MH_ORDER" val="22"/>
</p:tagLst>
</file>

<file path=ppt/tags/tag131.xml><?xml version="1.0" encoding="utf-8"?>
<p:tagLst xmlns:a="http://schemas.openxmlformats.org/drawingml/2006/main" xmlns:r="http://schemas.openxmlformats.org/officeDocument/2006/relationships" xmlns:p="http://schemas.openxmlformats.org/presentationml/2006/main">
  <p:tag name="MH" val="20151231105309"/>
  <p:tag name="MH_LIBRARY" val="GRAPHIC"/>
  <p:tag name="MH_TYPE" val="Other"/>
  <p:tag name="MH_ORDER" val="23"/>
</p:tagLst>
</file>

<file path=ppt/tags/tag132.xml><?xml version="1.0" encoding="utf-8"?>
<p:tagLst xmlns:a="http://schemas.openxmlformats.org/drawingml/2006/main" xmlns:r="http://schemas.openxmlformats.org/officeDocument/2006/relationships" xmlns:p="http://schemas.openxmlformats.org/presentationml/2006/main">
  <p:tag name="MH" val="20151231105309"/>
  <p:tag name="MH_LIBRARY" val="GRAPHIC"/>
  <p:tag name="MH_TYPE" val="Other"/>
  <p:tag name="MH_ORDER" val="24"/>
</p:tagLst>
</file>

<file path=ppt/tags/tag133.xml><?xml version="1.0" encoding="utf-8"?>
<p:tagLst xmlns:a="http://schemas.openxmlformats.org/drawingml/2006/main" xmlns:r="http://schemas.openxmlformats.org/officeDocument/2006/relationships" xmlns:p="http://schemas.openxmlformats.org/presentationml/2006/main">
  <p:tag name="MH" val="20151231105309"/>
  <p:tag name="MH_LIBRARY" val="GRAPHIC"/>
  <p:tag name="MH_TYPE" val="Other"/>
  <p:tag name="MH_ORDER" val="25"/>
</p:tagLst>
</file>

<file path=ppt/tags/tag134.xml><?xml version="1.0" encoding="utf-8"?>
<p:tagLst xmlns:a="http://schemas.openxmlformats.org/drawingml/2006/main" xmlns:r="http://schemas.openxmlformats.org/officeDocument/2006/relationships" xmlns:p="http://schemas.openxmlformats.org/presentationml/2006/main">
  <p:tag name="MH" val="20151231105309"/>
  <p:tag name="MH_LIBRARY" val="GRAPHIC"/>
  <p:tag name="MH_TYPE" val="Other"/>
  <p:tag name="MH_ORDER" val="26"/>
</p:tagLst>
</file>

<file path=ppt/tags/tag135.xml><?xml version="1.0" encoding="utf-8"?>
<p:tagLst xmlns:a="http://schemas.openxmlformats.org/drawingml/2006/main" xmlns:r="http://schemas.openxmlformats.org/officeDocument/2006/relationships" xmlns:p="http://schemas.openxmlformats.org/presentationml/2006/main">
  <p:tag name="MH" val="20151231105309"/>
  <p:tag name="MH_LIBRARY" val="GRAPHIC"/>
  <p:tag name="MH_TYPE" val="Other"/>
  <p:tag name="MH_ORDER" val="27"/>
</p:tagLst>
</file>

<file path=ppt/tags/tag136.xml><?xml version="1.0" encoding="utf-8"?>
<p:tagLst xmlns:a="http://schemas.openxmlformats.org/drawingml/2006/main" xmlns:r="http://schemas.openxmlformats.org/officeDocument/2006/relationships" xmlns:p="http://schemas.openxmlformats.org/presentationml/2006/main">
  <p:tag name="MH" val="20151231105309"/>
  <p:tag name="MH_LIBRARY" val="GRAPHIC"/>
  <p:tag name="MH_TYPE" val="Other"/>
  <p:tag name="MH_ORDER" val="28"/>
</p:tagLst>
</file>

<file path=ppt/tags/tag137.xml><?xml version="1.0" encoding="utf-8"?>
<p:tagLst xmlns:a="http://schemas.openxmlformats.org/drawingml/2006/main" xmlns:r="http://schemas.openxmlformats.org/officeDocument/2006/relationships" xmlns:p="http://schemas.openxmlformats.org/presentationml/2006/main">
  <p:tag name="MH" val="20151231105309"/>
  <p:tag name="MH_LIBRARY" val="GRAPHIC"/>
  <p:tag name="MH_TYPE" val="Other"/>
  <p:tag name="MH_ORDER" val="29"/>
</p:tagLst>
</file>

<file path=ppt/tags/tag138.xml><?xml version="1.0" encoding="utf-8"?>
<p:tagLst xmlns:a="http://schemas.openxmlformats.org/drawingml/2006/main" xmlns:r="http://schemas.openxmlformats.org/officeDocument/2006/relationships" xmlns:p="http://schemas.openxmlformats.org/presentationml/2006/main">
  <p:tag name="MH" val="20151231105309"/>
  <p:tag name="MH_LIBRARY" val="GRAPHIC"/>
  <p:tag name="MH_TYPE" val="Other"/>
  <p:tag name="MH_ORDER" val="30"/>
</p:tagLst>
</file>

<file path=ppt/tags/tag139.xml><?xml version="1.0" encoding="utf-8"?>
<p:tagLst xmlns:a="http://schemas.openxmlformats.org/drawingml/2006/main" xmlns:r="http://schemas.openxmlformats.org/officeDocument/2006/relationships" xmlns:p="http://schemas.openxmlformats.org/presentationml/2006/main">
  <p:tag name="MH" val="20151231105309"/>
  <p:tag name="MH_LIBRARY" val="GRAPHIC"/>
  <p:tag name="MH_TYPE" val="Other"/>
  <p:tag name="MH_ORDER" val="31"/>
</p:tagLst>
</file>

<file path=ppt/tags/tag14.xml><?xml version="1.0" encoding="utf-8"?>
<p:tagLst xmlns:a="http://schemas.openxmlformats.org/drawingml/2006/main" xmlns:r="http://schemas.openxmlformats.org/officeDocument/2006/relationships" xmlns:p="http://schemas.openxmlformats.org/presentationml/2006/main">
  <p:tag name="MH" val="20151231110352"/>
  <p:tag name="MH_LIBRARY" val="GRAPHIC"/>
  <p:tag name="MH_TYPE" val="Other"/>
  <p:tag name="MH_ORDER" val="14"/>
</p:tagLst>
</file>

<file path=ppt/tags/tag140.xml><?xml version="1.0" encoding="utf-8"?>
<p:tagLst xmlns:a="http://schemas.openxmlformats.org/drawingml/2006/main" xmlns:r="http://schemas.openxmlformats.org/officeDocument/2006/relationships" xmlns:p="http://schemas.openxmlformats.org/presentationml/2006/main">
  <p:tag name="MH" val="20151231105309"/>
  <p:tag name="MH_LIBRARY" val="GRAPHIC"/>
  <p:tag name="MH_TYPE" val="Other"/>
  <p:tag name="MH_ORDER" val="32"/>
</p:tagLst>
</file>

<file path=ppt/tags/tag141.xml><?xml version="1.0" encoding="utf-8"?>
<p:tagLst xmlns:a="http://schemas.openxmlformats.org/drawingml/2006/main" xmlns:r="http://schemas.openxmlformats.org/officeDocument/2006/relationships" xmlns:p="http://schemas.openxmlformats.org/presentationml/2006/main">
  <p:tag name="MH" val="20151231105309"/>
  <p:tag name="MH_LIBRARY" val="GRAPHIC"/>
  <p:tag name="MH_TYPE" val="Other"/>
  <p:tag name="MH_ORDER" val="33"/>
</p:tagLst>
</file>

<file path=ppt/tags/tag142.xml><?xml version="1.0" encoding="utf-8"?>
<p:tagLst xmlns:a="http://schemas.openxmlformats.org/drawingml/2006/main" xmlns:r="http://schemas.openxmlformats.org/officeDocument/2006/relationships" xmlns:p="http://schemas.openxmlformats.org/presentationml/2006/main">
  <p:tag name="MH" val="20151231105309"/>
  <p:tag name="MH_LIBRARY" val="GRAPHIC"/>
  <p:tag name="MH_TYPE" val="Other"/>
  <p:tag name="MH_ORDER" val="34"/>
</p:tagLst>
</file>

<file path=ppt/tags/tag143.xml><?xml version="1.0" encoding="utf-8"?>
<p:tagLst xmlns:a="http://schemas.openxmlformats.org/drawingml/2006/main" xmlns:r="http://schemas.openxmlformats.org/officeDocument/2006/relationships" xmlns:p="http://schemas.openxmlformats.org/presentationml/2006/main">
  <p:tag name="MH" val="20151231105309"/>
  <p:tag name="MH_LIBRARY" val="GRAPHIC"/>
  <p:tag name="MH_TYPE" val="Other"/>
  <p:tag name="MH_ORDER" val="35"/>
</p:tagLst>
</file>

<file path=ppt/tags/tag144.xml><?xml version="1.0" encoding="utf-8"?>
<p:tagLst xmlns:a="http://schemas.openxmlformats.org/drawingml/2006/main" xmlns:r="http://schemas.openxmlformats.org/officeDocument/2006/relationships" xmlns:p="http://schemas.openxmlformats.org/presentationml/2006/main">
  <p:tag name="MH" val="20151231105309"/>
  <p:tag name="MH_LIBRARY" val="GRAPHIC"/>
  <p:tag name="MH_TYPE" val="Other"/>
  <p:tag name="MH_ORDER" val="36"/>
</p:tagLst>
</file>

<file path=ppt/tags/tag145.xml><?xml version="1.0" encoding="utf-8"?>
<p:tagLst xmlns:a="http://schemas.openxmlformats.org/drawingml/2006/main" xmlns:r="http://schemas.openxmlformats.org/officeDocument/2006/relationships" xmlns:p="http://schemas.openxmlformats.org/presentationml/2006/main">
  <p:tag name="MH" val="20151231105309"/>
  <p:tag name="MH_LIBRARY" val="GRAPHIC"/>
  <p:tag name="MH_TYPE" val="Other"/>
  <p:tag name="MH_ORDER" val="37"/>
</p:tagLst>
</file>

<file path=ppt/tags/tag146.xml><?xml version="1.0" encoding="utf-8"?>
<p:tagLst xmlns:a="http://schemas.openxmlformats.org/drawingml/2006/main" xmlns:r="http://schemas.openxmlformats.org/officeDocument/2006/relationships" xmlns:p="http://schemas.openxmlformats.org/presentationml/2006/main">
  <p:tag name="MH" val="20151231105309"/>
  <p:tag name="MH_LIBRARY" val="GRAPHIC"/>
  <p:tag name="MH_TYPE" val="Other"/>
  <p:tag name="MH_ORDER" val="38"/>
</p:tagLst>
</file>

<file path=ppt/tags/tag147.xml><?xml version="1.0" encoding="utf-8"?>
<p:tagLst xmlns:a="http://schemas.openxmlformats.org/drawingml/2006/main" xmlns:r="http://schemas.openxmlformats.org/officeDocument/2006/relationships" xmlns:p="http://schemas.openxmlformats.org/presentationml/2006/main">
  <p:tag name="MH" val="20151231105309"/>
  <p:tag name="MH_LIBRARY" val="GRAPHIC"/>
  <p:tag name="MH_TYPE" val="Other"/>
  <p:tag name="MH_ORDER" val="39"/>
</p:tagLst>
</file>

<file path=ppt/tags/tag148.xml><?xml version="1.0" encoding="utf-8"?>
<p:tagLst xmlns:a="http://schemas.openxmlformats.org/drawingml/2006/main" xmlns:r="http://schemas.openxmlformats.org/officeDocument/2006/relationships" xmlns:p="http://schemas.openxmlformats.org/presentationml/2006/main">
  <p:tag name="MH" val="20151231105309"/>
  <p:tag name="MH_LIBRARY" val="GRAPHIC"/>
  <p:tag name="MH_TYPE" val="Other"/>
  <p:tag name="MH_ORDER" val="40"/>
</p:tagLst>
</file>

<file path=ppt/tags/tag15.xml><?xml version="1.0" encoding="utf-8"?>
<p:tagLst xmlns:a="http://schemas.openxmlformats.org/drawingml/2006/main" xmlns:r="http://schemas.openxmlformats.org/officeDocument/2006/relationships" xmlns:p="http://schemas.openxmlformats.org/presentationml/2006/main">
  <p:tag name="MH" val="20151231110352"/>
  <p:tag name="MH_LIBRARY" val="GRAPHIC"/>
  <p:tag name="MH_TYPE" val="Other"/>
  <p:tag name="MH_ORDER" val="15"/>
</p:tagLst>
</file>

<file path=ppt/tags/tag16.xml><?xml version="1.0" encoding="utf-8"?>
<p:tagLst xmlns:a="http://schemas.openxmlformats.org/drawingml/2006/main" xmlns:r="http://schemas.openxmlformats.org/officeDocument/2006/relationships" xmlns:p="http://schemas.openxmlformats.org/presentationml/2006/main">
  <p:tag name="MH" val="20151231110352"/>
  <p:tag name="MH_LIBRARY" val="GRAPHIC"/>
  <p:tag name="MH_TYPE" val="SubTitle"/>
  <p:tag name="MH_ORDER" val="1"/>
</p:tagLst>
</file>

<file path=ppt/tags/tag17.xml><?xml version="1.0" encoding="utf-8"?>
<p:tagLst xmlns:a="http://schemas.openxmlformats.org/drawingml/2006/main" xmlns:r="http://schemas.openxmlformats.org/officeDocument/2006/relationships" xmlns:p="http://schemas.openxmlformats.org/presentationml/2006/main">
  <p:tag name="MH" val="20151231110352"/>
  <p:tag name="MH_LIBRARY" val="GRAPHIC"/>
  <p:tag name="MH_TYPE" val="SubTitle"/>
  <p:tag name="MH_ORDER" val="3"/>
</p:tagLst>
</file>

<file path=ppt/tags/tag18.xml><?xml version="1.0" encoding="utf-8"?>
<p:tagLst xmlns:a="http://schemas.openxmlformats.org/drawingml/2006/main" xmlns:r="http://schemas.openxmlformats.org/officeDocument/2006/relationships" xmlns:p="http://schemas.openxmlformats.org/presentationml/2006/main">
  <p:tag name="MH" val="20151231110352"/>
  <p:tag name="MH_LIBRARY" val="GRAPHIC"/>
  <p:tag name="MH_TYPE" val="SubTitle"/>
  <p:tag name="MH_ORDER" val="5"/>
</p:tagLst>
</file>

<file path=ppt/tags/tag19.xml><?xml version="1.0" encoding="utf-8"?>
<p:tagLst xmlns:a="http://schemas.openxmlformats.org/drawingml/2006/main" xmlns:r="http://schemas.openxmlformats.org/officeDocument/2006/relationships" xmlns:p="http://schemas.openxmlformats.org/presentationml/2006/main">
  <p:tag name="MH" val="20151231110352"/>
  <p:tag name="MH_LIBRARY" val="GRAPHIC"/>
  <p:tag name="MH_TYPE" val="SubTitle"/>
  <p:tag name="MH_ORDER" val="4"/>
</p:tagLst>
</file>

<file path=ppt/tags/tag2.xml><?xml version="1.0" encoding="utf-8"?>
<p:tagLst xmlns:a="http://schemas.openxmlformats.org/drawingml/2006/main" xmlns:r="http://schemas.openxmlformats.org/officeDocument/2006/relationships" xmlns:p="http://schemas.openxmlformats.org/presentationml/2006/main">
  <p:tag name="MH" val="20151231110352"/>
  <p:tag name="MH_LIBRARY" val="GRAPHIC"/>
  <p:tag name="MH_TYPE" val="Other"/>
  <p:tag name="MH_ORDER" val="2"/>
</p:tagLst>
</file>

<file path=ppt/tags/tag20.xml><?xml version="1.0" encoding="utf-8"?>
<p:tagLst xmlns:a="http://schemas.openxmlformats.org/drawingml/2006/main" xmlns:r="http://schemas.openxmlformats.org/officeDocument/2006/relationships" xmlns:p="http://schemas.openxmlformats.org/presentationml/2006/main">
  <p:tag name="MH" val="20151231110352"/>
  <p:tag name="MH_LIBRARY" val="GRAPHIC"/>
  <p:tag name="MH_TYPE" val="SubTitle"/>
  <p:tag name="MH_ORDER" val="2"/>
</p:tagLst>
</file>

<file path=ppt/tags/tag21.xml><?xml version="1.0" encoding="utf-8"?>
<p:tagLst xmlns:a="http://schemas.openxmlformats.org/drawingml/2006/main" xmlns:r="http://schemas.openxmlformats.org/officeDocument/2006/relationships" xmlns:p="http://schemas.openxmlformats.org/presentationml/2006/main">
  <p:tag name="MH" val="20151231110352"/>
  <p:tag name="MH_LIBRARY" val="GRAPHIC"/>
  <p:tag name="MH_TYPE" val="Other"/>
  <p:tag name="MH_ORDER" val="16"/>
</p:tagLst>
</file>

<file path=ppt/tags/tag22.xml><?xml version="1.0" encoding="utf-8"?>
<p:tagLst xmlns:a="http://schemas.openxmlformats.org/drawingml/2006/main" xmlns:r="http://schemas.openxmlformats.org/officeDocument/2006/relationships" xmlns:p="http://schemas.openxmlformats.org/presentationml/2006/main">
  <p:tag name="MH" val="20151231110352"/>
  <p:tag name="MH_LIBRARY" val="GRAPHIC"/>
  <p:tag name="MH_TYPE" val="Other"/>
  <p:tag name="MH_ORDER" val="17"/>
</p:tagLst>
</file>

<file path=ppt/tags/tag23.xml><?xml version="1.0" encoding="utf-8"?>
<p:tagLst xmlns:a="http://schemas.openxmlformats.org/drawingml/2006/main" xmlns:r="http://schemas.openxmlformats.org/officeDocument/2006/relationships" xmlns:p="http://schemas.openxmlformats.org/presentationml/2006/main">
  <p:tag name="MH" val="20151231110352"/>
  <p:tag name="MH_LIBRARY" val="GRAPHIC"/>
  <p:tag name="MH_TYPE" val="Other"/>
  <p:tag name="MH_ORDER" val="18"/>
</p:tagLst>
</file>

<file path=ppt/tags/tag24.xml><?xml version="1.0" encoding="utf-8"?>
<p:tagLst xmlns:a="http://schemas.openxmlformats.org/drawingml/2006/main" xmlns:r="http://schemas.openxmlformats.org/officeDocument/2006/relationships" xmlns:p="http://schemas.openxmlformats.org/presentationml/2006/main">
  <p:tag name="MH" val="20151231110352"/>
  <p:tag name="MH_LIBRARY" val="GRAPHIC"/>
  <p:tag name="MH_TYPE" val="Other"/>
  <p:tag name="MH_ORDER" val="19"/>
</p:tagLst>
</file>

<file path=ppt/tags/tag25.xml><?xml version="1.0" encoding="utf-8"?>
<p:tagLst xmlns:a="http://schemas.openxmlformats.org/drawingml/2006/main" xmlns:r="http://schemas.openxmlformats.org/officeDocument/2006/relationships" xmlns:p="http://schemas.openxmlformats.org/presentationml/2006/main">
  <p:tag name="MH" val="20151231110352"/>
  <p:tag name="MH_LIBRARY" val="GRAPHIC"/>
  <p:tag name="MH_TYPE" val="Other"/>
  <p:tag name="MH_ORDER" val="20"/>
</p:tagLst>
</file>

<file path=ppt/tags/tag26.xml><?xml version="1.0" encoding="utf-8"?>
<p:tagLst xmlns:a="http://schemas.openxmlformats.org/drawingml/2006/main" xmlns:r="http://schemas.openxmlformats.org/officeDocument/2006/relationships" xmlns:p="http://schemas.openxmlformats.org/presentationml/2006/main">
  <p:tag name="MH" val="20151231110352"/>
  <p:tag name="MH_LIBRARY" val="GRAPHIC"/>
  <p:tag name="MH_TYPE" val="Other"/>
  <p:tag name="MH_ORDER" val="21"/>
</p:tagLst>
</file>

<file path=ppt/tags/tag27.xml><?xml version="1.0" encoding="utf-8"?>
<p:tagLst xmlns:a="http://schemas.openxmlformats.org/drawingml/2006/main" xmlns:r="http://schemas.openxmlformats.org/officeDocument/2006/relationships" xmlns:p="http://schemas.openxmlformats.org/presentationml/2006/main">
  <p:tag name="MH" val="20151231110352"/>
  <p:tag name="MH_LIBRARY" val="GRAPHIC"/>
  <p:tag name="MH_TYPE" val="Other"/>
  <p:tag name="MH_ORDER" val="22"/>
</p:tagLst>
</file>

<file path=ppt/tags/tag28.xml><?xml version="1.0" encoding="utf-8"?>
<p:tagLst xmlns:a="http://schemas.openxmlformats.org/drawingml/2006/main" xmlns:r="http://schemas.openxmlformats.org/officeDocument/2006/relationships" xmlns:p="http://schemas.openxmlformats.org/presentationml/2006/main">
  <p:tag name="MH" val="20151231110352"/>
  <p:tag name="MH_LIBRARY" val="GRAPHIC"/>
  <p:tag name="MH_TYPE" val="Other"/>
  <p:tag name="MH_ORDER" val="23"/>
</p:tagLst>
</file>

<file path=ppt/tags/tag29.xml><?xml version="1.0" encoding="utf-8"?>
<p:tagLst xmlns:a="http://schemas.openxmlformats.org/drawingml/2006/main" xmlns:r="http://schemas.openxmlformats.org/officeDocument/2006/relationships" xmlns:p="http://schemas.openxmlformats.org/presentationml/2006/main">
  <p:tag name="MH" val="20151231110352"/>
  <p:tag name="MH_LIBRARY" val="GRAPHIC"/>
  <p:tag name="MH_TYPE" val="Other"/>
  <p:tag name="MH_ORDER" val="24"/>
</p:tagLst>
</file>

<file path=ppt/tags/tag3.xml><?xml version="1.0" encoding="utf-8"?>
<p:tagLst xmlns:a="http://schemas.openxmlformats.org/drawingml/2006/main" xmlns:r="http://schemas.openxmlformats.org/officeDocument/2006/relationships" xmlns:p="http://schemas.openxmlformats.org/presentationml/2006/main">
  <p:tag name="MH" val="20151231110352"/>
  <p:tag name="MH_LIBRARY" val="GRAPHIC"/>
  <p:tag name="MH_TYPE" val="Other"/>
  <p:tag name="MH_ORDER" val="3"/>
</p:tagLst>
</file>

<file path=ppt/tags/tag30.xml><?xml version="1.0" encoding="utf-8"?>
<p:tagLst xmlns:a="http://schemas.openxmlformats.org/drawingml/2006/main" xmlns:r="http://schemas.openxmlformats.org/officeDocument/2006/relationships" xmlns:p="http://schemas.openxmlformats.org/presentationml/2006/main">
  <p:tag name="MH" val="20151231110352"/>
  <p:tag name="MH_LIBRARY" val="GRAPHIC"/>
  <p:tag name="MH_TYPE" val="Other"/>
  <p:tag name="MH_ORDER" val="25"/>
</p:tagLst>
</file>

<file path=ppt/tags/tag31.xml><?xml version="1.0" encoding="utf-8"?>
<p:tagLst xmlns:a="http://schemas.openxmlformats.org/drawingml/2006/main" xmlns:r="http://schemas.openxmlformats.org/officeDocument/2006/relationships" xmlns:p="http://schemas.openxmlformats.org/presentationml/2006/main">
  <p:tag name="MH" val="20151231110352"/>
  <p:tag name="MH_LIBRARY" val="GRAPHIC"/>
  <p:tag name="MH_TYPE" val="Other"/>
  <p:tag name="MH_ORDER" val="26"/>
</p:tagLst>
</file>

<file path=ppt/tags/tag32.xml><?xml version="1.0" encoding="utf-8"?>
<p:tagLst xmlns:a="http://schemas.openxmlformats.org/drawingml/2006/main" xmlns:r="http://schemas.openxmlformats.org/officeDocument/2006/relationships" xmlns:p="http://schemas.openxmlformats.org/presentationml/2006/main">
  <p:tag name="MH" val="20151231110352"/>
  <p:tag name="MH_LIBRARY" val="GRAPHIC"/>
  <p:tag name="MH_TYPE" val="Other"/>
  <p:tag name="MH_ORDER" val="27"/>
</p:tagLst>
</file>

<file path=ppt/tags/tag33.xml><?xml version="1.0" encoding="utf-8"?>
<p:tagLst xmlns:a="http://schemas.openxmlformats.org/drawingml/2006/main" xmlns:r="http://schemas.openxmlformats.org/officeDocument/2006/relationships" xmlns:p="http://schemas.openxmlformats.org/presentationml/2006/main">
  <p:tag name="MH" val="20151231110352"/>
  <p:tag name="MH_LIBRARY" val="GRAPHIC"/>
  <p:tag name="MH_TYPE" val="Other"/>
  <p:tag name="MH_ORDER" val="28"/>
</p:tagLst>
</file>

<file path=ppt/tags/tag34.xml><?xml version="1.0" encoding="utf-8"?>
<p:tagLst xmlns:a="http://schemas.openxmlformats.org/drawingml/2006/main" xmlns:r="http://schemas.openxmlformats.org/officeDocument/2006/relationships" xmlns:p="http://schemas.openxmlformats.org/presentationml/2006/main">
  <p:tag name="MH" val="20151231110352"/>
  <p:tag name="MH_LIBRARY" val="GRAPHIC"/>
  <p:tag name="MH_TYPE" val="Other"/>
  <p:tag name="MH_ORDER" val="29"/>
</p:tagLst>
</file>

<file path=ppt/tags/tag35.xml><?xml version="1.0" encoding="utf-8"?>
<p:tagLst xmlns:a="http://schemas.openxmlformats.org/drawingml/2006/main" xmlns:r="http://schemas.openxmlformats.org/officeDocument/2006/relationships" xmlns:p="http://schemas.openxmlformats.org/presentationml/2006/main">
  <p:tag name="MH" val="20151231110352"/>
  <p:tag name="MH_LIBRARY" val="GRAPHIC"/>
  <p:tag name="MH_TYPE" val="Other"/>
  <p:tag name="MH_ORDER" val="30"/>
</p:tagLst>
</file>

<file path=ppt/tags/tag36.xml><?xml version="1.0" encoding="utf-8"?>
<p:tagLst xmlns:a="http://schemas.openxmlformats.org/drawingml/2006/main" xmlns:r="http://schemas.openxmlformats.org/officeDocument/2006/relationships" xmlns:p="http://schemas.openxmlformats.org/presentationml/2006/main">
  <p:tag name="MH" val="20151231110352"/>
  <p:tag name="MH_LIBRARY" val="GRAPHIC"/>
  <p:tag name="MH_TYPE" val="Other"/>
  <p:tag name="MH_ORDER" val="31"/>
</p:tagLst>
</file>

<file path=ppt/tags/tag37.xml><?xml version="1.0" encoding="utf-8"?>
<p:tagLst xmlns:a="http://schemas.openxmlformats.org/drawingml/2006/main" xmlns:r="http://schemas.openxmlformats.org/officeDocument/2006/relationships" xmlns:p="http://schemas.openxmlformats.org/presentationml/2006/main">
  <p:tag name="MH" val="20151231110352"/>
  <p:tag name="MH_LIBRARY" val="GRAPHIC"/>
  <p:tag name="MH_TYPE" val="Other"/>
  <p:tag name="MH_ORDER" val="32"/>
</p:tagLst>
</file>

<file path=ppt/tags/tag38.xml><?xml version="1.0" encoding="utf-8"?>
<p:tagLst xmlns:a="http://schemas.openxmlformats.org/drawingml/2006/main" xmlns:r="http://schemas.openxmlformats.org/officeDocument/2006/relationships" xmlns:p="http://schemas.openxmlformats.org/presentationml/2006/main">
  <p:tag name="MH" val="20151231110352"/>
  <p:tag name="MH_LIBRARY" val="GRAPHIC"/>
  <p:tag name="MH_TYPE" val="Other"/>
  <p:tag name="MH_ORDER" val="33"/>
</p:tagLst>
</file>

<file path=ppt/tags/tag39.xml><?xml version="1.0" encoding="utf-8"?>
<p:tagLst xmlns:a="http://schemas.openxmlformats.org/drawingml/2006/main" xmlns:r="http://schemas.openxmlformats.org/officeDocument/2006/relationships" xmlns:p="http://schemas.openxmlformats.org/presentationml/2006/main">
  <p:tag name="MH" val="20151231110352"/>
  <p:tag name="MH_LIBRARY" val="GRAPHIC"/>
  <p:tag name="MH_TYPE" val="Other"/>
  <p:tag name="MH_ORDER" val="34"/>
</p:tagLst>
</file>

<file path=ppt/tags/tag4.xml><?xml version="1.0" encoding="utf-8"?>
<p:tagLst xmlns:a="http://schemas.openxmlformats.org/drawingml/2006/main" xmlns:r="http://schemas.openxmlformats.org/officeDocument/2006/relationships" xmlns:p="http://schemas.openxmlformats.org/presentationml/2006/main">
  <p:tag name="MH" val="20151231110352"/>
  <p:tag name="MH_LIBRARY" val="GRAPHIC"/>
  <p:tag name="MH_TYPE" val="Other"/>
  <p:tag name="MH_ORDER" val="4"/>
</p:tagLst>
</file>

<file path=ppt/tags/tag40.xml><?xml version="1.0" encoding="utf-8"?>
<p:tagLst xmlns:a="http://schemas.openxmlformats.org/drawingml/2006/main" xmlns:r="http://schemas.openxmlformats.org/officeDocument/2006/relationships" xmlns:p="http://schemas.openxmlformats.org/presentationml/2006/main">
  <p:tag name="MH" val="20151231110352"/>
  <p:tag name="MH_LIBRARY" val="GRAPHIC"/>
  <p:tag name="MH_TYPE" val="Other"/>
  <p:tag name="MH_ORDER" val="35"/>
</p:tagLst>
</file>

<file path=ppt/tags/tag41.xml><?xml version="1.0" encoding="utf-8"?>
<p:tagLst xmlns:a="http://schemas.openxmlformats.org/drawingml/2006/main" xmlns:r="http://schemas.openxmlformats.org/officeDocument/2006/relationships" xmlns:p="http://schemas.openxmlformats.org/presentationml/2006/main">
  <p:tag name="MH" val="20151231110352"/>
  <p:tag name="MH_LIBRARY" val="GRAPHIC"/>
  <p:tag name="MH_TYPE" val="Other"/>
  <p:tag name="MH_ORDER" val="36"/>
</p:tagLst>
</file>

<file path=ppt/tags/tag42.xml><?xml version="1.0" encoding="utf-8"?>
<p:tagLst xmlns:a="http://schemas.openxmlformats.org/drawingml/2006/main" xmlns:r="http://schemas.openxmlformats.org/officeDocument/2006/relationships" xmlns:p="http://schemas.openxmlformats.org/presentationml/2006/main">
  <p:tag name="MH" val="20151231110352"/>
  <p:tag name="MH_LIBRARY" val="GRAPHIC"/>
  <p:tag name="MH_TYPE" val="Other"/>
  <p:tag name="MH_ORDER" val="37"/>
</p:tagLst>
</file>

<file path=ppt/tags/tag43.xml><?xml version="1.0" encoding="utf-8"?>
<p:tagLst xmlns:a="http://schemas.openxmlformats.org/drawingml/2006/main" xmlns:r="http://schemas.openxmlformats.org/officeDocument/2006/relationships" xmlns:p="http://schemas.openxmlformats.org/presentationml/2006/main">
  <p:tag name="MH" val="20151231110352"/>
  <p:tag name="MH_LIBRARY" val="GRAPHIC"/>
  <p:tag name="MH_TYPE" val="Other"/>
  <p:tag name="MH_ORDER" val="38"/>
</p:tagLst>
</file>

<file path=ppt/tags/tag44.xml><?xml version="1.0" encoding="utf-8"?>
<p:tagLst xmlns:a="http://schemas.openxmlformats.org/drawingml/2006/main" xmlns:r="http://schemas.openxmlformats.org/officeDocument/2006/relationships" xmlns:p="http://schemas.openxmlformats.org/presentationml/2006/main">
  <p:tag name="MH" val="20151231110352"/>
  <p:tag name="MH_LIBRARY" val="GRAPHIC"/>
  <p:tag name="MH_TYPE" val="Other"/>
  <p:tag name="MH_ORDER" val="39"/>
</p:tagLst>
</file>

<file path=ppt/tags/tag45.xml><?xml version="1.0" encoding="utf-8"?>
<p:tagLst xmlns:a="http://schemas.openxmlformats.org/drawingml/2006/main" xmlns:r="http://schemas.openxmlformats.org/officeDocument/2006/relationships" xmlns:p="http://schemas.openxmlformats.org/presentationml/2006/main">
  <p:tag name="MH" val="20151231110352"/>
  <p:tag name="MH_LIBRARY" val="GRAPHIC"/>
  <p:tag name="MH_TYPE" val="Other"/>
  <p:tag name="MH_ORDER" val="40"/>
</p:tagLst>
</file>

<file path=ppt/tags/tag46.xml><?xml version="1.0" encoding="utf-8"?>
<p:tagLst xmlns:a="http://schemas.openxmlformats.org/drawingml/2006/main" xmlns:r="http://schemas.openxmlformats.org/officeDocument/2006/relationships" xmlns:p="http://schemas.openxmlformats.org/presentationml/2006/main">
  <p:tag name="MH" val="20151231110352"/>
  <p:tag name="MH_LIBRARY" val="GRAPHIC"/>
  <p:tag name="MH_TYPE" val="Other"/>
  <p:tag name="MH_ORDER" val="41"/>
</p:tagLst>
</file>

<file path=ppt/tags/tag47.xml><?xml version="1.0" encoding="utf-8"?>
<p:tagLst xmlns:a="http://schemas.openxmlformats.org/drawingml/2006/main" xmlns:r="http://schemas.openxmlformats.org/officeDocument/2006/relationships" xmlns:p="http://schemas.openxmlformats.org/presentationml/2006/main">
  <p:tag name="MH" val="20151231110352"/>
  <p:tag name="MH_LIBRARY" val="GRAPHIC"/>
  <p:tag name="MH_TYPE" val="Other"/>
  <p:tag name="MH_ORDER" val="42"/>
</p:tagLst>
</file>

<file path=ppt/tags/tag48.xml><?xml version="1.0" encoding="utf-8"?>
<p:tagLst xmlns:a="http://schemas.openxmlformats.org/drawingml/2006/main" xmlns:r="http://schemas.openxmlformats.org/officeDocument/2006/relationships" xmlns:p="http://schemas.openxmlformats.org/presentationml/2006/main">
  <p:tag name="MH" val="20151231110352"/>
  <p:tag name="MH_LIBRARY" val="GRAPHIC"/>
  <p:tag name="MH_TYPE" val="Other"/>
  <p:tag name="MH_ORDER" val="43"/>
</p:tagLst>
</file>

<file path=ppt/tags/tag49.xml><?xml version="1.0" encoding="utf-8"?>
<p:tagLst xmlns:a="http://schemas.openxmlformats.org/drawingml/2006/main" xmlns:r="http://schemas.openxmlformats.org/officeDocument/2006/relationships" xmlns:p="http://schemas.openxmlformats.org/presentationml/2006/main">
  <p:tag name="MH" val="20151231110352"/>
  <p:tag name="MH_LIBRARY" val="GRAPHIC"/>
  <p:tag name="MH_TYPE" val="Other"/>
  <p:tag name="MH_ORDER" val="44"/>
</p:tagLst>
</file>

<file path=ppt/tags/tag5.xml><?xml version="1.0" encoding="utf-8"?>
<p:tagLst xmlns:a="http://schemas.openxmlformats.org/drawingml/2006/main" xmlns:r="http://schemas.openxmlformats.org/officeDocument/2006/relationships" xmlns:p="http://schemas.openxmlformats.org/presentationml/2006/main">
  <p:tag name="MH" val="20151231110352"/>
  <p:tag name="MH_LIBRARY" val="GRAPHIC"/>
  <p:tag name="MH_TYPE" val="Other"/>
  <p:tag name="MH_ORDER" val="5"/>
</p:tagLst>
</file>

<file path=ppt/tags/tag50.xml><?xml version="1.0" encoding="utf-8"?>
<p:tagLst xmlns:a="http://schemas.openxmlformats.org/drawingml/2006/main" xmlns:r="http://schemas.openxmlformats.org/officeDocument/2006/relationships" xmlns:p="http://schemas.openxmlformats.org/presentationml/2006/main">
  <p:tag name="MH" val="20151231110352"/>
  <p:tag name="MH_LIBRARY" val="GRAPHIC"/>
  <p:tag name="MH_TYPE" val="Other"/>
  <p:tag name="MH_ORDER" val="45"/>
</p:tagLst>
</file>

<file path=ppt/tags/tag51.xml><?xml version="1.0" encoding="utf-8"?>
<p:tagLst xmlns:a="http://schemas.openxmlformats.org/drawingml/2006/main" xmlns:r="http://schemas.openxmlformats.org/officeDocument/2006/relationships" xmlns:p="http://schemas.openxmlformats.org/presentationml/2006/main">
  <p:tag name="MH" val="20151231110352"/>
  <p:tag name="MH_LIBRARY" val="GRAPHIC"/>
  <p:tag name="MH_TYPE" val="Other"/>
  <p:tag name="MH_ORDER" val="46"/>
</p:tagLst>
</file>

<file path=ppt/tags/tag52.xml><?xml version="1.0" encoding="utf-8"?>
<p:tagLst xmlns:a="http://schemas.openxmlformats.org/drawingml/2006/main" xmlns:r="http://schemas.openxmlformats.org/officeDocument/2006/relationships" xmlns:p="http://schemas.openxmlformats.org/presentationml/2006/main">
  <p:tag name="MH" val="20151231110352"/>
  <p:tag name="MH_LIBRARY" val="GRAPHIC"/>
  <p:tag name="MH_TYPE" val="Other"/>
  <p:tag name="MH_ORDER" val="47"/>
</p:tagLst>
</file>

<file path=ppt/tags/tag53.xml><?xml version="1.0" encoding="utf-8"?>
<p:tagLst xmlns:a="http://schemas.openxmlformats.org/drawingml/2006/main" xmlns:r="http://schemas.openxmlformats.org/officeDocument/2006/relationships" xmlns:p="http://schemas.openxmlformats.org/presentationml/2006/main">
  <p:tag name="MH" val="20151231110352"/>
  <p:tag name="MH_LIBRARY" val="GRAPHIC"/>
  <p:tag name="MH_TYPE" val="Other"/>
  <p:tag name="MH_ORDER" val="48"/>
</p:tagLst>
</file>

<file path=ppt/tags/tag54.xml><?xml version="1.0" encoding="utf-8"?>
<p:tagLst xmlns:a="http://schemas.openxmlformats.org/drawingml/2006/main" xmlns:r="http://schemas.openxmlformats.org/officeDocument/2006/relationships" xmlns:p="http://schemas.openxmlformats.org/presentationml/2006/main">
  <p:tag name="MH" val="20151231110352"/>
  <p:tag name="MH_LIBRARY" val="GRAPHIC"/>
  <p:tag name="MH_TYPE" val="Other"/>
  <p:tag name="MH_ORDER" val="49"/>
</p:tagLst>
</file>

<file path=ppt/tags/tag55.xml><?xml version="1.0" encoding="utf-8"?>
<p:tagLst xmlns:a="http://schemas.openxmlformats.org/drawingml/2006/main" xmlns:r="http://schemas.openxmlformats.org/officeDocument/2006/relationships" xmlns:p="http://schemas.openxmlformats.org/presentationml/2006/main">
  <p:tag name="MH" val="20151231110352"/>
  <p:tag name="MH_LIBRARY" val="GRAPHIC"/>
  <p:tag name="MH_TYPE" val="Other"/>
  <p:tag name="MH_ORDER" val="50"/>
</p:tagLst>
</file>

<file path=ppt/tags/tag56.xml><?xml version="1.0" encoding="utf-8"?>
<p:tagLst xmlns:a="http://schemas.openxmlformats.org/drawingml/2006/main" xmlns:r="http://schemas.openxmlformats.org/officeDocument/2006/relationships" xmlns:p="http://schemas.openxmlformats.org/presentationml/2006/main">
  <p:tag name="MH" val="20151231110352"/>
  <p:tag name="MH_LIBRARY" val="GRAPHIC"/>
  <p:tag name="MH_TYPE" val="Other"/>
  <p:tag name="MH_ORDER" val="51"/>
</p:tagLst>
</file>

<file path=ppt/tags/tag57.xml><?xml version="1.0" encoding="utf-8"?>
<p:tagLst xmlns:a="http://schemas.openxmlformats.org/drawingml/2006/main" xmlns:r="http://schemas.openxmlformats.org/officeDocument/2006/relationships" xmlns:p="http://schemas.openxmlformats.org/presentationml/2006/main">
  <p:tag name="MH" val="20151231110352"/>
  <p:tag name="MH_LIBRARY" val="GRAPHIC"/>
  <p:tag name="MH_TYPE" val="Other"/>
  <p:tag name="MH_ORDER" val="52"/>
</p:tagLst>
</file>

<file path=ppt/tags/tag58.xml><?xml version="1.0" encoding="utf-8"?>
<p:tagLst xmlns:a="http://schemas.openxmlformats.org/drawingml/2006/main" xmlns:r="http://schemas.openxmlformats.org/officeDocument/2006/relationships" xmlns:p="http://schemas.openxmlformats.org/presentationml/2006/main">
  <p:tag name="MH" val="20151231110352"/>
  <p:tag name="MH_LIBRARY" val="GRAPHIC"/>
  <p:tag name="MH_TYPE" val="Other"/>
  <p:tag name="MH_ORDER" val="53"/>
</p:tagLst>
</file>

<file path=ppt/tags/tag59.xml><?xml version="1.0" encoding="utf-8"?>
<p:tagLst xmlns:a="http://schemas.openxmlformats.org/drawingml/2006/main" xmlns:r="http://schemas.openxmlformats.org/officeDocument/2006/relationships" xmlns:p="http://schemas.openxmlformats.org/presentationml/2006/main">
  <p:tag name="MH" val="20151231110352"/>
  <p:tag name="MH_LIBRARY" val="GRAPHIC"/>
  <p:tag name="MH_TYPE" val="Other"/>
  <p:tag name="MH_ORDER" val="54"/>
</p:tagLst>
</file>

<file path=ppt/tags/tag6.xml><?xml version="1.0" encoding="utf-8"?>
<p:tagLst xmlns:a="http://schemas.openxmlformats.org/drawingml/2006/main" xmlns:r="http://schemas.openxmlformats.org/officeDocument/2006/relationships" xmlns:p="http://schemas.openxmlformats.org/presentationml/2006/main">
  <p:tag name="MH" val="20151231110352"/>
  <p:tag name="MH_LIBRARY" val="GRAPHIC"/>
  <p:tag name="MH_TYPE" val="Other"/>
  <p:tag name="MH_ORDER" val="6"/>
</p:tagLst>
</file>

<file path=ppt/tags/tag60.xml><?xml version="1.0" encoding="utf-8"?>
<p:tagLst xmlns:a="http://schemas.openxmlformats.org/drawingml/2006/main" xmlns:r="http://schemas.openxmlformats.org/officeDocument/2006/relationships" xmlns:p="http://schemas.openxmlformats.org/presentationml/2006/main">
  <p:tag name="MH" val="20151231110352"/>
  <p:tag name="MH_LIBRARY" val="GRAPHIC"/>
  <p:tag name="MH_TYPE" val="Other"/>
  <p:tag name="MH_ORDER" val="55"/>
</p:tagLst>
</file>

<file path=ppt/tags/tag61.xml><?xml version="1.0" encoding="utf-8"?>
<p:tagLst xmlns:a="http://schemas.openxmlformats.org/drawingml/2006/main" xmlns:r="http://schemas.openxmlformats.org/officeDocument/2006/relationships" xmlns:p="http://schemas.openxmlformats.org/presentationml/2006/main">
  <p:tag name="MH" val="20151231110352"/>
  <p:tag name="MH_LIBRARY" val="GRAPHIC"/>
  <p:tag name="MH_TYPE" val="Other"/>
  <p:tag name="MH_ORDER" val="56"/>
</p:tagLst>
</file>

<file path=ppt/tags/tag62.xml><?xml version="1.0" encoding="utf-8"?>
<p:tagLst xmlns:a="http://schemas.openxmlformats.org/drawingml/2006/main" xmlns:r="http://schemas.openxmlformats.org/officeDocument/2006/relationships" xmlns:p="http://schemas.openxmlformats.org/presentationml/2006/main">
  <p:tag name="MH" val="20151231110352"/>
  <p:tag name="MH_LIBRARY" val="GRAPHIC"/>
  <p:tag name="MH_TYPE" val="Other"/>
  <p:tag name="MH_ORDER" val="57"/>
</p:tagLst>
</file>

<file path=ppt/tags/tag63.xml><?xml version="1.0" encoding="utf-8"?>
<p:tagLst xmlns:a="http://schemas.openxmlformats.org/drawingml/2006/main" xmlns:r="http://schemas.openxmlformats.org/officeDocument/2006/relationships" xmlns:p="http://schemas.openxmlformats.org/presentationml/2006/main">
  <p:tag name="MH" val="20151231110352"/>
  <p:tag name="MH_LIBRARY" val="GRAPHIC"/>
  <p:tag name="MH_TYPE" val="Other"/>
  <p:tag name="MH_ORDER" val="58"/>
</p:tagLst>
</file>

<file path=ppt/tags/tag64.xml><?xml version="1.0" encoding="utf-8"?>
<p:tagLst xmlns:a="http://schemas.openxmlformats.org/drawingml/2006/main" xmlns:r="http://schemas.openxmlformats.org/officeDocument/2006/relationships" xmlns:p="http://schemas.openxmlformats.org/presentationml/2006/main">
  <p:tag name="MH" val="20151231110352"/>
  <p:tag name="MH_LIBRARY" val="GRAPHIC"/>
  <p:tag name="MH_TYPE" val="Other"/>
  <p:tag name="MH_ORDER" val="59"/>
</p:tagLst>
</file>

<file path=ppt/tags/tag65.xml><?xml version="1.0" encoding="utf-8"?>
<p:tagLst xmlns:a="http://schemas.openxmlformats.org/drawingml/2006/main" xmlns:r="http://schemas.openxmlformats.org/officeDocument/2006/relationships" xmlns:p="http://schemas.openxmlformats.org/presentationml/2006/main">
  <p:tag name="MH" val="20151231110352"/>
  <p:tag name="MH_LIBRARY" val="GRAPHIC"/>
  <p:tag name="MH_TYPE" val="Other"/>
  <p:tag name="MH_ORDER" val="60"/>
</p:tagLst>
</file>

<file path=ppt/tags/tag66.xml><?xml version="1.0" encoding="utf-8"?>
<p:tagLst xmlns:a="http://schemas.openxmlformats.org/drawingml/2006/main" xmlns:r="http://schemas.openxmlformats.org/officeDocument/2006/relationships" xmlns:p="http://schemas.openxmlformats.org/presentationml/2006/main">
  <p:tag name="MH" val="20151231110352"/>
  <p:tag name="MH_LIBRARY" val="GRAPHIC"/>
  <p:tag name="MH_TYPE" val="Other"/>
  <p:tag name="MH_ORDER" val="61"/>
</p:tagLst>
</file>

<file path=ppt/tags/tag67.xml><?xml version="1.0" encoding="utf-8"?>
<p:tagLst xmlns:a="http://schemas.openxmlformats.org/drawingml/2006/main" xmlns:r="http://schemas.openxmlformats.org/officeDocument/2006/relationships" xmlns:p="http://schemas.openxmlformats.org/presentationml/2006/main">
  <p:tag name="MH" val="20151231110352"/>
  <p:tag name="MH_LIBRARY" val="GRAPHIC"/>
  <p:tag name="MH_TYPE" val="Other"/>
  <p:tag name="MH_ORDER" val="62"/>
</p:tagLst>
</file>

<file path=ppt/tags/tag68.xml><?xml version="1.0" encoding="utf-8"?>
<p:tagLst xmlns:a="http://schemas.openxmlformats.org/drawingml/2006/main" xmlns:r="http://schemas.openxmlformats.org/officeDocument/2006/relationships" xmlns:p="http://schemas.openxmlformats.org/presentationml/2006/main">
  <p:tag name="MH" val="20151231110352"/>
  <p:tag name="MH_LIBRARY" val="GRAPHIC"/>
  <p:tag name="MH_TYPE" val="Other"/>
  <p:tag name="MH_ORDER" val="63"/>
</p:tagLst>
</file>

<file path=ppt/tags/tag69.xml><?xml version="1.0" encoding="utf-8"?>
<p:tagLst xmlns:a="http://schemas.openxmlformats.org/drawingml/2006/main" xmlns:r="http://schemas.openxmlformats.org/officeDocument/2006/relationships" xmlns:p="http://schemas.openxmlformats.org/presentationml/2006/main">
  <p:tag name="MH" val="20151231110352"/>
  <p:tag name="MH_LIBRARY" val="GRAPHIC"/>
  <p:tag name="MH_TYPE" val="Other"/>
  <p:tag name="MH_ORDER" val="64"/>
</p:tagLst>
</file>

<file path=ppt/tags/tag7.xml><?xml version="1.0" encoding="utf-8"?>
<p:tagLst xmlns:a="http://schemas.openxmlformats.org/drawingml/2006/main" xmlns:r="http://schemas.openxmlformats.org/officeDocument/2006/relationships" xmlns:p="http://schemas.openxmlformats.org/presentationml/2006/main">
  <p:tag name="MH" val="20151231110352"/>
  <p:tag name="MH_LIBRARY" val="GRAPHIC"/>
  <p:tag name="MH_TYPE" val="Other"/>
  <p:tag name="MH_ORDER" val="7"/>
</p:tagLst>
</file>

<file path=ppt/tags/tag70.xml><?xml version="1.0" encoding="utf-8"?>
<p:tagLst xmlns:a="http://schemas.openxmlformats.org/drawingml/2006/main" xmlns:r="http://schemas.openxmlformats.org/officeDocument/2006/relationships" xmlns:p="http://schemas.openxmlformats.org/presentationml/2006/main">
  <p:tag name="MH" val="20151231110352"/>
  <p:tag name="MH_LIBRARY" val="GRAPHIC"/>
  <p:tag name="MH_TYPE" val="Other"/>
  <p:tag name="MH_ORDER" val="65"/>
</p:tagLst>
</file>

<file path=ppt/tags/tag71.xml><?xml version="1.0" encoding="utf-8"?>
<p:tagLst xmlns:a="http://schemas.openxmlformats.org/drawingml/2006/main" xmlns:r="http://schemas.openxmlformats.org/officeDocument/2006/relationships" xmlns:p="http://schemas.openxmlformats.org/presentationml/2006/main">
  <p:tag name="MH" val="20151231110352"/>
  <p:tag name="MH_LIBRARY" val="GRAPHIC"/>
  <p:tag name="MH_TYPE" val="Other"/>
  <p:tag name="MH_ORDER" val="66"/>
</p:tagLst>
</file>

<file path=ppt/tags/tag72.xml><?xml version="1.0" encoding="utf-8"?>
<p:tagLst xmlns:a="http://schemas.openxmlformats.org/drawingml/2006/main" xmlns:r="http://schemas.openxmlformats.org/officeDocument/2006/relationships" xmlns:p="http://schemas.openxmlformats.org/presentationml/2006/main">
  <p:tag name="MH" val="20151231110352"/>
  <p:tag name="MH_LIBRARY" val="GRAPHIC"/>
  <p:tag name="MH_TYPE" val="Other"/>
  <p:tag name="MH_ORDER" val="67"/>
</p:tagLst>
</file>

<file path=ppt/tags/tag73.xml><?xml version="1.0" encoding="utf-8"?>
<p:tagLst xmlns:a="http://schemas.openxmlformats.org/drawingml/2006/main" xmlns:r="http://schemas.openxmlformats.org/officeDocument/2006/relationships" xmlns:p="http://schemas.openxmlformats.org/presentationml/2006/main">
  <p:tag name="MH" val="20151231110352"/>
  <p:tag name="MH_LIBRARY" val="GRAPHIC"/>
  <p:tag name="MH_TYPE" val="Other"/>
  <p:tag name="MH_ORDER" val="68"/>
</p:tagLst>
</file>

<file path=ppt/tags/tag74.xml><?xml version="1.0" encoding="utf-8"?>
<p:tagLst xmlns:a="http://schemas.openxmlformats.org/drawingml/2006/main" xmlns:r="http://schemas.openxmlformats.org/officeDocument/2006/relationships" xmlns:p="http://schemas.openxmlformats.org/presentationml/2006/main">
  <p:tag name="MH" val="20151231110352"/>
  <p:tag name="MH_LIBRARY" val="GRAPHIC"/>
  <p:tag name="MH_TYPE" val="Other"/>
  <p:tag name="MH_ORDER" val="69"/>
</p:tagLst>
</file>

<file path=ppt/tags/tag75.xml><?xml version="1.0" encoding="utf-8"?>
<p:tagLst xmlns:a="http://schemas.openxmlformats.org/drawingml/2006/main" xmlns:r="http://schemas.openxmlformats.org/officeDocument/2006/relationships" xmlns:p="http://schemas.openxmlformats.org/presentationml/2006/main">
  <p:tag name="MH" val="20151231110352"/>
  <p:tag name="MH_LIBRARY" val="GRAPHIC"/>
  <p:tag name="MH_TYPE" val="Other"/>
  <p:tag name="MH_ORDER" val="70"/>
</p:tagLst>
</file>

<file path=ppt/tags/tag76.xml><?xml version="1.0" encoding="utf-8"?>
<p:tagLst xmlns:a="http://schemas.openxmlformats.org/drawingml/2006/main" xmlns:r="http://schemas.openxmlformats.org/officeDocument/2006/relationships" xmlns:p="http://schemas.openxmlformats.org/presentationml/2006/main">
  <p:tag name="MH" val="20151231110352"/>
  <p:tag name="MH_LIBRARY" val="GRAPHIC"/>
  <p:tag name="MH_TYPE" val="Other"/>
  <p:tag name="MH_ORDER" val="71"/>
</p:tagLst>
</file>

<file path=ppt/tags/tag77.xml><?xml version="1.0" encoding="utf-8"?>
<p:tagLst xmlns:a="http://schemas.openxmlformats.org/drawingml/2006/main" xmlns:r="http://schemas.openxmlformats.org/officeDocument/2006/relationships" xmlns:p="http://schemas.openxmlformats.org/presentationml/2006/main">
  <p:tag name="MH" val="20151231110352"/>
  <p:tag name="MH_LIBRARY" val="GRAPHIC"/>
  <p:tag name="MH_TYPE" val="Other"/>
  <p:tag name="MH_ORDER" val="72"/>
</p:tagLst>
</file>

<file path=ppt/tags/tag78.xml><?xml version="1.0" encoding="utf-8"?>
<p:tagLst xmlns:a="http://schemas.openxmlformats.org/drawingml/2006/main" xmlns:r="http://schemas.openxmlformats.org/officeDocument/2006/relationships" xmlns:p="http://schemas.openxmlformats.org/presentationml/2006/main">
  <p:tag name="MH" val="20151231110352"/>
  <p:tag name="MH_LIBRARY" val="GRAPHIC"/>
  <p:tag name="MH_TYPE" val="Other"/>
  <p:tag name="MH_ORDER" val="73"/>
</p:tagLst>
</file>

<file path=ppt/tags/tag79.xml><?xml version="1.0" encoding="utf-8"?>
<p:tagLst xmlns:a="http://schemas.openxmlformats.org/drawingml/2006/main" xmlns:r="http://schemas.openxmlformats.org/officeDocument/2006/relationships" xmlns:p="http://schemas.openxmlformats.org/presentationml/2006/main">
  <p:tag name="MH" val="20151231110352"/>
  <p:tag name="MH_LIBRARY" val="GRAPHIC"/>
  <p:tag name="MH_TYPE" val="Other"/>
  <p:tag name="MH_ORDER" val="74"/>
</p:tagLst>
</file>

<file path=ppt/tags/tag8.xml><?xml version="1.0" encoding="utf-8"?>
<p:tagLst xmlns:a="http://schemas.openxmlformats.org/drawingml/2006/main" xmlns:r="http://schemas.openxmlformats.org/officeDocument/2006/relationships" xmlns:p="http://schemas.openxmlformats.org/presentationml/2006/main">
  <p:tag name="MH" val="20151231110352"/>
  <p:tag name="MH_LIBRARY" val="GRAPHIC"/>
  <p:tag name="MH_TYPE" val="Other"/>
  <p:tag name="MH_ORDER" val="8"/>
</p:tagLst>
</file>

<file path=ppt/tags/tag80.xml><?xml version="1.0" encoding="utf-8"?>
<p:tagLst xmlns:a="http://schemas.openxmlformats.org/drawingml/2006/main" xmlns:r="http://schemas.openxmlformats.org/officeDocument/2006/relationships" xmlns:p="http://schemas.openxmlformats.org/presentationml/2006/main">
  <p:tag name="MH" val="20151231110352"/>
  <p:tag name="MH_LIBRARY" val="GRAPHIC"/>
  <p:tag name="MH_TYPE" val="Other"/>
  <p:tag name="MH_ORDER" val="75"/>
</p:tagLst>
</file>

<file path=ppt/tags/tag81.xml><?xml version="1.0" encoding="utf-8"?>
<p:tagLst xmlns:a="http://schemas.openxmlformats.org/drawingml/2006/main" xmlns:r="http://schemas.openxmlformats.org/officeDocument/2006/relationships" xmlns:p="http://schemas.openxmlformats.org/presentationml/2006/main">
  <p:tag name="MH" val="20151231110352"/>
  <p:tag name="MH_LIBRARY" val="GRAPHIC"/>
  <p:tag name="MH_TYPE" val="Other"/>
  <p:tag name="MH_ORDER" val="76"/>
</p:tagLst>
</file>

<file path=ppt/tags/tag82.xml><?xml version="1.0" encoding="utf-8"?>
<p:tagLst xmlns:a="http://schemas.openxmlformats.org/drawingml/2006/main" xmlns:r="http://schemas.openxmlformats.org/officeDocument/2006/relationships" xmlns:p="http://schemas.openxmlformats.org/presentationml/2006/main">
  <p:tag name="MH" val="20151231105342"/>
  <p:tag name="MH_LIBRARY" val="GRAPHIC"/>
  <p:tag name="MH_TYPE" val="Other"/>
  <p:tag name="MH_ORDER" val="1"/>
</p:tagLst>
</file>

<file path=ppt/tags/tag83.xml><?xml version="1.0" encoding="utf-8"?>
<p:tagLst xmlns:a="http://schemas.openxmlformats.org/drawingml/2006/main" xmlns:r="http://schemas.openxmlformats.org/officeDocument/2006/relationships" xmlns:p="http://schemas.openxmlformats.org/presentationml/2006/main">
  <p:tag name="MH" val="20151231105342"/>
  <p:tag name="MH_LIBRARY" val="GRAPHIC"/>
  <p:tag name="MH_TYPE" val="Other"/>
  <p:tag name="MH_ORDER" val="2"/>
</p:tagLst>
</file>

<file path=ppt/tags/tag84.xml><?xml version="1.0" encoding="utf-8"?>
<p:tagLst xmlns:a="http://schemas.openxmlformats.org/drawingml/2006/main" xmlns:r="http://schemas.openxmlformats.org/officeDocument/2006/relationships" xmlns:p="http://schemas.openxmlformats.org/presentationml/2006/main">
  <p:tag name="MH" val="20151231105342"/>
  <p:tag name="MH_LIBRARY" val="GRAPHIC"/>
  <p:tag name="MH_TYPE" val="Other"/>
  <p:tag name="MH_ORDER" val="3"/>
</p:tagLst>
</file>

<file path=ppt/tags/tag85.xml><?xml version="1.0" encoding="utf-8"?>
<p:tagLst xmlns:a="http://schemas.openxmlformats.org/drawingml/2006/main" xmlns:r="http://schemas.openxmlformats.org/officeDocument/2006/relationships" xmlns:p="http://schemas.openxmlformats.org/presentationml/2006/main">
  <p:tag name="MH" val="20151231105342"/>
  <p:tag name="MH_LIBRARY" val="GRAPHIC"/>
  <p:tag name="MH_TYPE" val="Other"/>
  <p:tag name="MH_ORDER" val="4"/>
</p:tagLst>
</file>

<file path=ppt/tags/tag86.xml><?xml version="1.0" encoding="utf-8"?>
<p:tagLst xmlns:a="http://schemas.openxmlformats.org/drawingml/2006/main" xmlns:r="http://schemas.openxmlformats.org/officeDocument/2006/relationships" xmlns:p="http://schemas.openxmlformats.org/presentationml/2006/main">
  <p:tag name="MH" val="20151231105342"/>
  <p:tag name="MH_LIBRARY" val="GRAPHIC"/>
  <p:tag name="MH_TYPE" val="Other"/>
  <p:tag name="MH_ORDER" val="5"/>
</p:tagLst>
</file>

<file path=ppt/tags/tag87.xml><?xml version="1.0" encoding="utf-8"?>
<p:tagLst xmlns:a="http://schemas.openxmlformats.org/drawingml/2006/main" xmlns:r="http://schemas.openxmlformats.org/officeDocument/2006/relationships" xmlns:p="http://schemas.openxmlformats.org/presentationml/2006/main">
  <p:tag name="MH" val="20151231105342"/>
  <p:tag name="MH_LIBRARY" val="GRAPHIC"/>
  <p:tag name="MH_TYPE" val="Other"/>
  <p:tag name="MH_ORDER" val="6"/>
</p:tagLst>
</file>

<file path=ppt/tags/tag88.xml><?xml version="1.0" encoding="utf-8"?>
<p:tagLst xmlns:a="http://schemas.openxmlformats.org/drawingml/2006/main" xmlns:r="http://schemas.openxmlformats.org/officeDocument/2006/relationships" xmlns:p="http://schemas.openxmlformats.org/presentationml/2006/main">
  <p:tag name="MH" val="20151231105342"/>
  <p:tag name="MH_LIBRARY" val="GRAPHIC"/>
  <p:tag name="MH_TYPE" val="SubTitle"/>
  <p:tag name="MH_ORDER" val="1"/>
</p:tagLst>
</file>

<file path=ppt/tags/tag89.xml><?xml version="1.0" encoding="utf-8"?>
<p:tagLst xmlns:a="http://schemas.openxmlformats.org/drawingml/2006/main" xmlns:r="http://schemas.openxmlformats.org/officeDocument/2006/relationships" xmlns:p="http://schemas.openxmlformats.org/presentationml/2006/main">
  <p:tag name="MH" val="20151231105342"/>
  <p:tag name="MH_LIBRARY" val="GRAPHIC"/>
  <p:tag name="MH_TYPE" val="SubTitle"/>
  <p:tag name="MH_ORDER" val="3"/>
</p:tagLst>
</file>

<file path=ppt/tags/tag9.xml><?xml version="1.0" encoding="utf-8"?>
<p:tagLst xmlns:a="http://schemas.openxmlformats.org/drawingml/2006/main" xmlns:r="http://schemas.openxmlformats.org/officeDocument/2006/relationships" xmlns:p="http://schemas.openxmlformats.org/presentationml/2006/main">
  <p:tag name="MH" val="20151231110352"/>
  <p:tag name="MH_LIBRARY" val="GRAPHIC"/>
  <p:tag name="MH_TYPE" val="Other"/>
  <p:tag name="MH_ORDER" val="9"/>
</p:tagLst>
</file>

<file path=ppt/tags/tag90.xml><?xml version="1.0" encoding="utf-8"?>
<p:tagLst xmlns:a="http://schemas.openxmlformats.org/drawingml/2006/main" xmlns:r="http://schemas.openxmlformats.org/officeDocument/2006/relationships" xmlns:p="http://schemas.openxmlformats.org/presentationml/2006/main">
  <p:tag name="MH" val="20151231105342"/>
  <p:tag name="MH_LIBRARY" val="GRAPHIC"/>
  <p:tag name="MH_TYPE" val="SubTitle"/>
  <p:tag name="MH_ORDER" val="2"/>
</p:tagLst>
</file>

<file path=ppt/tags/tag91.xml><?xml version="1.0" encoding="utf-8"?>
<p:tagLst xmlns:a="http://schemas.openxmlformats.org/drawingml/2006/main" xmlns:r="http://schemas.openxmlformats.org/officeDocument/2006/relationships" xmlns:p="http://schemas.openxmlformats.org/presentationml/2006/main">
  <p:tag name="MH" val="20151231105342"/>
  <p:tag name="MH_LIBRARY" val="GRAPHIC"/>
  <p:tag name="MH_TYPE" val="SubTitle"/>
  <p:tag name="MH_ORDER" val="4"/>
</p:tagLst>
</file>

<file path=ppt/tags/tag92.xml><?xml version="1.0" encoding="utf-8"?>
<p:tagLst xmlns:a="http://schemas.openxmlformats.org/drawingml/2006/main" xmlns:r="http://schemas.openxmlformats.org/officeDocument/2006/relationships" xmlns:p="http://schemas.openxmlformats.org/presentationml/2006/main">
  <p:tag name="MH" val="20151231105342"/>
  <p:tag name="MH_LIBRARY" val="GRAPHIC"/>
  <p:tag name="MH_TYPE" val="Other"/>
  <p:tag name="MH_ORDER" val="7"/>
</p:tagLst>
</file>

<file path=ppt/tags/tag93.xml><?xml version="1.0" encoding="utf-8"?>
<p:tagLst xmlns:a="http://schemas.openxmlformats.org/drawingml/2006/main" xmlns:r="http://schemas.openxmlformats.org/officeDocument/2006/relationships" xmlns:p="http://schemas.openxmlformats.org/presentationml/2006/main">
  <p:tag name="MH" val="20151231105342"/>
  <p:tag name="MH_LIBRARY" val="GRAPHIC"/>
  <p:tag name="MH_TYPE" val="Other"/>
  <p:tag name="MH_ORDER" val="8"/>
</p:tagLst>
</file>

<file path=ppt/tags/tag94.xml><?xml version="1.0" encoding="utf-8"?>
<p:tagLst xmlns:a="http://schemas.openxmlformats.org/drawingml/2006/main" xmlns:r="http://schemas.openxmlformats.org/officeDocument/2006/relationships" xmlns:p="http://schemas.openxmlformats.org/presentationml/2006/main">
  <p:tag name="MH" val="20151231105342"/>
  <p:tag name="MH_LIBRARY" val="GRAPHIC"/>
  <p:tag name="MH_TYPE" val="Other"/>
  <p:tag name="MH_ORDER" val="9"/>
</p:tagLst>
</file>

<file path=ppt/tags/tag95.xml><?xml version="1.0" encoding="utf-8"?>
<p:tagLst xmlns:a="http://schemas.openxmlformats.org/drawingml/2006/main" xmlns:r="http://schemas.openxmlformats.org/officeDocument/2006/relationships" xmlns:p="http://schemas.openxmlformats.org/presentationml/2006/main">
  <p:tag name="MH" val="20151231105342"/>
  <p:tag name="MH_LIBRARY" val="GRAPHIC"/>
  <p:tag name="MH_TYPE" val="Other"/>
  <p:tag name="MH_ORDER" val="10"/>
</p:tagLst>
</file>

<file path=ppt/tags/tag96.xml><?xml version="1.0" encoding="utf-8"?>
<p:tagLst xmlns:a="http://schemas.openxmlformats.org/drawingml/2006/main" xmlns:r="http://schemas.openxmlformats.org/officeDocument/2006/relationships" xmlns:p="http://schemas.openxmlformats.org/presentationml/2006/main">
  <p:tag name="MH" val="20151231105342"/>
  <p:tag name="MH_LIBRARY" val="GRAPHIC"/>
  <p:tag name="MH_TYPE" val="Other"/>
  <p:tag name="MH_ORDER" val="11"/>
</p:tagLst>
</file>

<file path=ppt/tags/tag97.xml><?xml version="1.0" encoding="utf-8"?>
<p:tagLst xmlns:a="http://schemas.openxmlformats.org/drawingml/2006/main" xmlns:r="http://schemas.openxmlformats.org/officeDocument/2006/relationships" xmlns:p="http://schemas.openxmlformats.org/presentationml/2006/main">
  <p:tag name="MH" val="20151231105342"/>
  <p:tag name="MH_LIBRARY" val="GRAPHIC"/>
  <p:tag name="MH_TYPE" val="Other"/>
  <p:tag name="MH_ORDER" val="12"/>
</p:tagLst>
</file>

<file path=ppt/tags/tag98.xml><?xml version="1.0" encoding="utf-8"?>
<p:tagLst xmlns:a="http://schemas.openxmlformats.org/drawingml/2006/main" xmlns:r="http://schemas.openxmlformats.org/officeDocument/2006/relationships" xmlns:p="http://schemas.openxmlformats.org/presentationml/2006/main">
  <p:tag name="MH" val="20151231105342"/>
  <p:tag name="MH_LIBRARY" val="GRAPHIC"/>
  <p:tag name="MH_TYPE" val="Other"/>
  <p:tag name="MH_ORDER" val="13"/>
</p:tagLst>
</file>

<file path=ppt/tags/tag99.xml><?xml version="1.0" encoding="utf-8"?>
<p:tagLst xmlns:a="http://schemas.openxmlformats.org/drawingml/2006/main" xmlns:r="http://schemas.openxmlformats.org/officeDocument/2006/relationships" xmlns:p="http://schemas.openxmlformats.org/presentationml/2006/main">
  <p:tag name="MH" val="20151231105342"/>
  <p:tag name="MH_LIBRARY" val="GRAPHIC"/>
  <p:tag name="MH_TYPE" val="Other"/>
  <p:tag name="MH_ORDER" val="14"/>
</p:tagLst>
</file>

<file path=ppt/theme/theme1.xml><?xml version="1.0" encoding="utf-8"?>
<a:theme xmlns:a="http://schemas.openxmlformats.org/drawingml/2006/main" name="第一PPT，www.1ppt.com">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Office Theme</Template>
  <TotalTime>19</TotalTime>
  <Words>2923</Words>
  <Application>Microsoft Office PowerPoint</Application>
  <PresentationFormat>全屏显示(16:9)</PresentationFormat>
  <Paragraphs>227</Paragraphs>
  <Slides>26</Slides>
  <Notes>0</Notes>
  <HiddenSlides>0</HiddenSlides>
  <MMClips>0</MMClips>
  <ScaleCrop>false</ScaleCrop>
  <HeadingPairs>
    <vt:vector size="4" baseType="variant">
      <vt:variant>
        <vt:lpstr>主题</vt:lpstr>
      </vt:variant>
      <vt:variant>
        <vt:i4>2</vt:i4>
      </vt:variant>
      <vt:variant>
        <vt:lpstr>幻灯片标题</vt:lpstr>
      </vt:variant>
      <vt:variant>
        <vt:i4>26</vt:i4>
      </vt:variant>
    </vt:vector>
  </HeadingPairs>
  <TitlesOfParts>
    <vt:vector size="28"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彩色方形</dc:title>
  <dc:creator>第一PPT</dc:creator>
  <cp:keywords>www.1ppt.com</cp:keywords>
  <cp:lastModifiedBy>Windows User</cp:lastModifiedBy>
  <cp:revision>7</cp:revision>
  <dcterms:created xsi:type="dcterms:W3CDTF">2017-03-07T08:15:39Z</dcterms:created>
  <dcterms:modified xsi:type="dcterms:W3CDTF">2019-06-17T13:31:52Z</dcterms:modified>
</cp:coreProperties>
</file>