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7" r:id="rId2"/>
  </p:sldMasterIdLst>
  <p:notesMasterIdLst>
    <p:notesMasterId r:id="rId31"/>
  </p:notesMasterIdLst>
  <p:sldIdLst>
    <p:sldId id="297" r:id="rId3"/>
    <p:sldId id="298" r:id="rId4"/>
    <p:sldId id="299" r:id="rId5"/>
    <p:sldId id="314" r:id="rId6"/>
    <p:sldId id="301" r:id="rId7"/>
    <p:sldId id="302" r:id="rId8"/>
    <p:sldId id="303" r:id="rId9"/>
    <p:sldId id="304" r:id="rId10"/>
    <p:sldId id="305" r:id="rId11"/>
    <p:sldId id="306" r:id="rId12"/>
    <p:sldId id="308" r:id="rId13"/>
    <p:sldId id="309" r:id="rId14"/>
    <p:sldId id="307" r:id="rId15"/>
    <p:sldId id="310" r:id="rId16"/>
    <p:sldId id="311" r:id="rId17"/>
    <p:sldId id="313" r:id="rId18"/>
    <p:sldId id="300" r:id="rId19"/>
    <p:sldId id="315" r:id="rId20"/>
    <p:sldId id="316" r:id="rId21"/>
    <p:sldId id="317" r:id="rId22"/>
    <p:sldId id="318" r:id="rId23"/>
    <p:sldId id="320" r:id="rId24"/>
    <p:sldId id="321" r:id="rId25"/>
    <p:sldId id="322" r:id="rId26"/>
    <p:sldId id="323" r:id="rId27"/>
    <p:sldId id="324" r:id="rId28"/>
    <p:sldId id="293" r:id="rId29"/>
    <p:sldId id="325" r:id="rId30"/>
  </p:sldIdLst>
  <p:sldSz cx="12190413" cy="6859588"/>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02A36"/>
    <a:srgbClr val="1574FF"/>
    <a:srgbClr val="673977"/>
    <a:srgbClr val="F07474"/>
    <a:srgbClr val="FFBC54"/>
    <a:srgbClr val="00B0F0"/>
    <a:srgbClr val="FE6400"/>
    <a:srgbClr val="1983B7"/>
    <a:srgbClr val="EB5145"/>
    <a:srgbClr val="03A6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827" autoAdjust="0"/>
    <p:restoredTop sz="93037" autoAdjust="0"/>
  </p:normalViewPr>
  <p:slideViewPr>
    <p:cSldViewPr snapToGrid="0" showGuides="1">
      <p:cViewPr varScale="1">
        <p:scale>
          <a:sx n="53" d="100"/>
          <a:sy n="53" d="100"/>
        </p:scale>
        <p:origin x="-108" y="-1494"/>
      </p:cViewPr>
      <p:guideLst>
        <p:guide orient="horz" pos="2161"/>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70E94F7-8F76-45AD-BADF-8168E6E45DA4}" type="doc">
      <dgm:prSet loTypeId="urn:microsoft.com/office/officeart/2009/layout/CircleArrowProcess" loCatId="cycle" qsTypeId="urn:microsoft.com/office/officeart/2005/8/quickstyle/simple1" qsCatId="simple" csTypeId="urn:microsoft.com/office/officeart/2005/8/colors/accent1_2" csCatId="accent1" phldr="1"/>
      <dgm:spPr/>
      <dgm:t>
        <a:bodyPr/>
        <a:lstStyle/>
        <a:p>
          <a:endParaRPr lang="zh-CN" altLang="en-US"/>
        </a:p>
      </dgm:t>
    </dgm:pt>
    <dgm:pt modelId="{6023D91B-3405-4F87-A1BA-4C7BC9F92001}">
      <dgm:prSet phldrT="[文本]" custT="1"/>
      <dgm:spPr/>
      <dgm:t>
        <a:bodyPr/>
        <a:lstStyle/>
        <a:p>
          <a:r>
            <a:rPr lang="en-US" altLang="zh-CN" sz="2000" b="1" dirty="0" smtClean="0">
              <a:solidFill>
                <a:schemeClr val="bg1">
                  <a:lumMod val="50000"/>
                </a:schemeClr>
              </a:solidFill>
            </a:rPr>
            <a:t>TITLE</a:t>
          </a:r>
          <a:endParaRPr lang="zh-CN" altLang="en-US" sz="2000" b="1" dirty="0">
            <a:solidFill>
              <a:schemeClr val="bg1">
                <a:lumMod val="50000"/>
              </a:schemeClr>
            </a:solidFill>
          </a:endParaRPr>
        </a:p>
      </dgm:t>
    </dgm:pt>
    <dgm:pt modelId="{BB54C2C4-60D6-4532-A584-F73038A57F52}" type="parTrans" cxnId="{B49528AD-0389-405D-9847-B14D16465F31}">
      <dgm:prSet/>
      <dgm:spPr/>
      <dgm:t>
        <a:bodyPr/>
        <a:lstStyle/>
        <a:p>
          <a:endParaRPr lang="zh-CN" altLang="en-US" sz="2000"/>
        </a:p>
      </dgm:t>
    </dgm:pt>
    <dgm:pt modelId="{A5727343-79DD-4F1E-9474-3F8A92A820C1}" type="sibTrans" cxnId="{B49528AD-0389-405D-9847-B14D16465F31}">
      <dgm:prSet/>
      <dgm:spPr/>
      <dgm:t>
        <a:bodyPr/>
        <a:lstStyle/>
        <a:p>
          <a:endParaRPr lang="zh-CN" altLang="en-US" sz="2000"/>
        </a:p>
      </dgm:t>
    </dgm:pt>
    <dgm:pt modelId="{DFBF3E8B-FE55-4872-8E55-D1A022369590}">
      <dgm:prSet phldrT="[文本]" custT="1"/>
      <dgm:spPr/>
      <dgm:t>
        <a:bodyPr/>
        <a:lstStyle/>
        <a:p>
          <a:r>
            <a:rPr lang="en-US" altLang="zh-CN" sz="2000" b="1" dirty="0" smtClean="0">
              <a:solidFill>
                <a:schemeClr val="bg1">
                  <a:lumMod val="50000"/>
                </a:schemeClr>
              </a:solidFill>
            </a:rPr>
            <a:t>TITLE</a:t>
          </a:r>
          <a:endParaRPr lang="zh-CN" altLang="en-US" sz="2000" dirty="0">
            <a:solidFill>
              <a:schemeClr val="bg1">
                <a:lumMod val="50000"/>
              </a:schemeClr>
            </a:solidFill>
          </a:endParaRPr>
        </a:p>
      </dgm:t>
    </dgm:pt>
    <dgm:pt modelId="{7BB86645-ACDC-4933-A483-795CB8BBB108}" type="parTrans" cxnId="{271F27AF-4BE2-4B1A-AC45-DFCAEE8474D1}">
      <dgm:prSet/>
      <dgm:spPr/>
      <dgm:t>
        <a:bodyPr/>
        <a:lstStyle/>
        <a:p>
          <a:endParaRPr lang="zh-CN" altLang="en-US" sz="2000"/>
        </a:p>
      </dgm:t>
    </dgm:pt>
    <dgm:pt modelId="{76046399-3482-4F8D-A1D9-F474E847A2FB}" type="sibTrans" cxnId="{271F27AF-4BE2-4B1A-AC45-DFCAEE8474D1}">
      <dgm:prSet/>
      <dgm:spPr/>
      <dgm:t>
        <a:bodyPr/>
        <a:lstStyle/>
        <a:p>
          <a:endParaRPr lang="zh-CN" altLang="en-US" sz="2000"/>
        </a:p>
      </dgm:t>
    </dgm:pt>
    <dgm:pt modelId="{8070460F-CD86-4A47-9664-D5543F11B491}">
      <dgm:prSet phldrT="[文本]" custT="1"/>
      <dgm:spPr/>
      <dgm:t>
        <a:bodyPr/>
        <a:lstStyle/>
        <a:p>
          <a:r>
            <a:rPr lang="en-US" altLang="zh-CN" sz="2000" b="1" dirty="0" smtClean="0">
              <a:solidFill>
                <a:schemeClr val="bg1">
                  <a:lumMod val="50000"/>
                </a:schemeClr>
              </a:solidFill>
            </a:rPr>
            <a:t>TITLE</a:t>
          </a:r>
          <a:endParaRPr lang="zh-CN" altLang="en-US" sz="2000" dirty="0">
            <a:solidFill>
              <a:schemeClr val="bg1">
                <a:lumMod val="50000"/>
              </a:schemeClr>
            </a:solidFill>
          </a:endParaRPr>
        </a:p>
      </dgm:t>
    </dgm:pt>
    <dgm:pt modelId="{732221BC-97B9-4A50-A4DC-7180158C3005}" type="parTrans" cxnId="{652C1E3B-7DF1-40B0-B912-35053ECBA991}">
      <dgm:prSet/>
      <dgm:spPr/>
      <dgm:t>
        <a:bodyPr/>
        <a:lstStyle/>
        <a:p>
          <a:endParaRPr lang="zh-CN" altLang="en-US" sz="2000"/>
        </a:p>
      </dgm:t>
    </dgm:pt>
    <dgm:pt modelId="{E9EB2BCB-F47D-432C-A5E3-60A62174D047}" type="sibTrans" cxnId="{652C1E3B-7DF1-40B0-B912-35053ECBA991}">
      <dgm:prSet/>
      <dgm:spPr/>
      <dgm:t>
        <a:bodyPr/>
        <a:lstStyle/>
        <a:p>
          <a:endParaRPr lang="zh-CN" altLang="en-US" sz="2000"/>
        </a:p>
      </dgm:t>
    </dgm:pt>
    <dgm:pt modelId="{89609AB6-0A51-4918-983D-5B8999D24664}" type="pres">
      <dgm:prSet presAssocID="{470E94F7-8F76-45AD-BADF-8168E6E45DA4}" presName="Name0" presStyleCnt="0">
        <dgm:presLayoutVars>
          <dgm:chMax val="7"/>
          <dgm:chPref val="7"/>
          <dgm:dir/>
          <dgm:animLvl val="lvl"/>
        </dgm:presLayoutVars>
      </dgm:prSet>
      <dgm:spPr/>
      <dgm:t>
        <a:bodyPr/>
        <a:lstStyle/>
        <a:p>
          <a:endParaRPr lang="zh-CN" altLang="en-US"/>
        </a:p>
      </dgm:t>
    </dgm:pt>
    <dgm:pt modelId="{21E1DC4A-E902-401F-8ED2-4D57A8C538B9}" type="pres">
      <dgm:prSet presAssocID="{6023D91B-3405-4F87-A1BA-4C7BC9F92001}" presName="Accent1" presStyleCnt="0"/>
      <dgm:spPr/>
    </dgm:pt>
    <dgm:pt modelId="{B211517F-F7F0-4A7A-B6CF-5ABCA59AC9F8}" type="pres">
      <dgm:prSet presAssocID="{6023D91B-3405-4F87-A1BA-4C7BC9F92001}" presName="Accent" presStyleLbl="node1" presStyleIdx="0" presStyleCnt="3"/>
      <dgm:spPr>
        <a:solidFill>
          <a:srgbClr val="C00000"/>
        </a:solidFill>
      </dgm:spPr>
      <dgm:t>
        <a:bodyPr/>
        <a:lstStyle/>
        <a:p>
          <a:endParaRPr lang="zh-CN" altLang="en-US"/>
        </a:p>
      </dgm:t>
    </dgm:pt>
    <dgm:pt modelId="{C9789C5E-E474-45BD-A638-F8E3329BC87E}" type="pres">
      <dgm:prSet presAssocID="{6023D91B-3405-4F87-A1BA-4C7BC9F92001}" presName="Parent1" presStyleLbl="revTx" presStyleIdx="0" presStyleCnt="3">
        <dgm:presLayoutVars>
          <dgm:chMax val="1"/>
          <dgm:chPref val="1"/>
          <dgm:bulletEnabled val="1"/>
        </dgm:presLayoutVars>
      </dgm:prSet>
      <dgm:spPr/>
      <dgm:t>
        <a:bodyPr/>
        <a:lstStyle/>
        <a:p>
          <a:endParaRPr lang="zh-CN" altLang="en-US"/>
        </a:p>
      </dgm:t>
    </dgm:pt>
    <dgm:pt modelId="{CE5AF907-7E30-45ED-AC60-B4F5B2C745F4}" type="pres">
      <dgm:prSet presAssocID="{DFBF3E8B-FE55-4872-8E55-D1A022369590}" presName="Accent2" presStyleCnt="0"/>
      <dgm:spPr/>
    </dgm:pt>
    <dgm:pt modelId="{81CC1E92-A646-4FD3-9EA3-BD22D130182F}" type="pres">
      <dgm:prSet presAssocID="{DFBF3E8B-FE55-4872-8E55-D1A022369590}" presName="Accent" presStyleLbl="node1" presStyleIdx="1" presStyleCnt="3"/>
      <dgm:spPr>
        <a:solidFill>
          <a:srgbClr val="C00000"/>
        </a:solidFill>
      </dgm:spPr>
      <dgm:t>
        <a:bodyPr/>
        <a:lstStyle/>
        <a:p>
          <a:endParaRPr lang="zh-CN" altLang="en-US"/>
        </a:p>
      </dgm:t>
    </dgm:pt>
    <dgm:pt modelId="{B5558B2F-3323-4D3B-88E6-849B9009CDDB}" type="pres">
      <dgm:prSet presAssocID="{DFBF3E8B-FE55-4872-8E55-D1A022369590}" presName="Parent2" presStyleLbl="revTx" presStyleIdx="1" presStyleCnt="3">
        <dgm:presLayoutVars>
          <dgm:chMax val="1"/>
          <dgm:chPref val="1"/>
          <dgm:bulletEnabled val="1"/>
        </dgm:presLayoutVars>
      </dgm:prSet>
      <dgm:spPr/>
      <dgm:t>
        <a:bodyPr/>
        <a:lstStyle/>
        <a:p>
          <a:endParaRPr lang="zh-CN" altLang="en-US"/>
        </a:p>
      </dgm:t>
    </dgm:pt>
    <dgm:pt modelId="{4FC1F439-80E6-4723-8C01-0E3115303B6B}" type="pres">
      <dgm:prSet presAssocID="{8070460F-CD86-4A47-9664-D5543F11B491}" presName="Accent3" presStyleCnt="0"/>
      <dgm:spPr/>
    </dgm:pt>
    <dgm:pt modelId="{26B2FC09-E8FE-4F60-A886-8159F9EDF77E}" type="pres">
      <dgm:prSet presAssocID="{8070460F-CD86-4A47-9664-D5543F11B491}" presName="Accent" presStyleLbl="node1" presStyleIdx="2" presStyleCnt="3"/>
      <dgm:spPr>
        <a:solidFill>
          <a:srgbClr val="C00000"/>
        </a:solidFill>
      </dgm:spPr>
      <dgm:t>
        <a:bodyPr/>
        <a:lstStyle/>
        <a:p>
          <a:endParaRPr lang="zh-CN" altLang="en-US"/>
        </a:p>
      </dgm:t>
    </dgm:pt>
    <dgm:pt modelId="{6A6B83AD-40B3-4C05-82F5-CF10DF2005A8}" type="pres">
      <dgm:prSet presAssocID="{8070460F-CD86-4A47-9664-D5543F11B491}" presName="Parent3" presStyleLbl="revTx" presStyleIdx="2" presStyleCnt="3">
        <dgm:presLayoutVars>
          <dgm:chMax val="1"/>
          <dgm:chPref val="1"/>
          <dgm:bulletEnabled val="1"/>
        </dgm:presLayoutVars>
      </dgm:prSet>
      <dgm:spPr/>
      <dgm:t>
        <a:bodyPr/>
        <a:lstStyle/>
        <a:p>
          <a:endParaRPr lang="zh-CN" altLang="en-US"/>
        </a:p>
      </dgm:t>
    </dgm:pt>
  </dgm:ptLst>
  <dgm:cxnLst>
    <dgm:cxn modelId="{E6D6CFBF-4794-4E30-949F-EF017CC22C4E}" type="presOf" srcId="{DFBF3E8B-FE55-4872-8E55-D1A022369590}" destId="{B5558B2F-3323-4D3B-88E6-849B9009CDDB}" srcOrd="0" destOrd="0" presId="urn:microsoft.com/office/officeart/2009/layout/CircleArrowProcess"/>
    <dgm:cxn modelId="{9B329E09-75B9-49BB-AF0F-FB0FB648E2EC}" type="presOf" srcId="{470E94F7-8F76-45AD-BADF-8168E6E45DA4}" destId="{89609AB6-0A51-4918-983D-5B8999D24664}" srcOrd="0" destOrd="0" presId="urn:microsoft.com/office/officeart/2009/layout/CircleArrowProcess"/>
    <dgm:cxn modelId="{344FCDFE-5921-4A6B-A42E-CD3F8898E50B}" type="presOf" srcId="{8070460F-CD86-4A47-9664-D5543F11B491}" destId="{6A6B83AD-40B3-4C05-82F5-CF10DF2005A8}" srcOrd="0" destOrd="0" presId="urn:microsoft.com/office/officeart/2009/layout/CircleArrowProcess"/>
    <dgm:cxn modelId="{652C1E3B-7DF1-40B0-B912-35053ECBA991}" srcId="{470E94F7-8F76-45AD-BADF-8168E6E45DA4}" destId="{8070460F-CD86-4A47-9664-D5543F11B491}" srcOrd="2" destOrd="0" parTransId="{732221BC-97B9-4A50-A4DC-7180158C3005}" sibTransId="{E9EB2BCB-F47D-432C-A5E3-60A62174D047}"/>
    <dgm:cxn modelId="{B49528AD-0389-405D-9847-B14D16465F31}" srcId="{470E94F7-8F76-45AD-BADF-8168E6E45DA4}" destId="{6023D91B-3405-4F87-A1BA-4C7BC9F92001}" srcOrd="0" destOrd="0" parTransId="{BB54C2C4-60D6-4532-A584-F73038A57F52}" sibTransId="{A5727343-79DD-4F1E-9474-3F8A92A820C1}"/>
    <dgm:cxn modelId="{271F27AF-4BE2-4B1A-AC45-DFCAEE8474D1}" srcId="{470E94F7-8F76-45AD-BADF-8168E6E45DA4}" destId="{DFBF3E8B-FE55-4872-8E55-D1A022369590}" srcOrd="1" destOrd="0" parTransId="{7BB86645-ACDC-4933-A483-795CB8BBB108}" sibTransId="{76046399-3482-4F8D-A1D9-F474E847A2FB}"/>
    <dgm:cxn modelId="{93FE5973-FDF0-4796-AB40-F0677526A68B}" type="presOf" srcId="{6023D91B-3405-4F87-A1BA-4C7BC9F92001}" destId="{C9789C5E-E474-45BD-A638-F8E3329BC87E}" srcOrd="0" destOrd="0" presId="urn:microsoft.com/office/officeart/2009/layout/CircleArrowProcess"/>
    <dgm:cxn modelId="{1038B314-A06E-48BC-92A7-87C8B7CBB815}" type="presParOf" srcId="{89609AB6-0A51-4918-983D-5B8999D24664}" destId="{21E1DC4A-E902-401F-8ED2-4D57A8C538B9}" srcOrd="0" destOrd="0" presId="urn:microsoft.com/office/officeart/2009/layout/CircleArrowProcess"/>
    <dgm:cxn modelId="{C7C6B75C-BEBE-47C4-8F9E-FAF43056CAE0}" type="presParOf" srcId="{21E1DC4A-E902-401F-8ED2-4D57A8C538B9}" destId="{B211517F-F7F0-4A7A-B6CF-5ABCA59AC9F8}" srcOrd="0" destOrd="0" presId="urn:microsoft.com/office/officeart/2009/layout/CircleArrowProcess"/>
    <dgm:cxn modelId="{7963F69E-C34F-43B0-ABE0-B5B7A4F5991E}" type="presParOf" srcId="{89609AB6-0A51-4918-983D-5B8999D24664}" destId="{C9789C5E-E474-45BD-A638-F8E3329BC87E}" srcOrd="1" destOrd="0" presId="urn:microsoft.com/office/officeart/2009/layout/CircleArrowProcess"/>
    <dgm:cxn modelId="{99DC8B5F-BCD7-423C-BA03-02786C82F987}" type="presParOf" srcId="{89609AB6-0A51-4918-983D-5B8999D24664}" destId="{CE5AF907-7E30-45ED-AC60-B4F5B2C745F4}" srcOrd="2" destOrd="0" presId="urn:microsoft.com/office/officeart/2009/layout/CircleArrowProcess"/>
    <dgm:cxn modelId="{4E5BB1E7-2EBA-4F09-B6DA-307B4CDD39F5}" type="presParOf" srcId="{CE5AF907-7E30-45ED-AC60-B4F5B2C745F4}" destId="{81CC1E92-A646-4FD3-9EA3-BD22D130182F}" srcOrd="0" destOrd="0" presId="urn:microsoft.com/office/officeart/2009/layout/CircleArrowProcess"/>
    <dgm:cxn modelId="{60942D01-A168-4046-BC86-37016A20A5BD}" type="presParOf" srcId="{89609AB6-0A51-4918-983D-5B8999D24664}" destId="{B5558B2F-3323-4D3B-88E6-849B9009CDDB}" srcOrd="3" destOrd="0" presId="urn:microsoft.com/office/officeart/2009/layout/CircleArrowProcess"/>
    <dgm:cxn modelId="{9B81A516-8519-46BA-85BF-13B9F36702C7}" type="presParOf" srcId="{89609AB6-0A51-4918-983D-5B8999D24664}" destId="{4FC1F439-80E6-4723-8C01-0E3115303B6B}" srcOrd="4" destOrd="0" presId="urn:microsoft.com/office/officeart/2009/layout/CircleArrowProcess"/>
    <dgm:cxn modelId="{D322A65E-E67E-4CC7-B860-C3001C5F60F0}" type="presParOf" srcId="{4FC1F439-80E6-4723-8C01-0E3115303B6B}" destId="{26B2FC09-E8FE-4F60-A886-8159F9EDF77E}" srcOrd="0" destOrd="0" presId="urn:microsoft.com/office/officeart/2009/layout/CircleArrowProcess"/>
    <dgm:cxn modelId="{CACC7EB0-1670-4461-98FB-35CF4389CAAB}" type="presParOf" srcId="{89609AB6-0A51-4918-983D-5B8999D24664}" destId="{6A6B83AD-40B3-4C05-82F5-CF10DF2005A8}" srcOrd="5" destOrd="0" presId="urn:microsoft.com/office/officeart/2009/layout/CircleArrow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11517F-F7F0-4A7A-B6CF-5ABCA59AC9F8}">
      <dsp:nvSpPr>
        <dsp:cNvPr id="0" name=""/>
        <dsp:cNvSpPr/>
      </dsp:nvSpPr>
      <dsp:spPr>
        <a:xfrm>
          <a:off x="2588873" y="0"/>
          <a:ext cx="2162681" cy="2163010"/>
        </a:xfrm>
        <a:prstGeom prst="circularArrow">
          <a:avLst>
            <a:gd name="adj1" fmla="val 10980"/>
            <a:gd name="adj2" fmla="val 1142322"/>
            <a:gd name="adj3" fmla="val 4500000"/>
            <a:gd name="adj4" fmla="val 10800000"/>
            <a:gd name="adj5" fmla="val 12500"/>
          </a:avLst>
        </a:prstGeom>
        <a:solidFill>
          <a:srgbClr val="C0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9789C5E-E474-45BD-A638-F8E3329BC87E}">
      <dsp:nvSpPr>
        <dsp:cNvPr id="0" name=""/>
        <dsp:cNvSpPr/>
      </dsp:nvSpPr>
      <dsp:spPr>
        <a:xfrm>
          <a:off x="3066897" y="780912"/>
          <a:ext cx="1201760" cy="6007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altLang="zh-CN" sz="2000" b="1" kern="1200" dirty="0" smtClean="0">
              <a:solidFill>
                <a:schemeClr val="bg1">
                  <a:lumMod val="50000"/>
                </a:schemeClr>
              </a:solidFill>
            </a:rPr>
            <a:t>TITLE</a:t>
          </a:r>
          <a:endParaRPr lang="zh-CN" altLang="en-US" sz="2000" b="1" kern="1200" dirty="0">
            <a:solidFill>
              <a:schemeClr val="bg1">
                <a:lumMod val="50000"/>
              </a:schemeClr>
            </a:solidFill>
          </a:endParaRPr>
        </a:p>
      </dsp:txBody>
      <dsp:txXfrm>
        <a:off x="3066897" y="780912"/>
        <a:ext cx="1201760" cy="600736"/>
      </dsp:txXfrm>
    </dsp:sp>
    <dsp:sp modelId="{81CC1E92-A646-4FD3-9EA3-BD22D130182F}">
      <dsp:nvSpPr>
        <dsp:cNvPr id="0" name=""/>
        <dsp:cNvSpPr/>
      </dsp:nvSpPr>
      <dsp:spPr>
        <a:xfrm>
          <a:off x="1988196" y="1242809"/>
          <a:ext cx="2162681" cy="2163010"/>
        </a:xfrm>
        <a:prstGeom prst="leftCircularArrow">
          <a:avLst>
            <a:gd name="adj1" fmla="val 10980"/>
            <a:gd name="adj2" fmla="val 1142322"/>
            <a:gd name="adj3" fmla="val 6300000"/>
            <a:gd name="adj4" fmla="val 18900000"/>
            <a:gd name="adj5" fmla="val 12500"/>
          </a:avLst>
        </a:prstGeom>
        <a:solidFill>
          <a:srgbClr val="C0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5558B2F-3323-4D3B-88E6-849B9009CDDB}">
      <dsp:nvSpPr>
        <dsp:cNvPr id="0" name=""/>
        <dsp:cNvSpPr/>
      </dsp:nvSpPr>
      <dsp:spPr>
        <a:xfrm>
          <a:off x="2468656" y="2030911"/>
          <a:ext cx="1201760" cy="6007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altLang="zh-CN" sz="2000" b="1" kern="1200" dirty="0" smtClean="0">
              <a:solidFill>
                <a:schemeClr val="bg1">
                  <a:lumMod val="50000"/>
                </a:schemeClr>
              </a:solidFill>
            </a:rPr>
            <a:t>TITLE</a:t>
          </a:r>
          <a:endParaRPr lang="zh-CN" altLang="en-US" sz="2000" kern="1200" dirty="0">
            <a:solidFill>
              <a:schemeClr val="bg1">
                <a:lumMod val="50000"/>
              </a:schemeClr>
            </a:solidFill>
          </a:endParaRPr>
        </a:p>
      </dsp:txBody>
      <dsp:txXfrm>
        <a:off x="2468656" y="2030911"/>
        <a:ext cx="1201760" cy="600736"/>
      </dsp:txXfrm>
    </dsp:sp>
    <dsp:sp modelId="{26B2FC09-E8FE-4F60-A886-8159F9EDF77E}">
      <dsp:nvSpPr>
        <dsp:cNvPr id="0" name=""/>
        <dsp:cNvSpPr/>
      </dsp:nvSpPr>
      <dsp:spPr>
        <a:xfrm>
          <a:off x="2742799" y="2634343"/>
          <a:ext cx="1858078" cy="1858823"/>
        </a:xfrm>
        <a:prstGeom prst="blockArc">
          <a:avLst>
            <a:gd name="adj1" fmla="val 13500000"/>
            <a:gd name="adj2" fmla="val 10800000"/>
            <a:gd name="adj3" fmla="val 12740"/>
          </a:avLst>
        </a:prstGeom>
        <a:solidFill>
          <a:srgbClr val="C0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A6B83AD-40B3-4C05-82F5-CF10DF2005A8}">
      <dsp:nvSpPr>
        <dsp:cNvPr id="0" name=""/>
        <dsp:cNvSpPr/>
      </dsp:nvSpPr>
      <dsp:spPr>
        <a:xfrm>
          <a:off x="3069739" y="3282707"/>
          <a:ext cx="1201760" cy="6007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altLang="zh-CN" sz="2000" b="1" kern="1200" dirty="0" smtClean="0">
              <a:solidFill>
                <a:schemeClr val="bg1">
                  <a:lumMod val="50000"/>
                </a:schemeClr>
              </a:solidFill>
            </a:rPr>
            <a:t>TITLE</a:t>
          </a:r>
          <a:endParaRPr lang="zh-CN" altLang="en-US" sz="2000" kern="1200" dirty="0">
            <a:solidFill>
              <a:schemeClr val="bg1">
                <a:lumMod val="50000"/>
              </a:schemeClr>
            </a:solidFill>
          </a:endParaRPr>
        </a:p>
      </dsp:txBody>
      <dsp:txXfrm>
        <a:off x="3069739" y="3282707"/>
        <a:ext cx="1201760" cy="600736"/>
      </dsp:txXfrm>
    </dsp:sp>
  </dsp:spTree>
</dsp:drawing>
</file>

<file path=ppt/diagrams/layout1.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12C8C0-A3D3-487B-AECC-CB6663EAE28D}" type="datetimeFigureOut">
              <a:rPr lang="zh-CN" altLang="en-US" smtClean="0"/>
              <a:t>2019/6/8</a:t>
            </a:fld>
            <a:endParaRPr lang="zh-CN" altLang="en-US"/>
          </a:p>
        </p:txBody>
      </p:sp>
      <p:sp>
        <p:nvSpPr>
          <p:cNvPr id="4" name="幻灯片图像占位符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49D3E0-124D-4DFF-AE99-4EA4CC201DB4}" type="slidenum">
              <a:rPr lang="zh-CN" altLang="en-US" smtClean="0"/>
              <a:t>‹#›</a:t>
            </a:fld>
            <a:endParaRPr lang="zh-CN" altLang="en-US"/>
          </a:p>
        </p:txBody>
      </p:sp>
    </p:spTree>
    <p:extLst>
      <p:ext uri="{BB962C8B-B14F-4D97-AF65-F5344CB8AC3E}">
        <p14:creationId xmlns:p14="http://schemas.microsoft.com/office/powerpoint/2010/main" val="9417776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t>1</a:t>
            </a:fld>
            <a:endParaRPr lang="zh-CN" altLang="en-US"/>
          </a:p>
        </p:txBody>
      </p:sp>
    </p:spTree>
    <p:extLst>
      <p:ext uri="{BB962C8B-B14F-4D97-AF65-F5344CB8AC3E}">
        <p14:creationId xmlns:p14="http://schemas.microsoft.com/office/powerpoint/2010/main" val="3819202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10</a:t>
            </a:fld>
            <a:endParaRPr lang="zh-CN" altLang="en-US"/>
          </a:p>
        </p:txBody>
      </p:sp>
    </p:spTree>
    <p:extLst>
      <p:ext uri="{BB962C8B-B14F-4D97-AF65-F5344CB8AC3E}">
        <p14:creationId xmlns:p14="http://schemas.microsoft.com/office/powerpoint/2010/main" val="14006459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11</a:t>
            </a:fld>
            <a:endParaRPr lang="zh-CN" altLang="en-US"/>
          </a:p>
        </p:txBody>
      </p:sp>
    </p:spTree>
    <p:extLst>
      <p:ext uri="{BB962C8B-B14F-4D97-AF65-F5344CB8AC3E}">
        <p14:creationId xmlns:p14="http://schemas.microsoft.com/office/powerpoint/2010/main" val="846377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12</a:t>
            </a:fld>
            <a:endParaRPr lang="zh-CN" altLang="en-US"/>
          </a:p>
        </p:txBody>
      </p:sp>
    </p:spTree>
    <p:extLst>
      <p:ext uri="{BB962C8B-B14F-4D97-AF65-F5344CB8AC3E}">
        <p14:creationId xmlns:p14="http://schemas.microsoft.com/office/powerpoint/2010/main" val="7123405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13</a:t>
            </a:fld>
            <a:endParaRPr lang="zh-CN" altLang="en-US"/>
          </a:p>
        </p:txBody>
      </p:sp>
    </p:spTree>
    <p:extLst>
      <p:ext uri="{BB962C8B-B14F-4D97-AF65-F5344CB8AC3E}">
        <p14:creationId xmlns:p14="http://schemas.microsoft.com/office/powerpoint/2010/main" val="34419509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14</a:t>
            </a:fld>
            <a:endParaRPr lang="zh-CN" altLang="en-US"/>
          </a:p>
        </p:txBody>
      </p:sp>
    </p:spTree>
    <p:extLst>
      <p:ext uri="{BB962C8B-B14F-4D97-AF65-F5344CB8AC3E}">
        <p14:creationId xmlns:p14="http://schemas.microsoft.com/office/powerpoint/2010/main" val="2700446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15</a:t>
            </a:fld>
            <a:endParaRPr lang="zh-CN" altLang="en-US"/>
          </a:p>
        </p:txBody>
      </p:sp>
    </p:spTree>
    <p:extLst>
      <p:ext uri="{BB962C8B-B14F-4D97-AF65-F5344CB8AC3E}">
        <p14:creationId xmlns:p14="http://schemas.microsoft.com/office/powerpoint/2010/main" val="36055751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16</a:t>
            </a:fld>
            <a:endParaRPr lang="zh-CN" altLang="en-US"/>
          </a:p>
        </p:txBody>
      </p:sp>
    </p:spTree>
    <p:extLst>
      <p:ext uri="{BB962C8B-B14F-4D97-AF65-F5344CB8AC3E}">
        <p14:creationId xmlns:p14="http://schemas.microsoft.com/office/powerpoint/2010/main" val="37209575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17</a:t>
            </a:fld>
            <a:endParaRPr lang="zh-CN" altLang="en-US"/>
          </a:p>
        </p:txBody>
      </p:sp>
    </p:spTree>
    <p:extLst>
      <p:ext uri="{BB962C8B-B14F-4D97-AF65-F5344CB8AC3E}">
        <p14:creationId xmlns:p14="http://schemas.microsoft.com/office/powerpoint/2010/main" val="30759783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18</a:t>
            </a:fld>
            <a:endParaRPr lang="zh-CN" altLang="en-US"/>
          </a:p>
        </p:txBody>
      </p:sp>
    </p:spTree>
    <p:extLst>
      <p:ext uri="{BB962C8B-B14F-4D97-AF65-F5344CB8AC3E}">
        <p14:creationId xmlns:p14="http://schemas.microsoft.com/office/powerpoint/2010/main" val="11425524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19</a:t>
            </a:fld>
            <a:endParaRPr lang="zh-CN" altLang="en-US"/>
          </a:p>
        </p:txBody>
      </p:sp>
    </p:spTree>
    <p:extLst>
      <p:ext uri="{BB962C8B-B14F-4D97-AF65-F5344CB8AC3E}">
        <p14:creationId xmlns:p14="http://schemas.microsoft.com/office/powerpoint/2010/main" val="8982124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20</a:t>
            </a:fld>
            <a:endParaRPr lang="zh-CN" altLang="en-US"/>
          </a:p>
        </p:txBody>
      </p:sp>
    </p:spTree>
    <p:extLst>
      <p:ext uri="{BB962C8B-B14F-4D97-AF65-F5344CB8AC3E}">
        <p14:creationId xmlns:p14="http://schemas.microsoft.com/office/powerpoint/2010/main" val="14586690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21</a:t>
            </a:fld>
            <a:endParaRPr lang="zh-CN" altLang="en-US"/>
          </a:p>
        </p:txBody>
      </p:sp>
    </p:spTree>
    <p:extLst>
      <p:ext uri="{BB962C8B-B14F-4D97-AF65-F5344CB8AC3E}">
        <p14:creationId xmlns:p14="http://schemas.microsoft.com/office/powerpoint/2010/main" val="11539200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22</a:t>
            </a:fld>
            <a:endParaRPr lang="zh-CN" altLang="en-US"/>
          </a:p>
        </p:txBody>
      </p:sp>
    </p:spTree>
    <p:extLst>
      <p:ext uri="{BB962C8B-B14F-4D97-AF65-F5344CB8AC3E}">
        <p14:creationId xmlns:p14="http://schemas.microsoft.com/office/powerpoint/2010/main" val="29380480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23</a:t>
            </a:fld>
            <a:endParaRPr lang="zh-CN" altLang="en-US"/>
          </a:p>
        </p:txBody>
      </p:sp>
    </p:spTree>
    <p:extLst>
      <p:ext uri="{BB962C8B-B14F-4D97-AF65-F5344CB8AC3E}">
        <p14:creationId xmlns:p14="http://schemas.microsoft.com/office/powerpoint/2010/main" val="28470492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24</a:t>
            </a:fld>
            <a:endParaRPr lang="zh-CN" altLang="en-US"/>
          </a:p>
        </p:txBody>
      </p:sp>
    </p:spTree>
    <p:extLst>
      <p:ext uri="{BB962C8B-B14F-4D97-AF65-F5344CB8AC3E}">
        <p14:creationId xmlns:p14="http://schemas.microsoft.com/office/powerpoint/2010/main" val="376794467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25</a:t>
            </a:fld>
            <a:endParaRPr lang="zh-CN" altLang="en-US"/>
          </a:p>
        </p:txBody>
      </p:sp>
    </p:spTree>
    <p:extLst>
      <p:ext uri="{BB962C8B-B14F-4D97-AF65-F5344CB8AC3E}">
        <p14:creationId xmlns:p14="http://schemas.microsoft.com/office/powerpoint/2010/main" val="21301442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26</a:t>
            </a:fld>
            <a:endParaRPr lang="zh-CN" altLang="en-US"/>
          </a:p>
        </p:txBody>
      </p:sp>
    </p:spTree>
    <p:extLst>
      <p:ext uri="{BB962C8B-B14F-4D97-AF65-F5344CB8AC3E}">
        <p14:creationId xmlns:p14="http://schemas.microsoft.com/office/powerpoint/2010/main" val="232940383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27</a:t>
            </a:fld>
            <a:endParaRPr lang="zh-CN" altLang="en-US"/>
          </a:p>
        </p:txBody>
      </p:sp>
    </p:spTree>
    <p:extLst>
      <p:ext uri="{BB962C8B-B14F-4D97-AF65-F5344CB8AC3E}">
        <p14:creationId xmlns:p14="http://schemas.microsoft.com/office/powerpoint/2010/main" val="14922797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3</a:t>
            </a:fld>
            <a:endParaRPr lang="zh-CN" altLang="en-US"/>
          </a:p>
        </p:txBody>
      </p:sp>
    </p:spTree>
    <p:extLst>
      <p:ext uri="{BB962C8B-B14F-4D97-AF65-F5344CB8AC3E}">
        <p14:creationId xmlns:p14="http://schemas.microsoft.com/office/powerpoint/2010/main" val="961804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4</a:t>
            </a:fld>
            <a:endParaRPr lang="zh-CN" altLang="en-US"/>
          </a:p>
        </p:txBody>
      </p:sp>
    </p:spTree>
    <p:extLst>
      <p:ext uri="{BB962C8B-B14F-4D97-AF65-F5344CB8AC3E}">
        <p14:creationId xmlns:p14="http://schemas.microsoft.com/office/powerpoint/2010/main" val="11681437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5</a:t>
            </a:fld>
            <a:endParaRPr lang="zh-CN" altLang="en-US"/>
          </a:p>
        </p:txBody>
      </p:sp>
    </p:spTree>
    <p:extLst>
      <p:ext uri="{BB962C8B-B14F-4D97-AF65-F5344CB8AC3E}">
        <p14:creationId xmlns:p14="http://schemas.microsoft.com/office/powerpoint/2010/main" val="42647406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6</a:t>
            </a:fld>
            <a:endParaRPr lang="zh-CN" altLang="en-US"/>
          </a:p>
        </p:txBody>
      </p:sp>
    </p:spTree>
    <p:extLst>
      <p:ext uri="{BB962C8B-B14F-4D97-AF65-F5344CB8AC3E}">
        <p14:creationId xmlns:p14="http://schemas.microsoft.com/office/powerpoint/2010/main" val="28938173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7</a:t>
            </a:fld>
            <a:endParaRPr lang="zh-CN" altLang="en-US"/>
          </a:p>
        </p:txBody>
      </p:sp>
    </p:spTree>
    <p:extLst>
      <p:ext uri="{BB962C8B-B14F-4D97-AF65-F5344CB8AC3E}">
        <p14:creationId xmlns:p14="http://schemas.microsoft.com/office/powerpoint/2010/main" val="846377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8</a:t>
            </a:fld>
            <a:endParaRPr lang="zh-CN" altLang="en-US"/>
          </a:p>
        </p:txBody>
      </p:sp>
    </p:spTree>
    <p:extLst>
      <p:ext uri="{BB962C8B-B14F-4D97-AF65-F5344CB8AC3E}">
        <p14:creationId xmlns:p14="http://schemas.microsoft.com/office/powerpoint/2010/main" val="5771268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9</a:t>
            </a:fld>
            <a:endParaRPr lang="zh-CN" altLang="en-US"/>
          </a:p>
        </p:txBody>
      </p:sp>
    </p:spTree>
    <p:extLst>
      <p:ext uri="{BB962C8B-B14F-4D97-AF65-F5344CB8AC3E}">
        <p14:creationId xmlns:p14="http://schemas.microsoft.com/office/powerpoint/2010/main" val="7238416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3802" y="1122623"/>
            <a:ext cx="9142810" cy="2388153"/>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3802" y="3602872"/>
            <a:ext cx="9142810" cy="165614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2019/6/8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0369155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2019/6/8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737700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3764" y="365209"/>
            <a:ext cx="2628558" cy="581318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091" y="365209"/>
            <a:ext cx="7733293" cy="5813184"/>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2019/6/8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2927235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53215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112595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920"/>
            <a:ext cx="10361851" cy="147036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562" y="3887100"/>
            <a:ext cx="8533289" cy="1753006"/>
          </a:xfrm>
        </p:spPr>
        <p:txBody>
          <a:bodyPr/>
          <a:lstStyle>
            <a:lvl1pPr marL="0" indent="0" algn="ctr">
              <a:buNone/>
              <a:defRPr>
                <a:solidFill>
                  <a:schemeClr val="tx1">
                    <a:tint val="75000"/>
                  </a:schemeClr>
                </a:solidFill>
              </a:defRPr>
            </a:lvl1pPr>
            <a:lvl2pPr marL="544216" indent="0" algn="ctr">
              <a:buNone/>
              <a:defRPr>
                <a:solidFill>
                  <a:schemeClr val="tx1">
                    <a:tint val="75000"/>
                  </a:schemeClr>
                </a:solidFill>
              </a:defRPr>
            </a:lvl2pPr>
            <a:lvl3pPr marL="1088433" indent="0" algn="ctr">
              <a:buNone/>
              <a:defRPr>
                <a:solidFill>
                  <a:schemeClr val="tx1">
                    <a:tint val="75000"/>
                  </a:schemeClr>
                </a:solidFill>
              </a:defRPr>
            </a:lvl3pPr>
            <a:lvl4pPr marL="1632649" indent="0" algn="ctr">
              <a:buNone/>
              <a:defRPr>
                <a:solidFill>
                  <a:schemeClr val="tx1">
                    <a:tint val="75000"/>
                  </a:schemeClr>
                </a:solidFill>
              </a:defRPr>
            </a:lvl4pPr>
            <a:lvl5pPr marL="2176864" indent="0" algn="ctr">
              <a:buNone/>
              <a:defRPr>
                <a:solidFill>
                  <a:schemeClr val="tx1">
                    <a:tint val="75000"/>
                  </a:schemeClr>
                </a:solidFill>
              </a:defRPr>
            </a:lvl5pPr>
            <a:lvl6pPr marL="2721079" indent="0" algn="ctr">
              <a:buNone/>
              <a:defRPr>
                <a:solidFill>
                  <a:schemeClr val="tx1">
                    <a:tint val="75000"/>
                  </a:schemeClr>
                </a:solidFill>
              </a:defRPr>
            </a:lvl6pPr>
            <a:lvl7pPr marL="3265296" indent="0" algn="ctr">
              <a:buNone/>
              <a:defRPr>
                <a:solidFill>
                  <a:schemeClr val="tx1">
                    <a:tint val="75000"/>
                  </a:schemeClr>
                </a:solidFill>
              </a:defRPr>
            </a:lvl7pPr>
            <a:lvl8pPr marL="3809512" indent="0" algn="ctr">
              <a:buNone/>
              <a:defRPr>
                <a:solidFill>
                  <a:schemeClr val="tx1">
                    <a:tint val="75000"/>
                  </a:schemeClr>
                </a:solidFill>
              </a:defRPr>
            </a:lvl8pPr>
            <a:lvl9pPr marL="4353728"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39833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131866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60" y="4407921"/>
            <a:ext cx="10361851" cy="1362390"/>
          </a:xfrm>
        </p:spPr>
        <p:txBody>
          <a:bodyPr anchor="t"/>
          <a:lstStyle>
            <a:lvl1pPr algn="l">
              <a:defRPr sz="48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960" y="2907388"/>
            <a:ext cx="10361851" cy="1500534"/>
          </a:xfrm>
        </p:spPr>
        <p:txBody>
          <a:bodyPr anchor="b"/>
          <a:lstStyle>
            <a:lvl1pPr marL="0" indent="0">
              <a:buNone/>
              <a:defRPr sz="2400">
                <a:solidFill>
                  <a:schemeClr val="tx1">
                    <a:tint val="75000"/>
                  </a:schemeClr>
                </a:solidFill>
              </a:defRPr>
            </a:lvl1pPr>
            <a:lvl2pPr marL="544216" indent="0">
              <a:buNone/>
              <a:defRPr sz="2100">
                <a:solidFill>
                  <a:schemeClr val="tx1">
                    <a:tint val="75000"/>
                  </a:schemeClr>
                </a:solidFill>
              </a:defRPr>
            </a:lvl2pPr>
            <a:lvl3pPr marL="1088433" indent="0">
              <a:buNone/>
              <a:defRPr sz="1900">
                <a:solidFill>
                  <a:schemeClr val="tx1">
                    <a:tint val="75000"/>
                  </a:schemeClr>
                </a:solidFill>
              </a:defRPr>
            </a:lvl3pPr>
            <a:lvl4pPr marL="1632649" indent="0">
              <a:buNone/>
              <a:defRPr sz="1700">
                <a:solidFill>
                  <a:schemeClr val="tx1">
                    <a:tint val="75000"/>
                  </a:schemeClr>
                </a:solidFill>
              </a:defRPr>
            </a:lvl4pPr>
            <a:lvl5pPr marL="2176864" indent="0">
              <a:buNone/>
              <a:defRPr sz="1700">
                <a:solidFill>
                  <a:schemeClr val="tx1">
                    <a:tint val="75000"/>
                  </a:schemeClr>
                </a:solidFill>
              </a:defRPr>
            </a:lvl5pPr>
            <a:lvl6pPr marL="2721079" indent="0">
              <a:buNone/>
              <a:defRPr sz="1700">
                <a:solidFill>
                  <a:schemeClr val="tx1">
                    <a:tint val="75000"/>
                  </a:schemeClr>
                </a:solidFill>
              </a:defRPr>
            </a:lvl6pPr>
            <a:lvl7pPr marL="3265296" indent="0">
              <a:buNone/>
              <a:defRPr sz="1700">
                <a:solidFill>
                  <a:schemeClr val="tx1">
                    <a:tint val="75000"/>
                  </a:schemeClr>
                </a:solidFill>
              </a:defRPr>
            </a:lvl7pPr>
            <a:lvl8pPr marL="3809512" indent="0">
              <a:buNone/>
              <a:defRPr sz="1700">
                <a:solidFill>
                  <a:schemeClr val="tx1">
                    <a:tint val="75000"/>
                  </a:schemeClr>
                </a:solidFill>
              </a:defRPr>
            </a:lvl8pPr>
            <a:lvl9pPr marL="4353728" indent="0">
              <a:buNone/>
              <a:defRPr sz="17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73410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522" y="1600572"/>
            <a:ext cx="5384099"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6793" y="1600572"/>
            <a:ext cx="5384099"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9626527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535469"/>
            <a:ext cx="5386216" cy="639910"/>
          </a:xfrm>
        </p:spPr>
        <p:txBody>
          <a:bodyPr anchor="b"/>
          <a:lstStyle>
            <a:lvl1pPr marL="0" indent="0">
              <a:buNone/>
              <a:defRPr sz="2900" b="1"/>
            </a:lvl1pPr>
            <a:lvl2pPr marL="544216" indent="0">
              <a:buNone/>
              <a:defRPr sz="2400" b="1"/>
            </a:lvl2pPr>
            <a:lvl3pPr marL="1088433" indent="0">
              <a:buNone/>
              <a:defRPr sz="2100" b="1"/>
            </a:lvl3pPr>
            <a:lvl4pPr marL="1632649" indent="0">
              <a:buNone/>
              <a:defRPr sz="1900" b="1"/>
            </a:lvl4pPr>
            <a:lvl5pPr marL="2176864" indent="0">
              <a:buNone/>
              <a:defRPr sz="1900" b="1"/>
            </a:lvl5pPr>
            <a:lvl6pPr marL="2721079" indent="0">
              <a:buNone/>
              <a:defRPr sz="1900" b="1"/>
            </a:lvl6pPr>
            <a:lvl7pPr marL="3265296" indent="0">
              <a:buNone/>
              <a:defRPr sz="1900" b="1"/>
            </a:lvl7pPr>
            <a:lvl8pPr marL="3809512" indent="0">
              <a:buNone/>
              <a:defRPr sz="1900" b="1"/>
            </a:lvl8pPr>
            <a:lvl9pPr marL="4353728" indent="0">
              <a:buNone/>
              <a:defRPr sz="1900" b="1"/>
            </a:lvl9pPr>
          </a:lstStyle>
          <a:p>
            <a:pPr lvl="0"/>
            <a:r>
              <a:rPr lang="zh-CN" altLang="en-US" smtClean="0"/>
              <a:t>单击此处编辑母版文本样式</a:t>
            </a:r>
          </a:p>
        </p:txBody>
      </p:sp>
      <p:sp>
        <p:nvSpPr>
          <p:cNvPr id="4" name="内容占位符 3"/>
          <p:cNvSpPr>
            <a:spLocks noGrp="1"/>
          </p:cNvSpPr>
          <p:nvPr>
            <p:ph sz="half" idx="2"/>
          </p:nvPr>
        </p:nvSpPr>
        <p:spPr>
          <a:xfrm>
            <a:off x="609521" y="2175380"/>
            <a:ext cx="5386216"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561" y="1535469"/>
            <a:ext cx="5388332" cy="639910"/>
          </a:xfrm>
        </p:spPr>
        <p:txBody>
          <a:bodyPr anchor="b"/>
          <a:lstStyle>
            <a:lvl1pPr marL="0" indent="0">
              <a:buNone/>
              <a:defRPr sz="2900" b="1"/>
            </a:lvl1pPr>
            <a:lvl2pPr marL="544216" indent="0">
              <a:buNone/>
              <a:defRPr sz="2400" b="1"/>
            </a:lvl2pPr>
            <a:lvl3pPr marL="1088433" indent="0">
              <a:buNone/>
              <a:defRPr sz="2100" b="1"/>
            </a:lvl3pPr>
            <a:lvl4pPr marL="1632649" indent="0">
              <a:buNone/>
              <a:defRPr sz="1900" b="1"/>
            </a:lvl4pPr>
            <a:lvl5pPr marL="2176864" indent="0">
              <a:buNone/>
              <a:defRPr sz="1900" b="1"/>
            </a:lvl5pPr>
            <a:lvl6pPr marL="2721079" indent="0">
              <a:buNone/>
              <a:defRPr sz="1900" b="1"/>
            </a:lvl6pPr>
            <a:lvl7pPr marL="3265296" indent="0">
              <a:buNone/>
              <a:defRPr sz="1900" b="1"/>
            </a:lvl7pPr>
            <a:lvl8pPr marL="3809512" indent="0">
              <a:buNone/>
              <a:defRPr sz="1900" b="1"/>
            </a:lvl8pPr>
            <a:lvl9pPr marL="4353728" indent="0">
              <a:buNone/>
              <a:defRPr sz="1900" b="1"/>
            </a:lvl9pPr>
          </a:lstStyle>
          <a:p>
            <a:pPr lvl="0"/>
            <a:r>
              <a:rPr lang="zh-CN" altLang="en-US" smtClean="0"/>
              <a:t>单击此处编辑母版文本样式</a:t>
            </a:r>
          </a:p>
        </p:txBody>
      </p:sp>
      <p:sp>
        <p:nvSpPr>
          <p:cNvPr id="6" name="内容占位符 5"/>
          <p:cNvSpPr>
            <a:spLocks noGrp="1"/>
          </p:cNvSpPr>
          <p:nvPr>
            <p:ph sz="quarter" idx="4"/>
          </p:nvPr>
        </p:nvSpPr>
        <p:spPr>
          <a:xfrm>
            <a:off x="6192561" y="2175380"/>
            <a:ext cx="5388332"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381267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9818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2019/6/8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8756786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12875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113"/>
            <a:ext cx="4010562" cy="1162319"/>
          </a:xfrm>
        </p:spPr>
        <p:txBody>
          <a:bodyPr anchor="b"/>
          <a:lstStyle>
            <a:lvl1pPr algn="l">
              <a:defRPr sz="24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3" y="273115"/>
            <a:ext cx="6814779" cy="5854468"/>
          </a:xfrm>
        </p:spPr>
        <p:txBody>
          <a:bodyPr/>
          <a:lstStyle>
            <a:lvl1pPr>
              <a:defRPr sz="3800"/>
            </a:lvl1pPr>
            <a:lvl2pPr>
              <a:defRPr sz="3300"/>
            </a:lvl2pPr>
            <a:lvl3pPr>
              <a:defRPr sz="2900"/>
            </a:lvl3pPr>
            <a:lvl4pPr>
              <a:defRPr sz="2400"/>
            </a:lvl4pPr>
            <a:lvl5pPr>
              <a:defRPr sz="2400"/>
            </a:lvl5pPr>
            <a:lvl6pPr>
              <a:defRPr sz="2400"/>
            </a:lvl6pPr>
            <a:lvl7pPr>
              <a:defRPr sz="2400"/>
            </a:lvl7pPr>
            <a:lvl8pPr>
              <a:defRPr sz="2400"/>
            </a:lvl8pPr>
            <a:lvl9pPr>
              <a:defRPr sz="2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521" y="1435434"/>
            <a:ext cx="4010562" cy="4692149"/>
          </a:xfrm>
        </p:spPr>
        <p:txBody>
          <a:bodyPr/>
          <a:lstStyle>
            <a:lvl1pPr marL="0" indent="0">
              <a:buNone/>
              <a:defRPr sz="1700"/>
            </a:lvl1pPr>
            <a:lvl2pPr marL="544216" indent="0">
              <a:buNone/>
              <a:defRPr sz="1400"/>
            </a:lvl2pPr>
            <a:lvl3pPr marL="1088433" indent="0">
              <a:buNone/>
              <a:defRPr sz="1200"/>
            </a:lvl3pPr>
            <a:lvl4pPr marL="1632649" indent="0">
              <a:buNone/>
              <a:defRPr sz="1100"/>
            </a:lvl4pPr>
            <a:lvl5pPr marL="2176864" indent="0">
              <a:buNone/>
              <a:defRPr sz="1100"/>
            </a:lvl5pPr>
            <a:lvl6pPr marL="2721079" indent="0">
              <a:buNone/>
              <a:defRPr sz="1100"/>
            </a:lvl6pPr>
            <a:lvl7pPr marL="3265296" indent="0">
              <a:buNone/>
              <a:defRPr sz="1100"/>
            </a:lvl7pPr>
            <a:lvl8pPr marL="3809512" indent="0">
              <a:buNone/>
              <a:defRPr sz="1100"/>
            </a:lvl8pPr>
            <a:lvl9pPr marL="4353728"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151242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1713"/>
            <a:ext cx="7314248" cy="566869"/>
          </a:xfrm>
        </p:spPr>
        <p:txBody>
          <a:bodyPr anchor="b"/>
          <a:lstStyle>
            <a:lvl1pPr algn="l">
              <a:defRPr sz="24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6" y="612918"/>
            <a:ext cx="7314248" cy="4115753"/>
          </a:xfrm>
        </p:spPr>
        <p:txBody>
          <a:bodyPr/>
          <a:lstStyle>
            <a:lvl1pPr marL="0" indent="0">
              <a:buNone/>
              <a:defRPr sz="3800"/>
            </a:lvl1pPr>
            <a:lvl2pPr marL="544216" indent="0">
              <a:buNone/>
              <a:defRPr sz="3300"/>
            </a:lvl2pPr>
            <a:lvl3pPr marL="1088433" indent="0">
              <a:buNone/>
              <a:defRPr sz="2900"/>
            </a:lvl3pPr>
            <a:lvl4pPr marL="1632649" indent="0">
              <a:buNone/>
              <a:defRPr sz="2400"/>
            </a:lvl4pPr>
            <a:lvl5pPr marL="2176864" indent="0">
              <a:buNone/>
              <a:defRPr sz="2400"/>
            </a:lvl5pPr>
            <a:lvl6pPr marL="2721079" indent="0">
              <a:buNone/>
              <a:defRPr sz="2400"/>
            </a:lvl6pPr>
            <a:lvl7pPr marL="3265296" indent="0">
              <a:buNone/>
              <a:defRPr sz="2400"/>
            </a:lvl7pPr>
            <a:lvl8pPr marL="3809512" indent="0">
              <a:buNone/>
              <a:defRPr sz="2400"/>
            </a:lvl8pPr>
            <a:lvl9pPr marL="4353728" indent="0">
              <a:buNone/>
              <a:defRPr sz="2400"/>
            </a:lvl9pPr>
          </a:lstStyle>
          <a:p>
            <a:endParaRPr lang="zh-CN" altLang="en-US"/>
          </a:p>
        </p:txBody>
      </p:sp>
      <p:sp>
        <p:nvSpPr>
          <p:cNvPr id="4" name="文本占位符 3"/>
          <p:cNvSpPr>
            <a:spLocks noGrp="1"/>
          </p:cNvSpPr>
          <p:nvPr>
            <p:ph type="body" sz="half" idx="2"/>
          </p:nvPr>
        </p:nvSpPr>
        <p:spPr>
          <a:xfrm>
            <a:off x="2389406" y="5368581"/>
            <a:ext cx="7314248" cy="805048"/>
          </a:xfrm>
        </p:spPr>
        <p:txBody>
          <a:bodyPr/>
          <a:lstStyle>
            <a:lvl1pPr marL="0" indent="0">
              <a:buNone/>
              <a:defRPr sz="1700"/>
            </a:lvl1pPr>
            <a:lvl2pPr marL="544216" indent="0">
              <a:buNone/>
              <a:defRPr sz="1400"/>
            </a:lvl2pPr>
            <a:lvl3pPr marL="1088433" indent="0">
              <a:buNone/>
              <a:defRPr sz="1200"/>
            </a:lvl3pPr>
            <a:lvl4pPr marL="1632649" indent="0">
              <a:buNone/>
              <a:defRPr sz="1100"/>
            </a:lvl4pPr>
            <a:lvl5pPr marL="2176864" indent="0">
              <a:buNone/>
              <a:defRPr sz="1100"/>
            </a:lvl5pPr>
            <a:lvl6pPr marL="2721079" indent="0">
              <a:buNone/>
              <a:defRPr sz="1100"/>
            </a:lvl6pPr>
            <a:lvl7pPr marL="3265296" indent="0">
              <a:buNone/>
              <a:defRPr sz="1100"/>
            </a:lvl7pPr>
            <a:lvl8pPr marL="3809512" indent="0">
              <a:buNone/>
              <a:defRPr sz="1100"/>
            </a:lvl8pPr>
            <a:lvl9pPr marL="4353728"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757608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7039927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702"/>
            <a:ext cx="2742843" cy="585288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2" y="274702"/>
            <a:ext cx="8025355" cy="585288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064304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742" y="1710135"/>
            <a:ext cx="10514231" cy="2853398"/>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742" y="4590527"/>
            <a:ext cx="10514231" cy="1500534"/>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2019/6/8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5682619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091" y="1826048"/>
            <a:ext cx="5180926" cy="4352346"/>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1396" y="1826048"/>
            <a:ext cx="5180926" cy="4352346"/>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4C4388EF-52D1-4258-9BE5-BCD010C7D4DE}" type="datetimeFigureOut">
              <a:rPr lang="zh-CN" altLang="en-US" smtClean="0"/>
              <a:t>2019/6/8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8289023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679" y="365211"/>
            <a:ext cx="10514231" cy="1325870"/>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679" y="1681552"/>
            <a:ext cx="5157116"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679" y="2505655"/>
            <a:ext cx="5157116" cy="3685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1397" y="1681552"/>
            <a:ext cx="5182513"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1397" y="2505655"/>
            <a:ext cx="5182513" cy="3685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C4388EF-52D1-4258-9BE5-BCD010C7D4DE}" type="datetimeFigureOut">
              <a:rPr lang="zh-CN" altLang="en-US" smtClean="0"/>
              <a:t>2019/6/8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591911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C4388EF-52D1-4258-9BE5-BCD010C7D4DE}" type="datetimeFigureOut">
              <a:rPr lang="zh-CN" altLang="en-US" smtClean="0"/>
              <a:t>2019/6/8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687504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C4388EF-52D1-4258-9BE5-BCD010C7D4DE}" type="datetimeFigureOut">
              <a:rPr lang="zh-CN" altLang="en-US" smtClean="0"/>
              <a:t>2019/6/8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2398581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6"/>
            <a:ext cx="3931725" cy="1600571"/>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2513" y="987654"/>
            <a:ext cx="6171397" cy="487475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679" y="2057876"/>
            <a:ext cx="3931725" cy="38124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2019/6/8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20884354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6"/>
            <a:ext cx="3931725" cy="1600571"/>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2513" y="987654"/>
            <a:ext cx="6171397" cy="487475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679" y="2057876"/>
            <a:ext cx="3931725" cy="38124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2019/6/8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
        <p:nvSpPr>
          <p:cNvPr id="9" name="矩形 8"/>
          <p:cNvSpPr/>
          <p:nvPr userDrawn="1"/>
        </p:nvSpPr>
        <p:spPr>
          <a:xfrm>
            <a:off x="8845169" y="6437851"/>
            <a:ext cx="775136" cy="246221"/>
          </a:xfrm>
          <a:prstGeom prst="rect">
            <a:avLst/>
          </a:prstGeom>
        </p:spPr>
        <p:txBody>
          <a:bodyPr wrap="square">
            <a:spAutoFit/>
          </a:bodyPr>
          <a:lstStyle/>
          <a:p>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模板下载：</a:t>
            </a:r>
            <a:r>
              <a:rPr lang="en-US" altLang="zh-CN" sz="100" dirty="0">
                <a:solidFill>
                  <a:schemeClr val="bg1">
                    <a:lumMod val="95000"/>
                  </a:schemeClr>
                </a:solidFill>
                <a:latin typeface="Calibri"/>
                <a:ea typeface="宋体"/>
              </a:rPr>
              <a:t>www.1ppt.com/moban/     </a:t>
            </a:r>
            <a:r>
              <a:rPr lang="zh-CN" altLang="en-US" sz="100" dirty="0">
                <a:solidFill>
                  <a:schemeClr val="bg1">
                    <a:lumMod val="95000"/>
                  </a:schemeClr>
                </a:solidFill>
                <a:latin typeface="Calibri"/>
                <a:ea typeface="宋体"/>
              </a:rPr>
              <a:t>行业</a:t>
            </a:r>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模板：</a:t>
            </a:r>
            <a:r>
              <a:rPr lang="en-US" altLang="zh-CN" sz="100" dirty="0">
                <a:solidFill>
                  <a:schemeClr val="bg1">
                    <a:lumMod val="95000"/>
                  </a:schemeClr>
                </a:solidFill>
                <a:latin typeface="Calibri"/>
                <a:ea typeface="宋体"/>
              </a:rPr>
              <a:t>www.1ppt.com/hangye/ </a:t>
            </a:r>
          </a:p>
          <a:p>
            <a:r>
              <a:rPr lang="zh-CN" altLang="en-US" sz="100" dirty="0">
                <a:solidFill>
                  <a:schemeClr val="bg1">
                    <a:lumMod val="95000"/>
                  </a:schemeClr>
                </a:solidFill>
                <a:latin typeface="Calibri"/>
                <a:ea typeface="宋体"/>
              </a:rPr>
              <a:t>节日</a:t>
            </a:r>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模板：</a:t>
            </a:r>
            <a:r>
              <a:rPr lang="en-US" altLang="zh-CN" sz="100" dirty="0">
                <a:solidFill>
                  <a:schemeClr val="bg1">
                    <a:lumMod val="95000"/>
                  </a:schemeClr>
                </a:solidFill>
                <a:latin typeface="Calibri"/>
                <a:ea typeface="宋体"/>
              </a:rPr>
              <a:t>www.1ppt.com/jieri/           PPT</a:t>
            </a:r>
            <a:r>
              <a:rPr lang="zh-CN" altLang="en-US" sz="100" dirty="0">
                <a:solidFill>
                  <a:schemeClr val="bg1">
                    <a:lumMod val="95000"/>
                  </a:schemeClr>
                </a:solidFill>
                <a:latin typeface="Calibri"/>
                <a:ea typeface="宋体"/>
              </a:rPr>
              <a:t>素材下载：</a:t>
            </a:r>
            <a:r>
              <a:rPr lang="en-US" altLang="zh-CN" sz="100" dirty="0">
                <a:solidFill>
                  <a:schemeClr val="bg1">
                    <a:lumMod val="95000"/>
                  </a:schemeClr>
                </a:solidFill>
                <a:latin typeface="Calibri"/>
                <a:ea typeface="宋体"/>
              </a:rPr>
              <a:t>www.1ppt.com/sucai/</a:t>
            </a:r>
          </a:p>
          <a:p>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背景图片：</a:t>
            </a:r>
            <a:r>
              <a:rPr lang="en-US" altLang="zh-CN" sz="100" dirty="0">
                <a:solidFill>
                  <a:schemeClr val="bg1">
                    <a:lumMod val="95000"/>
                  </a:schemeClr>
                </a:solidFill>
                <a:latin typeface="Calibri"/>
                <a:ea typeface="宋体"/>
              </a:rPr>
              <a:t>www.1ppt.com/beijing/      PPT</a:t>
            </a:r>
            <a:r>
              <a:rPr lang="zh-CN" altLang="en-US" sz="100" dirty="0">
                <a:solidFill>
                  <a:schemeClr val="bg1">
                    <a:lumMod val="95000"/>
                  </a:schemeClr>
                </a:solidFill>
                <a:latin typeface="Calibri"/>
                <a:ea typeface="宋体"/>
              </a:rPr>
              <a:t>图表下载：</a:t>
            </a:r>
            <a:r>
              <a:rPr lang="en-US" altLang="zh-CN" sz="100" dirty="0">
                <a:solidFill>
                  <a:schemeClr val="bg1">
                    <a:lumMod val="95000"/>
                  </a:schemeClr>
                </a:solidFill>
                <a:latin typeface="Calibri"/>
                <a:ea typeface="宋体"/>
              </a:rPr>
              <a:t>www.1ppt.com/tubiao/      </a:t>
            </a:r>
          </a:p>
          <a:p>
            <a:r>
              <a:rPr lang="zh-CN" altLang="en-US" sz="100" dirty="0">
                <a:solidFill>
                  <a:schemeClr val="bg1">
                    <a:lumMod val="95000"/>
                  </a:schemeClr>
                </a:solidFill>
                <a:latin typeface="Calibri"/>
                <a:ea typeface="宋体"/>
              </a:rPr>
              <a:t>优秀</a:t>
            </a:r>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下载：</a:t>
            </a:r>
            <a:r>
              <a:rPr lang="en-US" altLang="zh-CN" sz="100" dirty="0">
                <a:solidFill>
                  <a:schemeClr val="bg1">
                    <a:lumMod val="95000"/>
                  </a:schemeClr>
                </a:solidFill>
                <a:latin typeface="Calibri"/>
                <a:ea typeface="宋体"/>
              </a:rPr>
              <a:t>www.1ppt.com/xiazai/        PPT</a:t>
            </a:r>
            <a:r>
              <a:rPr lang="zh-CN" altLang="en-US" sz="100" dirty="0">
                <a:solidFill>
                  <a:schemeClr val="bg1">
                    <a:lumMod val="95000"/>
                  </a:schemeClr>
                </a:solidFill>
                <a:latin typeface="Calibri"/>
                <a:ea typeface="宋体"/>
              </a:rPr>
              <a:t>教程： </a:t>
            </a:r>
            <a:r>
              <a:rPr lang="en-US" altLang="zh-CN" sz="100" dirty="0">
                <a:solidFill>
                  <a:schemeClr val="bg1">
                    <a:lumMod val="95000"/>
                  </a:schemeClr>
                </a:solidFill>
                <a:latin typeface="Calibri"/>
                <a:ea typeface="宋体"/>
              </a:rPr>
              <a:t>www.1ppt.com/powerpoint/      </a:t>
            </a:r>
          </a:p>
          <a:p>
            <a:r>
              <a:rPr lang="en-US" altLang="zh-CN" sz="100" dirty="0">
                <a:solidFill>
                  <a:schemeClr val="bg1">
                    <a:lumMod val="95000"/>
                  </a:schemeClr>
                </a:solidFill>
                <a:latin typeface="Calibri"/>
                <a:ea typeface="宋体"/>
              </a:rPr>
              <a:t>Word</a:t>
            </a:r>
            <a:r>
              <a:rPr lang="zh-CN" altLang="en-US" sz="100" dirty="0">
                <a:solidFill>
                  <a:schemeClr val="bg1">
                    <a:lumMod val="95000"/>
                  </a:schemeClr>
                </a:solidFill>
                <a:latin typeface="Calibri"/>
                <a:ea typeface="宋体"/>
              </a:rPr>
              <a:t>教程： </a:t>
            </a:r>
            <a:r>
              <a:rPr lang="en-US" altLang="zh-CN" sz="100" dirty="0">
                <a:solidFill>
                  <a:schemeClr val="bg1">
                    <a:lumMod val="95000"/>
                  </a:schemeClr>
                </a:solidFill>
                <a:latin typeface="Calibri"/>
                <a:ea typeface="宋体"/>
              </a:rPr>
              <a:t>www.1ppt.com/word/              Excel</a:t>
            </a:r>
            <a:r>
              <a:rPr lang="zh-CN" altLang="en-US" sz="100" dirty="0">
                <a:solidFill>
                  <a:schemeClr val="bg1">
                    <a:lumMod val="95000"/>
                  </a:schemeClr>
                </a:solidFill>
                <a:latin typeface="Calibri"/>
                <a:ea typeface="宋体"/>
              </a:rPr>
              <a:t>教程：</a:t>
            </a:r>
            <a:r>
              <a:rPr lang="en-US" altLang="zh-CN" sz="100" dirty="0">
                <a:solidFill>
                  <a:schemeClr val="bg1">
                    <a:lumMod val="95000"/>
                  </a:schemeClr>
                </a:solidFill>
                <a:latin typeface="Calibri"/>
                <a:ea typeface="宋体"/>
              </a:rPr>
              <a:t>www.1ppt.com/excel/  </a:t>
            </a:r>
          </a:p>
          <a:p>
            <a:r>
              <a:rPr lang="zh-CN" altLang="en-US" sz="100" dirty="0">
                <a:solidFill>
                  <a:schemeClr val="bg1">
                    <a:lumMod val="95000"/>
                  </a:schemeClr>
                </a:solidFill>
                <a:latin typeface="Calibri"/>
                <a:ea typeface="宋体"/>
              </a:rPr>
              <a:t>资料下载：</a:t>
            </a:r>
            <a:r>
              <a:rPr lang="en-US" altLang="zh-CN" sz="100" dirty="0">
                <a:solidFill>
                  <a:schemeClr val="bg1">
                    <a:lumMod val="95000"/>
                  </a:schemeClr>
                </a:solidFill>
                <a:latin typeface="Calibri"/>
                <a:ea typeface="宋体"/>
              </a:rPr>
              <a:t>www.1ppt.com/ziliao/                PPT</a:t>
            </a:r>
            <a:r>
              <a:rPr lang="zh-CN" altLang="en-US" sz="100" dirty="0">
                <a:solidFill>
                  <a:schemeClr val="bg1">
                    <a:lumMod val="95000"/>
                  </a:schemeClr>
                </a:solidFill>
                <a:latin typeface="Calibri"/>
                <a:ea typeface="宋体"/>
              </a:rPr>
              <a:t>课件下载：</a:t>
            </a:r>
            <a:r>
              <a:rPr lang="en-US" altLang="zh-CN" sz="100" dirty="0">
                <a:solidFill>
                  <a:schemeClr val="bg1">
                    <a:lumMod val="95000"/>
                  </a:schemeClr>
                </a:solidFill>
                <a:latin typeface="Calibri"/>
                <a:ea typeface="宋体"/>
              </a:rPr>
              <a:t>www.1ppt.com/kejian/ </a:t>
            </a:r>
          </a:p>
          <a:p>
            <a:r>
              <a:rPr lang="zh-CN" altLang="en-US" sz="100" dirty="0">
                <a:solidFill>
                  <a:schemeClr val="bg1">
                    <a:lumMod val="95000"/>
                  </a:schemeClr>
                </a:solidFill>
                <a:latin typeface="Calibri"/>
                <a:ea typeface="宋体"/>
              </a:rPr>
              <a:t>范文下载：</a:t>
            </a:r>
            <a:r>
              <a:rPr lang="en-US" altLang="zh-CN" sz="100" dirty="0">
                <a:solidFill>
                  <a:schemeClr val="bg1">
                    <a:lumMod val="95000"/>
                  </a:schemeClr>
                </a:solidFill>
                <a:latin typeface="Calibri"/>
                <a:ea typeface="宋体"/>
              </a:rPr>
              <a:t>www.1ppt.com/fanwen/             </a:t>
            </a:r>
            <a:r>
              <a:rPr lang="zh-CN" altLang="en-US" sz="100" dirty="0">
                <a:solidFill>
                  <a:schemeClr val="bg1">
                    <a:lumMod val="95000"/>
                  </a:schemeClr>
                </a:solidFill>
                <a:latin typeface="Calibri"/>
                <a:ea typeface="宋体"/>
              </a:rPr>
              <a:t>试卷下载：</a:t>
            </a:r>
            <a:r>
              <a:rPr lang="en-US" altLang="zh-CN" sz="100" dirty="0">
                <a:solidFill>
                  <a:schemeClr val="bg1">
                    <a:lumMod val="95000"/>
                  </a:schemeClr>
                </a:solidFill>
                <a:latin typeface="Calibri"/>
                <a:ea typeface="宋体"/>
              </a:rPr>
              <a:t>www.1ppt.com/shiti/  </a:t>
            </a:r>
          </a:p>
          <a:p>
            <a:r>
              <a:rPr lang="zh-CN" altLang="en-US" sz="100" dirty="0">
                <a:solidFill>
                  <a:schemeClr val="bg1">
                    <a:lumMod val="95000"/>
                  </a:schemeClr>
                </a:solidFill>
                <a:latin typeface="Calibri"/>
                <a:ea typeface="宋体"/>
              </a:rPr>
              <a:t>教案下载：</a:t>
            </a:r>
            <a:r>
              <a:rPr lang="en-US" altLang="zh-CN" sz="100" dirty="0">
                <a:solidFill>
                  <a:schemeClr val="bg1">
                    <a:lumMod val="95000"/>
                  </a:schemeClr>
                </a:solidFill>
                <a:latin typeface="Calibri"/>
                <a:ea typeface="宋体"/>
              </a:rPr>
              <a:t>www.1ppt.com/jiaoan/  </a:t>
            </a:r>
            <a:r>
              <a:rPr lang="en-US" altLang="zh-CN" sz="100" dirty="0" smtClean="0">
                <a:solidFill>
                  <a:schemeClr val="bg1">
                    <a:lumMod val="95000"/>
                  </a:schemeClr>
                </a:solidFill>
                <a:latin typeface="Calibri"/>
                <a:ea typeface="宋体"/>
              </a:rPr>
              <a:t>      </a:t>
            </a:r>
            <a:endParaRPr lang="en-US" altLang="zh-CN" sz="100" dirty="0">
              <a:solidFill>
                <a:schemeClr val="bg1">
                  <a:lumMod val="95000"/>
                </a:schemeClr>
              </a:solidFill>
              <a:latin typeface="Calibri"/>
              <a:ea typeface="宋体"/>
            </a:endParaRPr>
          </a:p>
          <a:p>
            <a:r>
              <a:rPr lang="zh-CN" altLang="en-US" sz="100" dirty="0" smtClean="0">
                <a:solidFill>
                  <a:schemeClr val="bg1">
                    <a:lumMod val="95000"/>
                  </a:schemeClr>
                </a:solidFill>
                <a:latin typeface="Calibri"/>
                <a:ea typeface="宋体"/>
              </a:rPr>
              <a:t>字体下载：</a:t>
            </a:r>
            <a:r>
              <a:rPr lang="en-US" altLang="zh-CN" sz="100" dirty="0" smtClean="0">
                <a:solidFill>
                  <a:schemeClr val="bg1">
                    <a:lumMod val="95000"/>
                  </a:schemeClr>
                </a:solidFill>
                <a:latin typeface="Calibri"/>
                <a:ea typeface="宋体"/>
              </a:rPr>
              <a:t>www.1ppt.com/ziti/</a:t>
            </a:r>
            <a:endParaRPr lang="en-US" altLang="zh-CN" sz="100" dirty="0">
              <a:solidFill>
                <a:schemeClr val="bg1">
                  <a:lumMod val="95000"/>
                </a:schemeClr>
              </a:solidFill>
              <a:latin typeface="Calibri"/>
              <a:ea typeface="宋体"/>
            </a:endParaRPr>
          </a:p>
          <a:p>
            <a:r>
              <a:rPr lang="en-US" altLang="zh-CN" sz="100" dirty="0">
                <a:solidFill>
                  <a:schemeClr val="bg1">
                    <a:lumMod val="95000"/>
                  </a:schemeClr>
                </a:solidFill>
                <a:latin typeface="Calibri"/>
                <a:ea typeface="宋体"/>
              </a:rPr>
              <a:t> </a:t>
            </a:r>
            <a:endParaRPr lang="zh-CN" altLang="en-US" sz="100" dirty="0">
              <a:solidFill>
                <a:schemeClr val="bg1">
                  <a:lumMod val="95000"/>
                </a:schemeClr>
              </a:solidFill>
              <a:latin typeface="Calibri"/>
              <a:ea typeface="宋体"/>
            </a:endParaRPr>
          </a:p>
        </p:txBody>
      </p:sp>
    </p:spTree>
    <p:extLst>
      <p:ext uri="{BB962C8B-B14F-4D97-AF65-F5344CB8AC3E}">
        <p14:creationId xmlns:p14="http://schemas.microsoft.com/office/powerpoint/2010/main" val="22265051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091" y="365211"/>
            <a:ext cx="10514231" cy="132587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091" y="1826048"/>
            <a:ext cx="10514231" cy="4352346"/>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091" y="6357823"/>
            <a:ext cx="2742843" cy="365210"/>
          </a:xfrm>
          <a:prstGeom prst="rect">
            <a:avLst/>
          </a:prstGeom>
        </p:spPr>
        <p:txBody>
          <a:bodyPr vert="horz" lIns="91440" tIns="45720" rIns="91440" bIns="45720" rtlCol="0" anchor="ctr"/>
          <a:lstStyle>
            <a:lvl1pPr algn="l">
              <a:defRPr sz="1200">
                <a:solidFill>
                  <a:schemeClr val="tx1">
                    <a:tint val="75000"/>
                  </a:schemeClr>
                </a:solidFill>
              </a:defRPr>
            </a:lvl1pPr>
          </a:lstStyle>
          <a:p>
            <a:fld id="{4C4388EF-52D1-4258-9BE5-BCD010C7D4DE}" type="datetimeFigureOut">
              <a:rPr lang="zh-CN" altLang="en-US" smtClean="0"/>
              <a:t>2019/6/8</a:t>
            </a:fld>
            <a:endParaRPr lang="zh-CN" altLang="en-US"/>
          </a:p>
        </p:txBody>
      </p:sp>
      <p:sp>
        <p:nvSpPr>
          <p:cNvPr id="5" name="页脚占位符 4"/>
          <p:cNvSpPr>
            <a:spLocks noGrp="1"/>
          </p:cNvSpPr>
          <p:nvPr>
            <p:ph type="ftr" sz="quarter" idx="3"/>
          </p:nvPr>
        </p:nvSpPr>
        <p:spPr>
          <a:xfrm>
            <a:off x="4038075" y="6357823"/>
            <a:ext cx="4114264" cy="36521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09479" y="6357823"/>
            <a:ext cx="2742843" cy="365210"/>
          </a:xfrm>
          <a:prstGeom prst="rect">
            <a:avLst/>
          </a:prstGeom>
        </p:spPr>
        <p:txBody>
          <a:bodyPr vert="horz" lIns="91440" tIns="45720" rIns="91440" bIns="45720" rtlCol="0" anchor="ctr"/>
          <a:lstStyle>
            <a:lvl1pPr algn="r">
              <a:defRPr sz="1200">
                <a:solidFill>
                  <a:schemeClr val="tx1">
                    <a:tint val="75000"/>
                  </a:schemeClr>
                </a:solidFill>
              </a:defRPr>
            </a:lvl1p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93402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706" r:id="rId12"/>
    <p:sldLayoutId id="2147483705"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701"/>
            <a:ext cx="10971372" cy="1143265"/>
          </a:xfrm>
          <a:prstGeom prst="rect">
            <a:avLst/>
          </a:prstGeom>
        </p:spPr>
        <p:txBody>
          <a:bodyPr vert="horz" lIns="108830" tIns="54416" rIns="108830" bIns="54416"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600572"/>
            <a:ext cx="10971372" cy="4527011"/>
          </a:xfrm>
          <a:prstGeom prst="rect">
            <a:avLst/>
          </a:prstGeom>
        </p:spPr>
        <p:txBody>
          <a:bodyPr vert="horz" lIns="108830" tIns="54416" rIns="108830" bIns="54416"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521" y="6357822"/>
            <a:ext cx="2844430" cy="365210"/>
          </a:xfrm>
          <a:prstGeom prst="rect">
            <a:avLst/>
          </a:prstGeom>
        </p:spPr>
        <p:txBody>
          <a:bodyPr vert="horz" lIns="108830" tIns="54416" rIns="108830" bIns="54416" rtlCol="0" anchor="ctr"/>
          <a:lstStyle>
            <a:lvl1pPr algn="l">
              <a:defRPr sz="1400">
                <a:solidFill>
                  <a:schemeClr val="tx1">
                    <a:tint val="75000"/>
                  </a:schemeClr>
                </a:solidFill>
              </a:defRPr>
            </a:lvl1pPr>
          </a:lstStyle>
          <a:p>
            <a:pPr defTabSz="1088433"/>
            <a:fld id="{530820CF-B880-4189-942D-D702A7CBA730}" type="datetimeFigureOut">
              <a:rPr lang="zh-CN" altLang="en-US" smtClean="0">
                <a:solidFill>
                  <a:prstClr val="black">
                    <a:tint val="75000"/>
                  </a:prstClr>
                </a:solidFill>
              </a:rPr>
              <a:pPr defTabSz="1088433"/>
              <a:t>2019/6/8</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058" y="6357822"/>
            <a:ext cx="3860297" cy="365210"/>
          </a:xfrm>
          <a:prstGeom prst="rect">
            <a:avLst/>
          </a:prstGeom>
        </p:spPr>
        <p:txBody>
          <a:bodyPr vert="horz" lIns="108830" tIns="54416" rIns="108830" bIns="54416" rtlCol="0" anchor="ctr"/>
          <a:lstStyle>
            <a:lvl1pPr algn="ctr">
              <a:defRPr sz="1400">
                <a:solidFill>
                  <a:schemeClr val="tx1">
                    <a:tint val="75000"/>
                  </a:schemeClr>
                </a:solidFill>
              </a:defRPr>
            </a:lvl1pPr>
          </a:lstStyle>
          <a:p>
            <a:pPr defTabSz="1088433"/>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6463" y="6357822"/>
            <a:ext cx="2844430" cy="365210"/>
          </a:xfrm>
          <a:prstGeom prst="rect">
            <a:avLst/>
          </a:prstGeom>
        </p:spPr>
        <p:txBody>
          <a:bodyPr vert="horz" lIns="108830" tIns="54416" rIns="108830" bIns="54416" rtlCol="0" anchor="ctr"/>
          <a:lstStyle>
            <a:lvl1pPr algn="r">
              <a:defRPr sz="1400">
                <a:solidFill>
                  <a:schemeClr val="tx1">
                    <a:tint val="75000"/>
                  </a:schemeClr>
                </a:solidFill>
              </a:defRPr>
            </a:lvl1pPr>
          </a:lstStyle>
          <a:p>
            <a:pPr defTabSz="1088433"/>
            <a:fld id="{0C913308-F349-4B6D-A68A-DD1791B4A57B}" type="slidenum">
              <a:rPr lang="zh-CN" altLang="en-US" smtClean="0">
                <a:solidFill>
                  <a:prstClr val="black">
                    <a:tint val="75000"/>
                  </a:prstClr>
                </a:solidFill>
              </a:rPr>
              <a:pPr defTabSz="1088433"/>
              <a:t>‹#›</a:t>
            </a:fld>
            <a:endParaRPr lang="zh-CN" altLang="en-US">
              <a:solidFill>
                <a:prstClr val="black">
                  <a:tint val="75000"/>
                </a:prstClr>
              </a:solidFill>
            </a:endParaRPr>
          </a:p>
        </p:txBody>
      </p:sp>
    </p:spTree>
    <p:extLst>
      <p:ext uri="{BB962C8B-B14F-4D97-AF65-F5344CB8AC3E}">
        <p14:creationId xmlns:p14="http://schemas.microsoft.com/office/powerpoint/2010/main" val="2872237651"/>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p:txStyles>
    <p:titleStyle>
      <a:lvl1pPr algn="ctr" defTabSz="1088433" rtl="0" eaLnBrk="1" latinLnBrk="0" hangingPunct="1">
        <a:spcBef>
          <a:spcPct val="0"/>
        </a:spcBef>
        <a:buNone/>
        <a:defRPr sz="5200" kern="1200">
          <a:solidFill>
            <a:schemeClr val="tx1"/>
          </a:solidFill>
          <a:latin typeface="+mj-lt"/>
          <a:ea typeface="+mj-ea"/>
          <a:cs typeface="+mj-cs"/>
        </a:defRPr>
      </a:lvl1pPr>
    </p:titleStyle>
    <p:bodyStyle>
      <a:lvl1pPr marL="408162" indent="-408162" algn="l" defTabSz="1088433" rtl="0" eaLnBrk="1" latinLnBrk="0" hangingPunct="1">
        <a:spcBef>
          <a:spcPct val="20000"/>
        </a:spcBef>
        <a:buFont typeface="Arial" pitchFamily="34" charset="0"/>
        <a:buChar char="•"/>
        <a:defRPr sz="3800" kern="1200">
          <a:solidFill>
            <a:schemeClr val="tx1"/>
          </a:solidFill>
          <a:latin typeface="+mn-lt"/>
          <a:ea typeface="+mn-ea"/>
          <a:cs typeface="+mn-cs"/>
        </a:defRPr>
      </a:lvl1pPr>
      <a:lvl2pPr marL="884352" indent="-340135" algn="l" defTabSz="1088433" rtl="0" eaLnBrk="1" latinLnBrk="0" hangingPunct="1">
        <a:spcBef>
          <a:spcPct val="20000"/>
        </a:spcBef>
        <a:buFont typeface="Arial" pitchFamily="34" charset="0"/>
        <a:buChar char="–"/>
        <a:defRPr sz="3300" kern="1200">
          <a:solidFill>
            <a:schemeClr val="tx1"/>
          </a:solidFill>
          <a:latin typeface="+mn-lt"/>
          <a:ea typeface="+mn-ea"/>
          <a:cs typeface="+mn-cs"/>
        </a:defRPr>
      </a:lvl2pPr>
      <a:lvl3pPr marL="1360540" indent="-272108" algn="l" defTabSz="1088433" rtl="0" eaLnBrk="1" latinLnBrk="0" hangingPunct="1">
        <a:spcBef>
          <a:spcPct val="20000"/>
        </a:spcBef>
        <a:buFont typeface="Arial" pitchFamily="34" charset="0"/>
        <a:buChar char="•"/>
        <a:defRPr sz="2900" kern="1200">
          <a:solidFill>
            <a:schemeClr val="tx1"/>
          </a:solidFill>
          <a:latin typeface="+mn-lt"/>
          <a:ea typeface="+mn-ea"/>
          <a:cs typeface="+mn-cs"/>
        </a:defRPr>
      </a:lvl3pPr>
      <a:lvl4pPr marL="1904757" indent="-272108" algn="l" defTabSz="1088433" rtl="0" eaLnBrk="1" latinLnBrk="0" hangingPunct="1">
        <a:spcBef>
          <a:spcPct val="20000"/>
        </a:spcBef>
        <a:buFont typeface="Arial" pitchFamily="34" charset="0"/>
        <a:buChar char="–"/>
        <a:defRPr sz="2400" kern="1200">
          <a:solidFill>
            <a:schemeClr val="tx1"/>
          </a:solidFill>
          <a:latin typeface="+mn-lt"/>
          <a:ea typeface="+mn-ea"/>
          <a:cs typeface="+mn-cs"/>
        </a:defRPr>
      </a:lvl4pPr>
      <a:lvl5pPr marL="2448972" indent="-272108" algn="l" defTabSz="1088433" rtl="0" eaLnBrk="1" latinLnBrk="0" hangingPunct="1">
        <a:spcBef>
          <a:spcPct val="20000"/>
        </a:spcBef>
        <a:buFont typeface="Arial" pitchFamily="34" charset="0"/>
        <a:buChar char="»"/>
        <a:defRPr sz="2400" kern="1200">
          <a:solidFill>
            <a:schemeClr val="tx1"/>
          </a:solidFill>
          <a:latin typeface="+mn-lt"/>
          <a:ea typeface="+mn-ea"/>
          <a:cs typeface="+mn-cs"/>
        </a:defRPr>
      </a:lvl5pPr>
      <a:lvl6pPr marL="2993188" indent="-272108" algn="l" defTabSz="1088433"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405" indent="-272108" algn="l" defTabSz="1088433"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1621" indent="-272108" algn="l" defTabSz="1088433"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5836" indent="-272108" algn="l" defTabSz="1088433"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zh-CN"/>
      </a:defPPr>
      <a:lvl1pPr marL="0" algn="l" defTabSz="1088433" rtl="0" eaLnBrk="1" latinLnBrk="0" hangingPunct="1">
        <a:defRPr sz="2100" kern="1200">
          <a:solidFill>
            <a:schemeClr val="tx1"/>
          </a:solidFill>
          <a:latin typeface="+mn-lt"/>
          <a:ea typeface="+mn-ea"/>
          <a:cs typeface="+mn-cs"/>
        </a:defRPr>
      </a:lvl1pPr>
      <a:lvl2pPr marL="544216" algn="l" defTabSz="1088433" rtl="0" eaLnBrk="1" latinLnBrk="0" hangingPunct="1">
        <a:defRPr sz="2100" kern="1200">
          <a:solidFill>
            <a:schemeClr val="tx1"/>
          </a:solidFill>
          <a:latin typeface="+mn-lt"/>
          <a:ea typeface="+mn-ea"/>
          <a:cs typeface="+mn-cs"/>
        </a:defRPr>
      </a:lvl2pPr>
      <a:lvl3pPr marL="1088433" algn="l" defTabSz="1088433" rtl="0" eaLnBrk="1" latinLnBrk="0" hangingPunct="1">
        <a:defRPr sz="2100" kern="1200">
          <a:solidFill>
            <a:schemeClr val="tx1"/>
          </a:solidFill>
          <a:latin typeface="+mn-lt"/>
          <a:ea typeface="+mn-ea"/>
          <a:cs typeface="+mn-cs"/>
        </a:defRPr>
      </a:lvl3pPr>
      <a:lvl4pPr marL="1632649" algn="l" defTabSz="1088433" rtl="0" eaLnBrk="1" latinLnBrk="0" hangingPunct="1">
        <a:defRPr sz="2100" kern="1200">
          <a:solidFill>
            <a:schemeClr val="tx1"/>
          </a:solidFill>
          <a:latin typeface="+mn-lt"/>
          <a:ea typeface="+mn-ea"/>
          <a:cs typeface="+mn-cs"/>
        </a:defRPr>
      </a:lvl4pPr>
      <a:lvl5pPr marL="2176864" algn="l" defTabSz="1088433" rtl="0" eaLnBrk="1" latinLnBrk="0" hangingPunct="1">
        <a:defRPr sz="2100" kern="1200">
          <a:solidFill>
            <a:schemeClr val="tx1"/>
          </a:solidFill>
          <a:latin typeface="+mn-lt"/>
          <a:ea typeface="+mn-ea"/>
          <a:cs typeface="+mn-cs"/>
        </a:defRPr>
      </a:lvl5pPr>
      <a:lvl6pPr marL="2721079" algn="l" defTabSz="1088433" rtl="0" eaLnBrk="1" latinLnBrk="0" hangingPunct="1">
        <a:defRPr sz="2100" kern="1200">
          <a:solidFill>
            <a:schemeClr val="tx1"/>
          </a:solidFill>
          <a:latin typeface="+mn-lt"/>
          <a:ea typeface="+mn-ea"/>
          <a:cs typeface="+mn-cs"/>
        </a:defRPr>
      </a:lvl6pPr>
      <a:lvl7pPr marL="3265296" algn="l" defTabSz="1088433" rtl="0" eaLnBrk="1" latinLnBrk="0" hangingPunct="1">
        <a:defRPr sz="2100" kern="1200">
          <a:solidFill>
            <a:schemeClr val="tx1"/>
          </a:solidFill>
          <a:latin typeface="+mn-lt"/>
          <a:ea typeface="+mn-ea"/>
          <a:cs typeface="+mn-cs"/>
        </a:defRPr>
      </a:lvl7pPr>
      <a:lvl8pPr marL="3809512" algn="l" defTabSz="1088433" rtl="0" eaLnBrk="1" latinLnBrk="0" hangingPunct="1">
        <a:defRPr sz="2100" kern="1200">
          <a:solidFill>
            <a:schemeClr val="tx1"/>
          </a:solidFill>
          <a:latin typeface="+mn-lt"/>
          <a:ea typeface="+mn-ea"/>
          <a:cs typeface="+mn-cs"/>
        </a:defRPr>
      </a:lvl8pPr>
      <a:lvl9pPr marL="4353728" algn="l" defTabSz="1088433"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12.xml"/><Relationship Id="rId5" Type="http://schemas.openxmlformats.org/officeDocument/2006/relationships/image" Target="../media/image10.jpeg"/><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2.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7" Type="http://schemas.microsoft.com/office/2007/relationships/hdphoto" Target="../media/hdphoto1.wdp"/><Relationship Id="rId2" Type="http://schemas.openxmlformats.org/officeDocument/2006/relationships/notesSlide" Target="../notesSlides/notesSlide13.xml"/><Relationship Id="rId1" Type="http://schemas.openxmlformats.org/officeDocument/2006/relationships/slideLayout" Target="../slideLayouts/slideLayout12.xml"/><Relationship Id="rId6" Type="http://schemas.openxmlformats.org/officeDocument/2006/relationships/image" Target="../media/image14.jpeg"/><Relationship Id="rId5" Type="http://schemas.openxmlformats.org/officeDocument/2006/relationships/image" Target="../media/image13.png"/><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notesSlide" Target="../notesSlides/notesSlide14.xml"/><Relationship Id="rId4"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7.xml"/><Relationship Id="rId1" Type="http://schemas.openxmlformats.org/officeDocument/2006/relationships/slideLayout" Target="../slideLayouts/slideLayout12.xml"/><Relationship Id="rId5" Type="http://schemas.openxmlformats.org/officeDocument/2006/relationships/image" Target="../media/image17.jpeg"/><Relationship Id="rId4" Type="http://schemas.openxmlformats.org/officeDocument/2006/relationships/image" Target="../media/image16.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0.xml"/><Relationship Id="rId1" Type="http://schemas.openxmlformats.org/officeDocument/2006/relationships/slideLayout" Target="../slideLayouts/slideLayout12.xml"/><Relationship Id="rId5" Type="http://schemas.openxmlformats.org/officeDocument/2006/relationships/image" Target="../media/image20.png"/><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3.png"/><Relationship Id="rId1" Type="http://schemas.openxmlformats.org/officeDocument/2006/relationships/slideLayout" Target="../slideLayouts/slideLayout1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组合 58"/>
          <p:cNvGrpSpPr/>
          <p:nvPr/>
        </p:nvGrpSpPr>
        <p:grpSpPr>
          <a:xfrm>
            <a:off x="297715" y="1446806"/>
            <a:ext cx="1398414" cy="1260828"/>
            <a:chOff x="3720691" y="2824413"/>
            <a:chExt cx="1341120" cy="1209172"/>
          </a:xfrm>
        </p:grpSpPr>
        <p:sp>
          <p:nvSpPr>
            <p:cNvPr id="60"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6" name="组合 65"/>
          <p:cNvGrpSpPr/>
          <p:nvPr/>
        </p:nvGrpSpPr>
        <p:grpSpPr>
          <a:xfrm>
            <a:off x="1533692" y="4099871"/>
            <a:ext cx="1013684" cy="913950"/>
            <a:chOff x="3720691" y="2824413"/>
            <a:chExt cx="1341120" cy="1209172"/>
          </a:xfrm>
        </p:grpSpPr>
        <p:sp>
          <p:nvSpPr>
            <p:cNvPr id="67"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70" name="组合 69"/>
          <p:cNvGrpSpPr/>
          <p:nvPr/>
        </p:nvGrpSpPr>
        <p:grpSpPr>
          <a:xfrm>
            <a:off x="565992" y="4397569"/>
            <a:ext cx="786486" cy="709104"/>
            <a:chOff x="3720691" y="2824413"/>
            <a:chExt cx="1341120" cy="1209172"/>
          </a:xfrm>
        </p:grpSpPr>
        <p:sp>
          <p:nvSpPr>
            <p:cNvPr id="71"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73" name="组合 72"/>
          <p:cNvGrpSpPr/>
          <p:nvPr/>
        </p:nvGrpSpPr>
        <p:grpSpPr>
          <a:xfrm>
            <a:off x="3982843" y="3732217"/>
            <a:ext cx="1113336" cy="1003798"/>
            <a:chOff x="3720691" y="2824413"/>
            <a:chExt cx="1341120" cy="1209172"/>
          </a:xfrm>
        </p:grpSpPr>
        <p:sp>
          <p:nvSpPr>
            <p:cNvPr id="74"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77" name="组合 76"/>
          <p:cNvGrpSpPr/>
          <p:nvPr/>
        </p:nvGrpSpPr>
        <p:grpSpPr>
          <a:xfrm>
            <a:off x="809651" y="3523964"/>
            <a:ext cx="786486" cy="709104"/>
            <a:chOff x="3720691" y="2824413"/>
            <a:chExt cx="1341120" cy="1209172"/>
          </a:xfrm>
        </p:grpSpPr>
        <p:sp>
          <p:nvSpPr>
            <p:cNvPr id="78"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C00000"/>
            </a:soli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80" name="组合 79"/>
          <p:cNvGrpSpPr/>
          <p:nvPr/>
        </p:nvGrpSpPr>
        <p:grpSpPr>
          <a:xfrm>
            <a:off x="1663729" y="1510991"/>
            <a:ext cx="2861268" cy="2579758"/>
            <a:chOff x="3720691" y="2824413"/>
            <a:chExt cx="1341120" cy="1209172"/>
          </a:xfrm>
        </p:grpSpPr>
        <p:sp>
          <p:nvSpPr>
            <p:cNvPr id="81"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headEnd/>
              <a:tailEnd/>
            </a:ln>
            <a:effectLst>
              <a:outerShdw blurRad="190500" dist="114300" dir="2700000" algn="tl" rotWithShape="0">
                <a:prstClr val="black">
                  <a:alpha val="5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83" name="组合 82"/>
          <p:cNvGrpSpPr/>
          <p:nvPr/>
        </p:nvGrpSpPr>
        <p:grpSpPr>
          <a:xfrm>
            <a:off x="3717209" y="905191"/>
            <a:ext cx="662938" cy="597712"/>
            <a:chOff x="3720691" y="2824413"/>
            <a:chExt cx="1341120" cy="1209172"/>
          </a:xfrm>
        </p:grpSpPr>
        <p:sp>
          <p:nvSpPr>
            <p:cNvPr id="84"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92" name="组合 91"/>
          <p:cNvGrpSpPr/>
          <p:nvPr/>
        </p:nvGrpSpPr>
        <p:grpSpPr>
          <a:xfrm flipV="1">
            <a:off x="2400810" y="5438080"/>
            <a:ext cx="459332" cy="414138"/>
            <a:chOff x="3720691" y="2824413"/>
            <a:chExt cx="1341120" cy="1209172"/>
          </a:xfrm>
        </p:grpSpPr>
        <p:sp>
          <p:nvSpPr>
            <p:cNvPr id="93"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C00000"/>
            </a:soli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95" name="组合 94"/>
          <p:cNvGrpSpPr/>
          <p:nvPr/>
        </p:nvGrpSpPr>
        <p:grpSpPr>
          <a:xfrm flipV="1">
            <a:off x="3702437" y="5093727"/>
            <a:ext cx="459332" cy="414138"/>
            <a:chOff x="3720691" y="2824413"/>
            <a:chExt cx="1341120" cy="1209172"/>
          </a:xfrm>
        </p:grpSpPr>
        <p:sp>
          <p:nvSpPr>
            <p:cNvPr id="96"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97" name="Freeform 5"/>
            <p:cNvSpPr>
              <a:spLocks/>
            </p:cNvSpPr>
            <p:nvPr/>
          </p:nvSpPr>
          <p:spPr bwMode="auto">
            <a:xfrm rot="1855731">
              <a:off x="3764580" y="2863368"/>
              <a:ext cx="1264629"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98" name="组合 97"/>
          <p:cNvGrpSpPr/>
          <p:nvPr/>
        </p:nvGrpSpPr>
        <p:grpSpPr>
          <a:xfrm flipV="1">
            <a:off x="4717109" y="2098756"/>
            <a:ext cx="540596" cy="487406"/>
            <a:chOff x="3720691" y="2824413"/>
            <a:chExt cx="1341120" cy="1209172"/>
          </a:xfrm>
        </p:grpSpPr>
        <p:sp>
          <p:nvSpPr>
            <p:cNvPr id="99"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00" name="Freeform 5"/>
            <p:cNvSpPr>
              <a:spLocks/>
            </p:cNvSpPr>
            <p:nvPr/>
          </p:nvSpPr>
          <p:spPr bwMode="auto">
            <a:xfrm rot="1855731">
              <a:off x="3764580" y="2863368"/>
              <a:ext cx="1264629"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C00000"/>
            </a:soli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sp>
        <p:nvSpPr>
          <p:cNvPr id="101" name="TextBox 100"/>
          <p:cNvSpPr txBox="1"/>
          <p:nvPr/>
        </p:nvSpPr>
        <p:spPr>
          <a:xfrm>
            <a:off x="1791020" y="2049117"/>
            <a:ext cx="2586328" cy="1569660"/>
          </a:xfrm>
          <a:prstGeom prst="rect">
            <a:avLst/>
          </a:prstGeom>
          <a:noFill/>
        </p:spPr>
        <p:txBody>
          <a:bodyPr wrap="square" rtlCol="0">
            <a:spAutoFit/>
          </a:bodyPr>
          <a:lstStyle/>
          <a:p>
            <a:pPr algn="ctr"/>
            <a:r>
              <a:rPr lang="en-US" altLang="zh-CN" sz="9600" dirty="0" smtClean="0">
                <a:solidFill>
                  <a:srgbClr val="C00000"/>
                </a:solidFill>
                <a:latin typeface="Agency FB" panose="020B0503020202020204" pitchFamily="34" charset="0"/>
                <a:ea typeface="微软雅黑" pitchFamily="34" charset="-122"/>
              </a:rPr>
              <a:t>20XX</a:t>
            </a:r>
            <a:endParaRPr lang="zh-CN" altLang="en-US" sz="9600" dirty="0">
              <a:solidFill>
                <a:srgbClr val="C00000"/>
              </a:solidFill>
              <a:latin typeface="Agency FB" panose="020B0503020202020204" pitchFamily="34" charset="0"/>
              <a:ea typeface="微软雅黑" pitchFamily="34" charset="-122"/>
            </a:endParaRPr>
          </a:p>
        </p:txBody>
      </p:sp>
      <p:sp>
        <p:nvSpPr>
          <p:cNvPr id="105" name="TextBox 104"/>
          <p:cNvSpPr txBox="1"/>
          <p:nvPr/>
        </p:nvSpPr>
        <p:spPr>
          <a:xfrm>
            <a:off x="6785732" y="4558736"/>
            <a:ext cx="4788753" cy="430887"/>
          </a:xfrm>
          <a:prstGeom prst="rect">
            <a:avLst/>
          </a:prstGeom>
          <a:noFill/>
        </p:spPr>
        <p:txBody>
          <a:bodyPr wrap="square" lIns="91440" tIns="45720" rIns="91440" bIns="45720" rtlCol="0">
            <a:spAutoFit/>
          </a:bodyPr>
          <a:lstStyle/>
          <a:p>
            <a:r>
              <a:rPr lang="zh-CN" altLang="en-US" sz="2200" dirty="0">
                <a:solidFill>
                  <a:schemeClr val="tx1">
                    <a:lumMod val="50000"/>
                    <a:lumOff val="50000"/>
                  </a:schemeClr>
                </a:solidFill>
                <a:latin typeface="微软雅黑" pitchFamily="34" charset="-122"/>
                <a:ea typeface="微软雅黑" pitchFamily="34" charset="-122"/>
              </a:rPr>
              <a:t>公司名</a:t>
            </a:r>
            <a:r>
              <a:rPr lang="zh-CN" altLang="en-US" sz="2200" dirty="0" smtClean="0">
                <a:solidFill>
                  <a:schemeClr val="tx1">
                    <a:lumMod val="50000"/>
                    <a:lumOff val="50000"/>
                  </a:schemeClr>
                </a:solidFill>
                <a:latin typeface="微软雅黑" pitchFamily="34" charset="-122"/>
                <a:ea typeface="微软雅黑" pitchFamily="34" charset="-122"/>
              </a:rPr>
              <a:t>称：</a:t>
            </a:r>
            <a:r>
              <a:rPr lang="en-US" altLang="zh-CN" sz="2200" dirty="0" smtClean="0">
                <a:solidFill>
                  <a:schemeClr val="tx1">
                    <a:lumMod val="50000"/>
                    <a:lumOff val="50000"/>
                  </a:schemeClr>
                </a:solidFill>
                <a:latin typeface="微软雅黑" pitchFamily="34" charset="-122"/>
                <a:ea typeface="微软雅黑" pitchFamily="34" charset="-122"/>
              </a:rPr>
              <a:t>1PPT</a:t>
            </a:r>
            <a:r>
              <a:rPr lang="zh-CN" altLang="en-US" sz="2200" dirty="0" smtClean="0">
                <a:solidFill>
                  <a:schemeClr val="tx1">
                    <a:lumMod val="50000"/>
                    <a:lumOff val="50000"/>
                  </a:schemeClr>
                </a:solidFill>
                <a:latin typeface="微软雅黑" pitchFamily="34" charset="-122"/>
                <a:ea typeface="微软雅黑" pitchFamily="34" charset="-122"/>
              </a:rPr>
              <a:t>  </a:t>
            </a:r>
            <a:r>
              <a:rPr lang="zh-CN" altLang="en-US" sz="2200" dirty="0" smtClean="0">
                <a:solidFill>
                  <a:schemeClr val="tx1">
                    <a:lumMod val="50000"/>
                    <a:lumOff val="50000"/>
                  </a:schemeClr>
                </a:solidFill>
                <a:latin typeface="微软雅黑" pitchFamily="34" charset="-122"/>
                <a:ea typeface="微软雅黑" pitchFamily="34" charset="-122"/>
              </a:rPr>
              <a:t>汇报人</a:t>
            </a:r>
            <a:r>
              <a:rPr lang="zh-CN" altLang="en-US" sz="2200" dirty="0" smtClean="0">
                <a:solidFill>
                  <a:schemeClr val="tx1">
                    <a:lumMod val="50000"/>
                    <a:lumOff val="50000"/>
                  </a:schemeClr>
                </a:solidFill>
                <a:latin typeface="微软雅黑" pitchFamily="34" charset="-122"/>
                <a:ea typeface="微软雅黑" pitchFamily="34" charset="-122"/>
              </a:rPr>
              <a:t>：第一</a:t>
            </a:r>
            <a:r>
              <a:rPr lang="en-US" altLang="zh-CN" sz="2200" dirty="0" smtClean="0">
                <a:solidFill>
                  <a:schemeClr val="tx1">
                    <a:lumMod val="50000"/>
                    <a:lumOff val="50000"/>
                  </a:schemeClr>
                </a:solidFill>
                <a:latin typeface="微软雅黑" pitchFamily="34" charset="-122"/>
                <a:ea typeface="微软雅黑" pitchFamily="34" charset="-122"/>
              </a:rPr>
              <a:t>PPT</a:t>
            </a:r>
            <a:endParaRPr lang="zh-CN" altLang="en-US" sz="2200" dirty="0">
              <a:solidFill>
                <a:schemeClr val="tx1">
                  <a:lumMod val="50000"/>
                  <a:lumOff val="50000"/>
                </a:schemeClr>
              </a:solidFill>
              <a:latin typeface="微软雅黑" pitchFamily="34" charset="-122"/>
              <a:ea typeface="微软雅黑" pitchFamily="34" charset="-122"/>
            </a:endParaRPr>
          </a:p>
        </p:txBody>
      </p:sp>
      <p:sp>
        <p:nvSpPr>
          <p:cNvPr id="106" name="TextBox 105"/>
          <p:cNvSpPr txBox="1"/>
          <p:nvPr/>
        </p:nvSpPr>
        <p:spPr>
          <a:xfrm>
            <a:off x="6717513" y="5004628"/>
            <a:ext cx="4659695" cy="430887"/>
          </a:xfrm>
          <a:prstGeom prst="rect">
            <a:avLst/>
          </a:prstGeom>
          <a:noFill/>
        </p:spPr>
        <p:txBody>
          <a:bodyPr wrap="square" lIns="91440" tIns="45720" rIns="91440" bIns="45720" rtlCol="0">
            <a:spAutoFit/>
          </a:bodyPr>
          <a:lstStyle/>
          <a:p>
            <a:pPr algn="ctr"/>
            <a:r>
              <a:rPr lang="en-US" altLang="zh-CN" sz="1100" dirty="0" smtClean="0">
                <a:solidFill>
                  <a:schemeClr val="tx1">
                    <a:lumMod val="50000"/>
                    <a:lumOff val="50000"/>
                  </a:schemeClr>
                </a:solidFill>
              </a:rPr>
              <a:t>2017 </a:t>
            </a:r>
            <a:r>
              <a:rPr lang="en-US" altLang="zh-CN" sz="1100" dirty="0">
                <a:solidFill>
                  <a:schemeClr val="tx1">
                    <a:lumMod val="50000"/>
                    <a:lumOff val="50000"/>
                  </a:schemeClr>
                </a:solidFill>
              </a:rPr>
              <a:t>year-end summary work summarizes the boutique PPT</a:t>
            </a:r>
          </a:p>
          <a:p>
            <a:pPr algn="ctr"/>
            <a:r>
              <a:rPr lang="en-US" altLang="zh-CN" sz="1100" dirty="0">
                <a:solidFill>
                  <a:schemeClr val="tx1">
                    <a:lumMod val="50000"/>
                    <a:lumOff val="50000"/>
                  </a:schemeClr>
                </a:solidFill>
              </a:rPr>
              <a:t>About the summary text input or copy here</a:t>
            </a:r>
          </a:p>
        </p:txBody>
      </p:sp>
      <p:sp>
        <p:nvSpPr>
          <p:cNvPr id="107" name="圆角矩形 106"/>
          <p:cNvSpPr/>
          <p:nvPr/>
        </p:nvSpPr>
        <p:spPr>
          <a:xfrm>
            <a:off x="5892150" y="3871546"/>
            <a:ext cx="5804468" cy="542620"/>
          </a:xfrm>
          <a:prstGeom prst="roundRect">
            <a:avLst>
              <a:gd name="adj" fmla="val 42270"/>
            </a:avLst>
          </a:prstGeom>
          <a:solidFill>
            <a:srgbClr val="C00000"/>
          </a:soli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a:p>
        </p:txBody>
      </p:sp>
      <p:sp>
        <p:nvSpPr>
          <p:cNvPr id="108" name="TextBox 107"/>
          <p:cNvSpPr txBox="1"/>
          <p:nvPr/>
        </p:nvSpPr>
        <p:spPr>
          <a:xfrm>
            <a:off x="6058931" y="3918514"/>
            <a:ext cx="5608410" cy="461665"/>
          </a:xfrm>
          <a:prstGeom prst="rect">
            <a:avLst/>
          </a:prstGeom>
          <a:noFill/>
        </p:spPr>
        <p:txBody>
          <a:bodyPr wrap="square" lIns="91440" tIns="45720" rIns="91440" bIns="45720" rtlCol="0">
            <a:spAutoFit/>
          </a:bodyPr>
          <a:lstStyle/>
          <a:p>
            <a:pPr algn="ctr"/>
            <a:r>
              <a:rPr lang="zh-CN" altLang="en-US" sz="2400" b="1" dirty="0">
                <a:solidFill>
                  <a:schemeClr val="bg1"/>
                </a:solidFill>
                <a:latin typeface="微软雅黑" pitchFamily="34" charset="-122"/>
                <a:ea typeface="微软雅黑" pitchFamily="34" charset="-122"/>
              </a:rPr>
              <a:t>适用工作总结</a:t>
            </a:r>
            <a:r>
              <a:rPr lang="en-US" altLang="zh-CN" sz="2400" b="1" dirty="0">
                <a:solidFill>
                  <a:schemeClr val="bg1"/>
                </a:solidFill>
                <a:latin typeface="微软雅黑" pitchFamily="34" charset="-122"/>
                <a:ea typeface="微软雅黑" pitchFamily="34" charset="-122"/>
              </a:rPr>
              <a:t>/</a:t>
            </a:r>
            <a:r>
              <a:rPr lang="zh-CN" altLang="en-US" sz="2400" b="1" dirty="0">
                <a:solidFill>
                  <a:schemeClr val="bg1"/>
                </a:solidFill>
                <a:latin typeface="微软雅黑" pitchFamily="34" charset="-122"/>
                <a:ea typeface="微软雅黑" pitchFamily="34" charset="-122"/>
              </a:rPr>
              <a:t>述职报告</a:t>
            </a:r>
            <a:r>
              <a:rPr lang="en-US" altLang="zh-CN" sz="2400" b="1" dirty="0">
                <a:solidFill>
                  <a:schemeClr val="bg1"/>
                </a:solidFill>
                <a:latin typeface="微软雅黑" pitchFamily="34" charset="-122"/>
                <a:ea typeface="微软雅黑" pitchFamily="34" charset="-122"/>
              </a:rPr>
              <a:t>/</a:t>
            </a:r>
            <a:r>
              <a:rPr lang="zh-CN" altLang="en-US" sz="2400" b="1" dirty="0">
                <a:solidFill>
                  <a:schemeClr val="bg1"/>
                </a:solidFill>
                <a:latin typeface="微软雅黑" pitchFamily="34" charset="-122"/>
                <a:ea typeface="微软雅黑" pitchFamily="34" charset="-122"/>
              </a:rPr>
              <a:t>季度总结</a:t>
            </a:r>
          </a:p>
        </p:txBody>
      </p:sp>
      <p:grpSp>
        <p:nvGrpSpPr>
          <p:cNvPr id="109" name="组合 108"/>
          <p:cNvGrpSpPr/>
          <p:nvPr/>
        </p:nvGrpSpPr>
        <p:grpSpPr>
          <a:xfrm>
            <a:off x="5813343" y="3816496"/>
            <a:ext cx="774893" cy="618585"/>
            <a:chOff x="899592" y="2377261"/>
            <a:chExt cx="720079" cy="574619"/>
          </a:xfrm>
          <a:effectLst>
            <a:outerShdw blurRad="50800" dist="38100" dir="2700000" algn="tl" rotWithShape="0">
              <a:prstClr val="black">
                <a:alpha val="40000"/>
              </a:prstClr>
            </a:outerShdw>
          </a:effectLst>
        </p:grpSpPr>
        <p:sp>
          <p:nvSpPr>
            <p:cNvPr id="110" name="圆角矩形 109"/>
            <p:cNvSpPr/>
            <p:nvPr/>
          </p:nvSpPr>
          <p:spPr>
            <a:xfrm>
              <a:off x="899592" y="2377261"/>
              <a:ext cx="720079" cy="574619"/>
            </a:xfrm>
            <a:prstGeom prst="roundRect">
              <a:avLst>
                <a:gd name="adj" fmla="val 42270"/>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a typeface="微软雅黑" pitchFamily="34" charset="-122"/>
              </a:endParaRPr>
            </a:p>
          </p:txBody>
        </p:sp>
        <p:sp>
          <p:nvSpPr>
            <p:cNvPr id="111" name="圆角矩形 110"/>
            <p:cNvSpPr/>
            <p:nvPr/>
          </p:nvSpPr>
          <p:spPr>
            <a:xfrm>
              <a:off x="920241" y="2397813"/>
              <a:ext cx="681258" cy="533516"/>
            </a:xfrm>
            <a:prstGeom prst="roundRect">
              <a:avLst>
                <a:gd name="adj" fmla="val 42270"/>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a typeface="微软雅黑" pitchFamily="34" charset="-122"/>
              </a:endParaRPr>
            </a:p>
          </p:txBody>
        </p:sp>
      </p:grpSp>
      <p:pic>
        <p:nvPicPr>
          <p:cNvPr id="112" name="Picture 2" descr="C:\Users\Administrator\Desktop\手.png"/>
          <p:cNvPicPr>
            <a:picLocks noChangeAspect="1" noChangeArrowheads="1"/>
          </p:cNvPicPr>
          <p:nvPr/>
        </p:nvPicPr>
        <p:blipFill>
          <a:blip r:embed="rId3"/>
          <a:srcRect/>
          <a:stretch>
            <a:fillRect/>
          </a:stretch>
        </p:blipFill>
        <p:spPr bwMode="auto">
          <a:xfrm flipH="1">
            <a:off x="5707716" y="3977336"/>
            <a:ext cx="2983666" cy="2899452"/>
          </a:xfrm>
          <a:prstGeom prst="rect">
            <a:avLst/>
          </a:prstGeom>
          <a:noFill/>
        </p:spPr>
      </p:pic>
      <p:grpSp>
        <p:nvGrpSpPr>
          <p:cNvPr id="113" name="组合 112"/>
          <p:cNvGrpSpPr/>
          <p:nvPr/>
        </p:nvGrpSpPr>
        <p:grpSpPr>
          <a:xfrm>
            <a:off x="5553943" y="1716093"/>
            <a:ext cx="1901302" cy="1714238"/>
            <a:chOff x="3720691" y="2824413"/>
            <a:chExt cx="1341120" cy="1209172"/>
          </a:xfrm>
        </p:grpSpPr>
        <p:sp>
          <p:nvSpPr>
            <p:cNvPr id="114"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15"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lumMod val="62000"/>
                    <a:lumOff val="38000"/>
                  </a:srgbClr>
                </a:gs>
                <a:gs pos="100000">
                  <a:srgbClr val="F9F9F9"/>
                </a:gs>
              </a:gsLst>
              <a:lin ang="21594000" scaled="0"/>
            </a:gra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sp>
        <p:nvSpPr>
          <p:cNvPr id="117" name="TextBox 116"/>
          <p:cNvSpPr txBox="1"/>
          <p:nvPr/>
        </p:nvSpPr>
        <p:spPr>
          <a:xfrm>
            <a:off x="6047729" y="2035648"/>
            <a:ext cx="1021666" cy="1015663"/>
          </a:xfrm>
          <a:prstGeom prst="rect">
            <a:avLst/>
          </a:prstGeom>
          <a:noFill/>
        </p:spPr>
        <p:txBody>
          <a:bodyPr wrap="square" rtlCol="0">
            <a:spAutoFit/>
          </a:bodyPr>
          <a:lstStyle/>
          <a:p>
            <a:r>
              <a:rPr lang="zh-CN" altLang="en-US" sz="6000" b="1" dirty="0" smtClean="0">
                <a:solidFill>
                  <a:srgbClr val="C00000"/>
                </a:solidFill>
                <a:latin typeface="微软雅黑" pitchFamily="34" charset="-122"/>
                <a:ea typeface="微软雅黑" pitchFamily="34" charset="-122"/>
              </a:rPr>
              <a:t>商</a:t>
            </a:r>
            <a:endParaRPr lang="zh-CN" altLang="en-US" sz="6000" b="1" dirty="0">
              <a:solidFill>
                <a:srgbClr val="C00000"/>
              </a:solidFill>
              <a:latin typeface="微软雅黑" pitchFamily="34" charset="-122"/>
              <a:ea typeface="微软雅黑" pitchFamily="34" charset="-122"/>
            </a:endParaRPr>
          </a:p>
        </p:txBody>
      </p:sp>
      <p:grpSp>
        <p:nvGrpSpPr>
          <p:cNvPr id="118" name="组合 117"/>
          <p:cNvGrpSpPr/>
          <p:nvPr/>
        </p:nvGrpSpPr>
        <p:grpSpPr>
          <a:xfrm>
            <a:off x="7016911" y="1716092"/>
            <a:ext cx="1901302" cy="1714238"/>
            <a:chOff x="3720691" y="2824413"/>
            <a:chExt cx="1341120" cy="1209172"/>
          </a:xfrm>
        </p:grpSpPr>
        <p:sp>
          <p:nvSpPr>
            <p:cNvPr id="119"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20"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lumMod val="62000"/>
                    <a:lumOff val="38000"/>
                  </a:srgbClr>
                </a:gs>
                <a:gs pos="100000">
                  <a:srgbClr val="F9F9F9"/>
                </a:gs>
              </a:gsLst>
              <a:lin ang="21594000" scaled="0"/>
            </a:gra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sp>
        <p:nvSpPr>
          <p:cNvPr id="122" name="TextBox 121"/>
          <p:cNvSpPr txBox="1"/>
          <p:nvPr/>
        </p:nvSpPr>
        <p:spPr>
          <a:xfrm>
            <a:off x="7510697" y="2035647"/>
            <a:ext cx="1021666" cy="1015663"/>
          </a:xfrm>
          <a:prstGeom prst="rect">
            <a:avLst/>
          </a:prstGeom>
          <a:noFill/>
        </p:spPr>
        <p:txBody>
          <a:bodyPr wrap="square" rtlCol="0">
            <a:spAutoFit/>
          </a:bodyPr>
          <a:lstStyle/>
          <a:p>
            <a:r>
              <a:rPr lang="zh-CN" altLang="en-US" sz="6000" b="1" dirty="0" smtClean="0">
                <a:solidFill>
                  <a:srgbClr val="C00000"/>
                </a:solidFill>
                <a:latin typeface="微软雅黑" pitchFamily="34" charset="-122"/>
                <a:ea typeface="微软雅黑" pitchFamily="34" charset="-122"/>
              </a:rPr>
              <a:t>务</a:t>
            </a:r>
            <a:endParaRPr lang="zh-CN" altLang="en-US" sz="6000" b="1" dirty="0">
              <a:solidFill>
                <a:srgbClr val="C00000"/>
              </a:solidFill>
              <a:latin typeface="微软雅黑" pitchFamily="34" charset="-122"/>
              <a:ea typeface="微软雅黑" pitchFamily="34" charset="-122"/>
            </a:endParaRPr>
          </a:p>
        </p:txBody>
      </p:sp>
      <p:grpSp>
        <p:nvGrpSpPr>
          <p:cNvPr id="123" name="组合 122"/>
          <p:cNvGrpSpPr/>
          <p:nvPr/>
        </p:nvGrpSpPr>
        <p:grpSpPr>
          <a:xfrm>
            <a:off x="8459786" y="1716091"/>
            <a:ext cx="1901302" cy="1714238"/>
            <a:chOff x="3720691" y="2824413"/>
            <a:chExt cx="1341120" cy="1209172"/>
          </a:xfrm>
        </p:grpSpPr>
        <p:sp>
          <p:nvSpPr>
            <p:cNvPr id="124"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25"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lumMod val="62000"/>
                    <a:lumOff val="38000"/>
                  </a:srgbClr>
                </a:gs>
                <a:gs pos="100000">
                  <a:srgbClr val="F9F9F9"/>
                </a:gs>
              </a:gsLst>
              <a:lin ang="21594000" scaled="0"/>
            </a:gra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sp>
        <p:nvSpPr>
          <p:cNvPr id="127" name="TextBox 126"/>
          <p:cNvSpPr txBox="1"/>
          <p:nvPr/>
        </p:nvSpPr>
        <p:spPr>
          <a:xfrm>
            <a:off x="8953572" y="2035646"/>
            <a:ext cx="1021666" cy="1015663"/>
          </a:xfrm>
          <a:prstGeom prst="rect">
            <a:avLst/>
          </a:prstGeom>
          <a:noFill/>
        </p:spPr>
        <p:txBody>
          <a:bodyPr wrap="square" rtlCol="0">
            <a:spAutoFit/>
          </a:bodyPr>
          <a:lstStyle/>
          <a:p>
            <a:r>
              <a:rPr lang="zh-CN" altLang="en-US" sz="6000" b="1" dirty="0" smtClean="0">
                <a:solidFill>
                  <a:srgbClr val="C00000"/>
                </a:solidFill>
                <a:latin typeface="微软雅黑" pitchFamily="34" charset="-122"/>
                <a:ea typeface="微软雅黑" pitchFamily="34" charset="-122"/>
              </a:rPr>
              <a:t>通</a:t>
            </a:r>
            <a:endParaRPr lang="zh-CN" altLang="en-US" sz="6000" b="1" dirty="0">
              <a:solidFill>
                <a:srgbClr val="C00000"/>
              </a:solidFill>
              <a:latin typeface="微软雅黑" pitchFamily="34" charset="-122"/>
              <a:ea typeface="微软雅黑" pitchFamily="34" charset="-122"/>
            </a:endParaRPr>
          </a:p>
        </p:txBody>
      </p:sp>
      <p:grpSp>
        <p:nvGrpSpPr>
          <p:cNvPr id="128" name="组合 127"/>
          <p:cNvGrpSpPr/>
          <p:nvPr/>
        </p:nvGrpSpPr>
        <p:grpSpPr>
          <a:xfrm>
            <a:off x="9893493" y="1745177"/>
            <a:ext cx="1901302" cy="1714238"/>
            <a:chOff x="3720691" y="2824413"/>
            <a:chExt cx="1341120" cy="1209172"/>
          </a:xfrm>
        </p:grpSpPr>
        <p:sp>
          <p:nvSpPr>
            <p:cNvPr id="129"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lumMod val="62000"/>
                    <a:lumOff val="38000"/>
                  </a:srgbClr>
                </a:gs>
                <a:gs pos="100000">
                  <a:srgbClr val="F9F9F9"/>
                </a:gs>
              </a:gsLst>
              <a:lin ang="16200000" scaled="0"/>
            </a:grad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30"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lumMod val="50000"/>
                    <a:lumOff val="50000"/>
                  </a:srgbClr>
                </a:gs>
                <a:gs pos="100000">
                  <a:srgbClr val="F9F9F9"/>
                </a:gs>
              </a:gsLst>
              <a:lin ang="21594000" scaled="0"/>
            </a:gra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sp>
        <p:nvSpPr>
          <p:cNvPr id="132" name="TextBox 131"/>
          <p:cNvSpPr txBox="1"/>
          <p:nvPr/>
        </p:nvSpPr>
        <p:spPr>
          <a:xfrm>
            <a:off x="10387279" y="2064732"/>
            <a:ext cx="1021666" cy="1015663"/>
          </a:xfrm>
          <a:prstGeom prst="rect">
            <a:avLst/>
          </a:prstGeom>
          <a:noFill/>
        </p:spPr>
        <p:txBody>
          <a:bodyPr wrap="square" rtlCol="0">
            <a:spAutoFit/>
          </a:bodyPr>
          <a:lstStyle/>
          <a:p>
            <a:r>
              <a:rPr lang="zh-CN" altLang="en-US" sz="6000" b="1" dirty="0" smtClean="0">
                <a:solidFill>
                  <a:srgbClr val="C00000"/>
                </a:solidFill>
                <a:latin typeface="微软雅黑" pitchFamily="34" charset="-122"/>
                <a:ea typeface="微软雅黑" pitchFamily="34" charset="-122"/>
              </a:rPr>
              <a:t>用</a:t>
            </a:r>
            <a:endParaRPr lang="zh-CN" altLang="en-US" sz="6000" b="1" dirty="0">
              <a:solidFill>
                <a:srgbClr val="C00000"/>
              </a:solidFill>
              <a:latin typeface="微软雅黑" pitchFamily="34" charset="-122"/>
              <a:ea typeface="微软雅黑" pitchFamily="34" charset="-122"/>
            </a:endParaRPr>
          </a:p>
        </p:txBody>
      </p:sp>
    </p:spTree>
    <p:extLst>
      <p:ext uri="{BB962C8B-B14F-4D97-AF65-F5344CB8AC3E}">
        <p14:creationId xmlns:p14="http://schemas.microsoft.com/office/powerpoint/2010/main" val="3103768071"/>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additive="base">
                                        <p:cTn id="7" dur="500" fill="hold"/>
                                        <p:tgtEl>
                                          <p:spTgt spid="59"/>
                                        </p:tgtEl>
                                        <p:attrNameLst>
                                          <p:attrName>ppt_x</p:attrName>
                                        </p:attrNameLst>
                                      </p:cBhvr>
                                      <p:tavLst>
                                        <p:tav tm="0">
                                          <p:val>
                                            <p:strVal val="0-#ppt_w/2"/>
                                          </p:val>
                                        </p:tav>
                                        <p:tav tm="100000">
                                          <p:val>
                                            <p:strVal val="#ppt_x"/>
                                          </p:val>
                                        </p:tav>
                                      </p:tavLst>
                                    </p:anim>
                                    <p:anim calcmode="lin" valueType="num">
                                      <p:cBhvr additive="base">
                                        <p:cTn id="8" dur="500" fill="hold"/>
                                        <p:tgtEl>
                                          <p:spTgt spid="5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66"/>
                                        </p:tgtEl>
                                        <p:attrNameLst>
                                          <p:attrName>style.visibility</p:attrName>
                                        </p:attrNameLst>
                                      </p:cBhvr>
                                      <p:to>
                                        <p:strVal val="visible"/>
                                      </p:to>
                                    </p:set>
                                    <p:anim calcmode="lin" valueType="num">
                                      <p:cBhvr additive="base">
                                        <p:cTn id="12" dur="500" fill="hold"/>
                                        <p:tgtEl>
                                          <p:spTgt spid="66"/>
                                        </p:tgtEl>
                                        <p:attrNameLst>
                                          <p:attrName>ppt_x</p:attrName>
                                        </p:attrNameLst>
                                      </p:cBhvr>
                                      <p:tavLst>
                                        <p:tav tm="0">
                                          <p:val>
                                            <p:strVal val="0-#ppt_w/2"/>
                                          </p:val>
                                        </p:tav>
                                        <p:tav tm="100000">
                                          <p:val>
                                            <p:strVal val="#ppt_x"/>
                                          </p:val>
                                        </p:tav>
                                      </p:tavLst>
                                    </p:anim>
                                    <p:anim calcmode="lin" valueType="num">
                                      <p:cBhvr additive="base">
                                        <p:cTn id="13" dur="500" fill="hold"/>
                                        <p:tgtEl>
                                          <p:spTgt spid="6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70"/>
                                        </p:tgtEl>
                                        <p:attrNameLst>
                                          <p:attrName>style.visibility</p:attrName>
                                        </p:attrNameLst>
                                      </p:cBhvr>
                                      <p:to>
                                        <p:strVal val="visible"/>
                                      </p:to>
                                    </p:set>
                                    <p:anim calcmode="lin" valueType="num">
                                      <p:cBhvr additive="base">
                                        <p:cTn id="17" dur="500" fill="hold"/>
                                        <p:tgtEl>
                                          <p:spTgt spid="70"/>
                                        </p:tgtEl>
                                        <p:attrNameLst>
                                          <p:attrName>ppt_x</p:attrName>
                                        </p:attrNameLst>
                                      </p:cBhvr>
                                      <p:tavLst>
                                        <p:tav tm="0">
                                          <p:val>
                                            <p:strVal val="0-#ppt_w/2"/>
                                          </p:val>
                                        </p:tav>
                                        <p:tav tm="100000">
                                          <p:val>
                                            <p:strVal val="#ppt_x"/>
                                          </p:val>
                                        </p:tav>
                                      </p:tavLst>
                                    </p:anim>
                                    <p:anim calcmode="lin" valueType="num">
                                      <p:cBhvr additive="base">
                                        <p:cTn id="18" dur="500" fill="hold"/>
                                        <p:tgtEl>
                                          <p:spTgt spid="70"/>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83"/>
                                        </p:tgtEl>
                                        <p:attrNameLst>
                                          <p:attrName>style.visibility</p:attrName>
                                        </p:attrNameLst>
                                      </p:cBhvr>
                                      <p:to>
                                        <p:strVal val="visible"/>
                                      </p:to>
                                    </p:set>
                                    <p:anim calcmode="lin" valueType="num">
                                      <p:cBhvr additive="base">
                                        <p:cTn id="22" dur="500" fill="hold"/>
                                        <p:tgtEl>
                                          <p:spTgt spid="83"/>
                                        </p:tgtEl>
                                        <p:attrNameLst>
                                          <p:attrName>ppt_x</p:attrName>
                                        </p:attrNameLst>
                                      </p:cBhvr>
                                      <p:tavLst>
                                        <p:tav tm="0">
                                          <p:val>
                                            <p:strVal val="0-#ppt_w/2"/>
                                          </p:val>
                                        </p:tav>
                                        <p:tav tm="100000">
                                          <p:val>
                                            <p:strVal val="#ppt_x"/>
                                          </p:val>
                                        </p:tav>
                                      </p:tavLst>
                                    </p:anim>
                                    <p:anim calcmode="lin" valueType="num">
                                      <p:cBhvr additive="base">
                                        <p:cTn id="23" dur="500" fill="hold"/>
                                        <p:tgtEl>
                                          <p:spTgt spid="83"/>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73"/>
                                        </p:tgtEl>
                                        <p:attrNameLst>
                                          <p:attrName>style.visibility</p:attrName>
                                        </p:attrNameLst>
                                      </p:cBhvr>
                                      <p:to>
                                        <p:strVal val="visible"/>
                                      </p:to>
                                    </p:set>
                                    <p:anim calcmode="lin" valueType="num">
                                      <p:cBhvr additive="base">
                                        <p:cTn id="27" dur="500" fill="hold"/>
                                        <p:tgtEl>
                                          <p:spTgt spid="73"/>
                                        </p:tgtEl>
                                        <p:attrNameLst>
                                          <p:attrName>ppt_x</p:attrName>
                                        </p:attrNameLst>
                                      </p:cBhvr>
                                      <p:tavLst>
                                        <p:tav tm="0">
                                          <p:val>
                                            <p:strVal val="0-#ppt_w/2"/>
                                          </p:val>
                                        </p:tav>
                                        <p:tav tm="100000">
                                          <p:val>
                                            <p:strVal val="#ppt_x"/>
                                          </p:val>
                                        </p:tav>
                                      </p:tavLst>
                                    </p:anim>
                                    <p:anim calcmode="lin" valueType="num">
                                      <p:cBhvr additive="base">
                                        <p:cTn id="28" dur="500" fill="hold"/>
                                        <p:tgtEl>
                                          <p:spTgt spid="73"/>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nodeType="afterEffect">
                                  <p:stCondLst>
                                    <p:cond delay="0"/>
                                  </p:stCondLst>
                                  <p:childTnLst>
                                    <p:set>
                                      <p:cBhvr>
                                        <p:cTn id="31" dur="1" fill="hold">
                                          <p:stCondLst>
                                            <p:cond delay="0"/>
                                          </p:stCondLst>
                                        </p:cTn>
                                        <p:tgtEl>
                                          <p:spTgt spid="77"/>
                                        </p:tgtEl>
                                        <p:attrNameLst>
                                          <p:attrName>style.visibility</p:attrName>
                                        </p:attrNameLst>
                                      </p:cBhvr>
                                      <p:to>
                                        <p:strVal val="visible"/>
                                      </p:to>
                                    </p:set>
                                    <p:anim calcmode="lin" valueType="num">
                                      <p:cBhvr additive="base">
                                        <p:cTn id="32" dur="500" fill="hold"/>
                                        <p:tgtEl>
                                          <p:spTgt spid="77"/>
                                        </p:tgtEl>
                                        <p:attrNameLst>
                                          <p:attrName>ppt_x</p:attrName>
                                        </p:attrNameLst>
                                      </p:cBhvr>
                                      <p:tavLst>
                                        <p:tav tm="0">
                                          <p:val>
                                            <p:strVal val="0-#ppt_w/2"/>
                                          </p:val>
                                        </p:tav>
                                        <p:tav tm="100000">
                                          <p:val>
                                            <p:strVal val="#ppt_x"/>
                                          </p:val>
                                        </p:tav>
                                      </p:tavLst>
                                    </p:anim>
                                    <p:anim calcmode="lin" valueType="num">
                                      <p:cBhvr additive="base">
                                        <p:cTn id="33" dur="500" fill="hold"/>
                                        <p:tgtEl>
                                          <p:spTgt spid="77"/>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nodeType="afterEffect">
                                  <p:stCondLst>
                                    <p:cond delay="0"/>
                                  </p:stCondLst>
                                  <p:childTnLst>
                                    <p:set>
                                      <p:cBhvr>
                                        <p:cTn id="36" dur="1" fill="hold">
                                          <p:stCondLst>
                                            <p:cond delay="0"/>
                                          </p:stCondLst>
                                        </p:cTn>
                                        <p:tgtEl>
                                          <p:spTgt spid="98"/>
                                        </p:tgtEl>
                                        <p:attrNameLst>
                                          <p:attrName>style.visibility</p:attrName>
                                        </p:attrNameLst>
                                      </p:cBhvr>
                                      <p:to>
                                        <p:strVal val="visible"/>
                                      </p:to>
                                    </p:set>
                                    <p:anim calcmode="lin" valueType="num">
                                      <p:cBhvr additive="base">
                                        <p:cTn id="37" dur="500" fill="hold"/>
                                        <p:tgtEl>
                                          <p:spTgt spid="98"/>
                                        </p:tgtEl>
                                        <p:attrNameLst>
                                          <p:attrName>ppt_x</p:attrName>
                                        </p:attrNameLst>
                                      </p:cBhvr>
                                      <p:tavLst>
                                        <p:tav tm="0">
                                          <p:val>
                                            <p:strVal val="0-#ppt_w/2"/>
                                          </p:val>
                                        </p:tav>
                                        <p:tav tm="100000">
                                          <p:val>
                                            <p:strVal val="#ppt_x"/>
                                          </p:val>
                                        </p:tav>
                                      </p:tavLst>
                                    </p:anim>
                                    <p:anim calcmode="lin" valueType="num">
                                      <p:cBhvr additive="base">
                                        <p:cTn id="38" dur="500" fill="hold"/>
                                        <p:tgtEl>
                                          <p:spTgt spid="98"/>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8" fill="hold" nodeType="afterEffect">
                                  <p:stCondLst>
                                    <p:cond delay="0"/>
                                  </p:stCondLst>
                                  <p:childTnLst>
                                    <p:set>
                                      <p:cBhvr>
                                        <p:cTn id="41" dur="1" fill="hold">
                                          <p:stCondLst>
                                            <p:cond delay="0"/>
                                          </p:stCondLst>
                                        </p:cTn>
                                        <p:tgtEl>
                                          <p:spTgt spid="80"/>
                                        </p:tgtEl>
                                        <p:attrNameLst>
                                          <p:attrName>style.visibility</p:attrName>
                                        </p:attrNameLst>
                                      </p:cBhvr>
                                      <p:to>
                                        <p:strVal val="visible"/>
                                      </p:to>
                                    </p:set>
                                    <p:anim calcmode="lin" valueType="num">
                                      <p:cBhvr additive="base">
                                        <p:cTn id="42" dur="500" fill="hold"/>
                                        <p:tgtEl>
                                          <p:spTgt spid="80"/>
                                        </p:tgtEl>
                                        <p:attrNameLst>
                                          <p:attrName>ppt_x</p:attrName>
                                        </p:attrNameLst>
                                      </p:cBhvr>
                                      <p:tavLst>
                                        <p:tav tm="0">
                                          <p:val>
                                            <p:strVal val="0-#ppt_w/2"/>
                                          </p:val>
                                        </p:tav>
                                        <p:tav tm="100000">
                                          <p:val>
                                            <p:strVal val="#ppt_x"/>
                                          </p:val>
                                        </p:tav>
                                      </p:tavLst>
                                    </p:anim>
                                    <p:anim calcmode="lin" valueType="num">
                                      <p:cBhvr additive="base">
                                        <p:cTn id="43" dur="500" fill="hold"/>
                                        <p:tgtEl>
                                          <p:spTgt spid="80"/>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 presetClass="entr" presetSubtype="8" fill="hold" nodeType="afterEffect">
                                  <p:stCondLst>
                                    <p:cond delay="0"/>
                                  </p:stCondLst>
                                  <p:childTnLst>
                                    <p:set>
                                      <p:cBhvr>
                                        <p:cTn id="46" dur="1" fill="hold">
                                          <p:stCondLst>
                                            <p:cond delay="0"/>
                                          </p:stCondLst>
                                        </p:cTn>
                                        <p:tgtEl>
                                          <p:spTgt spid="92"/>
                                        </p:tgtEl>
                                        <p:attrNameLst>
                                          <p:attrName>style.visibility</p:attrName>
                                        </p:attrNameLst>
                                      </p:cBhvr>
                                      <p:to>
                                        <p:strVal val="visible"/>
                                      </p:to>
                                    </p:set>
                                    <p:anim calcmode="lin" valueType="num">
                                      <p:cBhvr additive="base">
                                        <p:cTn id="47" dur="500" fill="hold"/>
                                        <p:tgtEl>
                                          <p:spTgt spid="92"/>
                                        </p:tgtEl>
                                        <p:attrNameLst>
                                          <p:attrName>ppt_x</p:attrName>
                                        </p:attrNameLst>
                                      </p:cBhvr>
                                      <p:tavLst>
                                        <p:tav tm="0">
                                          <p:val>
                                            <p:strVal val="0-#ppt_w/2"/>
                                          </p:val>
                                        </p:tav>
                                        <p:tav tm="100000">
                                          <p:val>
                                            <p:strVal val="#ppt_x"/>
                                          </p:val>
                                        </p:tav>
                                      </p:tavLst>
                                    </p:anim>
                                    <p:anim calcmode="lin" valueType="num">
                                      <p:cBhvr additive="base">
                                        <p:cTn id="48" dur="500" fill="hold"/>
                                        <p:tgtEl>
                                          <p:spTgt spid="92"/>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2" presetClass="entr" presetSubtype="8" fill="hold" nodeType="afterEffect">
                                  <p:stCondLst>
                                    <p:cond delay="0"/>
                                  </p:stCondLst>
                                  <p:childTnLst>
                                    <p:set>
                                      <p:cBhvr>
                                        <p:cTn id="51" dur="1" fill="hold">
                                          <p:stCondLst>
                                            <p:cond delay="0"/>
                                          </p:stCondLst>
                                        </p:cTn>
                                        <p:tgtEl>
                                          <p:spTgt spid="95"/>
                                        </p:tgtEl>
                                        <p:attrNameLst>
                                          <p:attrName>style.visibility</p:attrName>
                                        </p:attrNameLst>
                                      </p:cBhvr>
                                      <p:to>
                                        <p:strVal val="visible"/>
                                      </p:to>
                                    </p:set>
                                    <p:anim calcmode="lin" valueType="num">
                                      <p:cBhvr additive="base">
                                        <p:cTn id="52" dur="500" fill="hold"/>
                                        <p:tgtEl>
                                          <p:spTgt spid="95"/>
                                        </p:tgtEl>
                                        <p:attrNameLst>
                                          <p:attrName>ppt_x</p:attrName>
                                        </p:attrNameLst>
                                      </p:cBhvr>
                                      <p:tavLst>
                                        <p:tav tm="0">
                                          <p:val>
                                            <p:strVal val="0-#ppt_w/2"/>
                                          </p:val>
                                        </p:tav>
                                        <p:tav tm="100000">
                                          <p:val>
                                            <p:strVal val="#ppt_x"/>
                                          </p:val>
                                        </p:tav>
                                      </p:tavLst>
                                    </p:anim>
                                    <p:anim calcmode="lin" valueType="num">
                                      <p:cBhvr additive="base">
                                        <p:cTn id="53" dur="500" fill="hold"/>
                                        <p:tgtEl>
                                          <p:spTgt spid="95"/>
                                        </p:tgtEl>
                                        <p:attrNameLst>
                                          <p:attrName>ppt_y</p:attrName>
                                        </p:attrNameLst>
                                      </p:cBhvr>
                                      <p:tavLst>
                                        <p:tav tm="0">
                                          <p:val>
                                            <p:strVal val="#ppt_y"/>
                                          </p:val>
                                        </p:tav>
                                        <p:tav tm="100000">
                                          <p:val>
                                            <p:strVal val="#ppt_y"/>
                                          </p:val>
                                        </p:tav>
                                      </p:tavLst>
                                    </p:anim>
                                  </p:childTnLst>
                                </p:cTn>
                              </p:par>
                            </p:childTnLst>
                          </p:cTn>
                        </p:par>
                        <p:par>
                          <p:cTn id="54" fill="hold">
                            <p:stCondLst>
                              <p:cond delay="5000"/>
                            </p:stCondLst>
                            <p:childTnLst>
                              <p:par>
                                <p:cTn id="55" presetID="31" presetClass="entr" presetSubtype="0" fill="hold" grpId="0" nodeType="afterEffect">
                                  <p:stCondLst>
                                    <p:cond delay="0"/>
                                  </p:stCondLst>
                                  <p:iterate type="lt">
                                    <p:tmPct val="5000"/>
                                  </p:iterate>
                                  <p:childTnLst>
                                    <p:set>
                                      <p:cBhvr>
                                        <p:cTn id="56" dur="1" fill="hold">
                                          <p:stCondLst>
                                            <p:cond delay="0"/>
                                          </p:stCondLst>
                                        </p:cTn>
                                        <p:tgtEl>
                                          <p:spTgt spid="101"/>
                                        </p:tgtEl>
                                        <p:attrNameLst>
                                          <p:attrName>style.visibility</p:attrName>
                                        </p:attrNameLst>
                                      </p:cBhvr>
                                      <p:to>
                                        <p:strVal val="visible"/>
                                      </p:to>
                                    </p:set>
                                    <p:anim calcmode="lin" valueType="num">
                                      <p:cBhvr>
                                        <p:cTn id="57" dur="1000" fill="hold"/>
                                        <p:tgtEl>
                                          <p:spTgt spid="101"/>
                                        </p:tgtEl>
                                        <p:attrNameLst>
                                          <p:attrName>ppt_w</p:attrName>
                                        </p:attrNameLst>
                                      </p:cBhvr>
                                      <p:tavLst>
                                        <p:tav tm="0">
                                          <p:val>
                                            <p:fltVal val="0"/>
                                          </p:val>
                                        </p:tav>
                                        <p:tav tm="100000">
                                          <p:val>
                                            <p:strVal val="#ppt_w"/>
                                          </p:val>
                                        </p:tav>
                                      </p:tavLst>
                                    </p:anim>
                                    <p:anim calcmode="lin" valueType="num">
                                      <p:cBhvr>
                                        <p:cTn id="58" dur="1000" fill="hold"/>
                                        <p:tgtEl>
                                          <p:spTgt spid="101"/>
                                        </p:tgtEl>
                                        <p:attrNameLst>
                                          <p:attrName>ppt_h</p:attrName>
                                        </p:attrNameLst>
                                      </p:cBhvr>
                                      <p:tavLst>
                                        <p:tav tm="0">
                                          <p:val>
                                            <p:fltVal val="0"/>
                                          </p:val>
                                        </p:tav>
                                        <p:tav tm="100000">
                                          <p:val>
                                            <p:strVal val="#ppt_h"/>
                                          </p:val>
                                        </p:tav>
                                      </p:tavLst>
                                    </p:anim>
                                    <p:anim calcmode="lin" valueType="num">
                                      <p:cBhvr>
                                        <p:cTn id="59" dur="1000" fill="hold"/>
                                        <p:tgtEl>
                                          <p:spTgt spid="101"/>
                                        </p:tgtEl>
                                        <p:attrNameLst>
                                          <p:attrName>style.rotation</p:attrName>
                                        </p:attrNameLst>
                                      </p:cBhvr>
                                      <p:tavLst>
                                        <p:tav tm="0">
                                          <p:val>
                                            <p:fltVal val="90"/>
                                          </p:val>
                                        </p:tav>
                                        <p:tav tm="100000">
                                          <p:val>
                                            <p:fltVal val="0"/>
                                          </p:val>
                                        </p:tav>
                                      </p:tavLst>
                                    </p:anim>
                                    <p:animEffect transition="in" filter="fade">
                                      <p:cBhvr>
                                        <p:cTn id="60" dur="1000"/>
                                        <p:tgtEl>
                                          <p:spTgt spid="101"/>
                                        </p:tgtEl>
                                      </p:cBhvr>
                                    </p:animEffect>
                                  </p:childTnLst>
                                </p:cTn>
                              </p:par>
                            </p:childTnLst>
                          </p:cTn>
                        </p:par>
                        <p:par>
                          <p:cTn id="61" fill="hold">
                            <p:stCondLst>
                              <p:cond delay="6150"/>
                            </p:stCondLst>
                            <p:childTnLst>
                              <p:par>
                                <p:cTn id="62" presetID="2" presetClass="entr" presetSubtype="8" fill="hold" nodeType="afterEffect">
                                  <p:stCondLst>
                                    <p:cond delay="0"/>
                                  </p:stCondLst>
                                  <p:childTnLst>
                                    <p:set>
                                      <p:cBhvr>
                                        <p:cTn id="63" dur="1" fill="hold">
                                          <p:stCondLst>
                                            <p:cond delay="0"/>
                                          </p:stCondLst>
                                        </p:cTn>
                                        <p:tgtEl>
                                          <p:spTgt spid="113"/>
                                        </p:tgtEl>
                                        <p:attrNameLst>
                                          <p:attrName>style.visibility</p:attrName>
                                        </p:attrNameLst>
                                      </p:cBhvr>
                                      <p:to>
                                        <p:strVal val="visible"/>
                                      </p:to>
                                    </p:set>
                                    <p:anim calcmode="lin" valueType="num">
                                      <p:cBhvr additive="base">
                                        <p:cTn id="64" dur="500" fill="hold"/>
                                        <p:tgtEl>
                                          <p:spTgt spid="113"/>
                                        </p:tgtEl>
                                        <p:attrNameLst>
                                          <p:attrName>ppt_x</p:attrName>
                                        </p:attrNameLst>
                                      </p:cBhvr>
                                      <p:tavLst>
                                        <p:tav tm="0">
                                          <p:val>
                                            <p:strVal val="0-#ppt_w/2"/>
                                          </p:val>
                                        </p:tav>
                                        <p:tav tm="100000">
                                          <p:val>
                                            <p:strVal val="#ppt_x"/>
                                          </p:val>
                                        </p:tav>
                                      </p:tavLst>
                                    </p:anim>
                                    <p:anim calcmode="lin" valueType="num">
                                      <p:cBhvr additive="base">
                                        <p:cTn id="65" dur="500" fill="hold"/>
                                        <p:tgtEl>
                                          <p:spTgt spid="113"/>
                                        </p:tgtEl>
                                        <p:attrNameLst>
                                          <p:attrName>ppt_y</p:attrName>
                                        </p:attrNameLst>
                                      </p:cBhvr>
                                      <p:tavLst>
                                        <p:tav tm="0">
                                          <p:val>
                                            <p:strVal val="#ppt_y"/>
                                          </p:val>
                                        </p:tav>
                                        <p:tav tm="100000">
                                          <p:val>
                                            <p:strVal val="#ppt_y"/>
                                          </p:val>
                                        </p:tav>
                                      </p:tavLst>
                                    </p:anim>
                                  </p:childTnLst>
                                </p:cTn>
                              </p:par>
                            </p:childTnLst>
                          </p:cTn>
                        </p:par>
                        <p:par>
                          <p:cTn id="66" fill="hold">
                            <p:stCondLst>
                              <p:cond delay="6650"/>
                            </p:stCondLst>
                            <p:childTnLst>
                              <p:par>
                                <p:cTn id="67" presetID="42" presetClass="entr" presetSubtype="0" fill="hold" grpId="0" nodeType="afterEffect">
                                  <p:stCondLst>
                                    <p:cond delay="0"/>
                                  </p:stCondLst>
                                  <p:childTnLst>
                                    <p:set>
                                      <p:cBhvr>
                                        <p:cTn id="68" dur="1" fill="hold">
                                          <p:stCondLst>
                                            <p:cond delay="0"/>
                                          </p:stCondLst>
                                        </p:cTn>
                                        <p:tgtEl>
                                          <p:spTgt spid="117"/>
                                        </p:tgtEl>
                                        <p:attrNameLst>
                                          <p:attrName>style.visibility</p:attrName>
                                        </p:attrNameLst>
                                      </p:cBhvr>
                                      <p:to>
                                        <p:strVal val="visible"/>
                                      </p:to>
                                    </p:set>
                                    <p:animEffect transition="in" filter="fade">
                                      <p:cBhvr>
                                        <p:cTn id="69" dur="1000"/>
                                        <p:tgtEl>
                                          <p:spTgt spid="117"/>
                                        </p:tgtEl>
                                      </p:cBhvr>
                                    </p:animEffect>
                                    <p:anim calcmode="lin" valueType="num">
                                      <p:cBhvr>
                                        <p:cTn id="70" dur="1000" fill="hold"/>
                                        <p:tgtEl>
                                          <p:spTgt spid="117"/>
                                        </p:tgtEl>
                                        <p:attrNameLst>
                                          <p:attrName>ppt_x</p:attrName>
                                        </p:attrNameLst>
                                      </p:cBhvr>
                                      <p:tavLst>
                                        <p:tav tm="0">
                                          <p:val>
                                            <p:strVal val="#ppt_x"/>
                                          </p:val>
                                        </p:tav>
                                        <p:tav tm="100000">
                                          <p:val>
                                            <p:strVal val="#ppt_x"/>
                                          </p:val>
                                        </p:tav>
                                      </p:tavLst>
                                    </p:anim>
                                    <p:anim calcmode="lin" valueType="num">
                                      <p:cBhvr>
                                        <p:cTn id="71" dur="1000" fill="hold"/>
                                        <p:tgtEl>
                                          <p:spTgt spid="117"/>
                                        </p:tgtEl>
                                        <p:attrNameLst>
                                          <p:attrName>ppt_y</p:attrName>
                                        </p:attrNameLst>
                                      </p:cBhvr>
                                      <p:tavLst>
                                        <p:tav tm="0">
                                          <p:val>
                                            <p:strVal val="#ppt_y+.1"/>
                                          </p:val>
                                        </p:tav>
                                        <p:tav tm="100000">
                                          <p:val>
                                            <p:strVal val="#ppt_y"/>
                                          </p:val>
                                        </p:tav>
                                      </p:tavLst>
                                    </p:anim>
                                  </p:childTnLst>
                                </p:cTn>
                              </p:par>
                              <p:par>
                                <p:cTn id="72" presetID="2" presetClass="entr" presetSubtype="8" fill="hold" nodeType="withEffect">
                                  <p:stCondLst>
                                    <p:cond delay="0"/>
                                  </p:stCondLst>
                                  <p:childTnLst>
                                    <p:set>
                                      <p:cBhvr>
                                        <p:cTn id="73" dur="1" fill="hold">
                                          <p:stCondLst>
                                            <p:cond delay="0"/>
                                          </p:stCondLst>
                                        </p:cTn>
                                        <p:tgtEl>
                                          <p:spTgt spid="118"/>
                                        </p:tgtEl>
                                        <p:attrNameLst>
                                          <p:attrName>style.visibility</p:attrName>
                                        </p:attrNameLst>
                                      </p:cBhvr>
                                      <p:to>
                                        <p:strVal val="visible"/>
                                      </p:to>
                                    </p:set>
                                    <p:anim calcmode="lin" valueType="num">
                                      <p:cBhvr additive="base">
                                        <p:cTn id="74" dur="500" fill="hold"/>
                                        <p:tgtEl>
                                          <p:spTgt spid="118"/>
                                        </p:tgtEl>
                                        <p:attrNameLst>
                                          <p:attrName>ppt_x</p:attrName>
                                        </p:attrNameLst>
                                      </p:cBhvr>
                                      <p:tavLst>
                                        <p:tav tm="0">
                                          <p:val>
                                            <p:strVal val="0-#ppt_w/2"/>
                                          </p:val>
                                        </p:tav>
                                        <p:tav tm="100000">
                                          <p:val>
                                            <p:strVal val="#ppt_x"/>
                                          </p:val>
                                        </p:tav>
                                      </p:tavLst>
                                    </p:anim>
                                    <p:anim calcmode="lin" valueType="num">
                                      <p:cBhvr additive="base">
                                        <p:cTn id="75" dur="500" fill="hold"/>
                                        <p:tgtEl>
                                          <p:spTgt spid="118"/>
                                        </p:tgtEl>
                                        <p:attrNameLst>
                                          <p:attrName>ppt_y</p:attrName>
                                        </p:attrNameLst>
                                      </p:cBhvr>
                                      <p:tavLst>
                                        <p:tav tm="0">
                                          <p:val>
                                            <p:strVal val="#ppt_y"/>
                                          </p:val>
                                        </p:tav>
                                        <p:tav tm="100000">
                                          <p:val>
                                            <p:strVal val="#ppt_y"/>
                                          </p:val>
                                        </p:tav>
                                      </p:tavLst>
                                    </p:anim>
                                  </p:childTnLst>
                                </p:cTn>
                              </p:par>
                            </p:childTnLst>
                          </p:cTn>
                        </p:par>
                        <p:par>
                          <p:cTn id="76" fill="hold">
                            <p:stCondLst>
                              <p:cond delay="7650"/>
                            </p:stCondLst>
                            <p:childTnLst>
                              <p:par>
                                <p:cTn id="77" presetID="42" presetClass="entr" presetSubtype="0" fill="hold" grpId="0" nodeType="afterEffect">
                                  <p:stCondLst>
                                    <p:cond delay="0"/>
                                  </p:stCondLst>
                                  <p:childTnLst>
                                    <p:set>
                                      <p:cBhvr>
                                        <p:cTn id="78" dur="1" fill="hold">
                                          <p:stCondLst>
                                            <p:cond delay="0"/>
                                          </p:stCondLst>
                                        </p:cTn>
                                        <p:tgtEl>
                                          <p:spTgt spid="122"/>
                                        </p:tgtEl>
                                        <p:attrNameLst>
                                          <p:attrName>style.visibility</p:attrName>
                                        </p:attrNameLst>
                                      </p:cBhvr>
                                      <p:to>
                                        <p:strVal val="visible"/>
                                      </p:to>
                                    </p:set>
                                    <p:animEffect transition="in" filter="fade">
                                      <p:cBhvr>
                                        <p:cTn id="79" dur="1000"/>
                                        <p:tgtEl>
                                          <p:spTgt spid="122"/>
                                        </p:tgtEl>
                                      </p:cBhvr>
                                    </p:animEffect>
                                    <p:anim calcmode="lin" valueType="num">
                                      <p:cBhvr>
                                        <p:cTn id="80" dur="1000" fill="hold"/>
                                        <p:tgtEl>
                                          <p:spTgt spid="122"/>
                                        </p:tgtEl>
                                        <p:attrNameLst>
                                          <p:attrName>ppt_x</p:attrName>
                                        </p:attrNameLst>
                                      </p:cBhvr>
                                      <p:tavLst>
                                        <p:tav tm="0">
                                          <p:val>
                                            <p:strVal val="#ppt_x"/>
                                          </p:val>
                                        </p:tav>
                                        <p:tav tm="100000">
                                          <p:val>
                                            <p:strVal val="#ppt_x"/>
                                          </p:val>
                                        </p:tav>
                                      </p:tavLst>
                                    </p:anim>
                                    <p:anim calcmode="lin" valueType="num">
                                      <p:cBhvr>
                                        <p:cTn id="81" dur="1000" fill="hold"/>
                                        <p:tgtEl>
                                          <p:spTgt spid="122"/>
                                        </p:tgtEl>
                                        <p:attrNameLst>
                                          <p:attrName>ppt_y</p:attrName>
                                        </p:attrNameLst>
                                      </p:cBhvr>
                                      <p:tavLst>
                                        <p:tav tm="0">
                                          <p:val>
                                            <p:strVal val="#ppt_y+.1"/>
                                          </p:val>
                                        </p:tav>
                                        <p:tav tm="100000">
                                          <p:val>
                                            <p:strVal val="#ppt_y"/>
                                          </p:val>
                                        </p:tav>
                                      </p:tavLst>
                                    </p:anim>
                                  </p:childTnLst>
                                </p:cTn>
                              </p:par>
                              <p:par>
                                <p:cTn id="82" presetID="2" presetClass="entr" presetSubtype="8" fill="hold" nodeType="withEffect">
                                  <p:stCondLst>
                                    <p:cond delay="0"/>
                                  </p:stCondLst>
                                  <p:childTnLst>
                                    <p:set>
                                      <p:cBhvr>
                                        <p:cTn id="83" dur="1" fill="hold">
                                          <p:stCondLst>
                                            <p:cond delay="0"/>
                                          </p:stCondLst>
                                        </p:cTn>
                                        <p:tgtEl>
                                          <p:spTgt spid="123"/>
                                        </p:tgtEl>
                                        <p:attrNameLst>
                                          <p:attrName>style.visibility</p:attrName>
                                        </p:attrNameLst>
                                      </p:cBhvr>
                                      <p:to>
                                        <p:strVal val="visible"/>
                                      </p:to>
                                    </p:set>
                                    <p:anim calcmode="lin" valueType="num">
                                      <p:cBhvr additive="base">
                                        <p:cTn id="84" dur="500" fill="hold"/>
                                        <p:tgtEl>
                                          <p:spTgt spid="123"/>
                                        </p:tgtEl>
                                        <p:attrNameLst>
                                          <p:attrName>ppt_x</p:attrName>
                                        </p:attrNameLst>
                                      </p:cBhvr>
                                      <p:tavLst>
                                        <p:tav tm="0">
                                          <p:val>
                                            <p:strVal val="0-#ppt_w/2"/>
                                          </p:val>
                                        </p:tav>
                                        <p:tav tm="100000">
                                          <p:val>
                                            <p:strVal val="#ppt_x"/>
                                          </p:val>
                                        </p:tav>
                                      </p:tavLst>
                                    </p:anim>
                                    <p:anim calcmode="lin" valueType="num">
                                      <p:cBhvr additive="base">
                                        <p:cTn id="85" dur="500" fill="hold"/>
                                        <p:tgtEl>
                                          <p:spTgt spid="123"/>
                                        </p:tgtEl>
                                        <p:attrNameLst>
                                          <p:attrName>ppt_y</p:attrName>
                                        </p:attrNameLst>
                                      </p:cBhvr>
                                      <p:tavLst>
                                        <p:tav tm="0">
                                          <p:val>
                                            <p:strVal val="#ppt_y"/>
                                          </p:val>
                                        </p:tav>
                                        <p:tav tm="100000">
                                          <p:val>
                                            <p:strVal val="#ppt_y"/>
                                          </p:val>
                                        </p:tav>
                                      </p:tavLst>
                                    </p:anim>
                                  </p:childTnLst>
                                </p:cTn>
                              </p:par>
                            </p:childTnLst>
                          </p:cTn>
                        </p:par>
                        <p:par>
                          <p:cTn id="86" fill="hold">
                            <p:stCondLst>
                              <p:cond delay="8650"/>
                            </p:stCondLst>
                            <p:childTnLst>
                              <p:par>
                                <p:cTn id="87" presetID="42" presetClass="entr" presetSubtype="0" fill="hold" grpId="0" nodeType="afterEffect">
                                  <p:stCondLst>
                                    <p:cond delay="0"/>
                                  </p:stCondLst>
                                  <p:childTnLst>
                                    <p:set>
                                      <p:cBhvr>
                                        <p:cTn id="88" dur="1" fill="hold">
                                          <p:stCondLst>
                                            <p:cond delay="0"/>
                                          </p:stCondLst>
                                        </p:cTn>
                                        <p:tgtEl>
                                          <p:spTgt spid="127"/>
                                        </p:tgtEl>
                                        <p:attrNameLst>
                                          <p:attrName>style.visibility</p:attrName>
                                        </p:attrNameLst>
                                      </p:cBhvr>
                                      <p:to>
                                        <p:strVal val="visible"/>
                                      </p:to>
                                    </p:set>
                                    <p:animEffect transition="in" filter="fade">
                                      <p:cBhvr>
                                        <p:cTn id="89" dur="1000"/>
                                        <p:tgtEl>
                                          <p:spTgt spid="127"/>
                                        </p:tgtEl>
                                      </p:cBhvr>
                                    </p:animEffect>
                                    <p:anim calcmode="lin" valueType="num">
                                      <p:cBhvr>
                                        <p:cTn id="90" dur="1000" fill="hold"/>
                                        <p:tgtEl>
                                          <p:spTgt spid="127"/>
                                        </p:tgtEl>
                                        <p:attrNameLst>
                                          <p:attrName>ppt_x</p:attrName>
                                        </p:attrNameLst>
                                      </p:cBhvr>
                                      <p:tavLst>
                                        <p:tav tm="0">
                                          <p:val>
                                            <p:strVal val="#ppt_x"/>
                                          </p:val>
                                        </p:tav>
                                        <p:tav tm="100000">
                                          <p:val>
                                            <p:strVal val="#ppt_x"/>
                                          </p:val>
                                        </p:tav>
                                      </p:tavLst>
                                    </p:anim>
                                    <p:anim calcmode="lin" valueType="num">
                                      <p:cBhvr>
                                        <p:cTn id="91" dur="1000" fill="hold"/>
                                        <p:tgtEl>
                                          <p:spTgt spid="127"/>
                                        </p:tgtEl>
                                        <p:attrNameLst>
                                          <p:attrName>ppt_y</p:attrName>
                                        </p:attrNameLst>
                                      </p:cBhvr>
                                      <p:tavLst>
                                        <p:tav tm="0">
                                          <p:val>
                                            <p:strVal val="#ppt_y+.1"/>
                                          </p:val>
                                        </p:tav>
                                        <p:tav tm="100000">
                                          <p:val>
                                            <p:strVal val="#ppt_y"/>
                                          </p:val>
                                        </p:tav>
                                      </p:tavLst>
                                    </p:anim>
                                  </p:childTnLst>
                                </p:cTn>
                              </p:par>
                              <p:par>
                                <p:cTn id="92" presetID="2" presetClass="entr" presetSubtype="8" fill="hold" nodeType="withEffect">
                                  <p:stCondLst>
                                    <p:cond delay="0"/>
                                  </p:stCondLst>
                                  <p:childTnLst>
                                    <p:set>
                                      <p:cBhvr>
                                        <p:cTn id="93" dur="1" fill="hold">
                                          <p:stCondLst>
                                            <p:cond delay="0"/>
                                          </p:stCondLst>
                                        </p:cTn>
                                        <p:tgtEl>
                                          <p:spTgt spid="128"/>
                                        </p:tgtEl>
                                        <p:attrNameLst>
                                          <p:attrName>style.visibility</p:attrName>
                                        </p:attrNameLst>
                                      </p:cBhvr>
                                      <p:to>
                                        <p:strVal val="visible"/>
                                      </p:to>
                                    </p:set>
                                    <p:anim calcmode="lin" valueType="num">
                                      <p:cBhvr additive="base">
                                        <p:cTn id="94" dur="500" fill="hold"/>
                                        <p:tgtEl>
                                          <p:spTgt spid="128"/>
                                        </p:tgtEl>
                                        <p:attrNameLst>
                                          <p:attrName>ppt_x</p:attrName>
                                        </p:attrNameLst>
                                      </p:cBhvr>
                                      <p:tavLst>
                                        <p:tav tm="0">
                                          <p:val>
                                            <p:strVal val="0-#ppt_w/2"/>
                                          </p:val>
                                        </p:tav>
                                        <p:tav tm="100000">
                                          <p:val>
                                            <p:strVal val="#ppt_x"/>
                                          </p:val>
                                        </p:tav>
                                      </p:tavLst>
                                    </p:anim>
                                    <p:anim calcmode="lin" valueType="num">
                                      <p:cBhvr additive="base">
                                        <p:cTn id="95" dur="500" fill="hold"/>
                                        <p:tgtEl>
                                          <p:spTgt spid="128"/>
                                        </p:tgtEl>
                                        <p:attrNameLst>
                                          <p:attrName>ppt_y</p:attrName>
                                        </p:attrNameLst>
                                      </p:cBhvr>
                                      <p:tavLst>
                                        <p:tav tm="0">
                                          <p:val>
                                            <p:strVal val="#ppt_y"/>
                                          </p:val>
                                        </p:tav>
                                        <p:tav tm="100000">
                                          <p:val>
                                            <p:strVal val="#ppt_y"/>
                                          </p:val>
                                        </p:tav>
                                      </p:tavLst>
                                    </p:anim>
                                  </p:childTnLst>
                                </p:cTn>
                              </p:par>
                            </p:childTnLst>
                          </p:cTn>
                        </p:par>
                        <p:par>
                          <p:cTn id="96" fill="hold">
                            <p:stCondLst>
                              <p:cond delay="9650"/>
                            </p:stCondLst>
                            <p:childTnLst>
                              <p:par>
                                <p:cTn id="97" presetID="42" presetClass="entr" presetSubtype="0" fill="hold" grpId="0" nodeType="afterEffect">
                                  <p:stCondLst>
                                    <p:cond delay="0"/>
                                  </p:stCondLst>
                                  <p:childTnLst>
                                    <p:set>
                                      <p:cBhvr>
                                        <p:cTn id="98" dur="1" fill="hold">
                                          <p:stCondLst>
                                            <p:cond delay="0"/>
                                          </p:stCondLst>
                                        </p:cTn>
                                        <p:tgtEl>
                                          <p:spTgt spid="132"/>
                                        </p:tgtEl>
                                        <p:attrNameLst>
                                          <p:attrName>style.visibility</p:attrName>
                                        </p:attrNameLst>
                                      </p:cBhvr>
                                      <p:to>
                                        <p:strVal val="visible"/>
                                      </p:to>
                                    </p:set>
                                    <p:animEffect transition="in" filter="fade">
                                      <p:cBhvr>
                                        <p:cTn id="99" dur="1000"/>
                                        <p:tgtEl>
                                          <p:spTgt spid="132"/>
                                        </p:tgtEl>
                                      </p:cBhvr>
                                    </p:animEffect>
                                    <p:anim calcmode="lin" valueType="num">
                                      <p:cBhvr>
                                        <p:cTn id="100" dur="1000" fill="hold"/>
                                        <p:tgtEl>
                                          <p:spTgt spid="132"/>
                                        </p:tgtEl>
                                        <p:attrNameLst>
                                          <p:attrName>ppt_x</p:attrName>
                                        </p:attrNameLst>
                                      </p:cBhvr>
                                      <p:tavLst>
                                        <p:tav tm="0">
                                          <p:val>
                                            <p:strVal val="#ppt_x"/>
                                          </p:val>
                                        </p:tav>
                                        <p:tav tm="100000">
                                          <p:val>
                                            <p:strVal val="#ppt_x"/>
                                          </p:val>
                                        </p:tav>
                                      </p:tavLst>
                                    </p:anim>
                                    <p:anim calcmode="lin" valueType="num">
                                      <p:cBhvr>
                                        <p:cTn id="101" dur="1000" fill="hold"/>
                                        <p:tgtEl>
                                          <p:spTgt spid="132"/>
                                        </p:tgtEl>
                                        <p:attrNameLst>
                                          <p:attrName>ppt_y</p:attrName>
                                        </p:attrNameLst>
                                      </p:cBhvr>
                                      <p:tavLst>
                                        <p:tav tm="0">
                                          <p:val>
                                            <p:strVal val="#ppt_y+.1"/>
                                          </p:val>
                                        </p:tav>
                                        <p:tav tm="100000">
                                          <p:val>
                                            <p:strVal val="#ppt_y"/>
                                          </p:val>
                                        </p:tav>
                                      </p:tavLst>
                                    </p:anim>
                                  </p:childTnLst>
                                </p:cTn>
                              </p:par>
                            </p:childTnLst>
                          </p:cTn>
                        </p:par>
                        <p:par>
                          <p:cTn id="102" fill="hold">
                            <p:stCondLst>
                              <p:cond delay="10650"/>
                            </p:stCondLst>
                            <p:childTnLst>
                              <p:par>
                                <p:cTn id="103" presetID="10" presetClass="entr" presetSubtype="0" fill="hold" grpId="0" nodeType="afterEffect">
                                  <p:stCondLst>
                                    <p:cond delay="0"/>
                                  </p:stCondLst>
                                  <p:childTnLst>
                                    <p:set>
                                      <p:cBhvr>
                                        <p:cTn id="104" dur="1" fill="hold">
                                          <p:stCondLst>
                                            <p:cond delay="0"/>
                                          </p:stCondLst>
                                        </p:cTn>
                                        <p:tgtEl>
                                          <p:spTgt spid="107"/>
                                        </p:tgtEl>
                                        <p:attrNameLst>
                                          <p:attrName>style.visibility</p:attrName>
                                        </p:attrNameLst>
                                      </p:cBhvr>
                                      <p:to>
                                        <p:strVal val="visible"/>
                                      </p:to>
                                    </p:set>
                                    <p:animEffect transition="in" filter="fade">
                                      <p:cBhvr>
                                        <p:cTn id="105" dur="500"/>
                                        <p:tgtEl>
                                          <p:spTgt spid="107"/>
                                        </p:tgtEl>
                                      </p:cBhvr>
                                    </p:animEffect>
                                  </p:childTnLst>
                                </p:cTn>
                              </p:par>
                              <p:par>
                                <p:cTn id="106" presetID="10" presetClass="entr" presetSubtype="0" fill="hold" nodeType="withEffect">
                                  <p:stCondLst>
                                    <p:cond delay="0"/>
                                  </p:stCondLst>
                                  <p:childTnLst>
                                    <p:set>
                                      <p:cBhvr>
                                        <p:cTn id="107" dur="1" fill="hold">
                                          <p:stCondLst>
                                            <p:cond delay="0"/>
                                          </p:stCondLst>
                                        </p:cTn>
                                        <p:tgtEl>
                                          <p:spTgt spid="112"/>
                                        </p:tgtEl>
                                        <p:attrNameLst>
                                          <p:attrName>style.visibility</p:attrName>
                                        </p:attrNameLst>
                                      </p:cBhvr>
                                      <p:to>
                                        <p:strVal val="visible"/>
                                      </p:to>
                                    </p:set>
                                    <p:animEffect transition="in" filter="fade">
                                      <p:cBhvr>
                                        <p:cTn id="108" dur="500"/>
                                        <p:tgtEl>
                                          <p:spTgt spid="112"/>
                                        </p:tgtEl>
                                      </p:cBhvr>
                                    </p:animEffect>
                                  </p:childTnLst>
                                </p:cTn>
                              </p:par>
                              <p:par>
                                <p:cTn id="109" presetID="10" presetClass="entr" presetSubtype="0" fill="hold" nodeType="withEffect">
                                  <p:stCondLst>
                                    <p:cond delay="0"/>
                                  </p:stCondLst>
                                  <p:childTnLst>
                                    <p:set>
                                      <p:cBhvr>
                                        <p:cTn id="110" dur="1" fill="hold">
                                          <p:stCondLst>
                                            <p:cond delay="0"/>
                                          </p:stCondLst>
                                        </p:cTn>
                                        <p:tgtEl>
                                          <p:spTgt spid="109"/>
                                        </p:tgtEl>
                                        <p:attrNameLst>
                                          <p:attrName>style.visibility</p:attrName>
                                        </p:attrNameLst>
                                      </p:cBhvr>
                                      <p:to>
                                        <p:strVal val="visible"/>
                                      </p:to>
                                    </p:set>
                                    <p:animEffect transition="in" filter="fade">
                                      <p:cBhvr>
                                        <p:cTn id="111" dur="500"/>
                                        <p:tgtEl>
                                          <p:spTgt spid="109"/>
                                        </p:tgtEl>
                                      </p:cBhvr>
                                    </p:animEffect>
                                  </p:childTnLst>
                                </p:cTn>
                              </p:par>
                            </p:childTnLst>
                          </p:cTn>
                        </p:par>
                        <p:par>
                          <p:cTn id="112" fill="hold">
                            <p:stCondLst>
                              <p:cond delay="11150"/>
                            </p:stCondLst>
                            <p:childTnLst>
                              <p:par>
                                <p:cTn id="113" presetID="1" presetClass="entr" presetSubtype="0" fill="hold" nodeType="afterEffect">
                                  <p:stCondLst>
                                    <p:cond delay="0"/>
                                  </p:stCondLst>
                                  <p:childTnLst>
                                    <p:set>
                                      <p:cBhvr>
                                        <p:cTn id="114" dur="1" fill="hold">
                                          <p:stCondLst>
                                            <p:cond delay="0"/>
                                          </p:stCondLst>
                                        </p:cTn>
                                        <p:tgtEl>
                                          <p:spTgt spid="109"/>
                                        </p:tgtEl>
                                        <p:attrNameLst>
                                          <p:attrName>style.visibility</p:attrName>
                                        </p:attrNameLst>
                                      </p:cBhvr>
                                      <p:to>
                                        <p:strVal val="visible"/>
                                      </p:to>
                                    </p:set>
                                  </p:childTnLst>
                                </p:cTn>
                              </p:par>
                              <p:par>
                                <p:cTn id="115" presetID="0" presetClass="path" presetSubtype="0" accel="50000" decel="50000" fill="hold" nodeType="withEffect">
                                  <p:stCondLst>
                                    <p:cond delay="0"/>
                                  </p:stCondLst>
                                  <p:childTnLst>
                                    <p:animMotion origin="layout" path="M 1.39359E-6 -3.7037E-6 C 0.26843 -0.00764 0.12555 -0.00532 0.42928 -0.00532 " pathEditMode="relative" rAng="0" ptsTypes="fA">
                                      <p:cBhvr>
                                        <p:cTn id="116" dur="2000" fill="hold"/>
                                        <p:tgtEl>
                                          <p:spTgt spid="112"/>
                                        </p:tgtEl>
                                        <p:attrNameLst>
                                          <p:attrName>ppt_x</p:attrName>
                                          <p:attrName>ppt_y</p:attrName>
                                        </p:attrNameLst>
                                      </p:cBhvr>
                                      <p:rCtr x="21464" y="-394"/>
                                    </p:animMotion>
                                  </p:childTnLst>
                                </p:cTn>
                              </p:par>
                              <p:par>
                                <p:cTn id="117" presetID="63" presetClass="path" presetSubtype="0" accel="50000" decel="50000" fill="hold" nodeType="withEffect">
                                  <p:stCondLst>
                                    <p:cond delay="0"/>
                                  </p:stCondLst>
                                  <p:childTnLst>
                                    <p:animMotion origin="layout" path="M 3.76921E-6 -3.7037E-7 L 0.43435 -3.7037E-7 " pathEditMode="relative" rAng="0" ptsTypes="AA">
                                      <p:cBhvr>
                                        <p:cTn id="118" dur="2000" fill="hold"/>
                                        <p:tgtEl>
                                          <p:spTgt spid="109"/>
                                        </p:tgtEl>
                                        <p:attrNameLst>
                                          <p:attrName>ppt_x</p:attrName>
                                          <p:attrName>ppt_y</p:attrName>
                                        </p:attrNameLst>
                                      </p:cBhvr>
                                      <p:rCtr x="21711" y="0"/>
                                    </p:animMotion>
                                  </p:childTnLst>
                                </p:cTn>
                              </p:par>
                              <p:par>
                                <p:cTn id="119" presetID="22" presetClass="entr" presetSubtype="8" fill="hold" grpId="0" nodeType="withEffect">
                                  <p:stCondLst>
                                    <p:cond delay="300"/>
                                  </p:stCondLst>
                                  <p:childTnLst>
                                    <p:set>
                                      <p:cBhvr>
                                        <p:cTn id="120" dur="1" fill="hold">
                                          <p:stCondLst>
                                            <p:cond delay="0"/>
                                          </p:stCondLst>
                                        </p:cTn>
                                        <p:tgtEl>
                                          <p:spTgt spid="108"/>
                                        </p:tgtEl>
                                        <p:attrNameLst>
                                          <p:attrName>style.visibility</p:attrName>
                                        </p:attrNameLst>
                                      </p:cBhvr>
                                      <p:to>
                                        <p:strVal val="visible"/>
                                      </p:to>
                                    </p:set>
                                    <p:animEffect transition="in" filter="wipe(left)">
                                      <p:cBhvr>
                                        <p:cTn id="121" dur="1600"/>
                                        <p:tgtEl>
                                          <p:spTgt spid="108"/>
                                        </p:tgtEl>
                                      </p:cBhvr>
                                    </p:animEffect>
                                  </p:childTnLst>
                                </p:cTn>
                              </p:par>
                              <p:par>
                                <p:cTn id="122" presetID="10" presetClass="exit" presetSubtype="0" fill="hold" nodeType="withEffect">
                                  <p:stCondLst>
                                    <p:cond delay="2000"/>
                                  </p:stCondLst>
                                  <p:childTnLst>
                                    <p:animEffect transition="out" filter="fade">
                                      <p:cBhvr>
                                        <p:cTn id="123" dur="500"/>
                                        <p:tgtEl>
                                          <p:spTgt spid="112"/>
                                        </p:tgtEl>
                                      </p:cBhvr>
                                    </p:animEffect>
                                    <p:set>
                                      <p:cBhvr>
                                        <p:cTn id="124" dur="1" fill="hold">
                                          <p:stCondLst>
                                            <p:cond delay="499"/>
                                          </p:stCondLst>
                                        </p:cTn>
                                        <p:tgtEl>
                                          <p:spTgt spid="112"/>
                                        </p:tgtEl>
                                        <p:attrNameLst>
                                          <p:attrName>style.visibility</p:attrName>
                                        </p:attrNameLst>
                                      </p:cBhvr>
                                      <p:to>
                                        <p:strVal val="hidden"/>
                                      </p:to>
                                    </p:set>
                                  </p:childTnLst>
                                </p:cTn>
                              </p:par>
                            </p:childTnLst>
                          </p:cTn>
                        </p:par>
                        <p:par>
                          <p:cTn id="125" fill="hold">
                            <p:stCondLst>
                              <p:cond delay="13650"/>
                            </p:stCondLst>
                            <p:childTnLst>
                              <p:par>
                                <p:cTn id="126" presetID="42" presetClass="entr" presetSubtype="0" fill="hold" grpId="0" nodeType="afterEffect">
                                  <p:stCondLst>
                                    <p:cond delay="0"/>
                                  </p:stCondLst>
                                  <p:childTnLst>
                                    <p:set>
                                      <p:cBhvr>
                                        <p:cTn id="127" dur="1" fill="hold">
                                          <p:stCondLst>
                                            <p:cond delay="0"/>
                                          </p:stCondLst>
                                        </p:cTn>
                                        <p:tgtEl>
                                          <p:spTgt spid="105"/>
                                        </p:tgtEl>
                                        <p:attrNameLst>
                                          <p:attrName>style.visibility</p:attrName>
                                        </p:attrNameLst>
                                      </p:cBhvr>
                                      <p:to>
                                        <p:strVal val="visible"/>
                                      </p:to>
                                    </p:set>
                                    <p:animEffect transition="in" filter="fade">
                                      <p:cBhvr>
                                        <p:cTn id="128" dur="1000"/>
                                        <p:tgtEl>
                                          <p:spTgt spid="105"/>
                                        </p:tgtEl>
                                      </p:cBhvr>
                                    </p:animEffect>
                                    <p:anim calcmode="lin" valueType="num">
                                      <p:cBhvr>
                                        <p:cTn id="129" dur="1000" fill="hold"/>
                                        <p:tgtEl>
                                          <p:spTgt spid="105"/>
                                        </p:tgtEl>
                                        <p:attrNameLst>
                                          <p:attrName>ppt_x</p:attrName>
                                        </p:attrNameLst>
                                      </p:cBhvr>
                                      <p:tavLst>
                                        <p:tav tm="0">
                                          <p:val>
                                            <p:strVal val="#ppt_x"/>
                                          </p:val>
                                        </p:tav>
                                        <p:tav tm="100000">
                                          <p:val>
                                            <p:strVal val="#ppt_x"/>
                                          </p:val>
                                        </p:tav>
                                      </p:tavLst>
                                    </p:anim>
                                    <p:anim calcmode="lin" valueType="num">
                                      <p:cBhvr>
                                        <p:cTn id="130" dur="1000" fill="hold"/>
                                        <p:tgtEl>
                                          <p:spTgt spid="105"/>
                                        </p:tgtEl>
                                        <p:attrNameLst>
                                          <p:attrName>ppt_y</p:attrName>
                                        </p:attrNameLst>
                                      </p:cBhvr>
                                      <p:tavLst>
                                        <p:tav tm="0">
                                          <p:val>
                                            <p:strVal val="#ppt_y+.1"/>
                                          </p:val>
                                        </p:tav>
                                        <p:tav tm="100000">
                                          <p:val>
                                            <p:strVal val="#ppt_y"/>
                                          </p:val>
                                        </p:tav>
                                      </p:tavLst>
                                    </p:anim>
                                  </p:childTnLst>
                                </p:cTn>
                              </p:par>
                            </p:childTnLst>
                          </p:cTn>
                        </p:par>
                        <p:par>
                          <p:cTn id="131" fill="hold">
                            <p:stCondLst>
                              <p:cond delay="14650"/>
                            </p:stCondLst>
                            <p:childTnLst>
                              <p:par>
                                <p:cTn id="132" presetID="10" presetClass="entr" presetSubtype="0" fill="hold" grpId="0" nodeType="afterEffect">
                                  <p:stCondLst>
                                    <p:cond delay="0"/>
                                  </p:stCondLst>
                                  <p:childTnLst>
                                    <p:set>
                                      <p:cBhvr>
                                        <p:cTn id="133" dur="1" fill="hold">
                                          <p:stCondLst>
                                            <p:cond delay="0"/>
                                          </p:stCondLst>
                                        </p:cTn>
                                        <p:tgtEl>
                                          <p:spTgt spid="106"/>
                                        </p:tgtEl>
                                        <p:attrNameLst>
                                          <p:attrName>style.visibility</p:attrName>
                                        </p:attrNameLst>
                                      </p:cBhvr>
                                      <p:to>
                                        <p:strVal val="visible"/>
                                      </p:to>
                                    </p:set>
                                    <p:animEffect transition="in" filter="fade">
                                      <p:cBhvr>
                                        <p:cTn id="134"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 grpId="0"/>
      <p:bldP spid="105" grpId="0"/>
      <p:bldP spid="106" grpId="0"/>
      <p:bldP spid="107" grpId="0" animBg="1"/>
      <p:bldP spid="108" grpId="0"/>
      <p:bldP spid="117" grpId="0"/>
      <p:bldP spid="122" grpId="0"/>
      <p:bldP spid="127" grpId="0"/>
      <p:bldP spid="13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2" descr="C:\Users\Administrator\Desktop\01.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588" y="-1018420"/>
            <a:ext cx="12192001" cy="8120063"/>
          </a:xfrm>
          <a:prstGeom prst="rect">
            <a:avLst/>
          </a:prstGeom>
          <a:noFill/>
          <a:extLst>
            <a:ext uri="{909E8E84-426E-40DD-AFC4-6F175D3DCCD1}">
              <a14:hiddenFill xmlns:a14="http://schemas.microsoft.com/office/drawing/2010/main">
                <a:solidFill>
                  <a:srgbClr val="FFFFFF"/>
                </a:solidFill>
              </a14:hiddenFill>
            </a:ext>
          </a:extLst>
        </p:spPr>
      </p:pic>
      <p:sp>
        <p:nvSpPr>
          <p:cNvPr id="10" name="矩形 9"/>
          <p:cNvSpPr/>
          <p:nvPr/>
        </p:nvSpPr>
        <p:spPr>
          <a:xfrm>
            <a:off x="0" y="1873463"/>
            <a:ext cx="12190414" cy="2420758"/>
          </a:xfrm>
          <a:prstGeom prst="rect">
            <a:avLst/>
          </a:prstGeom>
          <a:solidFill>
            <a:srgbClr val="C00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02A36"/>
              </a:solidFill>
            </a:endParaRPr>
          </a:p>
        </p:txBody>
      </p:sp>
      <p:sp>
        <p:nvSpPr>
          <p:cNvPr id="11" name="矩形 10"/>
          <p:cNvSpPr/>
          <p:nvPr/>
        </p:nvSpPr>
        <p:spPr>
          <a:xfrm>
            <a:off x="5296877" y="2613725"/>
            <a:ext cx="4285273" cy="830993"/>
          </a:xfrm>
          <a:prstGeom prst="rect">
            <a:avLst/>
          </a:prstGeom>
        </p:spPr>
        <p:txBody>
          <a:bodyPr wrap="square" lIns="91437" tIns="45718" rIns="91437" bIns="45718">
            <a:spAutoFit/>
          </a:bodyPr>
          <a:lstStyle/>
          <a:p>
            <a:r>
              <a:rPr lang="zh-CN" altLang="en-US" sz="4800" b="1" dirty="0">
                <a:solidFill>
                  <a:schemeClr val="bg1"/>
                </a:solidFill>
                <a:latin typeface="微软雅黑" pitchFamily="34" charset="-122"/>
                <a:ea typeface="微软雅黑" pitchFamily="34" charset="-122"/>
              </a:rPr>
              <a:t>点击加入标题</a:t>
            </a:r>
          </a:p>
        </p:txBody>
      </p:sp>
      <p:grpSp>
        <p:nvGrpSpPr>
          <p:cNvPr id="12" name="组合 11"/>
          <p:cNvGrpSpPr/>
          <p:nvPr/>
        </p:nvGrpSpPr>
        <p:grpSpPr>
          <a:xfrm>
            <a:off x="2507143" y="2087565"/>
            <a:ext cx="2209984" cy="1992550"/>
            <a:chOff x="3720691" y="2824413"/>
            <a:chExt cx="1341120" cy="1209172"/>
          </a:xfrm>
        </p:grpSpPr>
        <p:sp>
          <p:nvSpPr>
            <p:cNvPr id="13"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sp>
        <p:nvSpPr>
          <p:cNvPr id="23" name="TextBox 22"/>
          <p:cNvSpPr txBox="1"/>
          <p:nvPr/>
        </p:nvSpPr>
        <p:spPr>
          <a:xfrm>
            <a:off x="3081598" y="2320762"/>
            <a:ext cx="1126806" cy="1446550"/>
          </a:xfrm>
          <a:prstGeom prst="rect">
            <a:avLst/>
          </a:prstGeom>
          <a:noFill/>
        </p:spPr>
        <p:txBody>
          <a:bodyPr wrap="square" rtlCol="0">
            <a:spAutoFit/>
          </a:bodyPr>
          <a:lstStyle/>
          <a:p>
            <a:r>
              <a:rPr lang="en-US" altLang="zh-CN" sz="8800" b="1" dirty="0" smtClean="0">
                <a:solidFill>
                  <a:srgbClr val="C00000"/>
                </a:solidFill>
                <a:latin typeface="微软雅黑" pitchFamily="34" charset="-122"/>
                <a:ea typeface="微软雅黑" pitchFamily="34" charset="-122"/>
              </a:rPr>
              <a:t>B</a:t>
            </a:r>
            <a:endParaRPr lang="zh-CN" altLang="en-US" sz="8800" b="1" dirty="0">
              <a:solidFill>
                <a:srgbClr val="C00000"/>
              </a:solidFill>
              <a:latin typeface="微软雅黑" pitchFamily="34" charset="-122"/>
              <a:ea typeface="微软雅黑" pitchFamily="34" charset="-122"/>
            </a:endParaRPr>
          </a:p>
        </p:txBody>
      </p:sp>
    </p:spTree>
    <p:extLst>
      <p:ext uri="{BB962C8B-B14F-4D97-AF65-F5344CB8AC3E}">
        <p14:creationId xmlns:p14="http://schemas.microsoft.com/office/powerpoint/2010/main" val="3829313733"/>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randombar(horizontal)">
                                      <p:cBhvr>
                                        <p:cTn id="7" dur="500"/>
                                        <p:tgtEl>
                                          <p:spTgt spid="1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par>
                                <p:cTn id="12" presetID="2" presetClass="entr" presetSubtype="8" fill="hold" nodeType="with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additive="base">
                                        <p:cTn id="14" dur="500" fill="hold"/>
                                        <p:tgtEl>
                                          <p:spTgt spid="12"/>
                                        </p:tgtEl>
                                        <p:attrNameLst>
                                          <p:attrName>ppt_x</p:attrName>
                                        </p:attrNameLst>
                                      </p:cBhvr>
                                      <p:tavLst>
                                        <p:tav tm="0">
                                          <p:val>
                                            <p:strVal val="0-#ppt_w/2"/>
                                          </p:val>
                                        </p:tav>
                                        <p:tav tm="100000">
                                          <p:val>
                                            <p:strVal val="#ppt_x"/>
                                          </p:val>
                                        </p:tav>
                                      </p:tavLst>
                                    </p:anim>
                                    <p:anim calcmode="lin" valueType="num">
                                      <p:cBhvr additive="base">
                                        <p:cTn id="15" dur="500" fill="hold"/>
                                        <p:tgtEl>
                                          <p:spTgt spid="12"/>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1000"/>
                                        <p:tgtEl>
                                          <p:spTgt spid="23"/>
                                        </p:tgtEl>
                                      </p:cBhvr>
                                    </p:animEffect>
                                    <p:anim calcmode="lin" valueType="num">
                                      <p:cBhvr>
                                        <p:cTn id="20" dur="1000" fill="hold"/>
                                        <p:tgtEl>
                                          <p:spTgt spid="23"/>
                                        </p:tgtEl>
                                        <p:attrNameLst>
                                          <p:attrName>ppt_x</p:attrName>
                                        </p:attrNameLst>
                                      </p:cBhvr>
                                      <p:tavLst>
                                        <p:tav tm="0">
                                          <p:val>
                                            <p:strVal val="#ppt_x"/>
                                          </p:val>
                                        </p:tav>
                                        <p:tav tm="100000">
                                          <p:val>
                                            <p:strVal val="#ppt_x"/>
                                          </p:val>
                                        </p:tav>
                                      </p:tavLst>
                                    </p:anim>
                                    <p:anim calcmode="lin" valueType="num">
                                      <p:cBhvr>
                                        <p:cTn id="21" dur="1000" fill="hold"/>
                                        <p:tgtEl>
                                          <p:spTgt spid="23"/>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31" presetClass="entr" presetSubtype="0"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1250" fill="hold"/>
                                        <p:tgtEl>
                                          <p:spTgt spid="11"/>
                                        </p:tgtEl>
                                        <p:attrNameLst>
                                          <p:attrName>ppt_w</p:attrName>
                                        </p:attrNameLst>
                                      </p:cBhvr>
                                      <p:tavLst>
                                        <p:tav tm="0">
                                          <p:val>
                                            <p:fltVal val="0"/>
                                          </p:val>
                                        </p:tav>
                                        <p:tav tm="100000">
                                          <p:val>
                                            <p:strVal val="#ppt_w"/>
                                          </p:val>
                                        </p:tav>
                                      </p:tavLst>
                                    </p:anim>
                                    <p:anim calcmode="lin" valueType="num">
                                      <p:cBhvr>
                                        <p:cTn id="26" dur="1250" fill="hold"/>
                                        <p:tgtEl>
                                          <p:spTgt spid="11"/>
                                        </p:tgtEl>
                                        <p:attrNameLst>
                                          <p:attrName>ppt_h</p:attrName>
                                        </p:attrNameLst>
                                      </p:cBhvr>
                                      <p:tavLst>
                                        <p:tav tm="0">
                                          <p:val>
                                            <p:fltVal val="0"/>
                                          </p:val>
                                        </p:tav>
                                        <p:tav tm="100000">
                                          <p:val>
                                            <p:strVal val="#ppt_h"/>
                                          </p:val>
                                        </p:tav>
                                      </p:tavLst>
                                    </p:anim>
                                    <p:anim calcmode="lin" valueType="num">
                                      <p:cBhvr>
                                        <p:cTn id="27" dur="1250" fill="hold"/>
                                        <p:tgtEl>
                                          <p:spTgt spid="11"/>
                                        </p:tgtEl>
                                        <p:attrNameLst>
                                          <p:attrName>style.rotation</p:attrName>
                                        </p:attrNameLst>
                                      </p:cBhvr>
                                      <p:tavLst>
                                        <p:tav tm="0">
                                          <p:val>
                                            <p:fltVal val="90"/>
                                          </p:val>
                                        </p:tav>
                                        <p:tav tm="100000">
                                          <p:val>
                                            <p:fltVal val="0"/>
                                          </p:val>
                                        </p:tav>
                                      </p:tavLst>
                                    </p:anim>
                                    <p:animEffect transition="in" filter="fade">
                                      <p:cBhvr>
                                        <p:cTn id="28" dur="12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2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7564421" y="2710175"/>
            <a:ext cx="2448626" cy="3097778"/>
          </a:xfrm>
          <a:prstGeom prst="rect">
            <a:avLst/>
          </a:prstGeom>
          <a:solidFill>
            <a:srgbClr val="EFEFEF"/>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10" name="五边形 5"/>
          <p:cNvSpPr/>
          <p:nvPr/>
        </p:nvSpPr>
        <p:spPr>
          <a:xfrm>
            <a:off x="7440464" y="1917721"/>
            <a:ext cx="2736175" cy="576330"/>
          </a:xfrm>
          <a:custGeom>
            <a:avLst/>
            <a:gdLst/>
            <a:ahLst/>
            <a:cxnLst/>
            <a:rect l="l" t="t" r="r" b="b"/>
            <a:pathLst>
              <a:path w="2736056" h="576064">
                <a:moveTo>
                  <a:pt x="0" y="0"/>
                </a:moveTo>
                <a:lnTo>
                  <a:pt x="2448024" y="0"/>
                </a:lnTo>
                <a:lnTo>
                  <a:pt x="2736056" y="288032"/>
                </a:lnTo>
                <a:lnTo>
                  <a:pt x="2448024" y="576064"/>
                </a:lnTo>
                <a:lnTo>
                  <a:pt x="0" y="576064"/>
                </a:lnTo>
                <a:lnTo>
                  <a:pt x="288032" y="288032"/>
                </a:lnTo>
                <a:close/>
              </a:path>
            </a:pathLst>
          </a:custGeom>
          <a:solidFill>
            <a:srgbClr val="C00000"/>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11" name="Rectangle 42"/>
          <p:cNvSpPr/>
          <p:nvPr/>
        </p:nvSpPr>
        <p:spPr>
          <a:xfrm flipH="1">
            <a:off x="7680714" y="2998343"/>
            <a:ext cx="2304432" cy="815457"/>
          </a:xfrm>
          <a:prstGeom prst="rect">
            <a:avLst/>
          </a:prstGeom>
          <a:noFill/>
          <a:ln w="12700" cap="flat" cmpd="sng" algn="ctr">
            <a:noFill/>
            <a:prstDash val="solid"/>
          </a:ln>
          <a:effectLst/>
        </p:spPr>
        <p:txBody>
          <a:bodyPr lIns="91433" tIns="0" rIns="91433" bIns="0" rtlCol="0" anchor="t"/>
          <a:lstStyle/>
          <a:p>
            <a:pPr>
              <a:defRPr/>
            </a:pPr>
            <a:r>
              <a:rPr lang="zh-CN" altLang="en-US" sz="1400" kern="0" dirty="0">
                <a:solidFill>
                  <a:schemeClr val="tx1">
                    <a:lumMod val="50000"/>
                    <a:lumOff val="50000"/>
                  </a:schemeClr>
                </a:solidFill>
                <a:latin typeface="微软雅黑" pitchFamily="34" charset="-122"/>
                <a:ea typeface="微软雅黑" pitchFamily="34" charset="-122"/>
                <a:cs typeface="Arial" pitchFamily="34" charset="0"/>
              </a:rPr>
              <a:t>加入你的文字描述加入你的文字描述，加入你的文</a:t>
            </a:r>
            <a:endParaRPr lang="en-US" altLang="zh-CN" sz="1400" kern="0" dirty="0">
              <a:solidFill>
                <a:schemeClr val="tx1">
                  <a:lumMod val="50000"/>
                  <a:lumOff val="50000"/>
                </a:schemeClr>
              </a:solidFill>
              <a:latin typeface="微软雅黑" pitchFamily="34" charset="-122"/>
              <a:ea typeface="微软雅黑" pitchFamily="34" charset="-122"/>
              <a:cs typeface="Arial" pitchFamily="34" charset="0"/>
            </a:endParaRPr>
          </a:p>
          <a:p>
            <a:pPr>
              <a:defRPr/>
            </a:pPr>
            <a:r>
              <a:rPr lang="zh-CN" altLang="en-US" sz="1400" kern="0" dirty="0">
                <a:solidFill>
                  <a:schemeClr val="tx1">
                    <a:lumMod val="50000"/>
                    <a:lumOff val="50000"/>
                  </a:schemeClr>
                </a:solidFill>
                <a:latin typeface="微软雅黑" pitchFamily="34" charset="-122"/>
                <a:ea typeface="微软雅黑" pitchFamily="34" charset="-122"/>
                <a:cs typeface="Arial" pitchFamily="34" charset="0"/>
              </a:rPr>
              <a:t>加入你的文字描述！</a:t>
            </a:r>
            <a:endParaRPr lang="en-US" altLang="zh-CN" sz="1400" kern="0" dirty="0">
              <a:solidFill>
                <a:schemeClr val="tx1">
                  <a:lumMod val="50000"/>
                  <a:lumOff val="50000"/>
                </a:schemeClr>
              </a:solidFill>
              <a:latin typeface="微软雅黑" pitchFamily="34" charset="-122"/>
              <a:ea typeface="微软雅黑" pitchFamily="34" charset="-122"/>
              <a:cs typeface="Arial" pitchFamily="34" charset="0"/>
            </a:endParaRPr>
          </a:p>
        </p:txBody>
      </p:sp>
      <p:sp>
        <p:nvSpPr>
          <p:cNvPr id="12" name="Rectangle 42"/>
          <p:cNvSpPr/>
          <p:nvPr/>
        </p:nvSpPr>
        <p:spPr>
          <a:xfrm flipH="1">
            <a:off x="7824569" y="2079216"/>
            <a:ext cx="2058418" cy="253340"/>
          </a:xfrm>
          <a:prstGeom prst="rect">
            <a:avLst/>
          </a:prstGeom>
          <a:noFill/>
          <a:ln w="12700" cap="flat" cmpd="sng" algn="ctr">
            <a:noFill/>
            <a:prstDash val="solid"/>
          </a:ln>
          <a:effectLst/>
        </p:spPr>
        <p:txBody>
          <a:bodyPr lIns="91433" tIns="0" rIns="91433" bIns="0" rtlCol="0" anchor="t"/>
          <a:lstStyle/>
          <a:p>
            <a:r>
              <a:rPr lang="zh-CN" altLang="en-US" sz="20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
        <p:nvSpPr>
          <p:cNvPr id="13" name="矩形 12"/>
          <p:cNvSpPr/>
          <p:nvPr/>
        </p:nvSpPr>
        <p:spPr>
          <a:xfrm>
            <a:off x="4849083" y="2710175"/>
            <a:ext cx="2448626" cy="3097778"/>
          </a:xfrm>
          <a:prstGeom prst="rect">
            <a:avLst/>
          </a:prstGeom>
          <a:solidFill>
            <a:srgbClr val="EFEFEF"/>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14" name="五边形 5"/>
          <p:cNvSpPr/>
          <p:nvPr/>
        </p:nvSpPr>
        <p:spPr>
          <a:xfrm>
            <a:off x="4725125" y="1917721"/>
            <a:ext cx="2736175" cy="576330"/>
          </a:xfrm>
          <a:custGeom>
            <a:avLst/>
            <a:gdLst/>
            <a:ahLst/>
            <a:cxnLst/>
            <a:rect l="l" t="t" r="r" b="b"/>
            <a:pathLst>
              <a:path w="2736056" h="576064">
                <a:moveTo>
                  <a:pt x="0" y="0"/>
                </a:moveTo>
                <a:lnTo>
                  <a:pt x="2448024" y="0"/>
                </a:lnTo>
                <a:lnTo>
                  <a:pt x="2736056" y="288032"/>
                </a:lnTo>
                <a:lnTo>
                  <a:pt x="2448024" y="576064"/>
                </a:lnTo>
                <a:lnTo>
                  <a:pt x="0" y="576064"/>
                </a:lnTo>
                <a:lnTo>
                  <a:pt x="288032" y="288032"/>
                </a:lnTo>
                <a:close/>
              </a:path>
            </a:pathLst>
          </a:custGeom>
          <a:solidFill>
            <a:srgbClr val="C00000"/>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15" name="Rectangle 42"/>
          <p:cNvSpPr/>
          <p:nvPr/>
        </p:nvSpPr>
        <p:spPr>
          <a:xfrm flipH="1">
            <a:off x="4965376" y="2998343"/>
            <a:ext cx="2304432" cy="815457"/>
          </a:xfrm>
          <a:prstGeom prst="rect">
            <a:avLst/>
          </a:prstGeom>
          <a:noFill/>
          <a:ln w="12700" cap="flat" cmpd="sng" algn="ctr">
            <a:noFill/>
            <a:prstDash val="solid"/>
          </a:ln>
          <a:effectLst/>
        </p:spPr>
        <p:txBody>
          <a:bodyPr lIns="91433" tIns="0" rIns="91433" bIns="0" rtlCol="0" anchor="t"/>
          <a:lstStyle/>
          <a:p>
            <a:pPr>
              <a:defRPr/>
            </a:pPr>
            <a:r>
              <a:rPr lang="zh-CN" altLang="en-US" sz="1400" kern="0" dirty="0">
                <a:solidFill>
                  <a:schemeClr val="tx1">
                    <a:lumMod val="50000"/>
                    <a:lumOff val="50000"/>
                  </a:schemeClr>
                </a:solidFill>
                <a:latin typeface="微软雅黑" pitchFamily="34" charset="-122"/>
                <a:ea typeface="微软雅黑" pitchFamily="34" charset="-122"/>
                <a:cs typeface="Arial" pitchFamily="34" charset="0"/>
              </a:rPr>
              <a:t>加入你的文字描述加入你的文字描述，加入你的文</a:t>
            </a:r>
            <a:endParaRPr lang="en-US" altLang="zh-CN" sz="1400" kern="0" dirty="0">
              <a:solidFill>
                <a:schemeClr val="tx1">
                  <a:lumMod val="50000"/>
                  <a:lumOff val="50000"/>
                </a:schemeClr>
              </a:solidFill>
              <a:latin typeface="微软雅黑" pitchFamily="34" charset="-122"/>
              <a:ea typeface="微软雅黑" pitchFamily="34" charset="-122"/>
              <a:cs typeface="Arial" pitchFamily="34" charset="0"/>
            </a:endParaRPr>
          </a:p>
          <a:p>
            <a:pPr>
              <a:defRPr/>
            </a:pPr>
            <a:r>
              <a:rPr lang="zh-CN" altLang="en-US" sz="1400" kern="0" dirty="0">
                <a:solidFill>
                  <a:schemeClr val="tx1">
                    <a:lumMod val="50000"/>
                    <a:lumOff val="50000"/>
                  </a:schemeClr>
                </a:solidFill>
                <a:latin typeface="微软雅黑" pitchFamily="34" charset="-122"/>
                <a:ea typeface="微软雅黑" pitchFamily="34" charset="-122"/>
                <a:cs typeface="Arial" pitchFamily="34" charset="0"/>
              </a:rPr>
              <a:t>加入你的文字描述！</a:t>
            </a:r>
            <a:endParaRPr lang="en-US" altLang="zh-CN" sz="1400" kern="0" dirty="0">
              <a:solidFill>
                <a:schemeClr val="tx1">
                  <a:lumMod val="50000"/>
                  <a:lumOff val="50000"/>
                </a:schemeClr>
              </a:solidFill>
              <a:latin typeface="微软雅黑" pitchFamily="34" charset="-122"/>
              <a:ea typeface="微软雅黑" pitchFamily="34" charset="-122"/>
              <a:cs typeface="Arial" pitchFamily="34" charset="0"/>
            </a:endParaRPr>
          </a:p>
        </p:txBody>
      </p:sp>
      <p:sp>
        <p:nvSpPr>
          <p:cNvPr id="16" name="Rectangle 42"/>
          <p:cNvSpPr/>
          <p:nvPr/>
        </p:nvSpPr>
        <p:spPr>
          <a:xfrm flipH="1">
            <a:off x="5109231" y="2079216"/>
            <a:ext cx="2058418" cy="253340"/>
          </a:xfrm>
          <a:prstGeom prst="rect">
            <a:avLst/>
          </a:prstGeom>
          <a:noFill/>
          <a:ln w="12700" cap="flat" cmpd="sng" algn="ctr">
            <a:noFill/>
            <a:prstDash val="solid"/>
          </a:ln>
          <a:effectLst/>
        </p:spPr>
        <p:txBody>
          <a:bodyPr lIns="91433" tIns="0" rIns="91433" bIns="0" rtlCol="0" anchor="t"/>
          <a:lstStyle/>
          <a:p>
            <a:r>
              <a:rPr lang="zh-CN" altLang="en-US" sz="20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
        <p:nvSpPr>
          <p:cNvPr id="17" name="矩形 16"/>
          <p:cNvSpPr/>
          <p:nvPr/>
        </p:nvSpPr>
        <p:spPr>
          <a:xfrm>
            <a:off x="2112908" y="2710175"/>
            <a:ext cx="2448626" cy="3097778"/>
          </a:xfrm>
          <a:prstGeom prst="rect">
            <a:avLst/>
          </a:prstGeom>
          <a:solidFill>
            <a:srgbClr val="EFEFEF"/>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19" name="五边形 5"/>
          <p:cNvSpPr/>
          <p:nvPr/>
        </p:nvSpPr>
        <p:spPr>
          <a:xfrm>
            <a:off x="1988950" y="1917721"/>
            <a:ext cx="2736175" cy="576330"/>
          </a:xfrm>
          <a:custGeom>
            <a:avLst/>
            <a:gdLst/>
            <a:ahLst/>
            <a:cxnLst/>
            <a:rect l="l" t="t" r="r" b="b"/>
            <a:pathLst>
              <a:path w="2736056" h="576064">
                <a:moveTo>
                  <a:pt x="0" y="0"/>
                </a:moveTo>
                <a:lnTo>
                  <a:pt x="2448024" y="0"/>
                </a:lnTo>
                <a:lnTo>
                  <a:pt x="2736056" y="288032"/>
                </a:lnTo>
                <a:lnTo>
                  <a:pt x="2448024" y="576064"/>
                </a:lnTo>
                <a:lnTo>
                  <a:pt x="0" y="576064"/>
                </a:lnTo>
                <a:lnTo>
                  <a:pt x="288032" y="288032"/>
                </a:lnTo>
                <a:close/>
              </a:path>
            </a:pathLst>
          </a:custGeom>
          <a:solidFill>
            <a:srgbClr val="C00000"/>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20" name="Rectangle 42"/>
          <p:cNvSpPr/>
          <p:nvPr/>
        </p:nvSpPr>
        <p:spPr>
          <a:xfrm flipH="1">
            <a:off x="2229201" y="2998343"/>
            <a:ext cx="2304432" cy="815457"/>
          </a:xfrm>
          <a:prstGeom prst="rect">
            <a:avLst/>
          </a:prstGeom>
          <a:noFill/>
          <a:ln w="12700" cap="flat" cmpd="sng" algn="ctr">
            <a:noFill/>
            <a:prstDash val="solid"/>
          </a:ln>
          <a:effectLst/>
        </p:spPr>
        <p:txBody>
          <a:bodyPr lIns="91433" tIns="0" rIns="91433" bIns="0" rtlCol="0" anchor="t"/>
          <a:lstStyle/>
          <a:p>
            <a:pPr>
              <a:defRPr/>
            </a:pPr>
            <a:r>
              <a:rPr lang="zh-CN" altLang="en-US" sz="1400" kern="0" dirty="0">
                <a:solidFill>
                  <a:schemeClr val="tx1">
                    <a:lumMod val="50000"/>
                    <a:lumOff val="50000"/>
                  </a:schemeClr>
                </a:solidFill>
                <a:latin typeface="微软雅黑" pitchFamily="34" charset="-122"/>
                <a:ea typeface="微软雅黑" pitchFamily="34" charset="-122"/>
                <a:cs typeface="Arial" pitchFamily="34" charset="0"/>
              </a:rPr>
              <a:t>加入你的文字描述加入你的文字描述，加入你的文</a:t>
            </a:r>
            <a:endParaRPr lang="en-US" altLang="zh-CN" sz="1400" kern="0" dirty="0">
              <a:solidFill>
                <a:schemeClr val="tx1">
                  <a:lumMod val="50000"/>
                  <a:lumOff val="50000"/>
                </a:schemeClr>
              </a:solidFill>
              <a:latin typeface="微软雅黑" pitchFamily="34" charset="-122"/>
              <a:ea typeface="微软雅黑" pitchFamily="34" charset="-122"/>
              <a:cs typeface="Arial" pitchFamily="34" charset="0"/>
            </a:endParaRPr>
          </a:p>
          <a:p>
            <a:pPr>
              <a:defRPr/>
            </a:pPr>
            <a:r>
              <a:rPr lang="zh-CN" altLang="en-US" sz="1400" kern="0" dirty="0">
                <a:solidFill>
                  <a:schemeClr val="tx1">
                    <a:lumMod val="50000"/>
                    <a:lumOff val="50000"/>
                  </a:schemeClr>
                </a:solidFill>
                <a:latin typeface="微软雅黑" pitchFamily="34" charset="-122"/>
                <a:ea typeface="微软雅黑" pitchFamily="34" charset="-122"/>
                <a:cs typeface="Arial" pitchFamily="34" charset="0"/>
              </a:rPr>
              <a:t>加入你的文字描述！</a:t>
            </a:r>
            <a:endParaRPr lang="en-US" altLang="zh-CN" sz="1400" kern="0" dirty="0">
              <a:solidFill>
                <a:schemeClr val="tx1">
                  <a:lumMod val="50000"/>
                  <a:lumOff val="50000"/>
                </a:schemeClr>
              </a:solidFill>
              <a:latin typeface="微软雅黑" pitchFamily="34" charset="-122"/>
              <a:ea typeface="微软雅黑" pitchFamily="34" charset="-122"/>
              <a:cs typeface="Arial" pitchFamily="34" charset="0"/>
            </a:endParaRPr>
          </a:p>
          <a:p>
            <a:pPr>
              <a:defRPr/>
            </a:pPr>
            <a:endParaRPr lang="en-US" altLang="zh-CN" sz="1400" kern="0" dirty="0">
              <a:solidFill>
                <a:schemeClr val="tx1">
                  <a:lumMod val="50000"/>
                  <a:lumOff val="50000"/>
                </a:schemeClr>
              </a:solidFill>
              <a:latin typeface="微软雅黑" pitchFamily="34" charset="-122"/>
              <a:ea typeface="微软雅黑" pitchFamily="34" charset="-122"/>
              <a:cs typeface="Arial" pitchFamily="34" charset="0"/>
            </a:endParaRPr>
          </a:p>
        </p:txBody>
      </p:sp>
      <p:sp>
        <p:nvSpPr>
          <p:cNvPr id="21" name="Rectangle 42"/>
          <p:cNvSpPr/>
          <p:nvPr/>
        </p:nvSpPr>
        <p:spPr>
          <a:xfrm flipH="1">
            <a:off x="2373056" y="2079216"/>
            <a:ext cx="2058418" cy="253340"/>
          </a:xfrm>
          <a:prstGeom prst="rect">
            <a:avLst/>
          </a:prstGeom>
          <a:noFill/>
          <a:ln w="12700" cap="flat" cmpd="sng" algn="ctr">
            <a:noFill/>
            <a:prstDash val="solid"/>
          </a:ln>
          <a:effectLst/>
        </p:spPr>
        <p:txBody>
          <a:bodyPr lIns="91433" tIns="0" rIns="91433" bIns="0" rtlCol="0" anchor="t"/>
          <a:lstStyle/>
          <a:p>
            <a:r>
              <a:rPr lang="zh-CN" altLang="en-US" sz="20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
        <p:nvSpPr>
          <p:cNvPr id="22" name="矩形 21"/>
          <p:cNvSpPr/>
          <p:nvPr/>
        </p:nvSpPr>
        <p:spPr>
          <a:xfrm>
            <a:off x="2374679" y="4039154"/>
            <a:ext cx="1869920" cy="1340336"/>
          </a:xfrm>
          <a:prstGeom prst="rect">
            <a:avLst/>
          </a:prstGeom>
          <a:blipFill dpi="0" rotWithShape="1">
            <a:blip r:embed="rId3" cstate="screen">
              <a:extLst>
                <a:ext uri="{28A0092B-C50C-407E-A947-70E740481C1C}">
                  <a14:useLocalDpi xmlns:a14="http://schemas.microsoft.com/office/drawing/2010/main"/>
                </a:ext>
              </a:extLst>
            </a:blip>
            <a:srcRect/>
            <a:tile tx="-654050" ty="-114300" sx="30000" sy="3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23" name="矩形 22"/>
          <p:cNvSpPr/>
          <p:nvPr/>
        </p:nvSpPr>
        <p:spPr>
          <a:xfrm>
            <a:off x="5182633" y="4025698"/>
            <a:ext cx="1869920" cy="1340336"/>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24" name="矩形 23"/>
          <p:cNvSpPr/>
          <p:nvPr/>
        </p:nvSpPr>
        <p:spPr>
          <a:xfrm>
            <a:off x="7848981" y="4007966"/>
            <a:ext cx="1869920" cy="1340336"/>
          </a:xfrm>
          <a:prstGeom prst="rect">
            <a:avLst/>
          </a:prstGeom>
          <a:blipFill>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grpSp>
        <p:nvGrpSpPr>
          <p:cNvPr id="34" name="组合 33"/>
          <p:cNvGrpSpPr/>
          <p:nvPr/>
        </p:nvGrpSpPr>
        <p:grpSpPr>
          <a:xfrm>
            <a:off x="355600" y="317500"/>
            <a:ext cx="11328400" cy="596900"/>
            <a:chOff x="355600" y="317500"/>
            <a:chExt cx="11328400" cy="596900"/>
          </a:xfrm>
        </p:grpSpPr>
        <p:cxnSp>
          <p:nvCxnSpPr>
            <p:cNvPr id="35" name="直接连接符 4"/>
            <p:cNvCxnSpPr>
              <a:cxnSpLocks noChangeShapeType="1"/>
            </p:cNvCxnSpPr>
            <p:nvPr/>
          </p:nvCxnSpPr>
          <p:spPr bwMode="auto">
            <a:xfrm>
              <a:off x="355600" y="914400"/>
              <a:ext cx="11328400" cy="0"/>
            </a:xfrm>
            <a:prstGeom prst="line">
              <a:avLst/>
            </a:prstGeom>
            <a:noFill/>
            <a:ln w="28575">
              <a:solidFill>
                <a:schemeClr val="bg1">
                  <a:lumMod val="50000"/>
                </a:schemeClr>
              </a:solidFill>
              <a:round/>
              <a:headEnd/>
              <a:tailEnd/>
            </a:ln>
            <a:extLst>
              <a:ext uri="{909E8E84-426E-40DD-AFC4-6F175D3DCCD1}">
                <a14:hiddenFill xmlns:a14="http://schemas.microsoft.com/office/drawing/2010/main">
                  <a:noFill/>
                </a14:hiddenFill>
              </a:ext>
            </a:extLst>
          </p:spPr>
        </p:cxnSp>
        <p:sp>
          <p:nvSpPr>
            <p:cNvPr id="36" name="圆角矩形 5"/>
            <p:cNvSpPr>
              <a:spLocks noChangeArrowheads="1"/>
            </p:cNvSpPr>
            <p:nvPr/>
          </p:nvSpPr>
          <p:spPr bwMode="auto">
            <a:xfrm>
              <a:off x="10147300" y="317500"/>
              <a:ext cx="1536700" cy="495300"/>
            </a:xfrm>
            <a:prstGeom prst="roundRect">
              <a:avLst>
                <a:gd name="adj" fmla="val 16667"/>
              </a:avLst>
            </a:prstGeom>
            <a:solidFill>
              <a:srgbClr val="C00000"/>
            </a:solidFill>
            <a:ln>
              <a:noFill/>
            </a:ln>
            <a:extLst/>
          </p:spPr>
          <p:txBody>
            <a:bodyPr anchor="ctr"/>
            <a:lstStyle/>
            <a:p>
              <a:pPr algn="ctr">
                <a:buFont typeface="Arial" pitchFamily="34" charset="0"/>
                <a:buNone/>
              </a:pPr>
              <a:r>
                <a:rPr lang="zh-CN" altLang="en-US" b="1" dirty="0" smtClean="0">
                  <a:solidFill>
                    <a:srgbClr val="FFFFFF"/>
                  </a:solidFill>
                  <a:latin typeface="微软雅黑" pitchFamily="34" charset="-122"/>
                  <a:ea typeface="微软雅黑" pitchFamily="34" charset="-122"/>
                </a:rPr>
                <a:t>加入描述</a:t>
              </a:r>
              <a:endParaRPr lang="zh-CN" altLang="en-US" b="1" dirty="0">
                <a:solidFill>
                  <a:srgbClr val="FFFFFF"/>
                </a:solidFill>
                <a:latin typeface="微软雅黑" pitchFamily="34" charset="-122"/>
                <a:ea typeface="微软雅黑" pitchFamily="34" charset="-122"/>
              </a:endParaRPr>
            </a:p>
          </p:txBody>
        </p:sp>
        <p:sp>
          <p:nvSpPr>
            <p:cNvPr id="37" name="文本框 12"/>
            <p:cNvSpPr txBox="1">
              <a:spLocks noChangeArrowheads="1"/>
            </p:cNvSpPr>
            <p:nvPr/>
          </p:nvSpPr>
          <p:spPr bwMode="auto">
            <a:xfrm>
              <a:off x="774700" y="407988"/>
              <a:ext cx="21558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b="1" dirty="0">
                  <a:solidFill>
                    <a:schemeClr val="bg1">
                      <a:lumMod val="50000"/>
                    </a:schemeClr>
                  </a:solidFill>
                  <a:latin typeface="微软雅黑" pitchFamily="34" charset="-122"/>
                  <a:ea typeface="微软雅黑" pitchFamily="34" charset="-122"/>
                </a:rPr>
                <a:t>单击此处添加标题</a:t>
              </a:r>
            </a:p>
          </p:txBody>
        </p:sp>
        <p:sp>
          <p:nvSpPr>
            <p:cNvPr id="38" name="等腰三角形 37"/>
            <p:cNvSpPr/>
            <p:nvPr/>
          </p:nvSpPr>
          <p:spPr>
            <a:xfrm rot="5400000">
              <a:off x="482600" y="488950"/>
              <a:ext cx="261493" cy="225425"/>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401293099"/>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left)">
                                      <p:cBhvr>
                                        <p:cTn id="7" dur="500"/>
                                        <p:tgtEl>
                                          <p:spTgt spid="34"/>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fill="hold"/>
                                        <p:tgtEl>
                                          <p:spTgt spid="19"/>
                                        </p:tgtEl>
                                        <p:attrNameLst>
                                          <p:attrName>ppt_x</p:attrName>
                                        </p:attrNameLst>
                                      </p:cBhvr>
                                      <p:tavLst>
                                        <p:tav tm="0">
                                          <p:val>
                                            <p:strVal val="0-#ppt_w/2"/>
                                          </p:val>
                                        </p:tav>
                                        <p:tav tm="100000">
                                          <p:val>
                                            <p:strVal val="#ppt_x"/>
                                          </p:val>
                                        </p:tav>
                                      </p:tavLst>
                                    </p:anim>
                                    <p:anim calcmode="lin" valueType="num">
                                      <p:cBhvr additive="base">
                                        <p:cTn id="12" dur="500" fill="hold"/>
                                        <p:tgtEl>
                                          <p:spTgt spid="19"/>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500"/>
                                        <p:tgtEl>
                                          <p:spTgt spid="21"/>
                                        </p:tgtEl>
                                      </p:cBhvr>
                                    </p:animEffect>
                                  </p:childTnLst>
                                </p:cTn>
                              </p:par>
                            </p:childTnLst>
                          </p:cTn>
                        </p:par>
                        <p:par>
                          <p:cTn id="17" fill="hold">
                            <p:stCondLst>
                              <p:cond delay="1500"/>
                            </p:stCondLst>
                            <p:childTnLst>
                              <p:par>
                                <p:cTn id="18" presetID="22" presetClass="entr" presetSubtype="4"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wipe(down)">
                                      <p:cBhvr>
                                        <p:cTn id="20" dur="500"/>
                                        <p:tgtEl>
                                          <p:spTgt spid="17"/>
                                        </p:tgtEl>
                                      </p:cBhvr>
                                    </p:animEffect>
                                  </p:childTnLst>
                                </p:cTn>
                              </p:par>
                            </p:childTnLst>
                          </p:cTn>
                        </p:par>
                        <p:par>
                          <p:cTn id="21" fill="hold">
                            <p:stCondLst>
                              <p:cond delay="2000"/>
                            </p:stCondLst>
                            <p:childTnLst>
                              <p:par>
                                <p:cTn id="22" presetID="42" presetClass="entr" presetSubtype="0"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1000"/>
                                        <p:tgtEl>
                                          <p:spTgt spid="22"/>
                                        </p:tgtEl>
                                      </p:cBhvr>
                                    </p:animEffect>
                                    <p:anim calcmode="lin" valueType="num">
                                      <p:cBhvr>
                                        <p:cTn id="25" dur="1000" fill="hold"/>
                                        <p:tgtEl>
                                          <p:spTgt spid="22"/>
                                        </p:tgtEl>
                                        <p:attrNameLst>
                                          <p:attrName>ppt_x</p:attrName>
                                        </p:attrNameLst>
                                      </p:cBhvr>
                                      <p:tavLst>
                                        <p:tav tm="0">
                                          <p:val>
                                            <p:strVal val="#ppt_x"/>
                                          </p:val>
                                        </p:tav>
                                        <p:tav tm="100000">
                                          <p:val>
                                            <p:strVal val="#ppt_x"/>
                                          </p:val>
                                        </p:tav>
                                      </p:tavLst>
                                    </p:anim>
                                    <p:anim calcmode="lin" valueType="num">
                                      <p:cBhvr>
                                        <p:cTn id="26" dur="1000" fill="hold"/>
                                        <p:tgtEl>
                                          <p:spTgt spid="22"/>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10" presetClass="entr" presetSubtype="0" fill="hold" grpId="0" nodeType="after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fade">
                                      <p:cBhvr>
                                        <p:cTn id="30" dur="500"/>
                                        <p:tgtEl>
                                          <p:spTgt spid="20"/>
                                        </p:tgtEl>
                                      </p:cBhvr>
                                    </p:animEffect>
                                  </p:childTnLst>
                                </p:cTn>
                              </p:par>
                            </p:childTnLst>
                          </p:cTn>
                        </p:par>
                        <p:par>
                          <p:cTn id="31" fill="hold">
                            <p:stCondLst>
                              <p:cond delay="3500"/>
                            </p:stCondLst>
                            <p:childTnLst>
                              <p:par>
                                <p:cTn id="32" presetID="2" presetClass="entr" presetSubtype="8"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500" fill="hold"/>
                                        <p:tgtEl>
                                          <p:spTgt spid="14"/>
                                        </p:tgtEl>
                                        <p:attrNameLst>
                                          <p:attrName>ppt_x</p:attrName>
                                        </p:attrNameLst>
                                      </p:cBhvr>
                                      <p:tavLst>
                                        <p:tav tm="0">
                                          <p:val>
                                            <p:strVal val="0-#ppt_w/2"/>
                                          </p:val>
                                        </p:tav>
                                        <p:tav tm="100000">
                                          <p:val>
                                            <p:strVal val="#ppt_x"/>
                                          </p:val>
                                        </p:tav>
                                      </p:tavLst>
                                    </p:anim>
                                    <p:anim calcmode="lin" valueType="num">
                                      <p:cBhvr additive="base">
                                        <p:cTn id="35" dur="500" fill="hold"/>
                                        <p:tgtEl>
                                          <p:spTgt spid="14"/>
                                        </p:tgtEl>
                                        <p:attrNameLst>
                                          <p:attrName>ppt_y</p:attrName>
                                        </p:attrNameLst>
                                      </p:cBhvr>
                                      <p:tavLst>
                                        <p:tav tm="0">
                                          <p:val>
                                            <p:strVal val="#ppt_y"/>
                                          </p:val>
                                        </p:tav>
                                        <p:tav tm="100000">
                                          <p:val>
                                            <p:strVal val="#ppt_y"/>
                                          </p:val>
                                        </p:tav>
                                      </p:tavLst>
                                    </p:anim>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500"/>
                                        <p:tgtEl>
                                          <p:spTgt spid="16"/>
                                        </p:tgtEl>
                                      </p:cBhvr>
                                    </p:animEffect>
                                  </p:childTnLst>
                                </p:cTn>
                              </p:par>
                            </p:childTnLst>
                          </p:cTn>
                        </p:par>
                        <p:par>
                          <p:cTn id="40" fill="hold">
                            <p:stCondLst>
                              <p:cond delay="4500"/>
                            </p:stCondLst>
                            <p:childTnLst>
                              <p:par>
                                <p:cTn id="41" presetID="22" presetClass="entr" presetSubtype="4"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ipe(down)">
                                      <p:cBhvr>
                                        <p:cTn id="43" dur="500"/>
                                        <p:tgtEl>
                                          <p:spTgt spid="13"/>
                                        </p:tgtEl>
                                      </p:cBhvr>
                                    </p:animEffect>
                                  </p:childTnLst>
                                </p:cTn>
                              </p:par>
                            </p:childTnLst>
                          </p:cTn>
                        </p:par>
                        <p:par>
                          <p:cTn id="44" fill="hold">
                            <p:stCondLst>
                              <p:cond delay="5000"/>
                            </p:stCondLst>
                            <p:childTnLst>
                              <p:par>
                                <p:cTn id="45" presetID="42" presetClass="entr" presetSubtype="0"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fade">
                                      <p:cBhvr>
                                        <p:cTn id="47" dur="1000"/>
                                        <p:tgtEl>
                                          <p:spTgt spid="23"/>
                                        </p:tgtEl>
                                      </p:cBhvr>
                                    </p:animEffect>
                                    <p:anim calcmode="lin" valueType="num">
                                      <p:cBhvr>
                                        <p:cTn id="48" dur="1000" fill="hold"/>
                                        <p:tgtEl>
                                          <p:spTgt spid="23"/>
                                        </p:tgtEl>
                                        <p:attrNameLst>
                                          <p:attrName>ppt_x</p:attrName>
                                        </p:attrNameLst>
                                      </p:cBhvr>
                                      <p:tavLst>
                                        <p:tav tm="0">
                                          <p:val>
                                            <p:strVal val="#ppt_x"/>
                                          </p:val>
                                        </p:tav>
                                        <p:tav tm="100000">
                                          <p:val>
                                            <p:strVal val="#ppt_x"/>
                                          </p:val>
                                        </p:tav>
                                      </p:tavLst>
                                    </p:anim>
                                    <p:anim calcmode="lin" valueType="num">
                                      <p:cBhvr>
                                        <p:cTn id="49" dur="1000" fill="hold"/>
                                        <p:tgtEl>
                                          <p:spTgt spid="23"/>
                                        </p:tgtEl>
                                        <p:attrNameLst>
                                          <p:attrName>ppt_y</p:attrName>
                                        </p:attrNameLst>
                                      </p:cBhvr>
                                      <p:tavLst>
                                        <p:tav tm="0">
                                          <p:val>
                                            <p:strVal val="#ppt_y+.1"/>
                                          </p:val>
                                        </p:tav>
                                        <p:tav tm="100000">
                                          <p:val>
                                            <p:strVal val="#ppt_y"/>
                                          </p:val>
                                        </p:tav>
                                      </p:tavLst>
                                    </p:anim>
                                  </p:childTnLst>
                                </p:cTn>
                              </p:par>
                            </p:childTnLst>
                          </p:cTn>
                        </p:par>
                        <p:par>
                          <p:cTn id="50" fill="hold">
                            <p:stCondLst>
                              <p:cond delay="6000"/>
                            </p:stCondLst>
                            <p:childTnLst>
                              <p:par>
                                <p:cTn id="51" presetID="10" presetClass="entr" presetSubtype="0" fill="hold" grpId="0" nodeType="after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500"/>
                                        <p:tgtEl>
                                          <p:spTgt spid="15"/>
                                        </p:tgtEl>
                                      </p:cBhvr>
                                    </p:animEffect>
                                  </p:childTnLst>
                                </p:cTn>
                              </p:par>
                            </p:childTnLst>
                          </p:cTn>
                        </p:par>
                        <p:par>
                          <p:cTn id="54" fill="hold">
                            <p:stCondLst>
                              <p:cond delay="6500"/>
                            </p:stCondLst>
                            <p:childTnLst>
                              <p:par>
                                <p:cTn id="55" presetID="2" presetClass="entr" presetSubtype="8" fill="hold" grpId="0" nodeType="afterEffect">
                                  <p:stCondLst>
                                    <p:cond delay="0"/>
                                  </p:stCondLst>
                                  <p:childTnLst>
                                    <p:set>
                                      <p:cBhvr>
                                        <p:cTn id="56" dur="1" fill="hold">
                                          <p:stCondLst>
                                            <p:cond delay="0"/>
                                          </p:stCondLst>
                                        </p:cTn>
                                        <p:tgtEl>
                                          <p:spTgt spid="10"/>
                                        </p:tgtEl>
                                        <p:attrNameLst>
                                          <p:attrName>style.visibility</p:attrName>
                                        </p:attrNameLst>
                                      </p:cBhvr>
                                      <p:to>
                                        <p:strVal val="visible"/>
                                      </p:to>
                                    </p:set>
                                    <p:anim calcmode="lin" valueType="num">
                                      <p:cBhvr additive="base">
                                        <p:cTn id="57" dur="500" fill="hold"/>
                                        <p:tgtEl>
                                          <p:spTgt spid="10"/>
                                        </p:tgtEl>
                                        <p:attrNameLst>
                                          <p:attrName>ppt_x</p:attrName>
                                        </p:attrNameLst>
                                      </p:cBhvr>
                                      <p:tavLst>
                                        <p:tav tm="0">
                                          <p:val>
                                            <p:strVal val="0-#ppt_w/2"/>
                                          </p:val>
                                        </p:tav>
                                        <p:tav tm="100000">
                                          <p:val>
                                            <p:strVal val="#ppt_x"/>
                                          </p:val>
                                        </p:tav>
                                      </p:tavLst>
                                    </p:anim>
                                    <p:anim calcmode="lin" valueType="num">
                                      <p:cBhvr additive="base">
                                        <p:cTn id="58" dur="500" fill="hold"/>
                                        <p:tgtEl>
                                          <p:spTgt spid="10"/>
                                        </p:tgtEl>
                                        <p:attrNameLst>
                                          <p:attrName>ppt_y</p:attrName>
                                        </p:attrNameLst>
                                      </p:cBhvr>
                                      <p:tavLst>
                                        <p:tav tm="0">
                                          <p:val>
                                            <p:strVal val="#ppt_y"/>
                                          </p:val>
                                        </p:tav>
                                        <p:tav tm="100000">
                                          <p:val>
                                            <p:strVal val="#ppt_y"/>
                                          </p:val>
                                        </p:tav>
                                      </p:tavLst>
                                    </p:anim>
                                  </p:childTnLst>
                                </p:cTn>
                              </p:par>
                            </p:childTnLst>
                          </p:cTn>
                        </p:par>
                        <p:par>
                          <p:cTn id="59" fill="hold">
                            <p:stCondLst>
                              <p:cond delay="7000"/>
                            </p:stCondLst>
                            <p:childTnLst>
                              <p:par>
                                <p:cTn id="60" presetID="10" presetClass="entr" presetSubtype="0" fill="hold" grpId="0" nodeType="afterEffect">
                                  <p:stCondLst>
                                    <p:cond delay="0"/>
                                  </p:stCondLst>
                                  <p:childTnLst>
                                    <p:set>
                                      <p:cBhvr>
                                        <p:cTn id="61" dur="1" fill="hold">
                                          <p:stCondLst>
                                            <p:cond delay="0"/>
                                          </p:stCondLst>
                                        </p:cTn>
                                        <p:tgtEl>
                                          <p:spTgt spid="12"/>
                                        </p:tgtEl>
                                        <p:attrNameLst>
                                          <p:attrName>style.visibility</p:attrName>
                                        </p:attrNameLst>
                                      </p:cBhvr>
                                      <p:to>
                                        <p:strVal val="visible"/>
                                      </p:to>
                                    </p:set>
                                    <p:animEffect transition="in" filter="fade">
                                      <p:cBhvr>
                                        <p:cTn id="62" dur="500"/>
                                        <p:tgtEl>
                                          <p:spTgt spid="12"/>
                                        </p:tgtEl>
                                      </p:cBhvr>
                                    </p:animEffect>
                                  </p:childTnLst>
                                </p:cTn>
                              </p:par>
                            </p:childTnLst>
                          </p:cTn>
                        </p:par>
                        <p:par>
                          <p:cTn id="63" fill="hold">
                            <p:stCondLst>
                              <p:cond delay="7500"/>
                            </p:stCondLst>
                            <p:childTnLst>
                              <p:par>
                                <p:cTn id="64" presetID="22" presetClass="entr" presetSubtype="4" fill="hold" grpId="0" nodeType="afterEffect">
                                  <p:stCondLst>
                                    <p:cond delay="0"/>
                                  </p:stCondLst>
                                  <p:childTnLst>
                                    <p:set>
                                      <p:cBhvr>
                                        <p:cTn id="65" dur="1" fill="hold">
                                          <p:stCondLst>
                                            <p:cond delay="0"/>
                                          </p:stCondLst>
                                        </p:cTn>
                                        <p:tgtEl>
                                          <p:spTgt spid="9"/>
                                        </p:tgtEl>
                                        <p:attrNameLst>
                                          <p:attrName>style.visibility</p:attrName>
                                        </p:attrNameLst>
                                      </p:cBhvr>
                                      <p:to>
                                        <p:strVal val="visible"/>
                                      </p:to>
                                    </p:set>
                                    <p:animEffect transition="in" filter="wipe(down)">
                                      <p:cBhvr>
                                        <p:cTn id="66" dur="500"/>
                                        <p:tgtEl>
                                          <p:spTgt spid="9"/>
                                        </p:tgtEl>
                                      </p:cBhvr>
                                    </p:animEffect>
                                  </p:childTnLst>
                                </p:cTn>
                              </p:par>
                            </p:childTnLst>
                          </p:cTn>
                        </p:par>
                        <p:par>
                          <p:cTn id="67" fill="hold">
                            <p:stCondLst>
                              <p:cond delay="8000"/>
                            </p:stCondLst>
                            <p:childTnLst>
                              <p:par>
                                <p:cTn id="68" presetID="42" presetClass="entr" presetSubtype="0" fill="hold" grpId="0" nodeType="afterEffect">
                                  <p:stCondLst>
                                    <p:cond delay="0"/>
                                  </p:stCondLst>
                                  <p:childTnLst>
                                    <p:set>
                                      <p:cBhvr>
                                        <p:cTn id="69" dur="1" fill="hold">
                                          <p:stCondLst>
                                            <p:cond delay="0"/>
                                          </p:stCondLst>
                                        </p:cTn>
                                        <p:tgtEl>
                                          <p:spTgt spid="24"/>
                                        </p:tgtEl>
                                        <p:attrNameLst>
                                          <p:attrName>style.visibility</p:attrName>
                                        </p:attrNameLst>
                                      </p:cBhvr>
                                      <p:to>
                                        <p:strVal val="visible"/>
                                      </p:to>
                                    </p:set>
                                    <p:animEffect transition="in" filter="fade">
                                      <p:cBhvr>
                                        <p:cTn id="70" dur="1000"/>
                                        <p:tgtEl>
                                          <p:spTgt spid="24"/>
                                        </p:tgtEl>
                                      </p:cBhvr>
                                    </p:animEffect>
                                    <p:anim calcmode="lin" valueType="num">
                                      <p:cBhvr>
                                        <p:cTn id="71" dur="1000" fill="hold"/>
                                        <p:tgtEl>
                                          <p:spTgt spid="24"/>
                                        </p:tgtEl>
                                        <p:attrNameLst>
                                          <p:attrName>ppt_x</p:attrName>
                                        </p:attrNameLst>
                                      </p:cBhvr>
                                      <p:tavLst>
                                        <p:tav tm="0">
                                          <p:val>
                                            <p:strVal val="#ppt_x"/>
                                          </p:val>
                                        </p:tav>
                                        <p:tav tm="100000">
                                          <p:val>
                                            <p:strVal val="#ppt_x"/>
                                          </p:val>
                                        </p:tav>
                                      </p:tavLst>
                                    </p:anim>
                                    <p:anim calcmode="lin" valueType="num">
                                      <p:cBhvr>
                                        <p:cTn id="72" dur="1000" fill="hold"/>
                                        <p:tgtEl>
                                          <p:spTgt spid="24"/>
                                        </p:tgtEl>
                                        <p:attrNameLst>
                                          <p:attrName>ppt_y</p:attrName>
                                        </p:attrNameLst>
                                      </p:cBhvr>
                                      <p:tavLst>
                                        <p:tav tm="0">
                                          <p:val>
                                            <p:strVal val="#ppt_y+.1"/>
                                          </p:val>
                                        </p:tav>
                                        <p:tav tm="100000">
                                          <p:val>
                                            <p:strVal val="#ppt_y"/>
                                          </p:val>
                                        </p:tav>
                                      </p:tavLst>
                                    </p:anim>
                                  </p:childTnLst>
                                </p:cTn>
                              </p:par>
                            </p:childTnLst>
                          </p:cTn>
                        </p:par>
                        <p:par>
                          <p:cTn id="73" fill="hold">
                            <p:stCondLst>
                              <p:cond delay="9000"/>
                            </p:stCondLst>
                            <p:childTnLst>
                              <p:par>
                                <p:cTn id="74" presetID="10" presetClass="entr" presetSubtype="0" fill="hold" grpId="0" nodeType="afterEffect">
                                  <p:stCondLst>
                                    <p:cond delay="0"/>
                                  </p:stCondLst>
                                  <p:childTnLst>
                                    <p:set>
                                      <p:cBhvr>
                                        <p:cTn id="75" dur="1" fill="hold">
                                          <p:stCondLst>
                                            <p:cond delay="0"/>
                                          </p:stCondLst>
                                        </p:cTn>
                                        <p:tgtEl>
                                          <p:spTgt spid="11"/>
                                        </p:tgtEl>
                                        <p:attrNameLst>
                                          <p:attrName>style.visibility</p:attrName>
                                        </p:attrNameLst>
                                      </p:cBhvr>
                                      <p:to>
                                        <p:strVal val="visible"/>
                                      </p:to>
                                    </p:set>
                                    <p:animEffect transition="in" filter="fade">
                                      <p:cBhvr>
                                        <p:cTn id="7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2" grpId="0"/>
      <p:bldP spid="13" grpId="0" animBg="1"/>
      <p:bldP spid="14" grpId="0" animBg="1"/>
      <p:bldP spid="15" grpId="0"/>
      <p:bldP spid="16" grpId="0"/>
      <p:bldP spid="17" grpId="0" animBg="1"/>
      <p:bldP spid="19" grpId="0" animBg="1"/>
      <p:bldP spid="20" grpId="0"/>
      <p:bldP spid="21" grpId="0"/>
      <p:bldP spid="22" grpId="0" animBg="1"/>
      <p:bldP spid="23" grpId="0" animBg="1"/>
      <p:bldP spid="2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9" name="图示 2"/>
          <p:cNvGraphicFramePr/>
          <p:nvPr>
            <p:extLst>
              <p:ext uri="{D42A27DB-BD31-4B8C-83A1-F6EECF244321}">
                <p14:modId xmlns:p14="http://schemas.microsoft.com/office/powerpoint/2010/main" val="1971456936"/>
              </p:ext>
            </p:extLst>
          </p:nvPr>
        </p:nvGraphicFramePr>
        <p:xfrm>
          <a:off x="-632116" y="1721439"/>
          <a:ext cx="6739751" cy="44931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40" name="直接连接符 84"/>
          <p:cNvCxnSpPr/>
          <p:nvPr/>
        </p:nvCxnSpPr>
        <p:spPr>
          <a:xfrm flipH="1">
            <a:off x="4875945" y="3315253"/>
            <a:ext cx="6370437" cy="1"/>
          </a:xfrm>
          <a:prstGeom prst="line">
            <a:avLst/>
          </a:prstGeom>
          <a:ln w="25400">
            <a:solidFill>
              <a:schemeClr val="bg1">
                <a:lumMod val="50000"/>
              </a:schemeClr>
            </a:solidFill>
            <a:prstDash val="sysDot"/>
            <a:headEnd type="oval"/>
          </a:ln>
        </p:spPr>
        <p:style>
          <a:lnRef idx="1">
            <a:schemeClr val="accent1"/>
          </a:lnRef>
          <a:fillRef idx="0">
            <a:schemeClr val="accent1"/>
          </a:fillRef>
          <a:effectRef idx="0">
            <a:schemeClr val="accent1"/>
          </a:effectRef>
          <a:fontRef idx="minor">
            <a:schemeClr val="tx1"/>
          </a:fontRef>
        </p:style>
      </p:cxnSp>
      <p:cxnSp>
        <p:nvCxnSpPr>
          <p:cNvPr id="41" name="直接连接符 85"/>
          <p:cNvCxnSpPr/>
          <p:nvPr/>
        </p:nvCxnSpPr>
        <p:spPr>
          <a:xfrm flipH="1">
            <a:off x="4875945" y="4662136"/>
            <a:ext cx="6370437" cy="1"/>
          </a:xfrm>
          <a:prstGeom prst="line">
            <a:avLst/>
          </a:prstGeom>
          <a:ln w="25400">
            <a:solidFill>
              <a:schemeClr val="bg1">
                <a:lumMod val="50000"/>
              </a:schemeClr>
            </a:solidFill>
            <a:prstDash val="sysDot"/>
            <a:headEnd type="oval"/>
          </a:ln>
        </p:spPr>
        <p:style>
          <a:lnRef idx="1">
            <a:schemeClr val="accent1"/>
          </a:lnRef>
          <a:fillRef idx="0">
            <a:schemeClr val="accent1"/>
          </a:fillRef>
          <a:effectRef idx="0">
            <a:schemeClr val="accent1"/>
          </a:effectRef>
          <a:fontRef idx="minor">
            <a:schemeClr val="tx1"/>
          </a:fontRef>
        </p:style>
      </p:cxnSp>
      <p:cxnSp>
        <p:nvCxnSpPr>
          <p:cNvPr id="42" name="直接连接符 87"/>
          <p:cNvCxnSpPr/>
          <p:nvPr/>
        </p:nvCxnSpPr>
        <p:spPr>
          <a:xfrm flipH="1" flipV="1">
            <a:off x="4675599" y="1603860"/>
            <a:ext cx="1" cy="4721785"/>
          </a:xfrm>
          <a:prstGeom prst="line">
            <a:avLst/>
          </a:prstGeom>
          <a:ln w="25400">
            <a:solidFill>
              <a:schemeClr val="bg1">
                <a:lumMod val="50000"/>
              </a:schemeClr>
            </a:solidFill>
            <a:prstDash val="sysDot"/>
            <a:headEnd type="none"/>
          </a:ln>
        </p:spPr>
        <p:style>
          <a:lnRef idx="1">
            <a:schemeClr val="accent1"/>
          </a:lnRef>
          <a:fillRef idx="0">
            <a:schemeClr val="accent1"/>
          </a:fillRef>
          <a:effectRef idx="0">
            <a:schemeClr val="accent1"/>
          </a:effectRef>
          <a:fontRef idx="minor">
            <a:schemeClr val="tx1"/>
          </a:fontRef>
        </p:style>
      </p:cxnSp>
      <p:sp>
        <p:nvSpPr>
          <p:cNvPr id="43" name="文本框 5"/>
          <p:cNvSpPr txBox="1"/>
          <p:nvPr/>
        </p:nvSpPr>
        <p:spPr>
          <a:xfrm>
            <a:off x="5135612" y="1965735"/>
            <a:ext cx="1407756" cy="933652"/>
          </a:xfrm>
          <a:prstGeom prst="rect">
            <a:avLst/>
          </a:prstGeom>
          <a:noFill/>
        </p:spPr>
        <p:txBody>
          <a:bodyPr wrap="none" lIns="91439" tIns="45719" rIns="91439" bIns="45719" rtlCol="0">
            <a:spAutoFit/>
          </a:bodyPr>
          <a:lstStyle/>
          <a:p>
            <a:pPr defTabSz="914354"/>
            <a:r>
              <a:rPr lang="en-US" altLang="zh-CN" sz="5467" b="1" dirty="0">
                <a:solidFill>
                  <a:schemeClr val="bg1">
                    <a:lumMod val="50000"/>
                  </a:schemeClr>
                </a:solidFill>
                <a:latin typeface="Calibri"/>
                <a:ea typeface="宋体"/>
              </a:rPr>
              <a:t>46%</a:t>
            </a:r>
            <a:endParaRPr lang="zh-CN" altLang="en-US" sz="5467" b="1" dirty="0">
              <a:solidFill>
                <a:schemeClr val="bg1">
                  <a:lumMod val="50000"/>
                </a:schemeClr>
              </a:solidFill>
              <a:latin typeface="Calibri"/>
              <a:ea typeface="宋体"/>
            </a:endParaRPr>
          </a:p>
        </p:txBody>
      </p:sp>
      <p:sp>
        <p:nvSpPr>
          <p:cNvPr id="44" name="矩形 43"/>
          <p:cNvSpPr/>
          <p:nvPr/>
        </p:nvSpPr>
        <p:spPr>
          <a:xfrm>
            <a:off x="6561001" y="2110992"/>
            <a:ext cx="4453572" cy="892358"/>
          </a:xfrm>
          <a:prstGeom prst="rect">
            <a:avLst/>
          </a:prstGeom>
        </p:spPr>
        <p:txBody>
          <a:bodyPr wrap="square" lIns="91439" tIns="45719" rIns="91439" bIns="45719">
            <a:spAutoFit/>
          </a:bodyPr>
          <a:lstStyle/>
          <a:p>
            <a:pPr lvl="0">
              <a:lnSpc>
                <a:spcPct val="130000"/>
              </a:lnSpc>
            </a:pPr>
            <a:r>
              <a:rPr lang="zh-CN" altLang="en-US" sz="1333" dirty="0">
                <a:solidFill>
                  <a:schemeClr val="bg1">
                    <a:lumMod val="50000"/>
                  </a:schemeClr>
                </a:solidFill>
                <a:latin typeface="+mj-ea"/>
              </a:rPr>
              <a:t>标题数字等都可以通过点击和重新输入进行更改，顶部“开始”面板中可以对字体、字号、颜色、行距等进行修改。建议正文字号</a:t>
            </a:r>
            <a:r>
              <a:rPr lang="en-US" altLang="zh-CN" sz="1333" dirty="0">
                <a:solidFill>
                  <a:schemeClr val="bg1">
                    <a:lumMod val="50000"/>
                  </a:schemeClr>
                </a:solidFill>
                <a:latin typeface="+mj-ea"/>
              </a:rPr>
              <a:t>10</a:t>
            </a:r>
            <a:r>
              <a:rPr lang="zh-CN" altLang="en-US" sz="1333" dirty="0">
                <a:solidFill>
                  <a:schemeClr val="bg1">
                    <a:lumMod val="50000"/>
                  </a:schemeClr>
                </a:solidFill>
                <a:latin typeface="+mj-ea"/>
              </a:rPr>
              <a:t>，</a:t>
            </a:r>
            <a:r>
              <a:rPr lang="en-US" altLang="zh-CN" sz="1333" dirty="0">
                <a:solidFill>
                  <a:schemeClr val="bg1">
                    <a:lumMod val="50000"/>
                  </a:schemeClr>
                </a:solidFill>
                <a:latin typeface="+mj-ea"/>
              </a:rPr>
              <a:t>1.3</a:t>
            </a:r>
            <a:r>
              <a:rPr lang="zh-CN" altLang="en-US" sz="1333" dirty="0">
                <a:solidFill>
                  <a:schemeClr val="bg1">
                    <a:lumMod val="50000"/>
                  </a:schemeClr>
                </a:solidFill>
                <a:latin typeface="+mj-ea"/>
              </a:rPr>
              <a:t>倍行距。</a:t>
            </a:r>
            <a:endParaRPr lang="en-US" altLang="zh-CN" sz="1333" dirty="0">
              <a:solidFill>
                <a:schemeClr val="bg1">
                  <a:lumMod val="50000"/>
                </a:schemeClr>
              </a:solidFill>
            </a:endParaRPr>
          </a:p>
        </p:txBody>
      </p:sp>
      <p:sp>
        <p:nvSpPr>
          <p:cNvPr id="45" name="文本框 6"/>
          <p:cNvSpPr txBox="1"/>
          <p:nvPr/>
        </p:nvSpPr>
        <p:spPr>
          <a:xfrm>
            <a:off x="5135612" y="3414539"/>
            <a:ext cx="1407756" cy="933652"/>
          </a:xfrm>
          <a:prstGeom prst="rect">
            <a:avLst/>
          </a:prstGeom>
          <a:noFill/>
        </p:spPr>
        <p:txBody>
          <a:bodyPr wrap="none" lIns="91439" tIns="45719" rIns="91439" bIns="45719" rtlCol="0">
            <a:spAutoFit/>
          </a:bodyPr>
          <a:lstStyle/>
          <a:p>
            <a:pPr defTabSz="914354"/>
            <a:r>
              <a:rPr lang="en-US" altLang="zh-CN" sz="5467" b="1" dirty="0">
                <a:solidFill>
                  <a:schemeClr val="bg1">
                    <a:lumMod val="50000"/>
                  </a:schemeClr>
                </a:solidFill>
                <a:latin typeface="Calibri"/>
                <a:ea typeface="宋体"/>
              </a:rPr>
              <a:t>56%</a:t>
            </a:r>
            <a:endParaRPr lang="zh-CN" altLang="en-US" sz="5467" b="1" dirty="0">
              <a:solidFill>
                <a:schemeClr val="bg1">
                  <a:lumMod val="50000"/>
                </a:schemeClr>
              </a:solidFill>
              <a:latin typeface="Calibri"/>
              <a:ea typeface="宋体"/>
            </a:endParaRPr>
          </a:p>
        </p:txBody>
      </p:sp>
      <p:sp>
        <p:nvSpPr>
          <p:cNvPr id="46" name="矩形 45"/>
          <p:cNvSpPr/>
          <p:nvPr/>
        </p:nvSpPr>
        <p:spPr>
          <a:xfrm>
            <a:off x="6561001" y="3549179"/>
            <a:ext cx="4453572" cy="892358"/>
          </a:xfrm>
          <a:prstGeom prst="rect">
            <a:avLst/>
          </a:prstGeom>
        </p:spPr>
        <p:txBody>
          <a:bodyPr wrap="square" lIns="91439" tIns="45719" rIns="91439" bIns="45719">
            <a:spAutoFit/>
          </a:bodyPr>
          <a:lstStyle/>
          <a:p>
            <a:pPr defTabSz="914354">
              <a:lnSpc>
                <a:spcPct val="130000"/>
              </a:lnSpc>
            </a:pPr>
            <a:r>
              <a:rPr lang="zh-CN" altLang="en-US" sz="1333" dirty="0">
                <a:solidFill>
                  <a:schemeClr val="bg1">
                    <a:lumMod val="50000"/>
                  </a:schemeClr>
                </a:solidFill>
                <a:latin typeface="微软雅黑"/>
              </a:rPr>
              <a:t>标题数字等都可以通过点击和重新输入进行更改，顶部“开始”面板中可以对字体、字号、颜色、行距等进行修改。建议正文字号</a:t>
            </a:r>
            <a:r>
              <a:rPr lang="en-US" altLang="zh-CN" sz="1333" dirty="0">
                <a:solidFill>
                  <a:schemeClr val="bg1">
                    <a:lumMod val="50000"/>
                  </a:schemeClr>
                </a:solidFill>
                <a:latin typeface="微软雅黑"/>
              </a:rPr>
              <a:t>10</a:t>
            </a:r>
            <a:r>
              <a:rPr lang="zh-CN" altLang="en-US" sz="1333" dirty="0">
                <a:solidFill>
                  <a:schemeClr val="bg1">
                    <a:lumMod val="50000"/>
                  </a:schemeClr>
                </a:solidFill>
                <a:latin typeface="微软雅黑"/>
              </a:rPr>
              <a:t>，</a:t>
            </a:r>
            <a:r>
              <a:rPr lang="en-US" altLang="zh-CN" sz="1333" dirty="0">
                <a:solidFill>
                  <a:schemeClr val="bg1">
                    <a:lumMod val="50000"/>
                  </a:schemeClr>
                </a:solidFill>
                <a:latin typeface="微软雅黑"/>
              </a:rPr>
              <a:t>1.3</a:t>
            </a:r>
            <a:r>
              <a:rPr lang="zh-CN" altLang="en-US" sz="1333" dirty="0">
                <a:solidFill>
                  <a:schemeClr val="bg1">
                    <a:lumMod val="50000"/>
                  </a:schemeClr>
                </a:solidFill>
                <a:latin typeface="微软雅黑"/>
              </a:rPr>
              <a:t>倍行距。</a:t>
            </a:r>
            <a:endParaRPr lang="zh-CN" altLang="en-US" sz="1867" dirty="0">
              <a:solidFill>
                <a:schemeClr val="bg1">
                  <a:lumMod val="50000"/>
                </a:schemeClr>
              </a:solidFill>
              <a:latin typeface="Calibri"/>
              <a:ea typeface="宋体"/>
            </a:endParaRPr>
          </a:p>
        </p:txBody>
      </p:sp>
      <p:sp>
        <p:nvSpPr>
          <p:cNvPr id="47" name="文本框 7"/>
          <p:cNvSpPr txBox="1"/>
          <p:nvPr/>
        </p:nvSpPr>
        <p:spPr>
          <a:xfrm>
            <a:off x="5135612" y="4629111"/>
            <a:ext cx="1407756" cy="933652"/>
          </a:xfrm>
          <a:prstGeom prst="rect">
            <a:avLst/>
          </a:prstGeom>
          <a:noFill/>
        </p:spPr>
        <p:txBody>
          <a:bodyPr wrap="none" lIns="91439" tIns="45719" rIns="91439" bIns="45719" rtlCol="0">
            <a:spAutoFit/>
          </a:bodyPr>
          <a:lstStyle/>
          <a:p>
            <a:pPr defTabSz="914354"/>
            <a:r>
              <a:rPr lang="en-US" altLang="zh-CN" sz="5467" b="1" dirty="0">
                <a:solidFill>
                  <a:schemeClr val="bg1">
                    <a:lumMod val="50000"/>
                  </a:schemeClr>
                </a:solidFill>
                <a:latin typeface="Calibri"/>
                <a:ea typeface="宋体"/>
              </a:rPr>
              <a:t>66%</a:t>
            </a:r>
            <a:endParaRPr lang="zh-CN" altLang="en-US" sz="5467" b="1" dirty="0">
              <a:solidFill>
                <a:schemeClr val="bg1">
                  <a:lumMod val="50000"/>
                </a:schemeClr>
              </a:solidFill>
              <a:latin typeface="Calibri"/>
              <a:ea typeface="宋体"/>
            </a:endParaRPr>
          </a:p>
        </p:txBody>
      </p:sp>
      <p:sp>
        <p:nvSpPr>
          <p:cNvPr id="48" name="矩形 47"/>
          <p:cNvSpPr/>
          <p:nvPr/>
        </p:nvSpPr>
        <p:spPr>
          <a:xfrm>
            <a:off x="6561001" y="4741564"/>
            <a:ext cx="4453572" cy="892358"/>
          </a:xfrm>
          <a:prstGeom prst="rect">
            <a:avLst/>
          </a:prstGeom>
        </p:spPr>
        <p:txBody>
          <a:bodyPr wrap="square" lIns="91439" tIns="45719" rIns="91439" bIns="45719">
            <a:spAutoFit/>
          </a:bodyPr>
          <a:lstStyle/>
          <a:p>
            <a:pPr lvl="0">
              <a:lnSpc>
                <a:spcPct val="130000"/>
              </a:lnSpc>
            </a:pPr>
            <a:r>
              <a:rPr lang="zh-CN" altLang="en-US" sz="1333" dirty="0">
                <a:solidFill>
                  <a:schemeClr val="bg1">
                    <a:lumMod val="50000"/>
                  </a:schemeClr>
                </a:solidFill>
                <a:latin typeface="微软雅黑"/>
              </a:rPr>
              <a:t>标题数字等都可以通过点击和重新输入进行更改，顶部“开始”面板中可以对字体、字号、颜色、行距等进行修改。建议正文字号</a:t>
            </a:r>
            <a:r>
              <a:rPr lang="en-US" altLang="zh-CN" sz="1333" dirty="0">
                <a:solidFill>
                  <a:schemeClr val="bg1">
                    <a:lumMod val="50000"/>
                  </a:schemeClr>
                </a:solidFill>
                <a:latin typeface="微软雅黑"/>
              </a:rPr>
              <a:t>10</a:t>
            </a:r>
            <a:r>
              <a:rPr lang="zh-CN" altLang="en-US" sz="1333" dirty="0">
                <a:solidFill>
                  <a:schemeClr val="bg1">
                    <a:lumMod val="50000"/>
                  </a:schemeClr>
                </a:solidFill>
                <a:latin typeface="微软雅黑"/>
              </a:rPr>
              <a:t>，</a:t>
            </a:r>
            <a:r>
              <a:rPr lang="en-US" altLang="zh-CN" sz="1333" dirty="0">
                <a:solidFill>
                  <a:schemeClr val="bg1">
                    <a:lumMod val="50000"/>
                  </a:schemeClr>
                </a:solidFill>
                <a:latin typeface="微软雅黑"/>
              </a:rPr>
              <a:t>1.3</a:t>
            </a:r>
            <a:r>
              <a:rPr lang="zh-CN" altLang="en-US" sz="1333" dirty="0">
                <a:solidFill>
                  <a:schemeClr val="bg1">
                    <a:lumMod val="50000"/>
                  </a:schemeClr>
                </a:solidFill>
                <a:latin typeface="微软雅黑"/>
              </a:rPr>
              <a:t>倍行距。</a:t>
            </a:r>
            <a:endParaRPr lang="en-US" altLang="zh-CN" sz="1333" dirty="0">
              <a:solidFill>
                <a:schemeClr val="bg1">
                  <a:lumMod val="50000"/>
                </a:schemeClr>
              </a:solidFill>
            </a:endParaRPr>
          </a:p>
        </p:txBody>
      </p:sp>
      <p:grpSp>
        <p:nvGrpSpPr>
          <p:cNvPr id="49" name="组合 48"/>
          <p:cNvGrpSpPr/>
          <p:nvPr/>
        </p:nvGrpSpPr>
        <p:grpSpPr>
          <a:xfrm>
            <a:off x="355600" y="317500"/>
            <a:ext cx="11328400" cy="596900"/>
            <a:chOff x="355600" y="317500"/>
            <a:chExt cx="11328400" cy="596900"/>
          </a:xfrm>
        </p:grpSpPr>
        <p:cxnSp>
          <p:nvCxnSpPr>
            <p:cNvPr id="50" name="直接连接符 4"/>
            <p:cNvCxnSpPr>
              <a:cxnSpLocks noChangeShapeType="1"/>
            </p:cNvCxnSpPr>
            <p:nvPr/>
          </p:nvCxnSpPr>
          <p:spPr bwMode="auto">
            <a:xfrm>
              <a:off x="355600" y="914400"/>
              <a:ext cx="11328400" cy="0"/>
            </a:xfrm>
            <a:prstGeom prst="line">
              <a:avLst/>
            </a:prstGeom>
            <a:noFill/>
            <a:ln w="28575">
              <a:solidFill>
                <a:schemeClr val="bg1">
                  <a:lumMod val="50000"/>
                </a:schemeClr>
              </a:solidFill>
              <a:round/>
              <a:headEnd/>
              <a:tailEnd/>
            </a:ln>
            <a:extLst>
              <a:ext uri="{909E8E84-426E-40DD-AFC4-6F175D3DCCD1}">
                <a14:hiddenFill xmlns:a14="http://schemas.microsoft.com/office/drawing/2010/main">
                  <a:noFill/>
                </a14:hiddenFill>
              </a:ext>
            </a:extLst>
          </p:spPr>
        </p:cxnSp>
        <p:sp>
          <p:nvSpPr>
            <p:cNvPr id="51" name="圆角矩形 5"/>
            <p:cNvSpPr>
              <a:spLocks noChangeArrowheads="1"/>
            </p:cNvSpPr>
            <p:nvPr/>
          </p:nvSpPr>
          <p:spPr bwMode="auto">
            <a:xfrm>
              <a:off x="10147300" y="317500"/>
              <a:ext cx="1536700" cy="495300"/>
            </a:xfrm>
            <a:prstGeom prst="roundRect">
              <a:avLst>
                <a:gd name="adj" fmla="val 16667"/>
              </a:avLst>
            </a:prstGeom>
            <a:solidFill>
              <a:srgbClr val="C00000"/>
            </a:solidFill>
            <a:ln>
              <a:noFill/>
            </a:ln>
            <a:extLst/>
          </p:spPr>
          <p:txBody>
            <a:bodyPr anchor="ctr"/>
            <a:lstStyle/>
            <a:p>
              <a:pPr algn="ctr">
                <a:buFont typeface="Arial" pitchFamily="34" charset="0"/>
                <a:buNone/>
              </a:pPr>
              <a:r>
                <a:rPr lang="zh-CN" altLang="en-US" b="1" dirty="0" smtClean="0">
                  <a:solidFill>
                    <a:srgbClr val="FFFFFF"/>
                  </a:solidFill>
                  <a:latin typeface="微软雅黑" pitchFamily="34" charset="-122"/>
                  <a:ea typeface="微软雅黑" pitchFamily="34" charset="-122"/>
                </a:rPr>
                <a:t>加入描述</a:t>
              </a:r>
              <a:endParaRPr lang="zh-CN" altLang="en-US" b="1" dirty="0">
                <a:solidFill>
                  <a:srgbClr val="FFFFFF"/>
                </a:solidFill>
                <a:latin typeface="微软雅黑" pitchFamily="34" charset="-122"/>
                <a:ea typeface="微软雅黑" pitchFamily="34" charset="-122"/>
              </a:endParaRPr>
            </a:p>
          </p:txBody>
        </p:sp>
        <p:sp>
          <p:nvSpPr>
            <p:cNvPr id="52" name="文本框 12"/>
            <p:cNvSpPr txBox="1">
              <a:spLocks noChangeArrowheads="1"/>
            </p:cNvSpPr>
            <p:nvPr/>
          </p:nvSpPr>
          <p:spPr bwMode="auto">
            <a:xfrm>
              <a:off x="774700" y="407988"/>
              <a:ext cx="21558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b="1" dirty="0">
                  <a:solidFill>
                    <a:schemeClr val="bg1">
                      <a:lumMod val="50000"/>
                    </a:schemeClr>
                  </a:solidFill>
                  <a:latin typeface="微软雅黑" pitchFamily="34" charset="-122"/>
                  <a:ea typeface="微软雅黑" pitchFamily="34" charset="-122"/>
                </a:rPr>
                <a:t>单击此处添加标题</a:t>
              </a:r>
            </a:p>
          </p:txBody>
        </p:sp>
        <p:sp>
          <p:nvSpPr>
            <p:cNvPr id="53" name="等腰三角形 52"/>
            <p:cNvSpPr/>
            <p:nvPr/>
          </p:nvSpPr>
          <p:spPr>
            <a:xfrm rot="5400000">
              <a:off x="482600" y="488950"/>
              <a:ext cx="261493" cy="225425"/>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33921269"/>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left)">
                                      <p:cBhvr>
                                        <p:cTn id="7" dur="500"/>
                                        <p:tgtEl>
                                          <p:spTgt spid="49"/>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fade">
                                      <p:cBhvr>
                                        <p:cTn id="11" dur="250"/>
                                        <p:tgtEl>
                                          <p:spTgt spid="40"/>
                                        </p:tgtEl>
                                      </p:cBhvr>
                                    </p:animEffect>
                                    <p:anim calcmode="lin" valueType="num">
                                      <p:cBhvr>
                                        <p:cTn id="12" dur="250" fill="hold"/>
                                        <p:tgtEl>
                                          <p:spTgt spid="40"/>
                                        </p:tgtEl>
                                        <p:attrNameLst>
                                          <p:attrName>ppt_x</p:attrName>
                                        </p:attrNameLst>
                                      </p:cBhvr>
                                      <p:tavLst>
                                        <p:tav tm="0">
                                          <p:val>
                                            <p:strVal val="#ppt_x"/>
                                          </p:val>
                                        </p:tav>
                                        <p:tav tm="100000">
                                          <p:val>
                                            <p:strVal val="#ppt_x"/>
                                          </p:val>
                                        </p:tav>
                                      </p:tavLst>
                                    </p:anim>
                                    <p:anim calcmode="lin" valueType="num">
                                      <p:cBhvr>
                                        <p:cTn id="13" dur="250" fill="hold"/>
                                        <p:tgtEl>
                                          <p:spTgt spid="40"/>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42" presetClass="entr" presetSubtype="0" fill="hold" nodeType="after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fade">
                                      <p:cBhvr>
                                        <p:cTn id="17" dur="250"/>
                                        <p:tgtEl>
                                          <p:spTgt spid="41"/>
                                        </p:tgtEl>
                                      </p:cBhvr>
                                    </p:animEffect>
                                    <p:anim calcmode="lin" valueType="num">
                                      <p:cBhvr>
                                        <p:cTn id="18" dur="250" fill="hold"/>
                                        <p:tgtEl>
                                          <p:spTgt spid="41"/>
                                        </p:tgtEl>
                                        <p:attrNameLst>
                                          <p:attrName>ppt_x</p:attrName>
                                        </p:attrNameLst>
                                      </p:cBhvr>
                                      <p:tavLst>
                                        <p:tav tm="0">
                                          <p:val>
                                            <p:strVal val="#ppt_x"/>
                                          </p:val>
                                        </p:tav>
                                        <p:tav tm="100000">
                                          <p:val>
                                            <p:strVal val="#ppt_x"/>
                                          </p:val>
                                        </p:tav>
                                      </p:tavLst>
                                    </p:anim>
                                    <p:anim calcmode="lin" valueType="num">
                                      <p:cBhvr>
                                        <p:cTn id="19" dur="250" fill="hold"/>
                                        <p:tgtEl>
                                          <p:spTgt spid="41"/>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fade">
                                      <p:cBhvr>
                                        <p:cTn id="23" dur="250"/>
                                        <p:tgtEl>
                                          <p:spTgt spid="42"/>
                                        </p:tgtEl>
                                      </p:cBhvr>
                                    </p:animEffect>
                                    <p:anim calcmode="lin" valueType="num">
                                      <p:cBhvr>
                                        <p:cTn id="24" dur="250" fill="hold"/>
                                        <p:tgtEl>
                                          <p:spTgt spid="42"/>
                                        </p:tgtEl>
                                        <p:attrNameLst>
                                          <p:attrName>ppt_x</p:attrName>
                                        </p:attrNameLst>
                                      </p:cBhvr>
                                      <p:tavLst>
                                        <p:tav tm="0">
                                          <p:val>
                                            <p:strVal val="#ppt_x"/>
                                          </p:val>
                                        </p:tav>
                                        <p:tav tm="100000">
                                          <p:val>
                                            <p:strVal val="#ppt_x"/>
                                          </p:val>
                                        </p:tav>
                                      </p:tavLst>
                                    </p:anim>
                                    <p:anim calcmode="lin" valueType="num">
                                      <p:cBhvr>
                                        <p:cTn id="25" dur="250" fill="hold"/>
                                        <p:tgtEl>
                                          <p:spTgt spid="42"/>
                                        </p:tgtEl>
                                        <p:attrNameLst>
                                          <p:attrName>ppt_y</p:attrName>
                                        </p:attrNameLst>
                                      </p:cBhvr>
                                      <p:tavLst>
                                        <p:tav tm="0">
                                          <p:val>
                                            <p:strVal val="#ppt_y+.1"/>
                                          </p:val>
                                        </p:tav>
                                        <p:tav tm="100000">
                                          <p:val>
                                            <p:strVal val="#ppt_y"/>
                                          </p:val>
                                        </p:tav>
                                      </p:tavLst>
                                    </p:anim>
                                  </p:childTnLst>
                                </p:cTn>
                              </p:par>
                            </p:childTnLst>
                          </p:cTn>
                        </p:par>
                        <p:par>
                          <p:cTn id="26" fill="hold">
                            <p:stCondLst>
                              <p:cond delay="1250"/>
                            </p:stCondLst>
                            <p:childTnLst>
                              <p:par>
                                <p:cTn id="27" presetID="42" presetClass="entr" presetSubtype="0" fill="hold" grpId="0" nodeType="afterEffect">
                                  <p:stCondLst>
                                    <p:cond delay="0"/>
                                  </p:stCondLst>
                                  <p:childTnLst>
                                    <p:set>
                                      <p:cBhvr>
                                        <p:cTn id="28" dur="1" fill="hold">
                                          <p:stCondLst>
                                            <p:cond delay="0"/>
                                          </p:stCondLst>
                                        </p:cTn>
                                        <p:tgtEl>
                                          <p:spTgt spid="43"/>
                                        </p:tgtEl>
                                        <p:attrNameLst>
                                          <p:attrName>style.visibility</p:attrName>
                                        </p:attrNameLst>
                                      </p:cBhvr>
                                      <p:to>
                                        <p:strVal val="visible"/>
                                      </p:to>
                                    </p:set>
                                    <p:animEffect transition="in" filter="fade">
                                      <p:cBhvr>
                                        <p:cTn id="29" dur="250"/>
                                        <p:tgtEl>
                                          <p:spTgt spid="43"/>
                                        </p:tgtEl>
                                      </p:cBhvr>
                                    </p:animEffect>
                                    <p:anim calcmode="lin" valueType="num">
                                      <p:cBhvr>
                                        <p:cTn id="30" dur="250" fill="hold"/>
                                        <p:tgtEl>
                                          <p:spTgt spid="43"/>
                                        </p:tgtEl>
                                        <p:attrNameLst>
                                          <p:attrName>ppt_x</p:attrName>
                                        </p:attrNameLst>
                                      </p:cBhvr>
                                      <p:tavLst>
                                        <p:tav tm="0">
                                          <p:val>
                                            <p:strVal val="#ppt_x"/>
                                          </p:val>
                                        </p:tav>
                                        <p:tav tm="100000">
                                          <p:val>
                                            <p:strVal val="#ppt_x"/>
                                          </p:val>
                                        </p:tav>
                                      </p:tavLst>
                                    </p:anim>
                                    <p:anim calcmode="lin" valueType="num">
                                      <p:cBhvr>
                                        <p:cTn id="31" dur="250" fill="hold"/>
                                        <p:tgtEl>
                                          <p:spTgt spid="43"/>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42" presetClass="entr" presetSubtype="0" fill="hold" grpId="0" nodeType="after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fade">
                                      <p:cBhvr>
                                        <p:cTn id="35" dur="250"/>
                                        <p:tgtEl>
                                          <p:spTgt spid="44"/>
                                        </p:tgtEl>
                                      </p:cBhvr>
                                    </p:animEffect>
                                    <p:anim calcmode="lin" valueType="num">
                                      <p:cBhvr>
                                        <p:cTn id="36" dur="250" fill="hold"/>
                                        <p:tgtEl>
                                          <p:spTgt spid="44"/>
                                        </p:tgtEl>
                                        <p:attrNameLst>
                                          <p:attrName>ppt_x</p:attrName>
                                        </p:attrNameLst>
                                      </p:cBhvr>
                                      <p:tavLst>
                                        <p:tav tm="0">
                                          <p:val>
                                            <p:strVal val="#ppt_x"/>
                                          </p:val>
                                        </p:tav>
                                        <p:tav tm="100000">
                                          <p:val>
                                            <p:strVal val="#ppt_x"/>
                                          </p:val>
                                        </p:tav>
                                      </p:tavLst>
                                    </p:anim>
                                    <p:anim calcmode="lin" valueType="num">
                                      <p:cBhvr>
                                        <p:cTn id="37" dur="250" fill="hold"/>
                                        <p:tgtEl>
                                          <p:spTgt spid="44"/>
                                        </p:tgtEl>
                                        <p:attrNameLst>
                                          <p:attrName>ppt_y</p:attrName>
                                        </p:attrNameLst>
                                      </p:cBhvr>
                                      <p:tavLst>
                                        <p:tav tm="0">
                                          <p:val>
                                            <p:strVal val="#ppt_y+.1"/>
                                          </p:val>
                                        </p:tav>
                                        <p:tav tm="100000">
                                          <p:val>
                                            <p:strVal val="#ppt_y"/>
                                          </p:val>
                                        </p:tav>
                                      </p:tavLst>
                                    </p:anim>
                                  </p:childTnLst>
                                </p:cTn>
                              </p:par>
                            </p:childTnLst>
                          </p:cTn>
                        </p:par>
                        <p:par>
                          <p:cTn id="38" fill="hold">
                            <p:stCondLst>
                              <p:cond delay="1750"/>
                            </p:stCondLst>
                            <p:childTnLst>
                              <p:par>
                                <p:cTn id="39" presetID="42" presetClass="entr" presetSubtype="0" fill="hold" grpId="0" nodeType="afterEffect">
                                  <p:stCondLst>
                                    <p:cond delay="0"/>
                                  </p:stCondLst>
                                  <p:childTnLst>
                                    <p:set>
                                      <p:cBhvr>
                                        <p:cTn id="40" dur="1" fill="hold">
                                          <p:stCondLst>
                                            <p:cond delay="0"/>
                                          </p:stCondLst>
                                        </p:cTn>
                                        <p:tgtEl>
                                          <p:spTgt spid="45"/>
                                        </p:tgtEl>
                                        <p:attrNameLst>
                                          <p:attrName>style.visibility</p:attrName>
                                        </p:attrNameLst>
                                      </p:cBhvr>
                                      <p:to>
                                        <p:strVal val="visible"/>
                                      </p:to>
                                    </p:set>
                                    <p:animEffect transition="in" filter="fade">
                                      <p:cBhvr>
                                        <p:cTn id="41" dur="250"/>
                                        <p:tgtEl>
                                          <p:spTgt spid="45"/>
                                        </p:tgtEl>
                                      </p:cBhvr>
                                    </p:animEffect>
                                    <p:anim calcmode="lin" valueType="num">
                                      <p:cBhvr>
                                        <p:cTn id="42" dur="250" fill="hold"/>
                                        <p:tgtEl>
                                          <p:spTgt spid="45"/>
                                        </p:tgtEl>
                                        <p:attrNameLst>
                                          <p:attrName>ppt_x</p:attrName>
                                        </p:attrNameLst>
                                      </p:cBhvr>
                                      <p:tavLst>
                                        <p:tav tm="0">
                                          <p:val>
                                            <p:strVal val="#ppt_x"/>
                                          </p:val>
                                        </p:tav>
                                        <p:tav tm="100000">
                                          <p:val>
                                            <p:strVal val="#ppt_x"/>
                                          </p:val>
                                        </p:tav>
                                      </p:tavLst>
                                    </p:anim>
                                    <p:anim calcmode="lin" valueType="num">
                                      <p:cBhvr>
                                        <p:cTn id="43" dur="250" fill="hold"/>
                                        <p:tgtEl>
                                          <p:spTgt spid="45"/>
                                        </p:tgtEl>
                                        <p:attrNameLst>
                                          <p:attrName>ppt_y</p:attrName>
                                        </p:attrNameLst>
                                      </p:cBhvr>
                                      <p:tavLst>
                                        <p:tav tm="0">
                                          <p:val>
                                            <p:strVal val="#ppt_y+.1"/>
                                          </p:val>
                                        </p:tav>
                                        <p:tav tm="100000">
                                          <p:val>
                                            <p:strVal val="#ppt_y"/>
                                          </p:val>
                                        </p:tav>
                                      </p:tavLst>
                                    </p:anim>
                                  </p:childTnLst>
                                </p:cTn>
                              </p:par>
                            </p:childTnLst>
                          </p:cTn>
                        </p:par>
                        <p:par>
                          <p:cTn id="44" fill="hold">
                            <p:stCondLst>
                              <p:cond delay="2000"/>
                            </p:stCondLst>
                            <p:childTnLst>
                              <p:par>
                                <p:cTn id="45" presetID="42" presetClass="entr" presetSubtype="0" fill="hold" grpId="0" nodeType="after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fade">
                                      <p:cBhvr>
                                        <p:cTn id="47" dur="250"/>
                                        <p:tgtEl>
                                          <p:spTgt spid="46"/>
                                        </p:tgtEl>
                                      </p:cBhvr>
                                    </p:animEffect>
                                    <p:anim calcmode="lin" valueType="num">
                                      <p:cBhvr>
                                        <p:cTn id="48" dur="250" fill="hold"/>
                                        <p:tgtEl>
                                          <p:spTgt spid="46"/>
                                        </p:tgtEl>
                                        <p:attrNameLst>
                                          <p:attrName>ppt_x</p:attrName>
                                        </p:attrNameLst>
                                      </p:cBhvr>
                                      <p:tavLst>
                                        <p:tav tm="0">
                                          <p:val>
                                            <p:strVal val="#ppt_x"/>
                                          </p:val>
                                        </p:tav>
                                        <p:tav tm="100000">
                                          <p:val>
                                            <p:strVal val="#ppt_x"/>
                                          </p:val>
                                        </p:tav>
                                      </p:tavLst>
                                    </p:anim>
                                    <p:anim calcmode="lin" valueType="num">
                                      <p:cBhvr>
                                        <p:cTn id="49" dur="250" fill="hold"/>
                                        <p:tgtEl>
                                          <p:spTgt spid="46"/>
                                        </p:tgtEl>
                                        <p:attrNameLst>
                                          <p:attrName>ppt_y</p:attrName>
                                        </p:attrNameLst>
                                      </p:cBhvr>
                                      <p:tavLst>
                                        <p:tav tm="0">
                                          <p:val>
                                            <p:strVal val="#ppt_y+.1"/>
                                          </p:val>
                                        </p:tav>
                                        <p:tav tm="100000">
                                          <p:val>
                                            <p:strVal val="#ppt_y"/>
                                          </p:val>
                                        </p:tav>
                                      </p:tavLst>
                                    </p:anim>
                                  </p:childTnLst>
                                </p:cTn>
                              </p:par>
                            </p:childTnLst>
                          </p:cTn>
                        </p:par>
                        <p:par>
                          <p:cTn id="50" fill="hold">
                            <p:stCondLst>
                              <p:cond delay="2250"/>
                            </p:stCondLst>
                            <p:childTnLst>
                              <p:par>
                                <p:cTn id="51" presetID="42" presetClass="entr" presetSubtype="0" fill="hold" grpId="0" nodeType="after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fade">
                                      <p:cBhvr>
                                        <p:cTn id="53" dur="250"/>
                                        <p:tgtEl>
                                          <p:spTgt spid="47"/>
                                        </p:tgtEl>
                                      </p:cBhvr>
                                    </p:animEffect>
                                    <p:anim calcmode="lin" valueType="num">
                                      <p:cBhvr>
                                        <p:cTn id="54" dur="250" fill="hold"/>
                                        <p:tgtEl>
                                          <p:spTgt spid="47"/>
                                        </p:tgtEl>
                                        <p:attrNameLst>
                                          <p:attrName>ppt_x</p:attrName>
                                        </p:attrNameLst>
                                      </p:cBhvr>
                                      <p:tavLst>
                                        <p:tav tm="0">
                                          <p:val>
                                            <p:strVal val="#ppt_x"/>
                                          </p:val>
                                        </p:tav>
                                        <p:tav tm="100000">
                                          <p:val>
                                            <p:strVal val="#ppt_x"/>
                                          </p:val>
                                        </p:tav>
                                      </p:tavLst>
                                    </p:anim>
                                    <p:anim calcmode="lin" valueType="num">
                                      <p:cBhvr>
                                        <p:cTn id="55" dur="250" fill="hold"/>
                                        <p:tgtEl>
                                          <p:spTgt spid="47"/>
                                        </p:tgtEl>
                                        <p:attrNameLst>
                                          <p:attrName>ppt_y</p:attrName>
                                        </p:attrNameLst>
                                      </p:cBhvr>
                                      <p:tavLst>
                                        <p:tav tm="0">
                                          <p:val>
                                            <p:strVal val="#ppt_y+.1"/>
                                          </p:val>
                                        </p:tav>
                                        <p:tav tm="100000">
                                          <p:val>
                                            <p:strVal val="#ppt_y"/>
                                          </p:val>
                                        </p:tav>
                                      </p:tavLst>
                                    </p:anim>
                                  </p:childTnLst>
                                </p:cTn>
                              </p:par>
                            </p:childTnLst>
                          </p:cTn>
                        </p:par>
                        <p:par>
                          <p:cTn id="56" fill="hold">
                            <p:stCondLst>
                              <p:cond delay="2500"/>
                            </p:stCondLst>
                            <p:childTnLst>
                              <p:par>
                                <p:cTn id="57" presetID="42" presetClass="entr" presetSubtype="0" fill="hold" grpId="0" nodeType="after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fade">
                                      <p:cBhvr>
                                        <p:cTn id="59" dur="250"/>
                                        <p:tgtEl>
                                          <p:spTgt spid="48"/>
                                        </p:tgtEl>
                                      </p:cBhvr>
                                    </p:animEffect>
                                    <p:anim calcmode="lin" valueType="num">
                                      <p:cBhvr>
                                        <p:cTn id="60" dur="250" fill="hold"/>
                                        <p:tgtEl>
                                          <p:spTgt spid="48"/>
                                        </p:tgtEl>
                                        <p:attrNameLst>
                                          <p:attrName>ppt_x</p:attrName>
                                        </p:attrNameLst>
                                      </p:cBhvr>
                                      <p:tavLst>
                                        <p:tav tm="0">
                                          <p:val>
                                            <p:strVal val="#ppt_x"/>
                                          </p:val>
                                        </p:tav>
                                        <p:tav tm="100000">
                                          <p:val>
                                            <p:strVal val="#ppt_x"/>
                                          </p:val>
                                        </p:tav>
                                      </p:tavLst>
                                    </p:anim>
                                    <p:anim calcmode="lin" valueType="num">
                                      <p:cBhvr>
                                        <p:cTn id="61" dur="250" fill="hold"/>
                                        <p:tgtEl>
                                          <p:spTgt spid="48"/>
                                        </p:tgtEl>
                                        <p:attrNameLst>
                                          <p:attrName>ppt_y</p:attrName>
                                        </p:attrNameLst>
                                      </p:cBhvr>
                                      <p:tavLst>
                                        <p:tav tm="0">
                                          <p:val>
                                            <p:strVal val="#ppt_y+.1"/>
                                          </p:val>
                                        </p:tav>
                                        <p:tav tm="100000">
                                          <p:val>
                                            <p:strVal val="#ppt_y"/>
                                          </p:val>
                                        </p:tav>
                                      </p:tavLst>
                                    </p:anim>
                                  </p:childTnLst>
                                </p:cTn>
                              </p:par>
                            </p:childTnLst>
                          </p:cTn>
                        </p:par>
                        <p:par>
                          <p:cTn id="62" fill="hold">
                            <p:stCondLst>
                              <p:cond delay="2750"/>
                            </p:stCondLst>
                            <p:childTnLst>
                              <p:par>
                                <p:cTn id="63" presetID="42" presetClass="entr" presetSubtype="0" fill="hold" grpId="0" nodeType="afterEffect">
                                  <p:stCondLst>
                                    <p:cond delay="0"/>
                                  </p:stCondLst>
                                  <p:childTnLst>
                                    <p:set>
                                      <p:cBhvr>
                                        <p:cTn id="64" dur="1" fill="hold">
                                          <p:stCondLst>
                                            <p:cond delay="0"/>
                                          </p:stCondLst>
                                        </p:cTn>
                                        <p:tgtEl>
                                          <p:spTgt spid="39"/>
                                        </p:tgtEl>
                                        <p:attrNameLst>
                                          <p:attrName>style.visibility</p:attrName>
                                        </p:attrNameLst>
                                      </p:cBhvr>
                                      <p:to>
                                        <p:strVal val="visible"/>
                                      </p:to>
                                    </p:set>
                                    <p:animEffect transition="in" filter="fade">
                                      <p:cBhvr>
                                        <p:cTn id="65" dur="250"/>
                                        <p:tgtEl>
                                          <p:spTgt spid="39"/>
                                        </p:tgtEl>
                                      </p:cBhvr>
                                    </p:animEffect>
                                    <p:anim calcmode="lin" valueType="num">
                                      <p:cBhvr>
                                        <p:cTn id="66" dur="250" fill="hold"/>
                                        <p:tgtEl>
                                          <p:spTgt spid="39"/>
                                        </p:tgtEl>
                                        <p:attrNameLst>
                                          <p:attrName>ppt_x</p:attrName>
                                        </p:attrNameLst>
                                      </p:cBhvr>
                                      <p:tavLst>
                                        <p:tav tm="0">
                                          <p:val>
                                            <p:strVal val="#ppt_x"/>
                                          </p:val>
                                        </p:tav>
                                        <p:tav tm="100000">
                                          <p:val>
                                            <p:strVal val="#ppt_x"/>
                                          </p:val>
                                        </p:tav>
                                      </p:tavLst>
                                    </p:anim>
                                    <p:anim calcmode="lin" valueType="num">
                                      <p:cBhvr>
                                        <p:cTn id="67" dur="25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9" grpId="0">
        <p:bldAsOne/>
      </p:bldGraphic>
      <p:bldP spid="43" grpId="0"/>
      <p:bldP spid="44" grpId="0"/>
      <p:bldP spid="45" grpId="0"/>
      <p:bldP spid="46" grpId="0"/>
      <p:bldP spid="47" grpId="0"/>
      <p:bldP spid="4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文本框 7"/>
          <p:cNvSpPr txBox="1">
            <a:spLocks noChangeArrowheads="1"/>
          </p:cNvSpPr>
          <p:nvPr/>
        </p:nvSpPr>
        <p:spPr bwMode="auto">
          <a:xfrm>
            <a:off x="6377277" y="4041732"/>
            <a:ext cx="5163466" cy="107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600" dirty="0">
                <a:solidFill>
                  <a:schemeClr val="tx1">
                    <a:lumMod val="50000"/>
                    <a:lumOff val="50000"/>
                  </a:schemeClr>
                </a:solidFill>
                <a:latin typeface="微软雅黑" pitchFamily="34" charset="-122"/>
                <a:ea typeface="微软雅黑" pitchFamily="34" charset="-122"/>
              </a:rPr>
              <a:t>我们工作室致力于专业</a:t>
            </a:r>
            <a:r>
              <a:rPr lang="en-US" altLang="zh-CN" sz="1600" dirty="0">
                <a:solidFill>
                  <a:schemeClr val="tx1">
                    <a:lumMod val="50000"/>
                    <a:lumOff val="50000"/>
                  </a:schemeClr>
                </a:solidFill>
                <a:latin typeface="微软雅黑" pitchFamily="34" charset="-122"/>
                <a:ea typeface="微软雅黑" pitchFamily="34" charset="-122"/>
              </a:rPr>
              <a:t>PPT</a:t>
            </a:r>
            <a:r>
              <a:rPr lang="zh-CN" altLang="en-US" sz="1600" dirty="0">
                <a:solidFill>
                  <a:schemeClr val="tx1">
                    <a:lumMod val="50000"/>
                    <a:lumOff val="50000"/>
                  </a:schemeClr>
                </a:solidFill>
                <a:latin typeface="微软雅黑" pitchFamily="34" charset="-122"/>
                <a:ea typeface="微软雅黑" pitchFamily="34" charset="-122"/>
              </a:rPr>
              <a:t>模板的发布，课件及汇报</a:t>
            </a:r>
            <a:r>
              <a:rPr lang="en-US" altLang="zh-CN" sz="1600" dirty="0">
                <a:solidFill>
                  <a:schemeClr val="tx1">
                    <a:lumMod val="50000"/>
                    <a:lumOff val="50000"/>
                  </a:schemeClr>
                </a:solidFill>
                <a:latin typeface="微软雅黑" pitchFamily="34" charset="-122"/>
                <a:ea typeface="微软雅黑" pitchFamily="34" charset="-122"/>
              </a:rPr>
              <a:t>PPT</a:t>
            </a:r>
            <a:r>
              <a:rPr lang="zh-CN" altLang="en-US" sz="1600" dirty="0">
                <a:solidFill>
                  <a:schemeClr val="tx1">
                    <a:lumMod val="50000"/>
                    <a:lumOff val="50000"/>
                  </a:schemeClr>
                </a:solidFill>
                <a:latin typeface="微软雅黑" pitchFamily="34" charset="-122"/>
                <a:ea typeface="微软雅黑" pitchFamily="34" charset="-122"/>
              </a:rPr>
              <a:t>的美化，并为您提供专业的</a:t>
            </a:r>
            <a:r>
              <a:rPr lang="en-US" altLang="zh-CN" sz="1600" dirty="0">
                <a:solidFill>
                  <a:schemeClr val="tx1">
                    <a:lumMod val="50000"/>
                    <a:lumOff val="50000"/>
                  </a:schemeClr>
                </a:solidFill>
                <a:latin typeface="微软雅黑" pitchFamily="34" charset="-122"/>
                <a:ea typeface="微软雅黑" pitchFamily="34" charset="-122"/>
              </a:rPr>
              <a:t>PPT</a:t>
            </a:r>
            <a:r>
              <a:rPr lang="zh-CN" altLang="en-US" sz="1600" dirty="0">
                <a:solidFill>
                  <a:schemeClr val="tx1">
                    <a:lumMod val="50000"/>
                    <a:lumOff val="50000"/>
                  </a:schemeClr>
                </a:solidFill>
                <a:latin typeface="微软雅黑" pitchFamily="34" charset="-122"/>
                <a:ea typeface="微软雅黑" pitchFamily="34" charset="-122"/>
              </a:rPr>
              <a:t>个性定制服务。我们秉承“给您演示的光和热”的理念，为您分担职场压力</a:t>
            </a:r>
            <a:r>
              <a:rPr lang="en-US" altLang="zh-CN" sz="1600" dirty="0">
                <a:solidFill>
                  <a:schemeClr val="tx1">
                    <a:lumMod val="50000"/>
                    <a:lumOff val="50000"/>
                  </a:schemeClr>
                </a:solidFill>
                <a:latin typeface="微软雅黑" pitchFamily="34" charset="-122"/>
                <a:ea typeface="微软雅黑" pitchFamily="34" charset="-122"/>
              </a:rPr>
              <a:t>,</a:t>
            </a:r>
            <a:r>
              <a:rPr lang="zh-CN" altLang="en-US" sz="1600" dirty="0">
                <a:solidFill>
                  <a:schemeClr val="tx1">
                    <a:lumMod val="50000"/>
                    <a:lumOff val="50000"/>
                  </a:schemeClr>
                </a:solidFill>
                <a:latin typeface="微软雅黑" pitchFamily="34" charset="-122"/>
                <a:ea typeface="微软雅黑" pitchFamily="34" charset="-122"/>
              </a:rPr>
              <a:t>让您的每一次亮相都信心澎湃。</a:t>
            </a:r>
            <a:endParaRPr lang="en-US" sz="1600" dirty="0">
              <a:solidFill>
                <a:schemeClr val="tx1">
                  <a:lumMod val="50000"/>
                  <a:lumOff val="50000"/>
                </a:schemeClr>
              </a:solidFill>
              <a:latin typeface="微软雅黑" pitchFamily="34" charset="-122"/>
              <a:ea typeface="微软雅黑" pitchFamily="34" charset="-122"/>
            </a:endParaRPr>
          </a:p>
        </p:txBody>
      </p:sp>
      <p:sp>
        <p:nvSpPr>
          <p:cNvPr id="37" name="椭圆 11"/>
          <p:cNvSpPr>
            <a:spLocks noChangeArrowheads="1"/>
          </p:cNvSpPr>
          <p:nvPr/>
        </p:nvSpPr>
        <p:spPr bwMode="auto">
          <a:xfrm>
            <a:off x="6415372" y="2321215"/>
            <a:ext cx="1342850" cy="1343336"/>
          </a:xfrm>
          <a:prstGeom prst="ellipse">
            <a:avLst/>
          </a:prstGeom>
          <a:solidFill>
            <a:srgbClr val="C00000"/>
          </a:solidFill>
          <a:ln w="25400" cmpd="sng">
            <a:solidFill>
              <a:srgbClr val="000000">
                <a:alpha val="0"/>
              </a:srgbClr>
            </a:solidFill>
            <a:round/>
            <a:headEnd/>
            <a:tailEnd/>
          </a:ln>
        </p:spPr>
        <p:txBody>
          <a:bodyPr lIns="0" tIns="0" rIns="0" bIns="0" anchor="ctr"/>
          <a:lstStyle/>
          <a:p>
            <a:pPr defTabSz="584200" eaLnBrk="1" hangingPunct="1">
              <a:defRPr/>
            </a:pPr>
            <a:endParaRPr lang="zh-CN" altLang="en-US" sz="4000">
              <a:solidFill>
                <a:srgbClr val="FFFFFF"/>
              </a:solidFill>
              <a:effectLst>
                <a:outerShdw blurRad="38100" dist="38100" dir="2700000" algn="tl">
                  <a:srgbClr val="000000"/>
                </a:outerShdw>
              </a:effectLst>
            </a:endParaRPr>
          </a:p>
        </p:txBody>
      </p:sp>
      <p:sp>
        <p:nvSpPr>
          <p:cNvPr id="38" name="Freeform 188"/>
          <p:cNvSpPr>
            <a:spLocks/>
          </p:cNvSpPr>
          <p:nvPr/>
        </p:nvSpPr>
        <p:spPr bwMode="auto">
          <a:xfrm>
            <a:off x="6783624" y="2726120"/>
            <a:ext cx="609521" cy="535112"/>
          </a:xfrm>
          <a:custGeom>
            <a:avLst/>
            <a:gdLst>
              <a:gd name="T0" fmla="*/ 2147483647 w 288"/>
              <a:gd name="T1" fmla="*/ 0 h 252"/>
              <a:gd name="T2" fmla="*/ 2147483647 w 288"/>
              <a:gd name="T3" fmla="*/ 2147483647 h 252"/>
              <a:gd name="T4" fmla="*/ 2147483647 w 288"/>
              <a:gd name="T5" fmla="*/ 0 h 252"/>
              <a:gd name="T6" fmla="*/ 0 w 288"/>
              <a:gd name="T7" fmla="*/ 2147483647 h 252"/>
              <a:gd name="T8" fmla="*/ 2147483647 w 288"/>
              <a:gd name="T9" fmla="*/ 2147483647 h 252"/>
              <a:gd name="T10" fmla="*/ 2147483647 w 288"/>
              <a:gd name="T11" fmla="*/ 2147483647 h 252"/>
              <a:gd name="T12" fmla="*/ 2147483647 w 288"/>
              <a:gd name="T13" fmla="*/ 2147483647 h 252"/>
              <a:gd name="T14" fmla="*/ 2147483647 w 288"/>
              <a:gd name="T15" fmla="*/ 2147483647 h 252"/>
              <a:gd name="T16" fmla="*/ 2147483647 w 288"/>
              <a:gd name="T17" fmla="*/ 0 h 25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8" h="252">
                <a:moveTo>
                  <a:pt x="217" y="0"/>
                </a:moveTo>
                <a:cubicBezTo>
                  <a:pt x="180" y="0"/>
                  <a:pt x="144" y="44"/>
                  <a:pt x="144" y="44"/>
                </a:cubicBezTo>
                <a:cubicBezTo>
                  <a:pt x="144" y="44"/>
                  <a:pt x="108" y="0"/>
                  <a:pt x="72" y="0"/>
                </a:cubicBezTo>
                <a:cubicBezTo>
                  <a:pt x="35" y="0"/>
                  <a:pt x="0" y="18"/>
                  <a:pt x="0" y="72"/>
                </a:cubicBezTo>
                <a:cubicBezTo>
                  <a:pt x="0" y="111"/>
                  <a:pt x="36" y="144"/>
                  <a:pt x="36" y="144"/>
                </a:cubicBezTo>
                <a:cubicBezTo>
                  <a:pt x="144" y="252"/>
                  <a:pt x="144" y="252"/>
                  <a:pt x="144" y="252"/>
                </a:cubicBezTo>
                <a:cubicBezTo>
                  <a:pt x="252" y="144"/>
                  <a:pt x="252" y="144"/>
                  <a:pt x="252" y="144"/>
                </a:cubicBezTo>
                <a:cubicBezTo>
                  <a:pt x="252" y="144"/>
                  <a:pt x="288" y="111"/>
                  <a:pt x="288" y="72"/>
                </a:cubicBezTo>
                <a:cubicBezTo>
                  <a:pt x="288" y="18"/>
                  <a:pt x="253" y="0"/>
                  <a:pt x="217"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 name="椭圆 18"/>
          <p:cNvSpPr>
            <a:spLocks noChangeArrowheads="1"/>
          </p:cNvSpPr>
          <p:nvPr/>
        </p:nvSpPr>
        <p:spPr bwMode="auto">
          <a:xfrm>
            <a:off x="8067745" y="2324390"/>
            <a:ext cx="1341262" cy="1343336"/>
          </a:xfrm>
          <a:prstGeom prst="ellipse">
            <a:avLst/>
          </a:prstGeom>
          <a:solidFill>
            <a:srgbClr val="C00000"/>
          </a:solidFill>
          <a:ln w="25400" cmpd="sng">
            <a:solidFill>
              <a:srgbClr val="000000">
                <a:alpha val="0"/>
              </a:srgbClr>
            </a:solidFill>
            <a:round/>
            <a:headEnd/>
            <a:tailEnd/>
          </a:ln>
        </p:spPr>
        <p:txBody>
          <a:bodyPr lIns="0" tIns="0" rIns="0" bIns="0" anchor="ctr"/>
          <a:lstStyle/>
          <a:p>
            <a:pPr defTabSz="584200" eaLnBrk="1" hangingPunct="1">
              <a:defRPr/>
            </a:pPr>
            <a:endParaRPr lang="zh-CN" altLang="en-US" sz="4000">
              <a:solidFill>
                <a:srgbClr val="FFFFFF"/>
              </a:solidFill>
              <a:effectLst>
                <a:outerShdw blurRad="38100" dist="38100" dir="2700000" algn="tl">
                  <a:srgbClr val="000000"/>
                </a:outerShdw>
              </a:effectLst>
            </a:endParaRPr>
          </a:p>
        </p:txBody>
      </p:sp>
      <p:pic>
        <p:nvPicPr>
          <p:cNvPr id="40" name="组合 15"/>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450282" y="2700714"/>
            <a:ext cx="596822" cy="59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椭圆 25"/>
          <p:cNvSpPr>
            <a:spLocks noChangeArrowheads="1"/>
          </p:cNvSpPr>
          <p:nvPr/>
        </p:nvSpPr>
        <p:spPr bwMode="auto">
          <a:xfrm>
            <a:off x="9718530" y="2321215"/>
            <a:ext cx="1342850" cy="1343336"/>
          </a:xfrm>
          <a:prstGeom prst="ellipse">
            <a:avLst/>
          </a:prstGeom>
          <a:solidFill>
            <a:srgbClr val="C00000"/>
          </a:solidFill>
          <a:ln w="25400" cmpd="sng">
            <a:solidFill>
              <a:srgbClr val="000000">
                <a:alpha val="0"/>
              </a:srgbClr>
            </a:solidFill>
            <a:round/>
            <a:headEnd/>
            <a:tailEnd/>
          </a:ln>
        </p:spPr>
        <p:txBody>
          <a:bodyPr lIns="0" tIns="0" rIns="0" bIns="0" anchor="ctr"/>
          <a:lstStyle/>
          <a:p>
            <a:pPr defTabSz="584200" eaLnBrk="1" hangingPunct="1">
              <a:defRPr/>
            </a:pPr>
            <a:endParaRPr lang="zh-CN" altLang="en-US" sz="4000">
              <a:solidFill>
                <a:srgbClr val="FFFFFF"/>
              </a:solidFill>
              <a:effectLst>
                <a:outerShdw blurRad="38100" dist="38100" dir="2700000" algn="tl">
                  <a:srgbClr val="000000"/>
                </a:outerShdw>
              </a:effectLst>
            </a:endParaRPr>
          </a:p>
        </p:txBody>
      </p:sp>
      <p:pic>
        <p:nvPicPr>
          <p:cNvPr id="42" name="组合 22"/>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0223289" y="2761054"/>
            <a:ext cx="439680" cy="536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3" name="组合 42"/>
          <p:cNvGrpSpPr/>
          <p:nvPr/>
        </p:nvGrpSpPr>
        <p:grpSpPr>
          <a:xfrm>
            <a:off x="695904" y="2061030"/>
            <a:ext cx="5468552" cy="3290176"/>
            <a:chOff x="3022028" y="1587732"/>
            <a:chExt cx="6120680" cy="3682533"/>
          </a:xfrm>
        </p:grpSpPr>
        <p:pic>
          <p:nvPicPr>
            <p:cNvPr id="44" name="Picture 2" descr="C:\Users\Administrator\Desktop\ppt展示模板-8.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3022028" y="1587732"/>
              <a:ext cx="6120680" cy="3682533"/>
            </a:xfrm>
            <a:prstGeom prst="rect">
              <a:avLst/>
            </a:prstGeom>
            <a:noFill/>
            <a:extLst>
              <a:ext uri="{909E8E84-426E-40DD-AFC4-6F175D3DCCD1}">
                <a14:hiddenFill xmlns:a14="http://schemas.microsoft.com/office/drawing/2010/main">
                  <a:solidFill>
                    <a:srgbClr val="FFFFFF"/>
                  </a:solidFill>
                </a14:hiddenFill>
              </a:ext>
            </a:extLst>
          </p:spPr>
        </p:pic>
        <p:sp>
          <p:nvSpPr>
            <p:cNvPr id="45" name="矩形 44"/>
            <p:cNvSpPr/>
            <p:nvPr/>
          </p:nvSpPr>
          <p:spPr>
            <a:xfrm>
              <a:off x="3937348" y="2060861"/>
              <a:ext cx="4320480" cy="2376251"/>
            </a:xfrm>
            <a:prstGeom prst="rect">
              <a:avLst/>
            </a:prstGeom>
            <a:blipFill>
              <a:blip r:embed="rId6" cstate="screen">
                <a:extLst>
                  <a:ext uri="{BEBA8EAE-BF5A-486C-A8C5-ECC9F3942E4B}">
                    <a14:imgProps xmlns:a14="http://schemas.microsoft.com/office/drawing/2010/main">
                      <a14:imgLayer r:embed="rId7">
                        <a14:imgEffect>
                          <a14:brightnessContrast bright="22000"/>
                        </a14:imgEffect>
                      </a14:imgLayer>
                    </a14:imgProps>
                  </a:ext>
                  <a:ext uri="{28A0092B-C50C-407E-A947-70E740481C1C}">
                    <a14:useLocalDpi xmlns:a14="http://schemas.microsoft.com/office/drawing/2010/main"/>
                  </a:ext>
                </a:extLst>
              </a:blip>
              <a:srcRect/>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6" name="组合 45"/>
          <p:cNvGrpSpPr/>
          <p:nvPr/>
        </p:nvGrpSpPr>
        <p:grpSpPr>
          <a:xfrm>
            <a:off x="355600" y="317500"/>
            <a:ext cx="11328400" cy="596900"/>
            <a:chOff x="355600" y="317500"/>
            <a:chExt cx="11328400" cy="596900"/>
          </a:xfrm>
        </p:grpSpPr>
        <p:cxnSp>
          <p:nvCxnSpPr>
            <p:cNvPr id="47" name="直接连接符 4"/>
            <p:cNvCxnSpPr>
              <a:cxnSpLocks noChangeShapeType="1"/>
            </p:cNvCxnSpPr>
            <p:nvPr/>
          </p:nvCxnSpPr>
          <p:spPr bwMode="auto">
            <a:xfrm>
              <a:off x="355600" y="914400"/>
              <a:ext cx="11328400" cy="0"/>
            </a:xfrm>
            <a:prstGeom prst="line">
              <a:avLst/>
            </a:prstGeom>
            <a:noFill/>
            <a:ln w="28575">
              <a:solidFill>
                <a:schemeClr val="bg1">
                  <a:lumMod val="50000"/>
                </a:schemeClr>
              </a:solidFill>
              <a:round/>
              <a:headEnd/>
              <a:tailEnd/>
            </a:ln>
            <a:extLst>
              <a:ext uri="{909E8E84-426E-40DD-AFC4-6F175D3DCCD1}">
                <a14:hiddenFill xmlns:a14="http://schemas.microsoft.com/office/drawing/2010/main">
                  <a:noFill/>
                </a14:hiddenFill>
              </a:ext>
            </a:extLst>
          </p:spPr>
        </p:cxnSp>
        <p:sp>
          <p:nvSpPr>
            <p:cNvPr id="48" name="圆角矩形 5"/>
            <p:cNvSpPr>
              <a:spLocks noChangeArrowheads="1"/>
            </p:cNvSpPr>
            <p:nvPr/>
          </p:nvSpPr>
          <p:spPr bwMode="auto">
            <a:xfrm>
              <a:off x="10147300" y="317500"/>
              <a:ext cx="1536700" cy="495300"/>
            </a:xfrm>
            <a:prstGeom prst="roundRect">
              <a:avLst>
                <a:gd name="adj" fmla="val 16667"/>
              </a:avLst>
            </a:prstGeom>
            <a:solidFill>
              <a:srgbClr val="C00000"/>
            </a:solidFill>
            <a:ln>
              <a:noFill/>
            </a:ln>
            <a:extLst/>
          </p:spPr>
          <p:txBody>
            <a:bodyPr anchor="ctr"/>
            <a:lstStyle/>
            <a:p>
              <a:pPr algn="ctr">
                <a:buFont typeface="Arial" pitchFamily="34" charset="0"/>
                <a:buNone/>
              </a:pPr>
              <a:r>
                <a:rPr lang="zh-CN" altLang="en-US" b="1" dirty="0" smtClean="0">
                  <a:solidFill>
                    <a:srgbClr val="FFFFFF"/>
                  </a:solidFill>
                  <a:latin typeface="微软雅黑" pitchFamily="34" charset="-122"/>
                  <a:ea typeface="微软雅黑" pitchFamily="34" charset="-122"/>
                </a:rPr>
                <a:t>加入描述</a:t>
              </a:r>
              <a:endParaRPr lang="zh-CN" altLang="en-US" b="1" dirty="0">
                <a:solidFill>
                  <a:srgbClr val="FFFFFF"/>
                </a:solidFill>
                <a:latin typeface="微软雅黑" pitchFamily="34" charset="-122"/>
                <a:ea typeface="微软雅黑" pitchFamily="34" charset="-122"/>
              </a:endParaRPr>
            </a:p>
          </p:txBody>
        </p:sp>
        <p:sp>
          <p:nvSpPr>
            <p:cNvPr id="49" name="文本框 12"/>
            <p:cNvSpPr txBox="1">
              <a:spLocks noChangeArrowheads="1"/>
            </p:cNvSpPr>
            <p:nvPr/>
          </p:nvSpPr>
          <p:spPr bwMode="auto">
            <a:xfrm>
              <a:off x="774700" y="407988"/>
              <a:ext cx="21558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b="1" dirty="0">
                  <a:solidFill>
                    <a:schemeClr val="bg1">
                      <a:lumMod val="50000"/>
                    </a:schemeClr>
                  </a:solidFill>
                  <a:latin typeface="微软雅黑" pitchFamily="34" charset="-122"/>
                  <a:ea typeface="微软雅黑" pitchFamily="34" charset="-122"/>
                </a:rPr>
                <a:t>单击此处添加标题</a:t>
              </a:r>
            </a:p>
          </p:txBody>
        </p:sp>
        <p:sp>
          <p:nvSpPr>
            <p:cNvPr id="50" name="等腰三角形 49"/>
            <p:cNvSpPr/>
            <p:nvPr/>
          </p:nvSpPr>
          <p:spPr>
            <a:xfrm rot="5400000">
              <a:off x="482600" y="488950"/>
              <a:ext cx="261493" cy="225425"/>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621256470"/>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wipe(left)">
                                      <p:cBhvr>
                                        <p:cTn id="7" dur="500"/>
                                        <p:tgtEl>
                                          <p:spTgt spid="46"/>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fade">
                                      <p:cBhvr>
                                        <p:cTn id="11" dur="1000"/>
                                        <p:tgtEl>
                                          <p:spTgt spid="43"/>
                                        </p:tgtEl>
                                      </p:cBhvr>
                                    </p:animEffect>
                                    <p:anim calcmode="lin" valueType="num">
                                      <p:cBhvr>
                                        <p:cTn id="12" dur="1000" fill="hold"/>
                                        <p:tgtEl>
                                          <p:spTgt spid="43"/>
                                        </p:tgtEl>
                                        <p:attrNameLst>
                                          <p:attrName>ppt_x</p:attrName>
                                        </p:attrNameLst>
                                      </p:cBhvr>
                                      <p:tavLst>
                                        <p:tav tm="0">
                                          <p:val>
                                            <p:strVal val="#ppt_x"/>
                                          </p:val>
                                        </p:tav>
                                        <p:tav tm="100000">
                                          <p:val>
                                            <p:strVal val="#ppt_x"/>
                                          </p:val>
                                        </p:tav>
                                      </p:tavLst>
                                    </p:anim>
                                    <p:anim calcmode="lin" valueType="num">
                                      <p:cBhvr>
                                        <p:cTn id="13" dur="1000" fill="hold"/>
                                        <p:tgtEl>
                                          <p:spTgt spid="4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31" presetClass="entr" presetSubtype="0" fill="hold" grpId="0" nodeType="afterEffect">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cBhvr>
                                        <p:cTn id="17" dur="1000" fill="hold"/>
                                        <p:tgtEl>
                                          <p:spTgt spid="37"/>
                                        </p:tgtEl>
                                        <p:attrNameLst>
                                          <p:attrName>ppt_w</p:attrName>
                                        </p:attrNameLst>
                                      </p:cBhvr>
                                      <p:tavLst>
                                        <p:tav tm="0">
                                          <p:val>
                                            <p:fltVal val="0"/>
                                          </p:val>
                                        </p:tav>
                                        <p:tav tm="100000">
                                          <p:val>
                                            <p:strVal val="#ppt_w"/>
                                          </p:val>
                                        </p:tav>
                                      </p:tavLst>
                                    </p:anim>
                                    <p:anim calcmode="lin" valueType="num">
                                      <p:cBhvr>
                                        <p:cTn id="18" dur="1000" fill="hold"/>
                                        <p:tgtEl>
                                          <p:spTgt spid="37"/>
                                        </p:tgtEl>
                                        <p:attrNameLst>
                                          <p:attrName>ppt_h</p:attrName>
                                        </p:attrNameLst>
                                      </p:cBhvr>
                                      <p:tavLst>
                                        <p:tav tm="0">
                                          <p:val>
                                            <p:fltVal val="0"/>
                                          </p:val>
                                        </p:tav>
                                        <p:tav tm="100000">
                                          <p:val>
                                            <p:strVal val="#ppt_h"/>
                                          </p:val>
                                        </p:tav>
                                      </p:tavLst>
                                    </p:anim>
                                    <p:anim calcmode="lin" valueType="num">
                                      <p:cBhvr>
                                        <p:cTn id="19" dur="1000" fill="hold"/>
                                        <p:tgtEl>
                                          <p:spTgt spid="37"/>
                                        </p:tgtEl>
                                        <p:attrNameLst>
                                          <p:attrName>style.rotation</p:attrName>
                                        </p:attrNameLst>
                                      </p:cBhvr>
                                      <p:tavLst>
                                        <p:tav tm="0">
                                          <p:val>
                                            <p:fltVal val="90"/>
                                          </p:val>
                                        </p:tav>
                                        <p:tav tm="100000">
                                          <p:val>
                                            <p:fltVal val="0"/>
                                          </p:val>
                                        </p:tav>
                                      </p:tavLst>
                                    </p:anim>
                                    <p:animEffect transition="in" filter="fade">
                                      <p:cBhvr>
                                        <p:cTn id="20" dur="1000"/>
                                        <p:tgtEl>
                                          <p:spTgt spid="37"/>
                                        </p:tgtEl>
                                      </p:cBhvr>
                                    </p:animEffect>
                                  </p:childTnLst>
                                </p:cTn>
                              </p:par>
                              <p:par>
                                <p:cTn id="21" presetID="31" presetClass="entr" presetSubtype="0" fill="hold" grpId="0" nodeType="withEffect">
                                  <p:stCondLst>
                                    <p:cond delay="0"/>
                                  </p:stCondLst>
                                  <p:childTnLst>
                                    <p:set>
                                      <p:cBhvr>
                                        <p:cTn id="22" dur="1" fill="hold">
                                          <p:stCondLst>
                                            <p:cond delay="0"/>
                                          </p:stCondLst>
                                        </p:cTn>
                                        <p:tgtEl>
                                          <p:spTgt spid="38"/>
                                        </p:tgtEl>
                                        <p:attrNameLst>
                                          <p:attrName>style.visibility</p:attrName>
                                        </p:attrNameLst>
                                      </p:cBhvr>
                                      <p:to>
                                        <p:strVal val="visible"/>
                                      </p:to>
                                    </p:set>
                                    <p:anim calcmode="lin" valueType="num">
                                      <p:cBhvr>
                                        <p:cTn id="23" dur="1000" fill="hold"/>
                                        <p:tgtEl>
                                          <p:spTgt spid="38"/>
                                        </p:tgtEl>
                                        <p:attrNameLst>
                                          <p:attrName>ppt_w</p:attrName>
                                        </p:attrNameLst>
                                      </p:cBhvr>
                                      <p:tavLst>
                                        <p:tav tm="0">
                                          <p:val>
                                            <p:fltVal val="0"/>
                                          </p:val>
                                        </p:tav>
                                        <p:tav tm="100000">
                                          <p:val>
                                            <p:strVal val="#ppt_w"/>
                                          </p:val>
                                        </p:tav>
                                      </p:tavLst>
                                    </p:anim>
                                    <p:anim calcmode="lin" valueType="num">
                                      <p:cBhvr>
                                        <p:cTn id="24" dur="1000" fill="hold"/>
                                        <p:tgtEl>
                                          <p:spTgt spid="38"/>
                                        </p:tgtEl>
                                        <p:attrNameLst>
                                          <p:attrName>ppt_h</p:attrName>
                                        </p:attrNameLst>
                                      </p:cBhvr>
                                      <p:tavLst>
                                        <p:tav tm="0">
                                          <p:val>
                                            <p:fltVal val="0"/>
                                          </p:val>
                                        </p:tav>
                                        <p:tav tm="100000">
                                          <p:val>
                                            <p:strVal val="#ppt_h"/>
                                          </p:val>
                                        </p:tav>
                                      </p:tavLst>
                                    </p:anim>
                                    <p:anim calcmode="lin" valueType="num">
                                      <p:cBhvr>
                                        <p:cTn id="25" dur="1000" fill="hold"/>
                                        <p:tgtEl>
                                          <p:spTgt spid="38"/>
                                        </p:tgtEl>
                                        <p:attrNameLst>
                                          <p:attrName>style.rotation</p:attrName>
                                        </p:attrNameLst>
                                      </p:cBhvr>
                                      <p:tavLst>
                                        <p:tav tm="0">
                                          <p:val>
                                            <p:fltVal val="90"/>
                                          </p:val>
                                        </p:tav>
                                        <p:tav tm="100000">
                                          <p:val>
                                            <p:fltVal val="0"/>
                                          </p:val>
                                        </p:tav>
                                      </p:tavLst>
                                    </p:anim>
                                    <p:animEffect transition="in" filter="fade">
                                      <p:cBhvr>
                                        <p:cTn id="26" dur="1000"/>
                                        <p:tgtEl>
                                          <p:spTgt spid="38"/>
                                        </p:tgtEl>
                                      </p:cBhvr>
                                    </p:animEffect>
                                  </p:childTnLst>
                                </p:cTn>
                              </p:par>
                              <p:par>
                                <p:cTn id="27" presetID="31" presetClass="entr" presetSubtype="0" fill="hold" grpId="0" nodeType="withEffect">
                                  <p:stCondLst>
                                    <p:cond delay="0"/>
                                  </p:stCondLst>
                                  <p:childTnLst>
                                    <p:set>
                                      <p:cBhvr>
                                        <p:cTn id="28" dur="1" fill="hold">
                                          <p:stCondLst>
                                            <p:cond delay="0"/>
                                          </p:stCondLst>
                                        </p:cTn>
                                        <p:tgtEl>
                                          <p:spTgt spid="39"/>
                                        </p:tgtEl>
                                        <p:attrNameLst>
                                          <p:attrName>style.visibility</p:attrName>
                                        </p:attrNameLst>
                                      </p:cBhvr>
                                      <p:to>
                                        <p:strVal val="visible"/>
                                      </p:to>
                                    </p:set>
                                    <p:anim calcmode="lin" valueType="num">
                                      <p:cBhvr>
                                        <p:cTn id="29" dur="1000" fill="hold"/>
                                        <p:tgtEl>
                                          <p:spTgt spid="39"/>
                                        </p:tgtEl>
                                        <p:attrNameLst>
                                          <p:attrName>ppt_w</p:attrName>
                                        </p:attrNameLst>
                                      </p:cBhvr>
                                      <p:tavLst>
                                        <p:tav tm="0">
                                          <p:val>
                                            <p:fltVal val="0"/>
                                          </p:val>
                                        </p:tav>
                                        <p:tav tm="100000">
                                          <p:val>
                                            <p:strVal val="#ppt_w"/>
                                          </p:val>
                                        </p:tav>
                                      </p:tavLst>
                                    </p:anim>
                                    <p:anim calcmode="lin" valueType="num">
                                      <p:cBhvr>
                                        <p:cTn id="30" dur="1000" fill="hold"/>
                                        <p:tgtEl>
                                          <p:spTgt spid="39"/>
                                        </p:tgtEl>
                                        <p:attrNameLst>
                                          <p:attrName>ppt_h</p:attrName>
                                        </p:attrNameLst>
                                      </p:cBhvr>
                                      <p:tavLst>
                                        <p:tav tm="0">
                                          <p:val>
                                            <p:fltVal val="0"/>
                                          </p:val>
                                        </p:tav>
                                        <p:tav tm="100000">
                                          <p:val>
                                            <p:strVal val="#ppt_h"/>
                                          </p:val>
                                        </p:tav>
                                      </p:tavLst>
                                    </p:anim>
                                    <p:anim calcmode="lin" valueType="num">
                                      <p:cBhvr>
                                        <p:cTn id="31" dur="1000" fill="hold"/>
                                        <p:tgtEl>
                                          <p:spTgt spid="39"/>
                                        </p:tgtEl>
                                        <p:attrNameLst>
                                          <p:attrName>style.rotation</p:attrName>
                                        </p:attrNameLst>
                                      </p:cBhvr>
                                      <p:tavLst>
                                        <p:tav tm="0">
                                          <p:val>
                                            <p:fltVal val="90"/>
                                          </p:val>
                                        </p:tav>
                                        <p:tav tm="100000">
                                          <p:val>
                                            <p:fltVal val="0"/>
                                          </p:val>
                                        </p:tav>
                                      </p:tavLst>
                                    </p:anim>
                                    <p:animEffect transition="in" filter="fade">
                                      <p:cBhvr>
                                        <p:cTn id="32" dur="1000"/>
                                        <p:tgtEl>
                                          <p:spTgt spid="39"/>
                                        </p:tgtEl>
                                      </p:cBhvr>
                                    </p:animEffect>
                                  </p:childTnLst>
                                </p:cTn>
                              </p:par>
                              <p:par>
                                <p:cTn id="33" presetID="31" presetClass="entr" presetSubtype="0" fill="hold" nodeType="withEffect">
                                  <p:stCondLst>
                                    <p:cond delay="0"/>
                                  </p:stCondLst>
                                  <p:childTnLst>
                                    <p:set>
                                      <p:cBhvr>
                                        <p:cTn id="34" dur="1" fill="hold">
                                          <p:stCondLst>
                                            <p:cond delay="0"/>
                                          </p:stCondLst>
                                        </p:cTn>
                                        <p:tgtEl>
                                          <p:spTgt spid="40"/>
                                        </p:tgtEl>
                                        <p:attrNameLst>
                                          <p:attrName>style.visibility</p:attrName>
                                        </p:attrNameLst>
                                      </p:cBhvr>
                                      <p:to>
                                        <p:strVal val="visible"/>
                                      </p:to>
                                    </p:set>
                                    <p:anim calcmode="lin" valueType="num">
                                      <p:cBhvr>
                                        <p:cTn id="35" dur="1000" fill="hold"/>
                                        <p:tgtEl>
                                          <p:spTgt spid="40"/>
                                        </p:tgtEl>
                                        <p:attrNameLst>
                                          <p:attrName>ppt_w</p:attrName>
                                        </p:attrNameLst>
                                      </p:cBhvr>
                                      <p:tavLst>
                                        <p:tav tm="0">
                                          <p:val>
                                            <p:fltVal val="0"/>
                                          </p:val>
                                        </p:tav>
                                        <p:tav tm="100000">
                                          <p:val>
                                            <p:strVal val="#ppt_w"/>
                                          </p:val>
                                        </p:tav>
                                      </p:tavLst>
                                    </p:anim>
                                    <p:anim calcmode="lin" valueType="num">
                                      <p:cBhvr>
                                        <p:cTn id="36" dur="1000" fill="hold"/>
                                        <p:tgtEl>
                                          <p:spTgt spid="40"/>
                                        </p:tgtEl>
                                        <p:attrNameLst>
                                          <p:attrName>ppt_h</p:attrName>
                                        </p:attrNameLst>
                                      </p:cBhvr>
                                      <p:tavLst>
                                        <p:tav tm="0">
                                          <p:val>
                                            <p:fltVal val="0"/>
                                          </p:val>
                                        </p:tav>
                                        <p:tav tm="100000">
                                          <p:val>
                                            <p:strVal val="#ppt_h"/>
                                          </p:val>
                                        </p:tav>
                                      </p:tavLst>
                                    </p:anim>
                                    <p:anim calcmode="lin" valueType="num">
                                      <p:cBhvr>
                                        <p:cTn id="37" dur="1000" fill="hold"/>
                                        <p:tgtEl>
                                          <p:spTgt spid="40"/>
                                        </p:tgtEl>
                                        <p:attrNameLst>
                                          <p:attrName>style.rotation</p:attrName>
                                        </p:attrNameLst>
                                      </p:cBhvr>
                                      <p:tavLst>
                                        <p:tav tm="0">
                                          <p:val>
                                            <p:fltVal val="90"/>
                                          </p:val>
                                        </p:tav>
                                        <p:tav tm="100000">
                                          <p:val>
                                            <p:fltVal val="0"/>
                                          </p:val>
                                        </p:tav>
                                      </p:tavLst>
                                    </p:anim>
                                    <p:animEffect transition="in" filter="fade">
                                      <p:cBhvr>
                                        <p:cTn id="38" dur="1000"/>
                                        <p:tgtEl>
                                          <p:spTgt spid="40"/>
                                        </p:tgtEl>
                                      </p:cBhvr>
                                    </p:animEffect>
                                  </p:childTnLst>
                                </p:cTn>
                              </p:par>
                              <p:par>
                                <p:cTn id="39" presetID="31" presetClass="entr" presetSubtype="0" fill="hold" grpId="0" nodeType="withEffect">
                                  <p:stCondLst>
                                    <p:cond delay="0"/>
                                  </p:stCondLst>
                                  <p:childTnLst>
                                    <p:set>
                                      <p:cBhvr>
                                        <p:cTn id="40" dur="1" fill="hold">
                                          <p:stCondLst>
                                            <p:cond delay="0"/>
                                          </p:stCondLst>
                                        </p:cTn>
                                        <p:tgtEl>
                                          <p:spTgt spid="41"/>
                                        </p:tgtEl>
                                        <p:attrNameLst>
                                          <p:attrName>style.visibility</p:attrName>
                                        </p:attrNameLst>
                                      </p:cBhvr>
                                      <p:to>
                                        <p:strVal val="visible"/>
                                      </p:to>
                                    </p:set>
                                    <p:anim calcmode="lin" valueType="num">
                                      <p:cBhvr>
                                        <p:cTn id="41" dur="1000" fill="hold"/>
                                        <p:tgtEl>
                                          <p:spTgt spid="41"/>
                                        </p:tgtEl>
                                        <p:attrNameLst>
                                          <p:attrName>ppt_w</p:attrName>
                                        </p:attrNameLst>
                                      </p:cBhvr>
                                      <p:tavLst>
                                        <p:tav tm="0">
                                          <p:val>
                                            <p:fltVal val="0"/>
                                          </p:val>
                                        </p:tav>
                                        <p:tav tm="100000">
                                          <p:val>
                                            <p:strVal val="#ppt_w"/>
                                          </p:val>
                                        </p:tav>
                                      </p:tavLst>
                                    </p:anim>
                                    <p:anim calcmode="lin" valueType="num">
                                      <p:cBhvr>
                                        <p:cTn id="42" dur="1000" fill="hold"/>
                                        <p:tgtEl>
                                          <p:spTgt spid="41"/>
                                        </p:tgtEl>
                                        <p:attrNameLst>
                                          <p:attrName>ppt_h</p:attrName>
                                        </p:attrNameLst>
                                      </p:cBhvr>
                                      <p:tavLst>
                                        <p:tav tm="0">
                                          <p:val>
                                            <p:fltVal val="0"/>
                                          </p:val>
                                        </p:tav>
                                        <p:tav tm="100000">
                                          <p:val>
                                            <p:strVal val="#ppt_h"/>
                                          </p:val>
                                        </p:tav>
                                      </p:tavLst>
                                    </p:anim>
                                    <p:anim calcmode="lin" valueType="num">
                                      <p:cBhvr>
                                        <p:cTn id="43" dur="1000" fill="hold"/>
                                        <p:tgtEl>
                                          <p:spTgt spid="41"/>
                                        </p:tgtEl>
                                        <p:attrNameLst>
                                          <p:attrName>style.rotation</p:attrName>
                                        </p:attrNameLst>
                                      </p:cBhvr>
                                      <p:tavLst>
                                        <p:tav tm="0">
                                          <p:val>
                                            <p:fltVal val="90"/>
                                          </p:val>
                                        </p:tav>
                                        <p:tav tm="100000">
                                          <p:val>
                                            <p:fltVal val="0"/>
                                          </p:val>
                                        </p:tav>
                                      </p:tavLst>
                                    </p:anim>
                                    <p:animEffect transition="in" filter="fade">
                                      <p:cBhvr>
                                        <p:cTn id="44" dur="1000"/>
                                        <p:tgtEl>
                                          <p:spTgt spid="41"/>
                                        </p:tgtEl>
                                      </p:cBhvr>
                                    </p:animEffect>
                                  </p:childTnLst>
                                </p:cTn>
                              </p:par>
                              <p:par>
                                <p:cTn id="45" presetID="31" presetClass="entr" presetSubtype="0" fill="hold" nodeType="withEffect">
                                  <p:stCondLst>
                                    <p:cond delay="0"/>
                                  </p:stCondLst>
                                  <p:childTnLst>
                                    <p:set>
                                      <p:cBhvr>
                                        <p:cTn id="46" dur="1" fill="hold">
                                          <p:stCondLst>
                                            <p:cond delay="0"/>
                                          </p:stCondLst>
                                        </p:cTn>
                                        <p:tgtEl>
                                          <p:spTgt spid="42"/>
                                        </p:tgtEl>
                                        <p:attrNameLst>
                                          <p:attrName>style.visibility</p:attrName>
                                        </p:attrNameLst>
                                      </p:cBhvr>
                                      <p:to>
                                        <p:strVal val="visible"/>
                                      </p:to>
                                    </p:set>
                                    <p:anim calcmode="lin" valueType="num">
                                      <p:cBhvr>
                                        <p:cTn id="47" dur="1000" fill="hold"/>
                                        <p:tgtEl>
                                          <p:spTgt spid="42"/>
                                        </p:tgtEl>
                                        <p:attrNameLst>
                                          <p:attrName>ppt_w</p:attrName>
                                        </p:attrNameLst>
                                      </p:cBhvr>
                                      <p:tavLst>
                                        <p:tav tm="0">
                                          <p:val>
                                            <p:fltVal val="0"/>
                                          </p:val>
                                        </p:tav>
                                        <p:tav tm="100000">
                                          <p:val>
                                            <p:strVal val="#ppt_w"/>
                                          </p:val>
                                        </p:tav>
                                      </p:tavLst>
                                    </p:anim>
                                    <p:anim calcmode="lin" valueType="num">
                                      <p:cBhvr>
                                        <p:cTn id="48" dur="1000" fill="hold"/>
                                        <p:tgtEl>
                                          <p:spTgt spid="42"/>
                                        </p:tgtEl>
                                        <p:attrNameLst>
                                          <p:attrName>ppt_h</p:attrName>
                                        </p:attrNameLst>
                                      </p:cBhvr>
                                      <p:tavLst>
                                        <p:tav tm="0">
                                          <p:val>
                                            <p:fltVal val="0"/>
                                          </p:val>
                                        </p:tav>
                                        <p:tav tm="100000">
                                          <p:val>
                                            <p:strVal val="#ppt_h"/>
                                          </p:val>
                                        </p:tav>
                                      </p:tavLst>
                                    </p:anim>
                                    <p:anim calcmode="lin" valueType="num">
                                      <p:cBhvr>
                                        <p:cTn id="49" dur="1000" fill="hold"/>
                                        <p:tgtEl>
                                          <p:spTgt spid="42"/>
                                        </p:tgtEl>
                                        <p:attrNameLst>
                                          <p:attrName>style.rotation</p:attrName>
                                        </p:attrNameLst>
                                      </p:cBhvr>
                                      <p:tavLst>
                                        <p:tav tm="0">
                                          <p:val>
                                            <p:fltVal val="90"/>
                                          </p:val>
                                        </p:tav>
                                        <p:tav tm="100000">
                                          <p:val>
                                            <p:fltVal val="0"/>
                                          </p:val>
                                        </p:tav>
                                      </p:tavLst>
                                    </p:anim>
                                    <p:animEffect transition="in" filter="fade">
                                      <p:cBhvr>
                                        <p:cTn id="50" dur="1000"/>
                                        <p:tgtEl>
                                          <p:spTgt spid="42"/>
                                        </p:tgtEl>
                                      </p:cBhvr>
                                    </p:animEffect>
                                  </p:childTnLst>
                                </p:cTn>
                              </p:par>
                            </p:childTnLst>
                          </p:cTn>
                        </p:par>
                        <p:par>
                          <p:cTn id="51" fill="hold">
                            <p:stCondLst>
                              <p:cond delay="2500"/>
                            </p:stCondLst>
                            <p:childTnLst>
                              <p:par>
                                <p:cTn id="52" presetID="42" presetClass="entr" presetSubtype="0" fill="hold" grpId="0" nodeType="afterEffect">
                                  <p:stCondLst>
                                    <p:cond delay="0"/>
                                  </p:stCondLst>
                                  <p:childTnLst>
                                    <p:set>
                                      <p:cBhvr>
                                        <p:cTn id="53" dur="1" fill="hold">
                                          <p:stCondLst>
                                            <p:cond delay="0"/>
                                          </p:stCondLst>
                                        </p:cTn>
                                        <p:tgtEl>
                                          <p:spTgt spid="36"/>
                                        </p:tgtEl>
                                        <p:attrNameLst>
                                          <p:attrName>style.visibility</p:attrName>
                                        </p:attrNameLst>
                                      </p:cBhvr>
                                      <p:to>
                                        <p:strVal val="visible"/>
                                      </p:to>
                                    </p:set>
                                    <p:animEffect transition="in" filter="fade">
                                      <p:cBhvr>
                                        <p:cTn id="54" dur="1000"/>
                                        <p:tgtEl>
                                          <p:spTgt spid="36"/>
                                        </p:tgtEl>
                                      </p:cBhvr>
                                    </p:animEffect>
                                    <p:anim calcmode="lin" valueType="num">
                                      <p:cBhvr>
                                        <p:cTn id="55" dur="1000" fill="hold"/>
                                        <p:tgtEl>
                                          <p:spTgt spid="36"/>
                                        </p:tgtEl>
                                        <p:attrNameLst>
                                          <p:attrName>ppt_x</p:attrName>
                                        </p:attrNameLst>
                                      </p:cBhvr>
                                      <p:tavLst>
                                        <p:tav tm="0">
                                          <p:val>
                                            <p:strVal val="#ppt_x"/>
                                          </p:val>
                                        </p:tav>
                                        <p:tav tm="100000">
                                          <p:val>
                                            <p:strVal val="#ppt_x"/>
                                          </p:val>
                                        </p:tav>
                                      </p:tavLst>
                                    </p:anim>
                                    <p:anim calcmode="lin" valueType="num">
                                      <p:cBhvr>
                                        <p:cTn id="56"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animBg="1"/>
      <p:bldP spid="38" grpId="0" animBg="1"/>
      <p:bldP spid="39" grpId="0" animBg="1"/>
      <p:bldP spid="4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19658" y="2000648"/>
            <a:ext cx="10537830" cy="4132329"/>
            <a:chOff x="845782" y="1342709"/>
            <a:chExt cx="7542641" cy="2957789"/>
          </a:xfrm>
        </p:grpSpPr>
        <p:sp>
          <p:nvSpPr>
            <p:cNvPr id="43" name="AutoShape 4"/>
            <p:cNvSpPr>
              <a:spLocks noChangeArrowheads="1"/>
            </p:cNvSpPr>
            <p:nvPr>
              <p:custDataLst>
                <p:tags r:id="rId1"/>
              </p:custDataLst>
            </p:nvPr>
          </p:nvSpPr>
          <p:spPr bwMode="white">
            <a:xfrm>
              <a:off x="845785" y="1709754"/>
              <a:ext cx="2340000" cy="1620000"/>
            </a:xfrm>
            <a:prstGeom prst="roundRect">
              <a:avLst>
                <a:gd name="adj" fmla="val 5304"/>
              </a:avLst>
            </a:prstGeom>
            <a:noFill/>
            <a:ln w="38100" cap="flat" cmpd="sng" algn="ctr">
              <a:solidFill>
                <a:schemeClr val="bg1">
                  <a:lumMod val="50000"/>
                </a:schemeClr>
              </a:solidFill>
              <a:prstDash val="solid"/>
            </a:ln>
            <a:effectLst/>
          </p:spPr>
          <p:txBody>
            <a:bodyPr anchor="ctr">
              <a:sp3d/>
            </a:bodyPr>
            <a:lstStyle/>
            <a:p>
              <a:pPr marL="0" marR="0" lvl="2" indent="0" algn="ctr" defTabSz="914400" eaLnBrk="0" fontAlgn="ctr" latinLnBrk="0" hangingPunct="0">
                <a:lnSpc>
                  <a:spcPct val="100000"/>
                </a:lnSpc>
                <a:spcBef>
                  <a:spcPts val="0"/>
                </a:spcBef>
                <a:spcAft>
                  <a:spcPts val="0"/>
                </a:spcAft>
                <a:buClr>
                  <a:srgbClr val="FF0000"/>
                </a:buClr>
                <a:buSzPct val="70000"/>
                <a:buFont typeface="Wingdings" pitchFamily="2" charset="2"/>
                <a:buChar char="n"/>
                <a:tabLst>
                  <a:tab pos="136525" algn="l"/>
                </a:tabLst>
                <a:defRPr/>
              </a:pPr>
              <a:endParaRPr kumimoji="0" lang="zh-CN" altLang="en-US" sz="20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44" name="AutoShape 4"/>
            <p:cNvSpPr>
              <a:spLocks noChangeArrowheads="1"/>
            </p:cNvSpPr>
            <p:nvPr>
              <p:custDataLst>
                <p:tags r:id="rId2"/>
              </p:custDataLst>
            </p:nvPr>
          </p:nvSpPr>
          <p:spPr bwMode="white">
            <a:xfrm>
              <a:off x="3396997" y="1709754"/>
              <a:ext cx="2340000" cy="1620000"/>
            </a:xfrm>
            <a:prstGeom prst="roundRect">
              <a:avLst>
                <a:gd name="adj" fmla="val 7012"/>
              </a:avLst>
            </a:prstGeom>
            <a:noFill/>
            <a:ln w="38100" cap="flat" cmpd="sng" algn="ctr">
              <a:solidFill>
                <a:schemeClr val="bg1">
                  <a:lumMod val="50000"/>
                </a:schemeClr>
              </a:solidFill>
              <a:prstDash val="solid"/>
            </a:ln>
            <a:effectLst/>
          </p:spPr>
          <p:txBody>
            <a:bodyPr anchor="ctr">
              <a:sp3d/>
            </a:bodyPr>
            <a:lstStyle/>
            <a:p>
              <a:pPr marL="0" marR="0" lvl="2" indent="0" algn="ctr" defTabSz="914400" eaLnBrk="0" fontAlgn="ctr" latinLnBrk="0" hangingPunct="0">
                <a:lnSpc>
                  <a:spcPct val="100000"/>
                </a:lnSpc>
                <a:spcBef>
                  <a:spcPts val="0"/>
                </a:spcBef>
                <a:spcAft>
                  <a:spcPts val="0"/>
                </a:spcAft>
                <a:buClr>
                  <a:srgbClr val="FF0000"/>
                </a:buClr>
                <a:buSzPct val="70000"/>
                <a:buFont typeface="Wingdings" pitchFamily="2" charset="2"/>
                <a:buChar char="n"/>
                <a:tabLst>
                  <a:tab pos="136525" algn="l"/>
                </a:tabLst>
                <a:defRPr/>
              </a:pPr>
              <a:endParaRPr kumimoji="0" lang="zh-CN" altLang="en-US" sz="20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45" name="AutoShape 3"/>
            <p:cNvSpPr>
              <a:spLocks noChangeArrowheads="1"/>
            </p:cNvSpPr>
            <p:nvPr/>
          </p:nvSpPr>
          <p:spPr bwMode="auto">
            <a:xfrm>
              <a:off x="3756997" y="1342709"/>
              <a:ext cx="1620000" cy="504000"/>
            </a:xfrm>
            <a:prstGeom prst="roundRect">
              <a:avLst/>
            </a:prstGeom>
            <a:solidFill>
              <a:srgbClr val="C00000"/>
            </a:solidFill>
            <a:ln w="25400" cap="flat" cmpd="sng" algn="ctr">
              <a:noFill/>
              <a:prstDash val="solid"/>
            </a:ln>
            <a:effectLst/>
          </p:spPr>
          <p:txBody>
            <a:bodyPr anchor="ctr">
              <a:sp3d/>
            </a:bodyPr>
            <a:lstStyle/>
            <a:p>
              <a:pPr marL="0" marR="0" lvl="0" indent="0" algn="ctr" defTabSz="914400" eaLnBrk="0" fontAlgn="ctr" latinLnBrk="0" hangingPunct="0">
                <a:lnSpc>
                  <a:spcPct val="100000"/>
                </a:lnSpc>
                <a:spcBef>
                  <a:spcPts val="0"/>
                </a:spcBef>
                <a:spcAft>
                  <a:spcPts val="0"/>
                </a:spcAft>
                <a:buClr>
                  <a:srgbClr val="FF0000"/>
                </a:buClr>
                <a:buSzPct val="70000"/>
                <a:buFontTx/>
                <a:buNone/>
                <a:tabLst/>
                <a:defRPr/>
              </a:pPr>
              <a:endParaRPr kumimoji="0" lang="zh-CN" altLang="zh-CN" sz="2400" b="1" i="0" u="none" strike="noStrike" kern="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46" name="TextBox 45"/>
            <p:cNvSpPr txBox="1"/>
            <p:nvPr/>
          </p:nvSpPr>
          <p:spPr bwMode="auto">
            <a:xfrm>
              <a:off x="3849602" y="1408920"/>
              <a:ext cx="1434795" cy="365599"/>
            </a:xfrm>
            <a:prstGeom prst="roundRect">
              <a:avLst/>
            </a:prstGeom>
            <a:noFill/>
            <a:scene3d>
              <a:camera prst="orthographicFront"/>
              <a:lightRig rig="threePt" dir="t"/>
            </a:scene3d>
            <a:sp3d/>
          </p:spPr>
          <p:txBody>
            <a:bodyPr>
              <a:spAutoFit/>
            </a:bodyPr>
            <a:lstStyle/>
            <a:p>
              <a:pPr algn="ctr">
                <a:buClr>
                  <a:srgbClr val="7F7F7F"/>
                </a:buClr>
                <a:defRPr/>
              </a:pPr>
              <a:r>
                <a:rPr lang="zh-CN" altLang="en-US" sz="2400" dirty="0">
                  <a:solidFill>
                    <a:schemeClr val="bg1"/>
                  </a:solidFill>
                  <a:latin typeface="微软雅黑" pitchFamily="34" charset="-122"/>
                  <a:ea typeface="微软雅黑" pitchFamily="34" charset="-122"/>
                </a:rPr>
                <a:t>分标题二</a:t>
              </a:r>
            </a:p>
          </p:txBody>
        </p:sp>
        <p:sp>
          <p:nvSpPr>
            <p:cNvPr id="47" name="AutoShape 3"/>
            <p:cNvSpPr>
              <a:spLocks noChangeArrowheads="1"/>
            </p:cNvSpPr>
            <p:nvPr/>
          </p:nvSpPr>
          <p:spPr bwMode="auto">
            <a:xfrm>
              <a:off x="1205785" y="1342709"/>
              <a:ext cx="1620000" cy="504000"/>
            </a:xfrm>
            <a:prstGeom prst="roundRect">
              <a:avLst/>
            </a:prstGeom>
            <a:solidFill>
              <a:srgbClr val="C00000"/>
            </a:solidFill>
            <a:ln w="25400" cap="flat" cmpd="sng" algn="ctr">
              <a:noFill/>
              <a:prstDash val="solid"/>
            </a:ln>
            <a:effectLst/>
          </p:spPr>
          <p:txBody>
            <a:bodyPr anchor="ctr">
              <a:sp3d/>
            </a:bodyPr>
            <a:lstStyle/>
            <a:p>
              <a:pPr marL="0" marR="0" lvl="0" indent="0" algn="ctr" defTabSz="914400" eaLnBrk="0" fontAlgn="ctr" latinLnBrk="0" hangingPunct="0">
                <a:lnSpc>
                  <a:spcPct val="100000"/>
                </a:lnSpc>
                <a:spcBef>
                  <a:spcPts val="0"/>
                </a:spcBef>
                <a:spcAft>
                  <a:spcPts val="0"/>
                </a:spcAft>
                <a:buClr>
                  <a:srgbClr val="FF0000"/>
                </a:buClr>
                <a:buSzPct val="70000"/>
                <a:buFont typeface="Wingdings" pitchFamily="2" charset="2"/>
                <a:buChar char="u"/>
                <a:tabLst/>
                <a:defRPr/>
              </a:pPr>
              <a:endParaRPr kumimoji="0" lang="zh-CN" altLang="zh-CN" sz="24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48" name="TextBox 47"/>
            <p:cNvSpPr txBox="1"/>
            <p:nvPr/>
          </p:nvSpPr>
          <p:spPr bwMode="auto">
            <a:xfrm>
              <a:off x="1325726" y="1408920"/>
              <a:ext cx="1380118" cy="365599"/>
            </a:xfrm>
            <a:prstGeom prst="roundRect">
              <a:avLst/>
            </a:prstGeom>
            <a:noFill/>
            <a:scene3d>
              <a:camera prst="orthographicFront"/>
              <a:lightRig rig="threePt" dir="t"/>
            </a:scene3d>
            <a:sp3d/>
          </p:spPr>
          <p:txBody>
            <a:bodyPr>
              <a:spAutoFit/>
            </a:bodyPr>
            <a:lstStyle/>
            <a:p>
              <a:pPr algn="ctr">
                <a:buClr>
                  <a:srgbClr val="7F7F7F"/>
                </a:buClr>
                <a:defRPr/>
              </a:pPr>
              <a:r>
                <a:rPr lang="zh-CN" altLang="en-US" sz="2400" dirty="0">
                  <a:solidFill>
                    <a:schemeClr val="bg1"/>
                  </a:solidFill>
                  <a:latin typeface="微软雅黑" pitchFamily="34" charset="-122"/>
                  <a:ea typeface="微软雅黑" pitchFamily="34" charset="-122"/>
                </a:rPr>
                <a:t>分标题一</a:t>
              </a:r>
              <a:endParaRPr lang="zh-CN" altLang="zh-CN" sz="2400" dirty="0">
                <a:solidFill>
                  <a:schemeClr val="bg1"/>
                </a:solidFill>
                <a:latin typeface="微软雅黑" pitchFamily="34" charset="-122"/>
                <a:ea typeface="微软雅黑" pitchFamily="34" charset="-122"/>
              </a:endParaRPr>
            </a:p>
          </p:txBody>
        </p:sp>
        <p:sp>
          <p:nvSpPr>
            <p:cNvPr id="49" name="矩形 48"/>
            <p:cNvSpPr/>
            <p:nvPr/>
          </p:nvSpPr>
          <p:spPr>
            <a:xfrm>
              <a:off x="879475" y="2011079"/>
              <a:ext cx="2273300" cy="462623"/>
            </a:xfrm>
            <a:prstGeom prst="rect">
              <a:avLst/>
            </a:prstGeom>
          </p:spPr>
          <p:txBody>
            <a:bodyPr>
              <a:spAutoFit/>
            </a:bodyPr>
            <a:lstStyle/>
            <a:p>
              <a:pPr marL="0" lvl="2" algn="ctr" defTabSz="912813" eaLnBrk="0" hangingPunct="0">
                <a:buClr>
                  <a:srgbClr val="0070C0"/>
                </a:buClr>
                <a:buSzPct val="80000"/>
                <a:tabLst>
                  <a:tab pos="136525" algn="l"/>
                </a:tabLst>
                <a:defRPr/>
              </a:pPr>
              <a:r>
                <a:rPr lang="zh-CN" altLang="en-US" spc="50" dirty="0">
                  <a:ln w="11430"/>
                  <a:solidFill>
                    <a:schemeClr val="bg1">
                      <a:lumMod val="50000"/>
                    </a:schemeClr>
                  </a:solidFill>
                  <a:latin typeface="微软雅黑" pitchFamily="34" charset="-122"/>
                  <a:ea typeface="微软雅黑" pitchFamily="34" charset="-122"/>
                </a:rPr>
                <a:t>点击添加文本</a:t>
              </a:r>
              <a:endParaRPr lang="en-US" altLang="zh-CN" spc="50" dirty="0">
                <a:ln w="11430"/>
                <a:solidFill>
                  <a:schemeClr val="bg1">
                    <a:lumMod val="50000"/>
                  </a:schemeClr>
                </a:solidFill>
                <a:latin typeface="微软雅黑" pitchFamily="34" charset="-122"/>
                <a:ea typeface="微软雅黑" pitchFamily="34" charset="-122"/>
              </a:endParaRPr>
            </a:p>
            <a:p>
              <a:pPr marL="0" lvl="2" algn="ctr" defTabSz="912813" eaLnBrk="0" hangingPunct="0">
                <a:buClr>
                  <a:srgbClr val="0070C0"/>
                </a:buClr>
                <a:buSzPct val="80000"/>
                <a:tabLst>
                  <a:tab pos="136525" algn="l"/>
                </a:tabLst>
                <a:defRPr/>
              </a:pPr>
              <a:r>
                <a:rPr lang="zh-CN" altLang="en-US" spc="50" dirty="0">
                  <a:ln w="11430"/>
                  <a:solidFill>
                    <a:schemeClr val="bg1">
                      <a:lumMod val="50000"/>
                    </a:schemeClr>
                  </a:solidFill>
                  <a:latin typeface="微软雅黑" pitchFamily="34" charset="-122"/>
                  <a:ea typeface="微软雅黑" pitchFamily="34" charset="-122"/>
                </a:rPr>
                <a:t>点击添加文本</a:t>
              </a:r>
            </a:p>
          </p:txBody>
        </p:sp>
        <p:sp>
          <p:nvSpPr>
            <p:cNvPr id="50" name="矩形 49"/>
            <p:cNvSpPr/>
            <p:nvPr/>
          </p:nvSpPr>
          <p:spPr>
            <a:xfrm>
              <a:off x="879475" y="2576229"/>
              <a:ext cx="2273300" cy="462623"/>
            </a:xfrm>
            <a:prstGeom prst="rect">
              <a:avLst/>
            </a:prstGeom>
          </p:spPr>
          <p:txBody>
            <a:bodyPr>
              <a:spAutoFit/>
            </a:bodyPr>
            <a:lstStyle/>
            <a:p>
              <a:pPr marL="0" lvl="2" algn="ctr" defTabSz="912813" eaLnBrk="0" hangingPunct="0">
                <a:buClr>
                  <a:srgbClr val="0070C0"/>
                </a:buClr>
                <a:buSzPct val="80000"/>
                <a:tabLst>
                  <a:tab pos="136525" algn="l"/>
                </a:tabLst>
                <a:defRPr/>
              </a:pPr>
              <a:r>
                <a:rPr lang="zh-CN" altLang="en-US" spc="50" dirty="0">
                  <a:ln w="11430"/>
                  <a:solidFill>
                    <a:schemeClr val="bg1">
                      <a:lumMod val="50000"/>
                    </a:schemeClr>
                  </a:solidFill>
                  <a:latin typeface="微软雅黑" pitchFamily="34" charset="-122"/>
                  <a:ea typeface="微软雅黑" pitchFamily="34" charset="-122"/>
                </a:rPr>
                <a:t>点击添加文本</a:t>
              </a:r>
              <a:endParaRPr lang="en-US" altLang="zh-CN" spc="50" dirty="0">
                <a:ln w="11430"/>
                <a:solidFill>
                  <a:schemeClr val="bg1">
                    <a:lumMod val="50000"/>
                  </a:schemeClr>
                </a:solidFill>
                <a:latin typeface="微软雅黑" pitchFamily="34" charset="-122"/>
                <a:ea typeface="微软雅黑" pitchFamily="34" charset="-122"/>
              </a:endParaRPr>
            </a:p>
            <a:p>
              <a:pPr marL="0" lvl="2" algn="ctr" defTabSz="912813" eaLnBrk="0" hangingPunct="0">
                <a:buClr>
                  <a:srgbClr val="0070C0"/>
                </a:buClr>
                <a:buSzPct val="80000"/>
                <a:tabLst>
                  <a:tab pos="136525" algn="l"/>
                </a:tabLst>
                <a:defRPr/>
              </a:pPr>
              <a:r>
                <a:rPr lang="zh-CN" altLang="en-US" spc="50" dirty="0">
                  <a:ln w="11430"/>
                  <a:solidFill>
                    <a:schemeClr val="bg1">
                      <a:lumMod val="50000"/>
                    </a:schemeClr>
                  </a:solidFill>
                  <a:latin typeface="微软雅黑" pitchFamily="34" charset="-122"/>
                  <a:ea typeface="微软雅黑" pitchFamily="34" charset="-122"/>
                </a:rPr>
                <a:t>点击添加文本</a:t>
              </a:r>
            </a:p>
          </p:txBody>
        </p:sp>
        <p:sp>
          <p:nvSpPr>
            <p:cNvPr id="51" name="矩形 50"/>
            <p:cNvSpPr/>
            <p:nvPr/>
          </p:nvSpPr>
          <p:spPr>
            <a:xfrm>
              <a:off x="3430588" y="2011079"/>
              <a:ext cx="2273300" cy="462623"/>
            </a:xfrm>
            <a:prstGeom prst="rect">
              <a:avLst/>
            </a:prstGeom>
          </p:spPr>
          <p:txBody>
            <a:bodyPr>
              <a:spAutoFit/>
            </a:bodyPr>
            <a:lstStyle/>
            <a:p>
              <a:pPr marL="0" lvl="2" algn="ctr" defTabSz="912813" eaLnBrk="0" hangingPunct="0">
                <a:buClr>
                  <a:srgbClr val="0070C0"/>
                </a:buClr>
                <a:buSzPct val="80000"/>
                <a:tabLst>
                  <a:tab pos="136525" algn="l"/>
                </a:tabLst>
                <a:defRPr/>
              </a:pPr>
              <a:r>
                <a:rPr lang="zh-CN" altLang="en-US" spc="50" dirty="0">
                  <a:ln w="11430"/>
                  <a:solidFill>
                    <a:schemeClr val="bg1">
                      <a:lumMod val="50000"/>
                    </a:schemeClr>
                  </a:solidFill>
                  <a:latin typeface="微软雅黑" pitchFamily="34" charset="-122"/>
                  <a:ea typeface="微软雅黑" pitchFamily="34" charset="-122"/>
                </a:rPr>
                <a:t>点击添加文本</a:t>
              </a:r>
              <a:endParaRPr lang="en-US" altLang="zh-CN" spc="50" dirty="0">
                <a:ln w="11430"/>
                <a:solidFill>
                  <a:schemeClr val="bg1">
                    <a:lumMod val="50000"/>
                  </a:schemeClr>
                </a:solidFill>
                <a:latin typeface="微软雅黑" pitchFamily="34" charset="-122"/>
                <a:ea typeface="微软雅黑" pitchFamily="34" charset="-122"/>
              </a:endParaRPr>
            </a:p>
            <a:p>
              <a:pPr marL="0" lvl="2" algn="ctr" defTabSz="912813" eaLnBrk="0" hangingPunct="0">
                <a:buClr>
                  <a:srgbClr val="0070C0"/>
                </a:buClr>
                <a:buSzPct val="80000"/>
                <a:tabLst>
                  <a:tab pos="136525" algn="l"/>
                </a:tabLst>
                <a:defRPr/>
              </a:pPr>
              <a:r>
                <a:rPr lang="zh-CN" altLang="en-US" spc="50" dirty="0">
                  <a:ln w="11430"/>
                  <a:solidFill>
                    <a:schemeClr val="bg1">
                      <a:lumMod val="50000"/>
                    </a:schemeClr>
                  </a:solidFill>
                  <a:latin typeface="微软雅黑" pitchFamily="34" charset="-122"/>
                  <a:ea typeface="微软雅黑" pitchFamily="34" charset="-122"/>
                </a:rPr>
                <a:t>点击添加文本</a:t>
              </a:r>
            </a:p>
          </p:txBody>
        </p:sp>
        <p:sp>
          <p:nvSpPr>
            <p:cNvPr id="52" name="矩形 51"/>
            <p:cNvSpPr/>
            <p:nvPr/>
          </p:nvSpPr>
          <p:spPr>
            <a:xfrm>
              <a:off x="3430588" y="2576229"/>
              <a:ext cx="2273300" cy="462623"/>
            </a:xfrm>
            <a:prstGeom prst="rect">
              <a:avLst/>
            </a:prstGeom>
          </p:spPr>
          <p:txBody>
            <a:bodyPr>
              <a:spAutoFit/>
            </a:bodyPr>
            <a:lstStyle/>
            <a:p>
              <a:pPr marL="0" lvl="2" algn="ctr" defTabSz="912813" eaLnBrk="0" hangingPunct="0">
                <a:buClr>
                  <a:srgbClr val="0070C0"/>
                </a:buClr>
                <a:buSzPct val="80000"/>
                <a:tabLst>
                  <a:tab pos="136525" algn="l"/>
                </a:tabLst>
                <a:defRPr/>
              </a:pPr>
              <a:r>
                <a:rPr lang="zh-CN" altLang="en-US" spc="50" dirty="0">
                  <a:ln w="11430"/>
                  <a:solidFill>
                    <a:schemeClr val="bg1">
                      <a:lumMod val="50000"/>
                    </a:schemeClr>
                  </a:solidFill>
                  <a:latin typeface="微软雅黑" pitchFamily="34" charset="-122"/>
                  <a:ea typeface="微软雅黑" pitchFamily="34" charset="-122"/>
                </a:rPr>
                <a:t>点击添加文本</a:t>
              </a:r>
              <a:endParaRPr lang="en-US" altLang="zh-CN" spc="50" dirty="0">
                <a:ln w="11430"/>
                <a:solidFill>
                  <a:schemeClr val="bg1">
                    <a:lumMod val="50000"/>
                  </a:schemeClr>
                </a:solidFill>
                <a:latin typeface="微软雅黑" pitchFamily="34" charset="-122"/>
                <a:ea typeface="微软雅黑" pitchFamily="34" charset="-122"/>
              </a:endParaRPr>
            </a:p>
            <a:p>
              <a:pPr marL="0" lvl="2" algn="ctr" defTabSz="912813" eaLnBrk="0" hangingPunct="0">
                <a:buClr>
                  <a:srgbClr val="0070C0"/>
                </a:buClr>
                <a:buSzPct val="80000"/>
                <a:tabLst>
                  <a:tab pos="136525" algn="l"/>
                </a:tabLst>
                <a:defRPr/>
              </a:pPr>
              <a:r>
                <a:rPr lang="zh-CN" altLang="en-US" spc="50" dirty="0">
                  <a:ln w="11430"/>
                  <a:solidFill>
                    <a:schemeClr val="bg1">
                      <a:lumMod val="50000"/>
                    </a:schemeClr>
                  </a:solidFill>
                  <a:latin typeface="微软雅黑" pitchFamily="34" charset="-122"/>
                  <a:ea typeface="微软雅黑" pitchFamily="34" charset="-122"/>
                </a:rPr>
                <a:t>点击添加文本</a:t>
              </a:r>
            </a:p>
          </p:txBody>
        </p:sp>
        <p:sp>
          <p:nvSpPr>
            <p:cNvPr id="53" name="AutoShape 4"/>
            <p:cNvSpPr>
              <a:spLocks noChangeArrowheads="1"/>
            </p:cNvSpPr>
            <p:nvPr>
              <p:custDataLst>
                <p:tags r:id="rId3"/>
              </p:custDataLst>
            </p:nvPr>
          </p:nvSpPr>
          <p:spPr bwMode="white">
            <a:xfrm>
              <a:off x="5940152" y="1709754"/>
              <a:ext cx="2340000" cy="1620000"/>
            </a:xfrm>
            <a:prstGeom prst="roundRect">
              <a:avLst>
                <a:gd name="adj" fmla="val 7012"/>
              </a:avLst>
            </a:prstGeom>
            <a:noFill/>
            <a:ln w="38100" cap="flat" cmpd="sng" algn="ctr">
              <a:solidFill>
                <a:schemeClr val="bg1">
                  <a:lumMod val="50000"/>
                </a:schemeClr>
              </a:solidFill>
              <a:prstDash val="solid"/>
            </a:ln>
            <a:effectLst/>
          </p:spPr>
          <p:txBody>
            <a:bodyPr anchor="ctr">
              <a:sp3d/>
            </a:bodyPr>
            <a:lstStyle/>
            <a:p>
              <a:pPr marL="0" marR="0" lvl="2" indent="0" algn="ctr" defTabSz="914400" eaLnBrk="0" fontAlgn="ctr" latinLnBrk="0" hangingPunct="0">
                <a:lnSpc>
                  <a:spcPct val="100000"/>
                </a:lnSpc>
                <a:spcBef>
                  <a:spcPts val="0"/>
                </a:spcBef>
                <a:spcAft>
                  <a:spcPts val="0"/>
                </a:spcAft>
                <a:buClr>
                  <a:srgbClr val="FF0000"/>
                </a:buClr>
                <a:buSzPct val="70000"/>
                <a:buFont typeface="Wingdings" pitchFamily="2" charset="2"/>
                <a:buChar char="n"/>
                <a:tabLst>
                  <a:tab pos="136525" algn="l"/>
                </a:tabLst>
                <a:defRPr/>
              </a:pPr>
              <a:endParaRPr kumimoji="0" lang="zh-CN" altLang="en-US" sz="20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4" name="AutoShape 3"/>
            <p:cNvSpPr>
              <a:spLocks noChangeArrowheads="1"/>
            </p:cNvSpPr>
            <p:nvPr/>
          </p:nvSpPr>
          <p:spPr bwMode="auto">
            <a:xfrm>
              <a:off x="6300152" y="1342709"/>
              <a:ext cx="1620000" cy="504000"/>
            </a:xfrm>
            <a:prstGeom prst="roundRect">
              <a:avLst/>
            </a:prstGeom>
            <a:solidFill>
              <a:srgbClr val="C00000"/>
            </a:solidFill>
            <a:ln w="25400" cap="flat" cmpd="sng" algn="ctr">
              <a:noFill/>
              <a:prstDash val="solid"/>
            </a:ln>
            <a:effectLst/>
          </p:spPr>
          <p:txBody>
            <a:bodyPr anchor="ctr">
              <a:sp3d/>
            </a:bodyPr>
            <a:lstStyle/>
            <a:p>
              <a:pPr marL="0" marR="0" lvl="0" indent="0" algn="ctr" defTabSz="914400" eaLnBrk="0" fontAlgn="ctr" latinLnBrk="0" hangingPunct="0">
                <a:lnSpc>
                  <a:spcPct val="100000"/>
                </a:lnSpc>
                <a:spcBef>
                  <a:spcPts val="0"/>
                </a:spcBef>
                <a:spcAft>
                  <a:spcPts val="0"/>
                </a:spcAft>
                <a:buClr>
                  <a:srgbClr val="FF0000"/>
                </a:buClr>
                <a:buSzPct val="70000"/>
                <a:buFontTx/>
                <a:buNone/>
                <a:tabLst/>
                <a:defRPr/>
              </a:pPr>
              <a:endParaRPr kumimoji="0" lang="zh-CN" altLang="zh-CN" sz="2400" b="1" i="0" u="none" strike="noStrike" kern="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55" name="TextBox 54"/>
            <p:cNvSpPr txBox="1"/>
            <p:nvPr/>
          </p:nvSpPr>
          <p:spPr bwMode="auto">
            <a:xfrm>
              <a:off x="6392757" y="1408920"/>
              <a:ext cx="1434795" cy="365599"/>
            </a:xfrm>
            <a:prstGeom prst="roundRect">
              <a:avLst/>
            </a:prstGeom>
            <a:noFill/>
            <a:scene3d>
              <a:camera prst="orthographicFront"/>
              <a:lightRig rig="threePt" dir="t"/>
            </a:scene3d>
            <a:sp3d/>
          </p:spPr>
          <p:txBody>
            <a:bodyPr>
              <a:spAutoFit/>
            </a:bodyPr>
            <a:lstStyle/>
            <a:p>
              <a:pPr algn="ctr">
                <a:buClr>
                  <a:srgbClr val="7F7F7F"/>
                </a:buClr>
                <a:defRPr/>
              </a:pPr>
              <a:r>
                <a:rPr lang="zh-CN" altLang="en-US" sz="2400" dirty="0">
                  <a:solidFill>
                    <a:schemeClr val="bg1"/>
                  </a:solidFill>
                  <a:latin typeface="微软雅黑" pitchFamily="34" charset="-122"/>
                  <a:ea typeface="微软雅黑" pitchFamily="34" charset="-122"/>
                </a:rPr>
                <a:t>分</a:t>
              </a:r>
              <a:r>
                <a:rPr lang="zh-CN" altLang="en-US" sz="2400" dirty="0" smtClean="0">
                  <a:solidFill>
                    <a:schemeClr val="bg1"/>
                  </a:solidFill>
                  <a:latin typeface="微软雅黑" pitchFamily="34" charset="-122"/>
                  <a:ea typeface="微软雅黑" pitchFamily="34" charset="-122"/>
                </a:rPr>
                <a:t>标题三</a:t>
              </a:r>
              <a:endParaRPr lang="zh-CN" altLang="en-US" sz="2400" dirty="0">
                <a:solidFill>
                  <a:schemeClr val="bg1"/>
                </a:solidFill>
                <a:latin typeface="微软雅黑" pitchFamily="34" charset="-122"/>
                <a:ea typeface="微软雅黑" pitchFamily="34" charset="-122"/>
              </a:endParaRPr>
            </a:p>
          </p:txBody>
        </p:sp>
        <p:sp>
          <p:nvSpPr>
            <p:cNvPr id="56" name="矩形 55"/>
            <p:cNvSpPr/>
            <p:nvPr/>
          </p:nvSpPr>
          <p:spPr>
            <a:xfrm>
              <a:off x="5973743" y="2011079"/>
              <a:ext cx="2273300" cy="462623"/>
            </a:xfrm>
            <a:prstGeom prst="rect">
              <a:avLst/>
            </a:prstGeom>
          </p:spPr>
          <p:txBody>
            <a:bodyPr>
              <a:spAutoFit/>
            </a:bodyPr>
            <a:lstStyle/>
            <a:p>
              <a:pPr marL="0" lvl="2" algn="ctr" defTabSz="912813" eaLnBrk="0" hangingPunct="0">
                <a:buClr>
                  <a:srgbClr val="0070C0"/>
                </a:buClr>
                <a:buSzPct val="80000"/>
                <a:tabLst>
                  <a:tab pos="136525" algn="l"/>
                </a:tabLst>
                <a:defRPr/>
              </a:pPr>
              <a:r>
                <a:rPr lang="zh-CN" altLang="en-US" spc="50" dirty="0">
                  <a:ln w="11430"/>
                  <a:solidFill>
                    <a:schemeClr val="bg1">
                      <a:lumMod val="50000"/>
                    </a:schemeClr>
                  </a:solidFill>
                  <a:latin typeface="微软雅黑" pitchFamily="34" charset="-122"/>
                  <a:ea typeface="微软雅黑" pitchFamily="34" charset="-122"/>
                </a:rPr>
                <a:t>点击添加文本</a:t>
              </a:r>
              <a:endParaRPr lang="en-US" altLang="zh-CN" spc="50" dirty="0">
                <a:ln w="11430"/>
                <a:solidFill>
                  <a:schemeClr val="bg1">
                    <a:lumMod val="50000"/>
                  </a:schemeClr>
                </a:solidFill>
                <a:latin typeface="微软雅黑" pitchFamily="34" charset="-122"/>
                <a:ea typeface="微软雅黑" pitchFamily="34" charset="-122"/>
              </a:endParaRPr>
            </a:p>
            <a:p>
              <a:pPr marL="0" lvl="2" algn="ctr" defTabSz="912813" eaLnBrk="0" hangingPunct="0">
                <a:buClr>
                  <a:srgbClr val="0070C0"/>
                </a:buClr>
                <a:buSzPct val="80000"/>
                <a:tabLst>
                  <a:tab pos="136525" algn="l"/>
                </a:tabLst>
                <a:defRPr/>
              </a:pPr>
              <a:r>
                <a:rPr lang="zh-CN" altLang="en-US" spc="50" dirty="0">
                  <a:ln w="11430"/>
                  <a:solidFill>
                    <a:schemeClr val="bg1">
                      <a:lumMod val="50000"/>
                    </a:schemeClr>
                  </a:solidFill>
                  <a:latin typeface="微软雅黑" pitchFamily="34" charset="-122"/>
                  <a:ea typeface="微软雅黑" pitchFamily="34" charset="-122"/>
                </a:rPr>
                <a:t>点击添加文本</a:t>
              </a:r>
            </a:p>
          </p:txBody>
        </p:sp>
        <p:sp>
          <p:nvSpPr>
            <p:cNvPr id="57" name="矩形 56"/>
            <p:cNvSpPr/>
            <p:nvPr/>
          </p:nvSpPr>
          <p:spPr>
            <a:xfrm>
              <a:off x="5973743" y="2576229"/>
              <a:ext cx="2273300" cy="462623"/>
            </a:xfrm>
            <a:prstGeom prst="rect">
              <a:avLst/>
            </a:prstGeom>
          </p:spPr>
          <p:txBody>
            <a:bodyPr>
              <a:spAutoFit/>
            </a:bodyPr>
            <a:lstStyle/>
            <a:p>
              <a:pPr marL="0" lvl="2" algn="ctr" defTabSz="912813" eaLnBrk="0" hangingPunct="0">
                <a:buClr>
                  <a:srgbClr val="0070C0"/>
                </a:buClr>
                <a:buSzPct val="80000"/>
                <a:tabLst>
                  <a:tab pos="136525" algn="l"/>
                </a:tabLst>
                <a:defRPr/>
              </a:pPr>
              <a:r>
                <a:rPr lang="zh-CN" altLang="en-US" spc="50" dirty="0">
                  <a:ln w="11430"/>
                  <a:solidFill>
                    <a:schemeClr val="bg1">
                      <a:lumMod val="50000"/>
                    </a:schemeClr>
                  </a:solidFill>
                  <a:latin typeface="微软雅黑" pitchFamily="34" charset="-122"/>
                  <a:ea typeface="微软雅黑" pitchFamily="34" charset="-122"/>
                </a:rPr>
                <a:t>点击添加文本</a:t>
              </a:r>
              <a:endParaRPr lang="en-US" altLang="zh-CN" spc="50" dirty="0">
                <a:ln w="11430"/>
                <a:solidFill>
                  <a:schemeClr val="bg1">
                    <a:lumMod val="50000"/>
                  </a:schemeClr>
                </a:solidFill>
                <a:latin typeface="微软雅黑" pitchFamily="34" charset="-122"/>
                <a:ea typeface="微软雅黑" pitchFamily="34" charset="-122"/>
              </a:endParaRPr>
            </a:p>
            <a:p>
              <a:pPr marL="0" lvl="2" algn="ctr" defTabSz="912813" eaLnBrk="0" hangingPunct="0">
                <a:buClr>
                  <a:srgbClr val="0070C0"/>
                </a:buClr>
                <a:buSzPct val="80000"/>
                <a:tabLst>
                  <a:tab pos="136525" algn="l"/>
                </a:tabLst>
                <a:defRPr/>
              </a:pPr>
              <a:r>
                <a:rPr lang="zh-CN" altLang="en-US" spc="50" dirty="0">
                  <a:ln w="11430"/>
                  <a:solidFill>
                    <a:schemeClr val="bg1">
                      <a:lumMod val="50000"/>
                    </a:schemeClr>
                  </a:solidFill>
                  <a:latin typeface="微软雅黑" pitchFamily="34" charset="-122"/>
                  <a:ea typeface="微软雅黑" pitchFamily="34" charset="-122"/>
                </a:rPr>
                <a:t>点击添加文本</a:t>
              </a:r>
            </a:p>
          </p:txBody>
        </p:sp>
        <p:sp>
          <p:nvSpPr>
            <p:cNvPr id="58" name="TextBox 57"/>
            <p:cNvSpPr txBox="1"/>
            <p:nvPr/>
          </p:nvSpPr>
          <p:spPr>
            <a:xfrm flipH="1">
              <a:off x="845782" y="3837875"/>
              <a:ext cx="7542641" cy="462623"/>
            </a:xfrm>
            <a:prstGeom prst="rect">
              <a:avLst/>
            </a:prstGeom>
            <a:noFill/>
          </p:spPr>
          <p:txBody>
            <a:bodyPr wrap="square" rtlCol="0">
              <a:spAutoFit/>
            </a:bodyPr>
            <a:lstStyle/>
            <a:p>
              <a:pPr>
                <a:defRPr/>
              </a:pPr>
              <a:r>
                <a:rPr lang="zh-CN" altLang="en-US" dirty="0" smtClean="0">
                  <a:solidFill>
                    <a:schemeClr val="bg1">
                      <a:lumMod val="50000"/>
                    </a:schemeClr>
                  </a:solidFill>
                  <a:latin typeface="微软雅黑" pitchFamily="34" charset="-122"/>
                  <a:ea typeface="微软雅黑" pitchFamily="34" charset="-122"/>
                </a:rPr>
                <a:t>单击此处添加段落文本单击字单击此处添加段落文本单击字单击此处添加段落文本单击字单击此处添加段落文本单击字单击此处添加段落文本单击此处添加段落文本单击字</a:t>
              </a:r>
              <a:endParaRPr lang="zh-CN" altLang="en-US" dirty="0">
                <a:solidFill>
                  <a:schemeClr val="bg1">
                    <a:lumMod val="50000"/>
                  </a:schemeClr>
                </a:solidFill>
                <a:latin typeface="微软雅黑" pitchFamily="34" charset="-122"/>
                <a:ea typeface="微软雅黑" pitchFamily="34" charset="-122"/>
              </a:endParaRPr>
            </a:p>
          </p:txBody>
        </p:sp>
      </p:grpSp>
      <p:grpSp>
        <p:nvGrpSpPr>
          <p:cNvPr id="59" name="组合 58"/>
          <p:cNvGrpSpPr/>
          <p:nvPr/>
        </p:nvGrpSpPr>
        <p:grpSpPr>
          <a:xfrm>
            <a:off x="355600" y="317500"/>
            <a:ext cx="11328400" cy="596900"/>
            <a:chOff x="355600" y="317500"/>
            <a:chExt cx="11328400" cy="596900"/>
          </a:xfrm>
        </p:grpSpPr>
        <p:cxnSp>
          <p:nvCxnSpPr>
            <p:cNvPr id="60" name="直接连接符 4"/>
            <p:cNvCxnSpPr>
              <a:cxnSpLocks noChangeShapeType="1"/>
            </p:cNvCxnSpPr>
            <p:nvPr/>
          </p:nvCxnSpPr>
          <p:spPr bwMode="auto">
            <a:xfrm>
              <a:off x="355600" y="914400"/>
              <a:ext cx="11328400" cy="0"/>
            </a:xfrm>
            <a:prstGeom prst="line">
              <a:avLst/>
            </a:prstGeom>
            <a:noFill/>
            <a:ln w="28575">
              <a:solidFill>
                <a:schemeClr val="bg1">
                  <a:lumMod val="50000"/>
                </a:schemeClr>
              </a:solidFill>
              <a:round/>
              <a:headEnd/>
              <a:tailEnd/>
            </a:ln>
            <a:extLst>
              <a:ext uri="{909E8E84-426E-40DD-AFC4-6F175D3DCCD1}">
                <a14:hiddenFill xmlns:a14="http://schemas.microsoft.com/office/drawing/2010/main">
                  <a:noFill/>
                </a14:hiddenFill>
              </a:ext>
            </a:extLst>
          </p:spPr>
        </p:cxnSp>
        <p:sp>
          <p:nvSpPr>
            <p:cNvPr id="61" name="圆角矩形 5"/>
            <p:cNvSpPr>
              <a:spLocks noChangeArrowheads="1"/>
            </p:cNvSpPr>
            <p:nvPr/>
          </p:nvSpPr>
          <p:spPr bwMode="auto">
            <a:xfrm>
              <a:off x="10147300" y="317500"/>
              <a:ext cx="1536700" cy="495300"/>
            </a:xfrm>
            <a:prstGeom prst="roundRect">
              <a:avLst>
                <a:gd name="adj" fmla="val 16667"/>
              </a:avLst>
            </a:prstGeom>
            <a:solidFill>
              <a:srgbClr val="C00000"/>
            </a:solidFill>
            <a:ln>
              <a:noFill/>
            </a:ln>
            <a:extLst/>
          </p:spPr>
          <p:txBody>
            <a:bodyPr anchor="ctr"/>
            <a:lstStyle/>
            <a:p>
              <a:pPr algn="ctr">
                <a:buFont typeface="Arial" pitchFamily="34" charset="0"/>
                <a:buNone/>
              </a:pPr>
              <a:r>
                <a:rPr lang="zh-CN" altLang="en-US" b="1" dirty="0" smtClean="0">
                  <a:solidFill>
                    <a:srgbClr val="FFFFFF"/>
                  </a:solidFill>
                  <a:latin typeface="微软雅黑" pitchFamily="34" charset="-122"/>
                  <a:ea typeface="微软雅黑" pitchFamily="34" charset="-122"/>
                </a:rPr>
                <a:t>加入描述</a:t>
              </a:r>
              <a:endParaRPr lang="zh-CN" altLang="en-US" b="1" dirty="0">
                <a:solidFill>
                  <a:srgbClr val="FFFFFF"/>
                </a:solidFill>
                <a:latin typeface="微软雅黑" pitchFamily="34" charset="-122"/>
                <a:ea typeface="微软雅黑" pitchFamily="34" charset="-122"/>
              </a:endParaRPr>
            </a:p>
          </p:txBody>
        </p:sp>
        <p:sp>
          <p:nvSpPr>
            <p:cNvPr id="62" name="文本框 12"/>
            <p:cNvSpPr txBox="1">
              <a:spLocks noChangeArrowheads="1"/>
            </p:cNvSpPr>
            <p:nvPr/>
          </p:nvSpPr>
          <p:spPr bwMode="auto">
            <a:xfrm>
              <a:off x="774700" y="407988"/>
              <a:ext cx="21558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b="1" dirty="0">
                  <a:solidFill>
                    <a:schemeClr val="bg1">
                      <a:lumMod val="50000"/>
                    </a:schemeClr>
                  </a:solidFill>
                  <a:latin typeface="微软雅黑" pitchFamily="34" charset="-122"/>
                  <a:ea typeface="微软雅黑" pitchFamily="34" charset="-122"/>
                </a:rPr>
                <a:t>单击此处添加标题</a:t>
              </a:r>
            </a:p>
          </p:txBody>
        </p:sp>
        <p:sp>
          <p:nvSpPr>
            <p:cNvPr id="63" name="等腰三角形 62"/>
            <p:cNvSpPr/>
            <p:nvPr/>
          </p:nvSpPr>
          <p:spPr>
            <a:xfrm rot="5400000">
              <a:off x="482600" y="488950"/>
              <a:ext cx="261493" cy="225425"/>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4080483418"/>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ipe(left)">
                                      <p:cBhvr>
                                        <p:cTn id="7" dur="500"/>
                                        <p:tgtEl>
                                          <p:spTgt spid="59"/>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 4"/>
          <p:cNvGrpSpPr/>
          <p:nvPr/>
        </p:nvGrpSpPr>
        <p:grpSpPr>
          <a:xfrm>
            <a:off x="907820" y="2485260"/>
            <a:ext cx="9873044" cy="1091163"/>
            <a:chOff x="680269" y="1556321"/>
            <a:chExt cx="7404783" cy="818372"/>
          </a:xfrm>
          <a:solidFill>
            <a:schemeClr val="bg1">
              <a:lumMod val="50000"/>
            </a:schemeClr>
          </a:solidFill>
        </p:grpSpPr>
        <p:sp>
          <p:nvSpPr>
            <p:cNvPr id="37" name="矩形 36"/>
            <p:cNvSpPr/>
            <p:nvPr/>
          </p:nvSpPr>
          <p:spPr>
            <a:xfrm>
              <a:off x="680269" y="2170100"/>
              <a:ext cx="7404783" cy="204593"/>
            </a:xfrm>
            <a:prstGeom prst="rect">
              <a:avLst/>
            </a:prstGeom>
            <a:grpFill/>
            <a:ln>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defTabSz="609459"/>
              <a:endParaRPr kumimoji="1" lang="zh-CN" altLang="en-US" sz="3200">
                <a:solidFill>
                  <a:srgbClr val="FFFFFF"/>
                </a:solidFill>
                <a:latin typeface="Century Gothic"/>
                <a:ea typeface="微软雅黑"/>
              </a:endParaRPr>
            </a:p>
          </p:txBody>
        </p:sp>
        <p:sp>
          <p:nvSpPr>
            <p:cNvPr id="38" name="矩形 37"/>
            <p:cNvSpPr/>
            <p:nvPr/>
          </p:nvSpPr>
          <p:spPr>
            <a:xfrm>
              <a:off x="680269" y="1965507"/>
              <a:ext cx="7404783" cy="204593"/>
            </a:xfrm>
            <a:prstGeom prst="rect">
              <a:avLst/>
            </a:prstGeom>
            <a:grpFill/>
            <a:ln>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defTabSz="609459"/>
              <a:endParaRPr kumimoji="1" lang="zh-CN" altLang="en-US" sz="3200">
                <a:solidFill>
                  <a:srgbClr val="FFFFFF"/>
                </a:solidFill>
                <a:latin typeface="Century Gothic"/>
                <a:ea typeface="微软雅黑"/>
              </a:endParaRPr>
            </a:p>
          </p:txBody>
        </p:sp>
        <p:sp>
          <p:nvSpPr>
            <p:cNvPr id="39" name="矩形 38"/>
            <p:cNvSpPr/>
            <p:nvPr/>
          </p:nvSpPr>
          <p:spPr>
            <a:xfrm>
              <a:off x="680269" y="1760914"/>
              <a:ext cx="7404783" cy="204593"/>
            </a:xfrm>
            <a:prstGeom prst="rect">
              <a:avLst/>
            </a:prstGeom>
            <a:grpFill/>
            <a:ln>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defTabSz="609459"/>
              <a:endParaRPr kumimoji="1" lang="zh-CN" altLang="en-US" sz="3200">
                <a:solidFill>
                  <a:srgbClr val="FFFFFF"/>
                </a:solidFill>
                <a:latin typeface="Century Gothic"/>
                <a:ea typeface="微软雅黑"/>
              </a:endParaRPr>
            </a:p>
          </p:txBody>
        </p:sp>
        <p:sp>
          <p:nvSpPr>
            <p:cNvPr id="40" name="矩形 39"/>
            <p:cNvSpPr/>
            <p:nvPr/>
          </p:nvSpPr>
          <p:spPr>
            <a:xfrm>
              <a:off x="680269" y="1556321"/>
              <a:ext cx="7404783" cy="204593"/>
            </a:xfrm>
            <a:prstGeom prst="rect">
              <a:avLst/>
            </a:prstGeom>
            <a:grpFill/>
            <a:ln>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defTabSz="609459"/>
              <a:endParaRPr kumimoji="1" lang="zh-CN" altLang="en-US" sz="3200">
                <a:solidFill>
                  <a:srgbClr val="FFFFFF"/>
                </a:solidFill>
                <a:latin typeface="Century Gothic"/>
                <a:ea typeface="微软雅黑"/>
              </a:endParaRPr>
            </a:p>
          </p:txBody>
        </p:sp>
      </p:grpSp>
      <p:sp>
        <p:nvSpPr>
          <p:cNvPr id="41" name="等腰三角形 40"/>
          <p:cNvSpPr/>
          <p:nvPr/>
        </p:nvSpPr>
        <p:spPr>
          <a:xfrm rot="5400000">
            <a:off x="10227194" y="2617971"/>
            <a:ext cx="1889448" cy="825741"/>
          </a:xfrm>
          <a:prstGeom prst="triangle">
            <a:avLst/>
          </a:prstGeom>
          <a:solidFill>
            <a:schemeClr val="bg1">
              <a:lumMod val="50000"/>
            </a:schemeClr>
          </a:solidFill>
          <a:ln>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defTabSz="609459"/>
            <a:endParaRPr kumimoji="1" lang="zh-CN" altLang="en-US" sz="3200">
              <a:solidFill>
                <a:srgbClr val="FFFFFF"/>
              </a:solidFill>
              <a:latin typeface="Century Gothic"/>
              <a:ea typeface="微软雅黑"/>
            </a:endParaRPr>
          </a:p>
        </p:txBody>
      </p:sp>
      <p:sp>
        <p:nvSpPr>
          <p:cNvPr id="42" name="椭圆 41"/>
          <p:cNvSpPr/>
          <p:nvPr/>
        </p:nvSpPr>
        <p:spPr>
          <a:xfrm>
            <a:off x="1442614" y="1993867"/>
            <a:ext cx="2073949" cy="2073949"/>
          </a:xfrm>
          <a:prstGeom prst="ellipse">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defTabSz="609459">
              <a:lnSpc>
                <a:spcPct val="80000"/>
              </a:lnSpc>
            </a:pPr>
            <a:r>
              <a:rPr kumimoji="1" lang="en-US" altLang="zh-CN" sz="10666" b="1" dirty="0">
                <a:solidFill>
                  <a:srgbClr val="FFFFFF"/>
                </a:solidFill>
                <a:latin typeface="Century Gothic"/>
                <a:ea typeface="微软雅黑"/>
              </a:rPr>
              <a:t>1</a:t>
            </a:r>
            <a:endParaRPr kumimoji="1" lang="zh-CN" altLang="en-US" sz="10666" b="1" dirty="0">
              <a:solidFill>
                <a:srgbClr val="FFFFFF"/>
              </a:solidFill>
              <a:latin typeface="Century Gothic"/>
              <a:ea typeface="微软雅黑"/>
            </a:endParaRPr>
          </a:p>
        </p:txBody>
      </p:sp>
      <p:sp>
        <p:nvSpPr>
          <p:cNvPr id="43" name="椭圆 42"/>
          <p:cNvSpPr/>
          <p:nvPr/>
        </p:nvSpPr>
        <p:spPr>
          <a:xfrm>
            <a:off x="4811742" y="1993867"/>
            <a:ext cx="2073949" cy="2073949"/>
          </a:xfrm>
          <a:prstGeom prst="ellipse">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defTabSz="609459">
              <a:lnSpc>
                <a:spcPct val="80000"/>
              </a:lnSpc>
            </a:pPr>
            <a:r>
              <a:rPr kumimoji="1" lang="en-US" altLang="zh-CN" sz="10666" b="1" dirty="0">
                <a:solidFill>
                  <a:prstClr val="white"/>
                </a:solidFill>
                <a:latin typeface="Century Gothic"/>
                <a:ea typeface="微软雅黑"/>
              </a:rPr>
              <a:t>2</a:t>
            </a:r>
            <a:endParaRPr kumimoji="1" lang="zh-CN" altLang="en-US" sz="10666" b="1" dirty="0">
              <a:solidFill>
                <a:prstClr val="white"/>
              </a:solidFill>
              <a:latin typeface="Century Gothic"/>
              <a:ea typeface="微软雅黑"/>
            </a:endParaRPr>
          </a:p>
        </p:txBody>
      </p:sp>
      <p:sp>
        <p:nvSpPr>
          <p:cNvPr id="44" name="椭圆 43"/>
          <p:cNvSpPr/>
          <p:nvPr/>
        </p:nvSpPr>
        <p:spPr>
          <a:xfrm>
            <a:off x="8180866" y="1993867"/>
            <a:ext cx="2073949" cy="2073949"/>
          </a:xfrm>
          <a:prstGeom prst="ellipse">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defTabSz="609459">
              <a:lnSpc>
                <a:spcPct val="80000"/>
              </a:lnSpc>
            </a:pPr>
            <a:r>
              <a:rPr kumimoji="1" lang="en-US" altLang="zh-CN" sz="10666" b="1" dirty="0">
                <a:solidFill>
                  <a:prstClr val="white"/>
                </a:solidFill>
                <a:latin typeface="Century Gothic"/>
                <a:ea typeface="微软雅黑"/>
              </a:rPr>
              <a:t>3</a:t>
            </a:r>
            <a:endParaRPr kumimoji="1" lang="zh-CN" altLang="en-US" sz="10666" b="1" dirty="0">
              <a:solidFill>
                <a:prstClr val="white"/>
              </a:solidFill>
              <a:latin typeface="Century Gothic"/>
              <a:ea typeface="微软雅黑"/>
            </a:endParaRPr>
          </a:p>
        </p:txBody>
      </p:sp>
      <p:cxnSp>
        <p:nvCxnSpPr>
          <p:cNvPr id="45" name="直线箭头连接符 13"/>
          <p:cNvCxnSpPr/>
          <p:nvPr/>
        </p:nvCxnSpPr>
        <p:spPr>
          <a:xfrm>
            <a:off x="2463683" y="4165790"/>
            <a:ext cx="0" cy="671804"/>
          </a:xfrm>
          <a:prstGeom prst="straightConnector1">
            <a:avLst/>
          </a:prstGeom>
          <a:ln>
            <a:solidFill>
              <a:schemeClr val="bg1">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6" name="直线箭头连接符 14"/>
          <p:cNvCxnSpPr/>
          <p:nvPr/>
        </p:nvCxnSpPr>
        <p:spPr>
          <a:xfrm>
            <a:off x="9299890" y="4165790"/>
            <a:ext cx="0" cy="671804"/>
          </a:xfrm>
          <a:prstGeom prst="straightConnector1">
            <a:avLst/>
          </a:prstGeom>
          <a:ln>
            <a:solidFill>
              <a:schemeClr val="bg1">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7" name="直线箭头连接符 15"/>
          <p:cNvCxnSpPr/>
          <p:nvPr/>
        </p:nvCxnSpPr>
        <p:spPr>
          <a:xfrm>
            <a:off x="5871437" y="4165790"/>
            <a:ext cx="0" cy="671804"/>
          </a:xfrm>
          <a:prstGeom prst="straightConnector1">
            <a:avLst/>
          </a:prstGeom>
          <a:ln>
            <a:solidFill>
              <a:schemeClr val="bg1">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sp>
        <p:nvSpPr>
          <p:cNvPr id="48" name="矩形 47"/>
          <p:cNvSpPr/>
          <p:nvPr/>
        </p:nvSpPr>
        <p:spPr>
          <a:xfrm>
            <a:off x="8043709" y="4879580"/>
            <a:ext cx="2512364" cy="1456467"/>
          </a:xfrm>
          <a:prstGeom prst="rect">
            <a:avLst/>
          </a:prstGeom>
          <a:ln w="12700" cmpd="sng">
            <a:solidFill>
              <a:srgbClr val="414141"/>
            </a:solidFill>
          </a:ln>
        </p:spPr>
        <p:txBody>
          <a:bodyPr wrap="square" lIns="121899" tIns="60949" rIns="121899" bIns="60949">
            <a:spAutoFit/>
          </a:bodyPr>
          <a:lstStyle/>
          <a:p>
            <a:pPr algn="ctr" defTabSz="609459">
              <a:lnSpc>
                <a:spcPct val="130000"/>
              </a:lnSpc>
            </a:pPr>
            <a:r>
              <a:rPr kumimoji="1" lang="zh-CN" altLang="en-US" sz="1333" dirty="0">
                <a:solidFill>
                  <a:schemeClr val="bg1">
                    <a:lumMod val="50000"/>
                  </a:schemeClr>
                </a:solidFill>
                <a:latin typeface="Century Gothic"/>
                <a:ea typeface="微软雅黑"/>
                <a:cs typeface="微软雅黑"/>
              </a:rPr>
              <a:t>点击此处添加简短介绍</a:t>
            </a:r>
            <a:endParaRPr kumimoji="1" lang="en-US" altLang="zh-CN" sz="1333" dirty="0">
              <a:solidFill>
                <a:schemeClr val="bg1">
                  <a:lumMod val="50000"/>
                </a:schemeClr>
              </a:solidFill>
              <a:latin typeface="Century Gothic"/>
              <a:ea typeface="微软雅黑"/>
              <a:cs typeface="微软雅黑"/>
            </a:endParaRPr>
          </a:p>
          <a:p>
            <a:pPr algn="ctr" defTabSz="609459">
              <a:lnSpc>
                <a:spcPct val="130000"/>
              </a:lnSpc>
            </a:pPr>
            <a:r>
              <a:rPr kumimoji="1" lang="zh-CN" altLang="en-US" sz="1333" dirty="0">
                <a:solidFill>
                  <a:schemeClr val="bg1">
                    <a:lumMod val="50000"/>
                  </a:schemeClr>
                </a:solidFill>
                <a:cs typeface="微软雅黑"/>
              </a:rPr>
              <a:t>标题数字等都可以通过点击和重新输入进行更改，顶部“开始”面板中可以对字体、字号、颜色、行距等进行修改。</a:t>
            </a:r>
          </a:p>
        </p:txBody>
      </p:sp>
      <p:sp>
        <p:nvSpPr>
          <p:cNvPr id="49" name="矩形 48"/>
          <p:cNvSpPr/>
          <p:nvPr/>
        </p:nvSpPr>
        <p:spPr>
          <a:xfrm>
            <a:off x="4615257" y="4879580"/>
            <a:ext cx="2512364" cy="1456467"/>
          </a:xfrm>
          <a:prstGeom prst="rect">
            <a:avLst/>
          </a:prstGeom>
          <a:ln w="12700" cmpd="sng">
            <a:solidFill>
              <a:srgbClr val="414141"/>
            </a:solidFill>
          </a:ln>
        </p:spPr>
        <p:txBody>
          <a:bodyPr wrap="square" lIns="121899" tIns="60949" rIns="121899" bIns="60949">
            <a:spAutoFit/>
          </a:bodyPr>
          <a:lstStyle/>
          <a:p>
            <a:pPr algn="ctr" defTabSz="609459">
              <a:lnSpc>
                <a:spcPct val="130000"/>
              </a:lnSpc>
            </a:pPr>
            <a:r>
              <a:rPr kumimoji="1" lang="zh-CN" altLang="en-US" sz="1333" dirty="0">
                <a:solidFill>
                  <a:schemeClr val="bg1">
                    <a:lumMod val="50000"/>
                  </a:schemeClr>
                </a:solidFill>
                <a:latin typeface="Century Gothic"/>
                <a:ea typeface="微软雅黑"/>
                <a:cs typeface="微软雅黑"/>
              </a:rPr>
              <a:t>点击此处添加简短介绍</a:t>
            </a:r>
            <a:endParaRPr kumimoji="1" lang="en-US" altLang="zh-CN" sz="1333" dirty="0">
              <a:solidFill>
                <a:schemeClr val="bg1">
                  <a:lumMod val="50000"/>
                </a:schemeClr>
              </a:solidFill>
              <a:latin typeface="Century Gothic"/>
              <a:ea typeface="微软雅黑"/>
              <a:cs typeface="微软雅黑"/>
            </a:endParaRPr>
          </a:p>
          <a:p>
            <a:pPr algn="ctr" defTabSz="609459">
              <a:lnSpc>
                <a:spcPct val="130000"/>
              </a:lnSpc>
            </a:pPr>
            <a:r>
              <a:rPr kumimoji="1" lang="zh-CN" altLang="en-US" sz="1333" dirty="0">
                <a:solidFill>
                  <a:schemeClr val="bg1">
                    <a:lumMod val="50000"/>
                  </a:schemeClr>
                </a:solidFill>
                <a:cs typeface="微软雅黑"/>
              </a:rPr>
              <a:t>标题数字等都可以通过点击和重新输入进行更改，顶部“开始”面板中可以对字体、字号、颜色、行距等进行修改。</a:t>
            </a:r>
          </a:p>
        </p:txBody>
      </p:sp>
      <p:sp>
        <p:nvSpPr>
          <p:cNvPr id="50" name="矩形 49"/>
          <p:cNvSpPr/>
          <p:nvPr/>
        </p:nvSpPr>
        <p:spPr>
          <a:xfrm>
            <a:off x="1207501" y="4879580"/>
            <a:ext cx="2512364" cy="1456467"/>
          </a:xfrm>
          <a:prstGeom prst="rect">
            <a:avLst/>
          </a:prstGeom>
          <a:ln w="12700" cmpd="sng">
            <a:solidFill>
              <a:srgbClr val="414141"/>
            </a:solidFill>
          </a:ln>
        </p:spPr>
        <p:txBody>
          <a:bodyPr wrap="square" lIns="121899" tIns="60949" rIns="121899" bIns="60949">
            <a:spAutoFit/>
          </a:bodyPr>
          <a:lstStyle/>
          <a:p>
            <a:pPr algn="ctr" defTabSz="609459">
              <a:lnSpc>
                <a:spcPct val="130000"/>
              </a:lnSpc>
            </a:pPr>
            <a:r>
              <a:rPr kumimoji="1" lang="zh-CN" altLang="en-US" sz="1333" dirty="0">
                <a:solidFill>
                  <a:schemeClr val="bg1">
                    <a:lumMod val="50000"/>
                  </a:schemeClr>
                </a:solidFill>
                <a:latin typeface="Century Gothic"/>
                <a:ea typeface="微软雅黑"/>
                <a:cs typeface="微软雅黑"/>
              </a:rPr>
              <a:t>点击此处添加简短介绍</a:t>
            </a:r>
            <a:endParaRPr kumimoji="1" lang="en-US" altLang="zh-CN" sz="1333" dirty="0">
              <a:solidFill>
                <a:schemeClr val="bg1">
                  <a:lumMod val="50000"/>
                </a:schemeClr>
              </a:solidFill>
              <a:latin typeface="Century Gothic"/>
              <a:ea typeface="微软雅黑"/>
              <a:cs typeface="微软雅黑"/>
            </a:endParaRPr>
          </a:p>
          <a:p>
            <a:pPr algn="ctr" defTabSz="609459">
              <a:lnSpc>
                <a:spcPct val="130000"/>
              </a:lnSpc>
            </a:pPr>
            <a:r>
              <a:rPr kumimoji="1" lang="zh-CN" altLang="en-US" sz="1333" dirty="0">
                <a:solidFill>
                  <a:schemeClr val="bg1">
                    <a:lumMod val="50000"/>
                  </a:schemeClr>
                </a:solidFill>
                <a:cs typeface="微软雅黑"/>
              </a:rPr>
              <a:t>标题数字等都可以通过点击和重新输入进行更改，顶部“开始”面板中可以对字体、字号、颜色、行距等进行修改。</a:t>
            </a:r>
          </a:p>
        </p:txBody>
      </p:sp>
      <p:grpSp>
        <p:nvGrpSpPr>
          <p:cNvPr id="51" name="组合 50"/>
          <p:cNvGrpSpPr/>
          <p:nvPr/>
        </p:nvGrpSpPr>
        <p:grpSpPr>
          <a:xfrm>
            <a:off x="355600" y="317500"/>
            <a:ext cx="11328400" cy="596900"/>
            <a:chOff x="355600" y="317500"/>
            <a:chExt cx="11328400" cy="596900"/>
          </a:xfrm>
        </p:grpSpPr>
        <p:cxnSp>
          <p:nvCxnSpPr>
            <p:cNvPr id="52" name="直接连接符 4"/>
            <p:cNvCxnSpPr>
              <a:cxnSpLocks noChangeShapeType="1"/>
            </p:cNvCxnSpPr>
            <p:nvPr/>
          </p:nvCxnSpPr>
          <p:spPr bwMode="auto">
            <a:xfrm>
              <a:off x="355600" y="914400"/>
              <a:ext cx="11328400" cy="0"/>
            </a:xfrm>
            <a:prstGeom prst="line">
              <a:avLst/>
            </a:prstGeom>
            <a:noFill/>
            <a:ln w="28575">
              <a:solidFill>
                <a:schemeClr val="bg1">
                  <a:lumMod val="50000"/>
                </a:schemeClr>
              </a:solidFill>
              <a:round/>
              <a:headEnd/>
              <a:tailEnd/>
            </a:ln>
            <a:extLst>
              <a:ext uri="{909E8E84-426E-40DD-AFC4-6F175D3DCCD1}">
                <a14:hiddenFill xmlns:a14="http://schemas.microsoft.com/office/drawing/2010/main">
                  <a:noFill/>
                </a14:hiddenFill>
              </a:ext>
            </a:extLst>
          </p:spPr>
        </p:cxnSp>
        <p:sp>
          <p:nvSpPr>
            <p:cNvPr id="53" name="圆角矩形 5"/>
            <p:cNvSpPr>
              <a:spLocks noChangeArrowheads="1"/>
            </p:cNvSpPr>
            <p:nvPr/>
          </p:nvSpPr>
          <p:spPr bwMode="auto">
            <a:xfrm>
              <a:off x="10147300" y="317500"/>
              <a:ext cx="1536700" cy="495300"/>
            </a:xfrm>
            <a:prstGeom prst="roundRect">
              <a:avLst>
                <a:gd name="adj" fmla="val 16667"/>
              </a:avLst>
            </a:prstGeom>
            <a:solidFill>
              <a:srgbClr val="C00000"/>
            </a:solidFill>
            <a:ln>
              <a:noFill/>
            </a:ln>
            <a:extLst/>
          </p:spPr>
          <p:txBody>
            <a:bodyPr anchor="ctr"/>
            <a:lstStyle/>
            <a:p>
              <a:pPr algn="ctr">
                <a:buFont typeface="Arial" pitchFamily="34" charset="0"/>
                <a:buNone/>
              </a:pPr>
              <a:r>
                <a:rPr lang="zh-CN" altLang="en-US" b="1" dirty="0" smtClean="0">
                  <a:solidFill>
                    <a:srgbClr val="FFFFFF"/>
                  </a:solidFill>
                  <a:latin typeface="微软雅黑" pitchFamily="34" charset="-122"/>
                  <a:ea typeface="微软雅黑" pitchFamily="34" charset="-122"/>
                </a:rPr>
                <a:t>加入描述</a:t>
              </a:r>
              <a:endParaRPr lang="zh-CN" altLang="en-US" b="1" dirty="0">
                <a:solidFill>
                  <a:srgbClr val="FFFFFF"/>
                </a:solidFill>
                <a:latin typeface="微软雅黑" pitchFamily="34" charset="-122"/>
                <a:ea typeface="微软雅黑" pitchFamily="34" charset="-122"/>
              </a:endParaRPr>
            </a:p>
          </p:txBody>
        </p:sp>
        <p:sp>
          <p:nvSpPr>
            <p:cNvPr id="54" name="文本框 12"/>
            <p:cNvSpPr txBox="1">
              <a:spLocks noChangeArrowheads="1"/>
            </p:cNvSpPr>
            <p:nvPr/>
          </p:nvSpPr>
          <p:spPr bwMode="auto">
            <a:xfrm>
              <a:off x="774700" y="407988"/>
              <a:ext cx="21558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b="1" dirty="0">
                  <a:solidFill>
                    <a:schemeClr val="bg1">
                      <a:lumMod val="50000"/>
                    </a:schemeClr>
                  </a:solidFill>
                  <a:latin typeface="微软雅黑" pitchFamily="34" charset="-122"/>
                  <a:ea typeface="微软雅黑" pitchFamily="34" charset="-122"/>
                </a:rPr>
                <a:t>单击此处添加标题</a:t>
              </a:r>
            </a:p>
          </p:txBody>
        </p:sp>
        <p:sp>
          <p:nvSpPr>
            <p:cNvPr id="55" name="等腰三角形 54"/>
            <p:cNvSpPr/>
            <p:nvPr/>
          </p:nvSpPr>
          <p:spPr>
            <a:xfrm rot="5400000">
              <a:off x="482600" y="488950"/>
              <a:ext cx="261493" cy="225425"/>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422581053"/>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left)">
                                      <p:cBhvr>
                                        <p:cTn id="7" dur="500"/>
                                        <p:tgtEl>
                                          <p:spTgt spid="51"/>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fade">
                                      <p:cBhvr>
                                        <p:cTn id="11" dur="250"/>
                                        <p:tgtEl>
                                          <p:spTgt spid="36"/>
                                        </p:tgtEl>
                                      </p:cBhvr>
                                    </p:animEffect>
                                    <p:anim calcmode="lin" valueType="num">
                                      <p:cBhvr>
                                        <p:cTn id="12" dur="250" fill="hold"/>
                                        <p:tgtEl>
                                          <p:spTgt spid="36"/>
                                        </p:tgtEl>
                                        <p:attrNameLst>
                                          <p:attrName>ppt_x</p:attrName>
                                        </p:attrNameLst>
                                      </p:cBhvr>
                                      <p:tavLst>
                                        <p:tav tm="0">
                                          <p:val>
                                            <p:strVal val="#ppt_x"/>
                                          </p:val>
                                        </p:tav>
                                        <p:tav tm="100000">
                                          <p:val>
                                            <p:strVal val="#ppt_x"/>
                                          </p:val>
                                        </p:tav>
                                      </p:tavLst>
                                    </p:anim>
                                    <p:anim calcmode="lin" valueType="num">
                                      <p:cBhvr>
                                        <p:cTn id="13" dur="250" fill="hold"/>
                                        <p:tgtEl>
                                          <p:spTgt spid="36"/>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42" presetClass="entr" presetSubtype="0" fill="hold" grpId="0" nodeType="after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fade">
                                      <p:cBhvr>
                                        <p:cTn id="17" dur="250"/>
                                        <p:tgtEl>
                                          <p:spTgt spid="41"/>
                                        </p:tgtEl>
                                      </p:cBhvr>
                                    </p:animEffect>
                                    <p:anim calcmode="lin" valueType="num">
                                      <p:cBhvr>
                                        <p:cTn id="18" dur="250" fill="hold"/>
                                        <p:tgtEl>
                                          <p:spTgt spid="41"/>
                                        </p:tgtEl>
                                        <p:attrNameLst>
                                          <p:attrName>ppt_x</p:attrName>
                                        </p:attrNameLst>
                                      </p:cBhvr>
                                      <p:tavLst>
                                        <p:tav tm="0">
                                          <p:val>
                                            <p:strVal val="#ppt_x"/>
                                          </p:val>
                                        </p:tav>
                                        <p:tav tm="100000">
                                          <p:val>
                                            <p:strVal val="#ppt_x"/>
                                          </p:val>
                                        </p:tav>
                                      </p:tavLst>
                                    </p:anim>
                                    <p:anim calcmode="lin" valueType="num">
                                      <p:cBhvr>
                                        <p:cTn id="19" dur="250" fill="hold"/>
                                        <p:tgtEl>
                                          <p:spTgt spid="41"/>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grpId="0"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fade">
                                      <p:cBhvr>
                                        <p:cTn id="23" dur="250"/>
                                        <p:tgtEl>
                                          <p:spTgt spid="42"/>
                                        </p:tgtEl>
                                      </p:cBhvr>
                                    </p:animEffect>
                                    <p:anim calcmode="lin" valueType="num">
                                      <p:cBhvr>
                                        <p:cTn id="24" dur="250" fill="hold"/>
                                        <p:tgtEl>
                                          <p:spTgt spid="42"/>
                                        </p:tgtEl>
                                        <p:attrNameLst>
                                          <p:attrName>ppt_x</p:attrName>
                                        </p:attrNameLst>
                                      </p:cBhvr>
                                      <p:tavLst>
                                        <p:tav tm="0">
                                          <p:val>
                                            <p:strVal val="#ppt_x"/>
                                          </p:val>
                                        </p:tav>
                                        <p:tav tm="100000">
                                          <p:val>
                                            <p:strVal val="#ppt_x"/>
                                          </p:val>
                                        </p:tav>
                                      </p:tavLst>
                                    </p:anim>
                                    <p:anim calcmode="lin" valueType="num">
                                      <p:cBhvr>
                                        <p:cTn id="25" dur="250" fill="hold"/>
                                        <p:tgtEl>
                                          <p:spTgt spid="42"/>
                                        </p:tgtEl>
                                        <p:attrNameLst>
                                          <p:attrName>ppt_y</p:attrName>
                                        </p:attrNameLst>
                                      </p:cBhvr>
                                      <p:tavLst>
                                        <p:tav tm="0">
                                          <p:val>
                                            <p:strVal val="#ppt_y+.1"/>
                                          </p:val>
                                        </p:tav>
                                        <p:tav tm="100000">
                                          <p:val>
                                            <p:strVal val="#ppt_y"/>
                                          </p:val>
                                        </p:tav>
                                      </p:tavLst>
                                    </p:anim>
                                  </p:childTnLst>
                                </p:cTn>
                              </p:par>
                            </p:childTnLst>
                          </p:cTn>
                        </p:par>
                        <p:par>
                          <p:cTn id="26" fill="hold">
                            <p:stCondLst>
                              <p:cond delay="1250"/>
                            </p:stCondLst>
                            <p:childTnLst>
                              <p:par>
                                <p:cTn id="27" presetID="42" presetClass="entr" presetSubtype="0" fill="hold" grpId="0" nodeType="afterEffect">
                                  <p:stCondLst>
                                    <p:cond delay="0"/>
                                  </p:stCondLst>
                                  <p:childTnLst>
                                    <p:set>
                                      <p:cBhvr>
                                        <p:cTn id="28" dur="1" fill="hold">
                                          <p:stCondLst>
                                            <p:cond delay="0"/>
                                          </p:stCondLst>
                                        </p:cTn>
                                        <p:tgtEl>
                                          <p:spTgt spid="43"/>
                                        </p:tgtEl>
                                        <p:attrNameLst>
                                          <p:attrName>style.visibility</p:attrName>
                                        </p:attrNameLst>
                                      </p:cBhvr>
                                      <p:to>
                                        <p:strVal val="visible"/>
                                      </p:to>
                                    </p:set>
                                    <p:animEffect transition="in" filter="fade">
                                      <p:cBhvr>
                                        <p:cTn id="29" dur="250"/>
                                        <p:tgtEl>
                                          <p:spTgt spid="43"/>
                                        </p:tgtEl>
                                      </p:cBhvr>
                                    </p:animEffect>
                                    <p:anim calcmode="lin" valueType="num">
                                      <p:cBhvr>
                                        <p:cTn id="30" dur="250" fill="hold"/>
                                        <p:tgtEl>
                                          <p:spTgt spid="43"/>
                                        </p:tgtEl>
                                        <p:attrNameLst>
                                          <p:attrName>ppt_x</p:attrName>
                                        </p:attrNameLst>
                                      </p:cBhvr>
                                      <p:tavLst>
                                        <p:tav tm="0">
                                          <p:val>
                                            <p:strVal val="#ppt_x"/>
                                          </p:val>
                                        </p:tav>
                                        <p:tav tm="100000">
                                          <p:val>
                                            <p:strVal val="#ppt_x"/>
                                          </p:val>
                                        </p:tav>
                                      </p:tavLst>
                                    </p:anim>
                                    <p:anim calcmode="lin" valueType="num">
                                      <p:cBhvr>
                                        <p:cTn id="31" dur="250" fill="hold"/>
                                        <p:tgtEl>
                                          <p:spTgt spid="43"/>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42" presetClass="entr" presetSubtype="0" fill="hold" grpId="0" nodeType="after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fade">
                                      <p:cBhvr>
                                        <p:cTn id="35" dur="250"/>
                                        <p:tgtEl>
                                          <p:spTgt spid="44"/>
                                        </p:tgtEl>
                                      </p:cBhvr>
                                    </p:animEffect>
                                    <p:anim calcmode="lin" valueType="num">
                                      <p:cBhvr>
                                        <p:cTn id="36" dur="250" fill="hold"/>
                                        <p:tgtEl>
                                          <p:spTgt spid="44"/>
                                        </p:tgtEl>
                                        <p:attrNameLst>
                                          <p:attrName>ppt_x</p:attrName>
                                        </p:attrNameLst>
                                      </p:cBhvr>
                                      <p:tavLst>
                                        <p:tav tm="0">
                                          <p:val>
                                            <p:strVal val="#ppt_x"/>
                                          </p:val>
                                        </p:tav>
                                        <p:tav tm="100000">
                                          <p:val>
                                            <p:strVal val="#ppt_x"/>
                                          </p:val>
                                        </p:tav>
                                      </p:tavLst>
                                    </p:anim>
                                    <p:anim calcmode="lin" valueType="num">
                                      <p:cBhvr>
                                        <p:cTn id="37" dur="250" fill="hold"/>
                                        <p:tgtEl>
                                          <p:spTgt spid="44"/>
                                        </p:tgtEl>
                                        <p:attrNameLst>
                                          <p:attrName>ppt_y</p:attrName>
                                        </p:attrNameLst>
                                      </p:cBhvr>
                                      <p:tavLst>
                                        <p:tav tm="0">
                                          <p:val>
                                            <p:strVal val="#ppt_y+.1"/>
                                          </p:val>
                                        </p:tav>
                                        <p:tav tm="100000">
                                          <p:val>
                                            <p:strVal val="#ppt_y"/>
                                          </p:val>
                                        </p:tav>
                                      </p:tavLst>
                                    </p:anim>
                                  </p:childTnLst>
                                </p:cTn>
                              </p:par>
                            </p:childTnLst>
                          </p:cTn>
                        </p:par>
                        <p:par>
                          <p:cTn id="38" fill="hold">
                            <p:stCondLst>
                              <p:cond delay="1750"/>
                            </p:stCondLst>
                            <p:childTnLst>
                              <p:par>
                                <p:cTn id="39" presetID="42" presetClass="entr" presetSubtype="0" fill="hold" nodeType="afterEffect">
                                  <p:stCondLst>
                                    <p:cond delay="0"/>
                                  </p:stCondLst>
                                  <p:childTnLst>
                                    <p:set>
                                      <p:cBhvr>
                                        <p:cTn id="40" dur="1" fill="hold">
                                          <p:stCondLst>
                                            <p:cond delay="0"/>
                                          </p:stCondLst>
                                        </p:cTn>
                                        <p:tgtEl>
                                          <p:spTgt spid="45"/>
                                        </p:tgtEl>
                                        <p:attrNameLst>
                                          <p:attrName>style.visibility</p:attrName>
                                        </p:attrNameLst>
                                      </p:cBhvr>
                                      <p:to>
                                        <p:strVal val="visible"/>
                                      </p:to>
                                    </p:set>
                                    <p:animEffect transition="in" filter="fade">
                                      <p:cBhvr>
                                        <p:cTn id="41" dur="250"/>
                                        <p:tgtEl>
                                          <p:spTgt spid="45"/>
                                        </p:tgtEl>
                                      </p:cBhvr>
                                    </p:animEffect>
                                    <p:anim calcmode="lin" valueType="num">
                                      <p:cBhvr>
                                        <p:cTn id="42" dur="250" fill="hold"/>
                                        <p:tgtEl>
                                          <p:spTgt spid="45"/>
                                        </p:tgtEl>
                                        <p:attrNameLst>
                                          <p:attrName>ppt_x</p:attrName>
                                        </p:attrNameLst>
                                      </p:cBhvr>
                                      <p:tavLst>
                                        <p:tav tm="0">
                                          <p:val>
                                            <p:strVal val="#ppt_x"/>
                                          </p:val>
                                        </p:tav>
                                        <p:tav tm="100000">
                                          <p:val>
                                            <p:strVal val="#ppt_x"/>
                                          </p:val>
                                        </p:tav>
                                      </p:tavLst>
                                    </p:anim>
                                    <p:anim calcmode="lin" valueType="num">
                                      <p:cBhvr>
                                        <p:cTn id="43" dur="250" fill="hold"/>
                                        <p:tgtEl>
                                          <p:spTgt spid="45"/>
                                        </p:tgtEl>
                                        <p:attrNameLst>
                                          <p:attrName>ppt_y</p:attrName>
                                        </p:attrNameLst>
                                      </p:cBhvr>
                                      <p:tavLst>
                                        <p:tav tm="0">
                                          <p:val>
                                            <p:strVal val="#ppt_y+.1"/>
                                          </p:val>
                                        </p:tav>
                                        <p:tav tm="100000">
                                          <p:val>
                                            <p:strVal val="#ppt_y"/>
                                          </p:val>
                                        </p:tav>
                                      </p:tavLst>
                                    </p:anim>
                                  </p:childTnLst>
                                </p:cTn>
                              </p:par>
                            </p:childTnLst>
                          </p:cTn>
                        </p:par>
                        <p:par>
                          <p:cTn id="44" fill="hold">
                            <p:stCondLst>
                              <p:cond delay="2000"/>
                            </p:stCondLst>
                            <p:childTnLst>
                              <p:par>
                                <p:cTn id="45" presetID="42" presetClass="entr" presetSubtype="0" fill="hold" nodeType="after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fade">
                                      <p:cBhvr>
                                        <p:cTn id="47" dur="250"/>
                                        <p:tgtEl>
                                          <p:spTgt spid="46"/>
                                        </p:tgtEl>
                                      </p:cBhvr>
                                    </p:animEffect>
                                    <p:anim calcmode="lin" valueType="num">
                                      <p:cBhvr>
                                        <p:cTn id="48" dur="250" fill="hold"/>
                                        <p:tgtEl>
                                          <p:spTgt spid="46"/>
                                        </p:tgtEl>
                                        <p:attrNameLst>
                                          <p:attrName>ppt_x</p:attrName>
                                        </p:attrNameLst>
                                      </p:cBhvr>
                                      <p:tavLst>
                                        <p:tav tm="0">
                                          <p:val>
                                            <p:strVal val="#ppt_x"/>
                                          </p:val>
                                        </p:tav>
                                        <p:tav tm="100000">
                                          <p:val>
                                            <p:strVal val="#ppt_x"/>
                                          </p:val>
                                        </p:tav>
                                      </p:tavLst>
                                    </p:anim>
                                    <p:anim calcmode="lin" valueType="num">
                                      <p:cBhvr>
                                        <p:cTn id="49" dur="250" fill="hold"/>
                                        <p:tgtEl>
                                          <p:spTgt spid="46"/>
                                        </p:tgtEl>
                                        <p:attrNameLst>
                                          <p:attrName>ppt_y</p:attrName>
                                        </p:attrNameLst>
                                      </p:cBhvr>
                                      <p:tavLst>
                                        <p:tav tm="0">
                                          <p:val>
                                            <p:strVal val="#ppt_y+.1"/>
                                          </p:val>
                                        </p:tav>
                                        <p:tav tm="100000">
                                          <p:val>
                                            <p:strVal val="#ppt_y"/>
                                          </p:val>
                                        </p:tav>
                                      </p:tavLst>
                                    </p:anim>
                                  </p:childTnLst>
                                </p:cTn>
                              </p:par>
                            </p:childTnLst>
                          </p:cTn>
                        </p:par>
                        <p:par>
                          <p:cTn id="50" fill="hold">
                            <p:stCondLst>
                              <p:cond delay="2250"/>
                            </p:stCondLst>
                            <p:childTnLst>
                              <p:par>
                                <p:cTn id="51" presetID="42" presetClass="entr" presetSubtype="0" fill="hold" nodeType="after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fade">
                                      <p:cBhvr>
                                        <p:cTn id="53" dur="250"/>
                                        <p:tgtEl>
                                          <p:spTgt spid="47"/>
                                        </p:tgtEl>
                                      </p:cBhvr>
                                    </p:animEffect>
                                    <p:anim calcmode="lin" valueType="num">
                                      <p:cBhvr>
                                        <p:cTn id="54" dur="250" fill="hold"/>
                                        <p:tgtEl>
                                          <p:spTgt spid="47"/>
                                        </p:tgtEl>
                                        <p:attrNameLst>
                                          <p:attrName>ppt_x</p:attrName>
                                        </p:attrNameLst>
                                      </p:cBhvr>
                                      <p:tavLst>
                                        <p:tav tm="0">
                                          <p:val>
                                            <p:strVal val="#ppt_x"/>
                                          </p:val>
                                        </p:tav>
                                        <p:tav tm="100000">
                                          <p:val>
                                            <p:strVal val="#ppt_x"/>
                                          </p:val>
                                        </p:tav>
                                      </p:tavLst>
                                    </p:anim>
                                    <p:anim calcmode="lin" valueType="num">
                                      <p:cBhvr>
                                        <p:cTn id="55" dur="250" fill="hold"/>
                                        <p:tgtEl>
                                          <p:spTgt spid="47"/>
                                        </p:tgtEl>
                                        <p:attrNameLst>
                                          <p:attrName>ppt_y</p:attrName>
                                        </p:attrNameLst>
                                      </p:cBhvr>
                                      <p:tavLst>
                                        <p:tav tm="0">
                                          <p:val>
                                            <p:strVal val="#ppt_y+.1"/>
                                          </p:val>
                                        </p:tav>
                                        <p:tav tm="100000">
                                          <p:val>
                                            <p:strVal val="#ppt_y"/>
                                          </p:val>
                                        </p:tav>
                                      </p:tavLst>
                                    </p:anim>
                                  </p:childTnLst>
                                </p:cTn>
                              </p:par>
                            </p:childTnLst>
                          </p:cTn>
                        </p:par>
                        <p:par>
                          <p:cTn id="56" fill="hold">
                            <p:stCondLst>
                              <p:cond delay="2500"/>
                            </p:stCondLst>
                            <p:childTnLst>
                              <p:par>
                                <p:cTn id="57" presetID="42" presetClass="entr" presetSubtype="0" fill="hold" grpId="0" nodeType="after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fade">
                                      <p:cBhvr>
                                        <p:cTn id="59" dur="250"/>
                                        <p:tgtEl>
                                          <p:spTgt spid="48"/>
                                        </p:tgtEl>
                                      </p:cBhvr>
                                    </p:animEffect>
                                    <p:anim calcmode="lin" valueType="num">
                                      <p:cBhvr>
                                        <p:cTn id="60" dur="250" fill="hold"/>
                                        <p:tgtEl>
                                          <p:spTgt spid="48"/>
                                        </p:tgtEl>
                                        <p:attrNameLst>
                                          <p:attrName>ppt_x</p:attrName>
                                        </p:attrNameLst>
                                      </p:cBhvr>
                                      <p:tavLst>
                                        <p:tav tm="0">
                                          <p:val>
                                            <p:strVal val="#ppt_x"/>
                                          </p:val>
                                        </p:tav>
                                        <p:tav tm="100000">
                                          <p:val>
                                            <p:strVal val="#ppt_x"/>
                                          </p:val>
                                        </p:tav>
                                      </p:tavLst>
                                    </p:anim>
                                    <p:anim calcmode="lin" valueType="num">
                                      <p:cBhvr>
                                        <p:cTn id="61" dur="250" fill="hold"/>
                                        <p:tgtEl>
                                          <p:spTgt spid="48"/>
                                        </p:tgtEl>
                                        <p:attrNameLst>
                                          <p:attrName>ppt_y</p:attrName>
                                        </p:attrNameLst>
                                      </p:cBhvr>
                                      <p:tavLst>
                                        <p:tav tm="0">
                                          <p:val>
                                            <p:strVal val="#ppt_y+.1"/>
                                          </p:val>
                                        </p:tav>
                                        <p:tav tm="100000">
                                          <p:val>
                                            <p:strVal val="#ppt_y"/>
                                          </p:val>
                                        </p:tav>
                                      </p:tavLst>
                                    </p:anim>
                                  </p:childTnLst>
                                </p:cTn>
                              </p:par>
                            </p:childTnLst>
                          </p:cTn>
                        </p:par>
                        <p:par>
                          <p:cTn id="62" fill="hold">
                            <p:stCondLst>
                              <p:cond delay="2750"/>
                            </p:stCondLst>
                            <p:childTnLst>
                              <p:par>
                                <p:cTn id="63" presetID="42" presetClass="entr" presetSubtype="0" fill="hold" grpId="0" nodeType="afterEffect">
                                  <p:stCondLst>
                                    <p:cond delay="0"/>
                                  </p:stCondLst>
                                  <p:childTnLst>
                                    <p:set>
                                      <p:cBhvr>
                                        <p:cTn id="64" dur="1" fill="hold">
                                          <p:stCondLst>
                                            <p:cond delay="0"/>
                                          </p:stCondLst>
                                        </p:cTn>
                                        <p:tgtEl>
                                          <p:spTgt spid="49"/>
                                        </p:tgtEl>
                                        <p:attrNameLst>
                                          <p:attrName>style.visibility</p:attrName>
                                        </p:attrNameLst>
                                      </p:cBhvr>
                                      <p:to>
                                        <p:strVal val="visible"/>
                                      </p:to>
                                    </p:set>
                                    <p:animEffect transition="in" filter="fade">
                                      <p:cBhvr>
                                        <p:cTn id="65" dur="250"/>
                                        <p:tgtEl>
                                          <p:spTgt spid="49"/>
                                        </p:tgtEl>
                                      </p:cBhvr>
                                    </p:animEffect>
                                    <p:anim calcmode="lin" valueType="num">
                                      <p:cBhvr>
                                        <p:cTn id="66" dur="250" fill="hold"/>
                                        <p:tgtEl>
                                          <p:spTgt spid="49"/>
                                        </p:tgtEl>
                                        <p:attrNameLst>
                                          <p:attrName>ppt_x</p:attrName>
                                        </p:attrNameLst>
                                      </p:cBhvr>
                                      <p:tavLst>
                                        <p:tav tm="0">
                                          <p:val>
                                            <p:strVal val="#ppt_x"/>
                                          </p:val>
                                        </p:tav>
                                        <p:tav tm="100000">
                                          <p:val>
                                            <p:strVal val="#ppt_x"/>
                                          </p:val>
                                        </p:tav>
                                      </p:tavLst>
                                    </p:anim>
                                    <p:anim calcmode="lin" valueType="num">
                                      <p:cBhvr>
                                        <p:cTn id="67" dur="250" fill="hold"/>
                                        <p:tgtEl>
                                          <p:spTgt spid="49"/>
                                        </p:tgtEl>
                                        <p:attrNameLst>
                                          <p:attrName>ppt_y</p:attrName>
                                        </p:attrNameLst>
                                      </p:cBhvr>
                                      <p:tavLst>
                                        <p:tav tm="0">
                                          <p:val>
                                            <p:strVal val="#ppt_y+.1"/>
                                          </p:val>
                                        </p:tav>
                                        <p:tav tm="100000">
                                          <p:val>
                                            <p:strVal val="#ppt_y"/>
                                          </p:val>
                                        </p:tav>
                                      </p:tavLst>
                                    </p:anim>
                                  </p:childTnLst>
                                </p:cTn>
                              </p:par>
                            </p:childTnLst>
                          </p:cTn>
                        </p:par>
                        <p:par>
                          <p:cTn id="68" fill="hold">
                            <p:stCondLst>
                              <p:cond delay="3000"/>
                            </p:stCondLst>
                            <p:childTnLst>
                              <p:par>
                                <p:cTn id="69" presetID="42" presetClass="entr" presetSubtype="0" fill="hold" grpId="0" nodeType="afterEffect">
                                  <p:stCondLst>
                                    <p:cond delay="0"/>
                                  </p:stCondLst>
                                  <p:childTnLst>
                                    <p:set>
                                      <p:cBhvr>
                                        <p:cTn id="70" dur="1" fill="hold">
                                          <p:stCondLst>
                                            <p:cond delay="0"/>
                                          </p:stCondLst>
                                        </p:cTn>
                                        <p:tgtEl>
                                          <p:spTgt spid="50"/>
                                        </p:tgtEl>
                                        <p:attrNameLst>
                                          <p:attrName>style.visibility</p:attrName>
                                        </p:attrNameLst>
                                      </p:cBhvr>
                                      <p:to>
                                        <p:strVal val="visible"/>
                                      </p:to>
                                    </p:set>
                                    <p:animEffect transition="in" filter="fade">
                                      <p:cBhvr>
                                        <p:cTn id="71" dur="250"/>
                                        <p:tgtEl>
                                          <p:spTgt spid="50"/>
                                        </p:tgtEl>
                                      </p:cBhvr>
                                    </p:animEffect>
                                    <p:anim calcmode="lin" valueType="num">
                                      <p:cBhvr>
                                        <p:cTn id="72" dur="250" fill="hold"/>
                                        <p:tgtEl>
                                          <p:spTgt spid="50"/>
                                        </p:tgtEl>
                                        <p:attrNameLst>
                                          <p:attrName>ppt_x</p:attrName>
                                        </p:attrNameLst>
                                      </p:cBhvr>
                                      <p:tavLst>
                                        <p:tav tm="0">
                                          <p:val>
                                            <p:strVal val="#ppt_x"/>
                                          </p:val>
                                        </p:tav>
                                        <p:tav tm="100000">
                                          <p:val>
                                            <p:strVal val="#ppt_x"/>
                                          </p:val>
                                        </p:tav>
                                      </p:tavLst>
                                    </p:anim>
                                    <p:anim calcmode="lin" valueType="num">
                                      <p:cBhvr>
                                        <p:cTn id="73" dur="250" fill="hold"/>
                                        <p:tgtEl>
                                          <p:spTgt spid="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44" grpId="0" animBg="1"/>
      <p:bldP spid="48" grpId="0" animBg="1"/>
      <p:bldP spid="49" grpId="0" animBg="1"/>
      <p:bldP spid="5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2" descr="C:\Users\Administrator\Desktop\01.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588" y="-1018420"/>
            <a:ext cx="12192001" cy="8120063"/>
          </a:xfrm>
          <a:prstGeom prst="rect">
            <a:avLst/>
          </a:prstGeom>
          <a:noFill/>
          <a:extLst>
            <a:ext uri="{909E8E84-426E-40DD-AFC4-6F175D3DCCD1}">
              <a14:hiddenFill xmlns:a14="http://schemas.microsoft.com/office/drawing/2010/main">
                <a:solidFill>
                  <a:srgbClr val="FFFFFF"/>
                </a:solidFill>
              </a14:hiddenFill>
            </a:ext>
          </a:extLst>
        </p:spPr>
      </p:pic>
      <p:sp>
        <p:nvSpPr>
          <p:cNvPr id="10" name="矩形 9"/>
          <p:cNvSpPr/>
          <p:nvPr/>
        </p:nvSpPr>
        <p:spPr>
          <a:xfrm>
            <a:off x="0" y="1873463"/>
            <a:ext cx="12190414" cy="2420758"/>
          </a:xfrm>
          <a:prstGeom prst="rect">
            <a:avLst/>
          </a:prstGeom>
          <a:solidFill>
            <a:srgbClr val="C00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02A36"/>
              </a:solidFill>
            </a:endParaRPr>
          </a:p>
        </p:txBody>
      </p:sp>
      <p:sp>
        <p:nvSpPr>
          <p:cNvPr id="11" name="矩形 10"/>
          <p:cNvSpPr/>
          <p:nvPr/>
        </p:nvSpPr>
        <p:spPr>
          <a:xfrm>
            <a:off x="5296877" y="2613725"/>
            <a:ext cx="4654843" cy="830993"/>
          </a:xfrm>
          <a:prstGeom prst="rect">
            <a:avLst/>
          </a:prstGeom>
        </p:spPr>
        <p:txBody>
          <a:bodyPr wrap="square" lIns="91437" tIns="45718" rIns="91437" bIns="45718">
            <a:spAutoFit/>
          </a:bodyPr>
          <a:lstStyle/>
          <a:p>
            <a:r>
              <a:rPr lang="zh-CN" altLang="en-US" sz="4800" b="1" dirty="0">
                <a:solidFill>
                  <a:schemeClr val="bg1"/>
                </a:solidFill>
                <a:latin typeface="微软雅黑" pitchFamily="34" charset="-122"/>
                <a:ea typeface="微软雅黑" pitchFamily="34" charset="-122"/>
              </a:rPr>
              <a:t>点击加入标题</a:t>
            </a:r>
          </a:p>
        </p:txBody>
      </p:sp>
      <p:grpSp>
        <p:nvGrpSpPr>
          <p:cNvPr id="12" name="组合 11"/>
          <p:cNvGrpSpPr/>
          <p:nvPr/>
        </p:nvGrpSpPr>
        <p:grpSpPr>
          <a:xfrm>
            <a:off x="2507143" y="2087565"/>
            <a:ext cx="2209984" cy="1992550"/>
            <a:chOff x="3720691" y="2824413"/>
            <a:chExt cx="1341120" cy="1209172"/>
          </a:xfrm>
        </p:grpSpPr>
        <p:sp>
          <p:nvSpPr>
            <p:cNvPr id="13"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sp>
        <p:nvSpPr>
          <p:cNvPr id="23" name="TextBox 22"/>
          <p:cNvSpPr txBox="1"/>
          <p:nvPr/>
        </p:nvSpPr>
        <p:spPr>
          <a:xfrm>
            <a:off x="3081598" y="2320762"/>
            <a:ext cx="1126806" cy="1446550"/>
          </a:xfrm>
          <a:prstGeom prst="rect">
            <a:avLst/>
          </a:prstGeom>
          <a:noFill/>
        </p:spPr>
        <p:txBody>
          <a:bodyPr wrap="square" rtlCol="0">
            <a:spAutoFit/>
          </a:bodyPr>
          <a:lstStyle/>
          <a:p>
            <a:r>
              <a:rPr lang="en-US" altLang="zh-CN" sz="8800" b="1" dirty="0" smtClean="0">
                <a:solidFill>
                  <a:srgbClr val="C00000"/>
                </a:solidFill>
                <a:latin typeface="微软雅黑" pitchFamily="34" charset="-122"/>
                <a:ea typeface="微软雅黑" pitchFamily="34" charset="-122"/>
              </a:rPr>
              <a:t>C</a:t>
            </a:r>
            <a:endParaRPr lang="zh-CN" altLang="en-US" sz="8800" b="1" dirty="0">
              <a:solidFill>
                <a:srgbClr val="C00000"/>
              </a:solidFill>
              <a:latin typeface="微软雅黑" pitchFamily="34" charset="-122"/>
              <a:ea typeface="微软雅黑" pitchFamily="34" charset="-122"/>
            </a:endParaRPr>
          </a:p>
        </p:txBody>
      </p:sp>
    </p:spTree>
    <p:extLst>
      <p:ext uri="{BB962C8B-B14F-4D97-AF65-F5344CB8AC3E}">
        <p14:creationId xmlns:p14="http://schemas.microsoft.com/office/powerpoint/2010/main" val="1115341178"/>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randombar(horizontal)">
                                      <p:cBhvr>
                                        <p:cTn id="7" dur="500"/>
                                        <p:tgtEl>
                                          <p:spTgt spid="1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par>
                                <p:cTn id="12" presetID="2" presetClass="entr" presetSubtype="8" fill="hold" nodeType="with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additive="base">
                                        <p:cTn id="14" dur="500" fill="hold"/>
                                        <p:tgtEl>
                                          <p:spTgt spid="12"/>
                                        </p:tgtEl>
                                        <p:attrNameLst>
                                          <p:attrName>ppt_x</p:attrName>
                                        </p:attrNameLst>
                                      </p:cBhvr>
                                      <p:tavLst>
                                        <p:tav tm="0">
                                          <p:val>
                                            <p:strVal val="0-#ppt_w/2"/>
                                          </p:val>
                                        </p:tav>
                                        <p:tav tm="100000">
                                          <p:val>
                                            <p:strVal val="#ppt_x"/>
                                          </p:val>
                                        </p:tav>
                                      </p:tavLst>
                                    </p:anim>
                                    <p:anim calcmode="lin" valueType="num">
                                      <p:cBhvr additive="base">
                                        <p:cTn id="15" dur="500" fill="hold"/>
                                        <p:tgtEl>
                                          <p:spTgt spid="12"/>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1000"/>
                                        <p:tgtEl>
                                          <p:spTgt spid="23"/>
                                        </p:tgtEl>
                                      </p:cBhvr>
                                    </p:animEffect>
                                    <p:anim calcmode="lin" valueType="num">
                                      <p:cBhvr>
                                        <p:cTn id="20" dur="1000" fill="hold"/>
                                        <p:tgtEl>
                                          <p:spTgt spid="23"/>
                                        </p:tgtEl>
                                        <p:attrNameLst>
                                          <p:attrName>ppt_x</p:attrName>
                                        </p:attrNameLst>
                                      </p:cBhvr>
                                      <p:tavLst>
                                        <p:tav tm="0">
                                          <p:val>
                                            <p:strVal val="#ppt_x"/>
                                          </p:val>
                                        </p:tav>
                                        <p:tav tm="100000">
                                          <p:val>
                                            <p:strVal val="#ppt_x"/>
                                          </p:val>
                                        </p:tav>
                                      </p:tavLst>
                                    </p:anim>
                                    <p:anim calcmode="lin" valueType="num">
                                      <p:cBhvr>
                                        <p:cTn id="21" dur="1000" fill="hold"/>
                                        <p:tgtEl>
                                          <p:spTgt spid="23"/>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31" presetClass="entr" presetSubtype="0"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1250" fill="hold"/>
                                        <p:tgtEl>
                                          <p:spTgt spid="11"/>
                                        </p:tgtEl>
                                        <p:attrNameLst>
                                          <p:attrName>ppt_w</p:attrName>
                                        </p:attrNameLst>
                                      </p:cBhvr>
                                      <p:tavLst>
                                        <p:tav tm="0">
                                          <p:val>
                                            <p:fltVal val="0"/>
                                          </p:val>
                                        </p:tav>
                                        <p:tav tm="100000">
                                          <p:val>
                                            <p:strVal val="#ppt_w"/>
                                          </p:val>
                                        </p:tav>
                                      </p:tavLst>
                                    </p:anim>
                                    <p:anim calcmode="lin" valueType="num">
                                      <p:cBhvr>
                                        <p:cTn id="26" dur="1250" fill="hold"/>
                                        <p:tgtEl>
                                          <p:spTgt spid="11"/>
                                        </p:tgtEl>
                                        <p:attrNameLst>
                                          <p:attrName>ppt_h</p:attrName>
                                        </p:attrNameLst>
                                      </p:cBhvr>
                                      <p:tavLst>
                                        <p:tav tm="0">
                                          <p:val>
                                            <p:fltVal val="0"/>
                                          </p:val>
                                        </p:tav>
                                        <p:tav tm="100000">
                                          <p:val>
                                            <p:strVal val="#ppt_h"/>
                                          </p:val>
                                        </p:tav>
                                      </p:tavLst>
                                    </p:anim>
                                    <p:anim calcmode="lin" valueType="num">
                                      <p:cBhvr>
                                        <p:cTn id="27" dur="1250" fill="hold"/>
                                        <p:tgtEl>
                                          <p:spTgt spid="11"/>
                                        </p:tgtEl>
                                        <p:attrNameLst>
                                          <p:attrName>style.rotation</p:attrName>
                                        </p:attrNameLst>
                                      </p:cBhvr>
                                      <p:tavLst>
                                        <p:tav tm="0">
                                          <p:val>
                                            <p:fltVal val="90"/>
                                          </p:val>
                                        </p:tav>
                                        <p:tav tm="100000">
                                          <p:val>
                                            <p:fltVal val="0"/>
                                          </p:val>
                                        </p:tav>
                                      </p:tavLst>
                                    </p:anim>
                                    <p:animEffect transition="in" filter="fade">
                                      <p:cBhvr>
                                        <p:cTn id="28" dur="12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2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0" name="图片占位符 8"/>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685800" y="2057400"/>
            <a:ext cx="3657600" cy="3813048"/>
          </a:xfrm>
          <a:prstGeom prst="rect">
            <a:avLst/>
          </a:prstGeom>
        </p:spPr>
      </p:pic>
      <p:pic>
        <p:nvPicPr>
          <p:cNvPr id="234" name="图片占位符 9"/>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4343400" y="2057400"/>
            <a:ext cx="1828800" cy="1828800"/>
          </a:xfrm>
          <a:prstGeom prst="rect">
            <a:avLst/>
          </a:prstGeom>
        </p:spPr>
      </p:pic>
      <p:pic>
        <p:nvPicPr>
          <p:cNvPr id="238" name="图片占位符 10"/>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8001000" y="2057400"/>
            <a:ext cx="1828800" cy="1828800"/>
          </a:xfrm>
          <a:prstGeom prst="rect">
            <a:avLst/>
          </a:prstGeom>
        </p:spPr>
      </p:pic>
      <p:sp>
        <p:nvSpPr>
          <p:cNvPr id="242" name="Rectangle 16"/>
          <p:cNvSpPr/>
          <p:nvPr/>
        </p:nvSpPr>
        <p:spPr>
          <a:xfrm>
            <a:off x="6172200" y="2057400"/>
            <a:ext cx="1828800" cy="1828800"/>
          </a:xfrm>
          <a:prstGeom prst="rect">
            <a:avLst/>
          </a:prstGeom>
          <a:solidFill>
            <a:srgbClr val="C00000">
              <a:alpha val="7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255" name="Rectangle 18"/>
          <p:cNvSpPr/>
          <p:nvPr/>
        </p:nvSpPr>
        <p:spPr>
          <a:xfrm>
            <a:off x="9829800" y="2057400"/>
            <a:ext cx="1828800" cy="1828800"/>
          </a:xfrm>
          <a:prstGeom prst="rect">
            <a:avLst/>
          </a:prstGeom>
          <a:solidFill>
            <a:srgbClr val="C00000">
              <a:alpha val="7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256" name="Rectangle 19"/>
          <p:cNvSpPr/>
          <p:nvPr/>
        </p:nvSpPr>
        <p:spPr>
          <a:xfrm>
            <a:off x="4343400" y="3886200"/>
            <a:ext cx="7315200" cy="19812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257" name="Rectangle 20"/>
          <p:cNvSpPr/>
          <p:nvPr/>
        </p:nvSpPr>
        <p:spPr>
          <a:xfrm>
            <a:off x="6221537" y="2255450"/>
            <a:ext cx="1730125" cy="1572738"/>
          </a:xfrm>
          <a:prstGeom prst="rect">
            <a:avLst/>
          </a:prstGeom>
        </p:spPr>
        <p:txBody>
          <a:bodyPr wrap="square">
            <a:spAutoFit/>
          </a:bodyPr>
          <a:lstStyle/>
          <a:p>
            <a:pPr>
              <a:lnSpc>
                <a:spcPct val="130000"/>
              </a:lnSpc>
            </a:pPr>
            <a:r>
              <a:rPr lang="en-US" sz="1400" smtClean="0">
                <a:solidFill>
                  <a:schemeClr val="bg1"/>
                </a:solidFill>
                <a:latin typeface="Open Sans" panose="020B0606030504020204" pitchFamily="34" charset="0"/>
                <a:ea typeface="Open Sans" panose="020B0606030504020204" pitchFamily="34" charset="0"/>
                <a:cs typeface="Open Sans" panose="020B0606030504020204" pitchFamily="34" charset="0"/>
              </a:rPr>
              <a:t>Olicia Carr</a:t>
            </a:r>
          </a:p>
          <a:p>
            <a:pPr>
              <a:lnSpc>
                <a:spcPct val="130000"/>
              </a:lnSpc>
            </a:pP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Designer</a:t>
            </a:r>
          </a:p>
          <a:p>
            <a:pPr>
              <a:lnSpc>
                <a:spcPct val="130000"/>
              </a:lnSpc>
            </a:pPr>
            <a:endPar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pPr>
              <a:lnSpc>
                <a:spcPct val="130000"/>
              </a:lnSpc>
            </a:pP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Assertively unleash flexible technology whereas equity invested internal or "organic" sources.</a:t>
            </a:r>
          </a:p>
        </p:txBody>
      </p:sp>
      <p:sp>
        <p:nvSpPr>
          <p:cNvPr id="258" name="Rectangle 21"/>
          <p:cNvSpPr/>
          <p:nvPr/>
        </p:nvSpPr>
        <p:spPr>
          <a:xfrm>
            <a:off x="9879137" y="2255450"/>
            <a:ext cx="1730125" cy="1572738"/>
          </a:xfrm>
          <a:prstGeom prst="rect">
            <a:avLst/>
          </a:prstGeom>
        </p:spPr>
        <p:txBody>
          <a:bodyPr wrap="square">
            <a:spAutoFit/>
          </a:bodyPr>
          <a:lstStyle/>
          <a:p>
            <a:pPr>
              <a:lnSpc>
                <a:spcPct val="130000"/>
              </a:lnSpc>
            </a:pPr>
            <a:r>
              <a:rPr lang="en-US" sz="1400" smtClean="0">
                <a:solidFill>
                  <a:schemeClr val="bg1"/>
                </a:solidFill>
                <a:latin typeface="Open Sans" panose="020B0606030504020204" pitchFamily="34" charset="0"/>
                <a:ea typeface="Open Sans" panose="020B0606030504020204" pitchFamily="34" charset="0"/>
                <a:cs typeface="Open Sans" panose="020B0606030504020204" pitchFamily="34" charset="0"/>
              </a:rPr>
              <a:t>Olicia Carr</a:t>
            </a:r>
          </a:p>
          <a:p>
            <a:pPr>
              <a:lnSpc>
                <a:spcPct val="130000"/>
              </a:lnSpc>
            </a:pP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Designer</a:t>
            </a:r>
          </a:p>
          <a:p>
            <a:pPr>
              <a:lnSpc>
                <a:spcPct val="130000"/>
              </a:lnSpc>
            </a:pPr>
            <a:endPar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pPr>
              <a:lnSpc>
                <a:spcPct val="130000"/>
              </a:lnSpc>
            </a:pP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Assertively unleash flexible technology whereas equity invested internal or "organic" sources.</a:t>
            </a:r>
          </a:p>
        </p:txBody>
      </p:sp>
      <p:sp>
        <p:nvSpPr>
          <p:cNvPr id="259" name="Rectangle 22"/>
          <p:cNvSpPr/>
          <p:nvPr/>
        </p:nvSpPr>
        <p:spPr>
          <a:xfrm>
            <a:off x="4584404" y="4250474"/>
            <a:ext cx="6833192" cy="1372683"/>
          </a:xfrm>
          <a:prstGeom prst="rect">
            <a:avLst/>
          </a:prstGeom>
        </p:spPr>
        <p:txBody>
          <a:bodyPr wrap="square">
            <a:spAutoFit/>
          </a:bodyPr>
          <a:lstStyle/>
          <a:p>
            <a:pPr>
              <a:lnSpc>
                <a:spcPct val="130000"/>
              </a:lnSpc>
            </a:pPr>
            <a:r>
              <a:rPr lang="en-US" sz="140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Jonathan Ivy</a:t>
            </a:r>
          </a:p>
          <a:p>
            <a:pPr>
              <a:lnSpc>
                <a:spcPct val="130000"/>
              </a:lnSpc>
            </a:pPr>
            <a:r>
              <a:rPr lang="en-US" sz="100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CEO, V Founder 2014 – 2015</a:t>
            </a:r>
          </a:p>
          <a:p>
            <a:pPr>
              <a:lnSpc>
                <a:spcPct val="130000"/>
              </a:lnSpc>
            </a:pPr>
            <a:endParaRPr lang="en-US" sz="1000" dirty="0" smtClean="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pPr>
              <a:lnSpc>
                <a:spcPct val="130000"/>
              </a:lnSpc>
            </a:pPr>
            <a:r>
              <a:rPr lang="en-US" sz="100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Assertively unleash flexible technology whereas equity invested internal or "organic" sources. Collaboratively </a:t>
            </a:r>
            <a:r>
              <a:rPr lang="en-US" sz="1000" dirty="0" err="1" smtClean="0">
                <a:solidFill>
                  <a:schemeClr val="bg1"/>
                </a:solidFill>
                <a:latin typeface="Open Sans" panose="020B0606030504020204" pitchFamily="34" charset="0"/>
                <a:ea typeface="Open Sans" panose="020B0606030504020204" pitchFamily="34" charset="0"/>
                <a:cs typeface="Open Sans" panose="020B0606030504020204" pitchFamily="34" charset="0"/>
              </a:rPr>
              <a:t>disintermediate</a:t>
            </a:r>
            <a:r>
              <a:rPr lang="en-US" sz="100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 maintainable leadership with team building internal or "organic" sources. Globally deploy enterprise-wide </a:t>
            </a:r>
            <a:r>
              <a:rPr lang="en-US" sz="1000" dirty="0" err="1" smtClean="0">
                <a:solidFill>
                  <a:schemeClr val="bg1"/>
                </a:solidFill>
                <a:latin typeface="Open Sans" panose="020B0606030504020204" pitchFamily="34" charset="0"/>
                <a:ea typeface="Open Sans" panose="020B0606030504020204" pitchFamily="34" charset="0"/>
                <a:cs typeface="Open Sans" panose="020B0606030504020204" pitchFamily="34" charset="0"/>
              </a:rPr>
              <a:t>vortals</a:t>
            </a:r>
            <a:r>
              <a:rPr lang="en-US" sz="100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 for magnetic quality vectors. </a:t>
            </a:r>
          </a:p>
        </p:txBody>
      </p:sp>
      <p:sp>
        <p:nvSpPr>
          <p:cNvPr id="260" name="Isosceles Triangle 3"/>
          <p:cNvSpPr/>
          <p:nvPr/>
        </p:nvSpPr>
        <p:spPr>
          <a:xfrm rot="16200000">
            <a:off x="6083107" y="2385238"/>
            <a:ext cx="95693" cy="82494"/>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261" name="Isosceles Triangle 23"/>
          <p:cNvSpPr/>
          <p:nvPr/>
        </p:nvSpPr>
        <p:spPr>
          <a:xfrm rot="16200000">
            <a:off x="9740706" y="2385238"/>
            <a:ext cx="95693" cy="82494"/>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262" name="Isosceles Triangle 24"/>
          <p:cNvSpPr/>
          <p:nvPr/>
        </p:nvSpPr>
        <p:spPr>
          <a:xfrm rot="16200000">
            <a:off x="4251041" y="4406706"/>
            <a:ext cx="95693" cy="82494"/>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grpSp>
        <p:nvGrpSpPr>
          <p:cNvPr id="263" name="组合 262"/>
          <p:cNvGrpSpPr/>
          <p:nvPr/>
        </p:nvGrpSpPr>
        <p:grpSpPr>
          <a:xfrm>
            <a:off x="355600" y="317500"/>
            <a:ext cx="11328400" cy="596900"/>
            <a:chOff x="355600" y="317500"/>
            <a:chExt cx="11328400" cy="596900"/>
          </a:xfrm>
        </p:grpSpPr>
        <p:cxnSp>
          <p:nvCxnSpPr>
            <p:cNvPr id="264" name="直接连接符 4"/>
            <p:cNvCxnSpPr>
              <a:cxnSpLocks noChangeShapeType="1"/>
            </p:cNvCxnSpPr>
            <p:nvPr/>
          </p:nvCxnSpPr>
          <p:spPr bwMode="auto">
            <a:xfrm>
              <a:off x="355600" y="914400"/>
              <a:ext cx="11328400" cy="0"/>
            </a:xfrm>
            <a:prstGeom prst="line">
              <a:avLst/>
            </a:prstGeom>
            <a:noFill/>
            <a:ln w="28575">
              <a:solidFill>
                <a:schemeClr val="bg1">
                  <a:lumMod val="50000"/>
                </a:schemeClr>
              </a:solidFill>
              <a:round/>
              <a:headEnd/>
              <a:tailEnd/>
            </a:ln>
            <a:extLst>
              <a:ext uri="{909E8E84-426E-40DD-AFC4-6F175D3DCCD1}">
                <a14:hiddenFill xmlns:a14="http://schemas.microsoft.com/office/drawing/2010/main">
                  <a:noFill/>
                </a14:hiddenFill>
              </a:ext>
            </a:extLst>
          </p:spPr>
        </p:cxnSp>
        <p:sp>
          <p:nvSpPr>
            <p:cNvPr id="265" name="圆角矩形 5"/>
            <p:cNvSpPr>
              <a:spLocks noChangeArrowheads="1"/>
            </p:cNvSpPr>
            <p:nvPr/>
          </p:nvSpPr>
          <p:spPr bwMode="auto">
            <a:xfrm>
              <a:off x="10147300" y="317500"/>
              <a:ext cx="1536700" cy="495300"/>
            </a:xfrm>
            <a:prstGeom prst="roundRect">
              <a:avLst>
                <a:gd name="adj" fmla="val 16667"/>
              </a:avLst>
            </a:prstGeom>
            <a:solidFill>
              <a:srgbClr val="C00000"/>
            </a:solidFill>
            <a:ln>
              <a:noFill/>
            </a:ln>
            <a:extLst/>
          </p:spPr>
          <p:txBody>
            <a:bodyPr anchor="ctr"/>
            <a:lstStyle/>
            <a:p>
              <a:pPr algn="ctr">
                <a:buFont typeface="Arial" pitchFamily="34" charset="0"/>
                <a:buNone/>
              </a:pPr>
              <a:r>
                <a:rPr lang="zh-CN" altLang="en-US" b="1" dirty="0" smtClean="0">
                  <a:solidFill>
                    <a:srgbClr val="FFFFFF"/>
                  </a:solidFill>
                  <a:latin typeface="微软雅黑" pitchFamily="34" charset="-122"/>
                  <a:ea typeface="微软雅黑" pitchFamily="34" charset="-122"/>
                </a:rPr>
                <a:t>加入描述</a:t>
              </a:r>
              <a:endParaRPr lang="zh-CN" altLang="en-US" b="1" dirty="0">
                <a:solidFill>
                  <a:srgbClr val="FFFFFF"/>
                </a:solidFill>
                <a:latin typeface="微软雅黑" pitchFamily="34" charset="-122"/>
                <a:ea typeface="微软雅黑" pitchFamily="34" charset="-122"/>
              </a:endParaRPr>
            </a:p>
          </p:txBody>
        </p:sp>
        <p:sp>
          <p:nvSpPr>
            <p:cNvPr id="266" name="文本框 12"/>
            <p:cNvSpPr txBox="1">
              <a:spLocks noChangeArrowheads="1"/>
            </p:cNvSpPr>
            <p:nvPr/>
          </p:nvSpPr>
          <p:spPr bwMode="auto">
            <a:xfrm>
              <a:off x="774700" y="407988"/>
              <a:ext cx="21558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b="1" dirty="0">
                  <a:solidFill>
                    <a:schemeClr val="bg1">
                      <a:lumMod val="50000"/>
                    </a:schemeClr>
                  </a:solidFill>
                  <a:latin typeface="微软雅黑" pitchFamily="34" charset="-122"/>
                  <a:ea typeface="微软雅黑" pitchFamily="34" charset="-122"/>
                </a:rPr>
                <a:t>单击此处添加标题</a:t>
              </a:r>
            </a:p>
          </p:txBody>
        </p:sp>
        <p:sp>
          <p:nvSpPr>
            <p:cNvPr id="267" name="等腰三角形 266"/>
            <p:cNvSpPr/>
            <p:nvPr/>
          </p:nvSpPr>
          <p:spPr>
            <a:xfrm rot="5400000">
              <a:off x="482600" y="488950"/>
              <a:ext cx="261493" cy="225425"/>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4007438852"/>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63"/>
                                        </p:tgtEl>
                                        <p:attrNameLst>
                                          <p:attrName>style.visibility</p:attrName>
                                        </p:attrNameLst>
                                      </p:cBhvr>
                                      <p:to>
                                        <p:strVal val="visible"/>
                                      </p:to>
                                    </p:set>
                                    <p:animEffect transition="in" filter="wipe(left)">
                                      <p:cBhvr>
                                        <p:cTn id="7" dur="500"/>
                                        <p:tgtEl>
                                          <p:spTgt spid="263"/>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30"/>
                                        </p:tgtEl>
                                        <p:attrNameLst>
                                          <p:attrName>style.visibility</p:attrName>
                                        </p:attrNameLst>
                                      </p:cBhvr>
                                      <p:to>
                                        <p:strVal val="visible"/>
                                      </p:to>
                                    </p:set>
                                    <p:animEffect transition="in" filter="fade">
                                      <p:cBhvr>
                                        <p:cTn id="11" dur="250"/>
                                        <p:tgtEl>
                                          <p:spTgt spid="230"/>
                                        </p:tgtEl>
                                      </p:cBhvr>
                                    </p:animEffect>
                                    <p:anim calcmode="lin" valueType="num">
                                      <p:cBhvr>
                                        <p:cTn id="12" dur="250" fill="hold"/>
                                        <p:tgtEl>
                                          <p:spTgt spid="230"/>
                                        </p:tgtEl>
                                        <p:attrNameLst>
                                          <p:attrName>ppt_x</p:attrName>
                                        </p:attrNameLst>
                                      </p:cBhvr>
                                      <p:tavLst>
                                        <p:tav tm="0">
                                          <p:val>
                                            <p:strVal val="#ppt_x"/>
                                          </p:val>
                                        </p:tav>
                                        <p:tav tm="100000">
                                          <p:val>
                                            <p:strVal val="#ppt_x"/>
                                          </p:val>
                                        </p:tav>
                                      </p:tavLst>
                                    </p:anim>
                                    <p:anim calcmode="lin" valueType="num">
                                      <p:cBhvr>
                                        <p:cTn id="13" dur="250" fill="hold"/>
                                        <p:tgtEl>
                                          <p:spTgt spid="230"/>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42" presetClass="entr" presetSubtype="0" fill="hold" nodeType="afterEffect">
                                  <p:stCondLst>
                                    <p:cond delay="0"/>
                                  </p:stCondLst>
                                  <p:childTnLst>
                                    <p:set>
                                      <p:cBhvr>
                                        <p:cTn id="16" dur="1" fill="hold">
                                          <p:stCondLst>
                                            <p:cond delay="0"/>
                                          </p:stCondLst>
                                        </p:cTn>
                                        <p:tgtEl>
                                          <p:spTgt spid="234"/>
                                        </p:tgtEl>
                                        <p:attrNameLst>
                                          <p:attrName>style.visibility</p:attrName>
                                        </p:attrNameLst>
                                      </p:cBhvr>
                                      <p:to>
                                        <p:strVal val="visible"/>
                                      </p:to>
                                    </p:set>
                                    <p:animEffect transition="in" filter="fade">
                                      <p:cBhvr>
                                        <p:cTn id="17" dur="250"/>
                                        <p:tgtEl>
                                          <p:spTgt spid="234"/>
                                        </p:tgtEl>
                                      </p:cBhvr>
                                    </p:animEffect>
                                    <p:anim calcmode="lin" valueType="num">
                                      <p:cBhvr>
                                        <p:cTn id="18" dur="250" fill="hold"/>
                                        <p:tgtEl>
                                          <p:spTgt spid="234"/>
                                        </p:tgtEl>
                                        <p:attrNameLst>
                                          <p:attrName>ppt_x</p:attrName>
                                        </p:attrNameLst>
                                      </p:cBhvr>
                                      <p:tavLst>
                                        <p:tav tm="0">
                                          <p:val>
                                            <p:strVal val="#ppt_x"/>
                                          </p:val>
                                        </p:tav>
                                        <p:tav tm="100000">
                                          <p:val>
                                            <p:strVal val="#ppt_x"/>
                                          </p:val>
                                        </p:tav>
                                      </p:tavLst>
                                    </p:anim>
                                    <p:anim calcmode="lin" valueType="num">
                                      <p:cBhvr>
                                        <p:cTn id="19" dur="250" fill="hold"/>
                                        <p:tgtEl>
                                          <p:spTgt spid="234"/>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238"/>
                                        </p:tgtEl>
                                        <p:attrNameLst>
                                          <p:attrName>style.visibility</p:attrName>
                                        </p:attrNameLst>
                                      </p:cBhvr>
                                      <p:to>
                                        <p:strVal val="visible"/>
                                      </p:to>
                                    </p:set>
                                    <p:animEffect transition="in" filter="fade">
                                      <p:cBhvr>
                                        <p:cTn id="23" dur="250"/>
                                        <p:tgtEl>
                                          <p:spTgt spid="238"/>
                                        </p:tgtEl>
                                      </p:cBhvr>
                                    </p:animEffect>
                                    <p:anim calcmode="lin" valueType="num">
                                      <p:cBhvr>
                                        <p:cTn id="24" dur="250" fill="hold"/>
                                        <p:tgtEl>
                                          <p:spTgt spid="238"/>
                                        </p:tgtEl>
                                        <p:attrNameLst>
                                          <p:attrName>ppt_x</p:attrName>
                                        </p:attrNameLst>
                                      </p:cBhvr>
                                      <p:tavLst>
                                        <p:tav tm="0">
                                          <p:val>
                                            <p:strVal val="#ppt_x"/>
                                          </p:val>
                                        </p:tav>
                                        <p:tav tm="100000">
                                          <p:val>
                                            <p:strVal val="#ppt_x"/>
                                          </p:val>
                                        </p:tav>
                                      </p:tavLst>
                                    </p:anim>
                                    <p:anim calcmode="lin" valueType="num">
                                      <p:cBhvr>
                                        <p:cTn id="25" dur="250" fill="hold"/>
                                        <p:tgtEl>
                                          <p:spTgt spid="238"/>
                                        </p:tgtEl>
                                        <p:attrNameLst>
                                          <p:attrName>ppt_y</p:attrName>
                                        </p:attrNameLst>
                                      </p:cBhvr>
                                      <p:tavLst>
                                        <p:tav tm="0">
                                          <p:val>
                                            <p:strVal val="#ppt_y+.1"/>
                                          </p:val>
                                        </p:tav>
                                        <p:tav tm="100000">
                                          <p:val>
                                            <p:strVal val="#ppt_y"/>
                                          </p:val>
                                        </p:tav>
                                      </p:tavLst>
                                    </p:anim>
                                  </p:childTnLst>
                                </p:cTn>
                              </p:par>
                            </p:childTnLst>
                          </p:cTn>
                        </p:par>
                        <p:par>
                          <p:cTn id="26" fill="hold">
                            <p:stCondLst>
                              <p:cond delay="1250"/>
                            </p:stCondLst>
                            <p:childTnLst>
                              <p:par>
                                <p:cTn id="27" presetID="42" presetClass="entr" presetSubtype="0" fill="hold" grpId="0" nodeType="afterEffect">
                                  <p:stCondLst>
                                    <p:cond delay="0"/>
                                  </p:stCondLst>
                                  <p:childTnLst>
                                    <p:set>
                                      <p:cBhvr>
                                        <p:cTn id="28" dur="1" fill="hold">
                                          <p:stCondLst>
                                            <p:cond delay="0"/>
                                          </p:stCondLst>
                                        </p:cTn>
                                        <p:tgtEl>
                                          <p:spTgt spid="242"/>
                                        </p:tgtEl>
                                        <p:attrNameLst>
                                          <p:attrName>style.visibility</p:attrName>
                                        </p:attrNameLst>
                                      </p:cBhvr>
                                      <p:to>
                                        <p:strVal val="visible"/>
                                      </p:to>
                                    </p:set>
                                    <p:animEffect transition="in" filter="fade">
                                      <p:cBhvr>
                                        <p:cTn id="29" dur="250"/>
                                        <p:tgtEl>
                                          <p:spTgt spid="242"/>
                                        </p:tgtEl>
                                      </p:cBhvr>
                                    </p:animEffect>
                                    <p:anim calcmode="lin" valueType="num">
                                      <p:cBhvr>
                                        <p:cTn id="30" dur="250" fill="hold"/>
                                        <p:tgtEl>
                                          <p:spTgt spid="242"/>
                                        </p:tgtEl>
                                        <p:attrNameLst>
                                          <p:attrName>ppt_x</p:attrName>
                                        </p:attrNameLst>
                                      </p:cBhvr>
                                      <p:tavLst>
                                        <p:tav tm="0">
                                          <p:val>
                                            <p:strVal val="#ppt_x"/>
                                          </p:val>
                                        </p:tav>
                                        <p:tav tm="100000">
                                          <p:val>
                                            <p:strVal val="#ppt_x"/>
                                          </p:val>
                                        </p:tav>
                                      </p:tavLst>
                                    </p:anim>
                                    <p:anim calcmode="lin" valueType="num">
                                      <p:cBhvr>
                                        <p:cTn id="31" dur="250" fill="hold"/>
                                        <p:tgtEl>
                                          <p:spTgt spid="242"/>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42" presetClass="entr" presetSubtype="0" fill="hold" grpId="0" nodeType="afterEffect">
                                  <p:stCondLst>
                                    <p:cond delay="0"/>
                                  </p:stCondLst>
                                  <p:childTnLst>
                                    <p:set>
                                      <p:cBhvr>
                                        <p:cTn id="34" dur="1" fill="hold">
                                          <p:stCondLst>
                                            <p:cond delay="0"/>
                                          </p:stCondLst>
                                        </p:cTn>
                                        <p:tgtEl>
                                          <p:spTgt spid="255"/>
                                        </p:tgtEl>
                                        <p:attrNameLst>
                                          <p:attrName>style.visibility</p:attrName>
                                        </p:attrNameLst>
                                      </p:cBhvr>
                                      <p:to>
                                        <p:strVal val="visible"/>
                                      </p:to>
                                    </p:set>
                                    <p:animEffect transition="in" filter="fade">
                                      <p:cBhvr>
                                        <p:cTn id="35" dur="250"/>
                                        <p:tgtEl>
                                          <p:spTgt spid="255"/>
                                        </p:tgtEl>
                                      </p:cBhvr>
                                    </p:animEffect>
                                    <p:anim calcmode="lin" valueType="num">
                                      <p:cBhvr>
                                        <p:cTn id="36" dur="250" fill="hold"/>
                                        <p:tgtEl>
                                          <p:spTgt spid="255"/>
                                        </p:tgtEl>
                                        <p:attrNameLst>
                                          <p:attrName>ppt_x</p:attrName>
                                        </p:attrNameLst>
                                      </p:cBhvr>
                                      <p:tavLst>
                                        <p:tav tm="0">
                                          <p:val>
                                            <p:strVal val="#ppt_x"/>
                                          </p:val>
                                        </p:tav>
                                        <p:tav tm="100000">
                                          <p:val>
                                            <p:strVal val="#ppt_x"/>
                                          </p:val>
                                        </p:tav>
                                      </p:tavLst>
                                    </p:anim>
                                    <p:anim calcmode="lin" valueType="num">
                                      <p:cBhvr>
                                        <p:cTn id="37" dur="250" fill="hold"/>
                                        <p:tgtEl>
                                          <p:spTgt spid="255"/>
                                        </p:tgtEl>
                                        <p:attrNameLst>
                                          <p:attrName>ppt_y</p:attrName>
                                        </p:attrNameLst>
                                      </p:cBhvr>
                                      <p:tavLst>
                                        <p:tav tm="0">
                                          <p:val>
                                            <p:strVal val="#ppt_y+.1"/>
                                          </p:val>
                                        </p:tav>
                                        <p:tav tm="100000">
                                          <p:val>
                                            <p:strVal val="#ppt_y"/>
                                          </p:val>
                                        </p:tav>
                                      </p:tavLst>
                                    </p:anim>
                                  </p:childTnLst>
                                </p:cTn>
                              </p:par>
                            </p:childTnLst>
                          </p:cTn>
                        </p:par>
                        <p:par>
                          <p:cTn id="38" fill="hold">
                            <p:stCondLst>
                              <p:cond delay="1750"/>
                            </p:stCondLst>
                            <p:childTnLst>
                              <p:par>
                                <p:cTn id="39" presetID="42" presetClass="entr" presetSubtype="0" fill="hold" grpId="0" nodeType="afterEffect">
                                  <p:stCondLst>
                                    <p:cond delay="0"/>
                                  </p:stCondLst>
                                  <p:childTnLst>
                                    <p:set>
                                      <p:cBhvr>
                                        <p:cTn id="40" dur="1" fill="hold">
                                          <p:stCondLst>
                                            <p:cond delay="0"/>
                                          </p:stCondLst>
                                        </p:cTn>
                                        <p:tgtEl>
                                          <p:spTgt spid="256"/>
                                        </p:tgtEl>
                                        <p:attrNameLst>
                                          <p:attrName>style.visibility</p:attrName>
                                        </p:attrNameLst>
                                      </p:cBhvr>
                                      <p:to>
                                        <p:strVal val="visible"/>
                                      </p:to>
                                    </p:set>
                                    <p:animEffect transition="in" filter="fade">
                                      <p:cBhvr>
                                        <p:cTn id="41" dur="250"/>
                                        <p:tgtEl>
                                          <p:spTgt spid="256"/>
                                        </p:tgtEl>
                                      </p:cBhvr>
                                    </p:animEffect>
                                    <p:anim calcmode="lin" valueType="num">
                                      <p:cBhvr>
                                        <p:cTn id="42" dur="250" fill="hold"/>
                                        <p:tgtEl>
                                          <p:spTgt spid="256"/>
                                        </p:tgtEl>
                                        <p:attrNameLst>
                                          <p:attrName>ppt_x</p:attrName>
                                        </p:attrNameLst>
                                      </p:cBhvr>
                                      <p:tavLst>
                                        <p:tav tm="0">
                                          <p:val>
                                            <p:strVal val="#ppt_x"/>
                                          </p:val>
                                        </p:tav>
                                        <p:tav tm="100000">
                                          <p:val>
                                            <p:strVal val="#ppt_x"/>
                                          </p:val>
                                        </p:tav>
                                      </p:tavLst>
                                    </p:anim>
                                    <p:anim calcmode="lin" valueType="num">
                                      <p:cBhvr>
                                        <p:cTn id="43" dur="250" fill="hold"/>
                                        <p:tgtEl>
                                          <p:spTgt spid="256"/>
                                        </p:tgtEl>
                                        <p:attrNameLst>
                                          <p:attrName>ppt_y</p:attrName>
                                        </p:attrNameLst>
                                      </p:cBhvr>
                                      <p:tavLst>
                                        <p:tav tm="0">
                                          <p:val>
                                            <p:strVal val="#ppt_y+.1"/>
                                          </p:val>
                                        </p:tav>
                                        <p:tav tm="100000">
                                          <p:val>
                                            <p:strVal val="#ppt_y"/>
                                          </p:val>
                                        </p:tav>
                                      </p:tavLst>
                                    </p:anim>
                                  </p:childTnLst>
                                </p:cTn>
                              </p:par>
                            </p:childTnLst>
                          </p:cTn>
                        </p:par>
                        <p:par>
                          <p:cTn id="44" fill="hold">
                            <p:stCondLst>
                              <p:cond delay="2000"/>
                            </p:stCondLst>
                            <p:childTnLst>
                              <p:par>
                                <p:cTn id="45" presetID="42" presetClass="entr" presetSubtype="0" fill="hold" grpId="0" nodeType="afterEffect">
                                  <p:stCondLst>
                                    <p:cond delay="0"/>
                                  </p:stCondLst>
                                  <p:childTnLst>
                                    <p:set>
                                      <p:cBhvr>
                                        <p:cTn id="46" dur="1" fill="hold">
                                          <p:stCondLst>
                                            <p:cond delay="0"/>
                                          </p:stCondLst>
                                        </p:cTn>
                                        <p:tgtEl>
                                          <p:spTgt spid="257"/>
                                        </p:tgtEl>
                                        <p:attrNameLst>
                                          <p:attrName>style.visibility</p:attrName>
                                        </p:attrNameLst>
                                      </p:cBhvr>
                                      <p:to>
                                        <p:strVal val="visible"/>
                                      </p:to>
                                    </p:set>
                                    <p:animEffect transition="in" filter="fade">
                                      <p:cBhvr>
                                        <p:cTn id="47" dur="250"/>
                                        <p:tgtEl>
                                          <p:spTgt spid="257"/>
                                        </p:tgtEl>
                                      </p:cBhvr>
                                    </p:animEffect>
                                    <p:anim calcmode="lin" valueType="num">
                                      <p:cBhvr>
                                        <p:cTn id="48" dur="250" fill="hold"/>
                                        <p:tgtEl>
                                          <p:spTgt spid="257"/>
                                        </p:tgtEl>
                                        <p:attrNameLst>
                                          <p:attrName>ppt_x</p:attrName>
                                        </p:attrNameLst>
                                      </p:cBhvr>
                                      <p:tavLst>
                                        <p:tav tm="0">
                                          <p:val>
                                            <p:strVal val="#ppt_x"/>
                                          </p:val>
                                        </p:tav>
                                        <p:tav tm="100000">
                                          <p:val>
                                            <p:strVal val="#ppt_x"/>
                                          </p:val>
                                        </p:tav>
                                      </p:tavLst>
                                    </p:anim>
                                    <p:anim calcmode="lin" valueType="num">
                                      <p:cBhvr>
                                        <p:cTn id="49" dur="250" fill="hold"/>
                                        <p:tgtEl>
                                          <p:spTgt spid="257"/>
                                        </p:tgtEl>
                                        <p:attrNameLst>
                                          <p:attrName>ppt_y</p:attrName>
                                        </p:attrNameLst>
                                      </p:cBhvr>
                                      <p:tavLst>
                                        <p:tav tm="0">
                                          <p:val>
                                            <p:strVal val="#ppt_y+.1"/>
                                          </p:val>
                                        </p:tav>
                                        <p:tav tm="100000">
                                          <p:val>
                                            <p:strVal val="#ppt_y"/>
                                          </p:val>
                                        </p:tav>
                                      </p:tavLst>
                                    </p:anim>
                                  </p:childTnLst>
                                </p:cTn>
                              </p:par>
                            </p:childTnLst>
                          </p:cTn>
                        </p:par>
                        <p:par>
                          <p:cTn id="50" fill="hold">
                            <p:stCondLst>
                              <p:cond delay="2250"/>
                            </p:stCondLst>
                            <p:childTnLst>
                              <p:par>
                                <p:cTn id="51" presetID="42" presetClass="entr" presetSubtype="0" fill="hold" grpId="0" nodeType="afterEffect">
                                  <p:stCondLst>
                                    <p:cond delay="0"/>
                                  </p:stCondLst>
                                  <p:childTnLst>
                                    <p:set>
                                      <p:cBhvr>
                                        <p:cTn id="52" dur="1" fill="hold">
                                          <p:stCondLst>
                                            <p:cond delay="0"/>
                                          </p:stCondLst>
                                        </p:cTn>
                                        <p:tgtEl>
                                          <p:spTgt spid="258"/>
                                        </p:tgtEl>
                                        <p:attrNameLst>
                                          <p:attrName>style.visibility</p:attrName>
                                        </p:attrNameLst>
                                      </p:cBhvr>
                                      <p:to>
                                        <p:strVal val="visible"/>
                                      </p:to>
                                    </p:set>
                                    <p:animEffect transition="in" filter="fade">
                                      <p:cBhvr>
                                        <p:cTn id="53" dur="250"/>
                                        <p:tgtEl>
                                          <p:spTgt spid="258"/>
                                        </p:tgtEl>
                                      </p:cBhvr>
                                    </p:animEffect>
                                    <p:anim calcmode="lin" valueType="num">
                                      <p:cBhvr>
                                        <p:cTn id="54" dur="250" fill="hold"/>
                                        <p:tgtEl>
                                          <p:spTgt spid="258"/>
                                        </p:tgtEl>
                                        <p:attrNameLst>
                                          <p:attrName>ppt_x</p:attrName>
                                        </p:attrNameLst>
                                      </p:cBhvr>
                                      <p:tavLst>
                                        <p:tav tm="0">
                                          <p:val>
                                            <p:strVal val="#ppt_x"/>
                                          </p:val>
                                        </p:tav>
                                        <p:tav tm="100000">
                                          <p:val>
                                            <p:strVal val="#ppt_x"/>
                                          </p:val>
                                        </p:tav>
                                      </p:tavLst>
                                    </p:anim>
                                    <p:anim calcmode="lin" valueType="num">
                                      <p:cBhvr>
                                        <p:cTn id="55" dur="250" fill="hold"/>
                                        <p:tgtEl>
                                          <p:spTgt spid="258"/>
                                        </p:tgtEl>
                                        <p:attrNameLst>
                                          <p:attrName>ppt_y</p:attrName>
                                        </p:attrNameLst>
                                      </p:cBhvr>
                                      <p:tavLst>
                                        <p:tav tm="0">
                                          <p:val>
                                            <p:strVal val="#ppt_y+.1"/>
                                          </p:val>
                                        </p:tav>
                                        <p:tav tm="100000">
                                          <p:val>
                                            <p:strVal val="#ppt_y"/>
                                          </p:val>
                                        </p:tav>
                                      </p:tavLst>
                                    </p:anim>
                                  </p:childTnLst>
                                </p:cTn>
                              </p:par>
                            </p:childTnLst>
                          </p:cTn>
                        </p:par>
                        <p:par>
                          <p:cTn id="56" fill="hold">
                            <p:stCondLst>
                              <p:cond delay="2500"/>
                            </p:stCondLst>
                            <p:childTnLst>
                              <p:par>
                                <p:cTn id="57" presetID="42" presetClass="entr" presetSubtype="0" fill="hold" grpId="0" nodeType="afterEffect">
                                  <p:stCondLst>
                                    <p:cond delay="0"/>
                                  </p:stCondLst>
                                  <p:childTnLst>
                                    <p:set>
                                      <p:cBhvr>
                                        <p:cTn id="58" dur="1" fill="hold">
                                          <p:stCondLst>
                                            <p:cond delay="0"/>
                                          </p:stCondLst>
                                        </p:cTn>
                                        <p:tgtEl>
                                          <p:spTgt spid="259"/>
                                        </p:tgtEl>
                                        <p:attrNameLst>
                                          <p:attrName>style.visibility</p:attrName>
                                        </p:attrNameLst>
                                      </p:cBhvr>
                                      <p:to>
                                        <p:strVal val="visible"/>
                                      </p:to>
                                    </p:set>
                                    <p:animEffect transition="in" filter="fade">
                                      <p:cBhvr>
                                        <p:cTn id="59" dur="250"/>
                                        <p:tgtEl>
                                          <p:spTgt spid="259"/>
                                        </p:tgtEl>
                                      </p:cBhvr>
                                    </p:animEffect>
                                    <p:anim calcmode="lin" valueType="num">
                                      <p:cBhvr>
                                        <p:cTn id="60" dur="250" fill="hold"/>
                                        <p:tgtEl>
                                          <p:spTgt spid="259"/>
                                        </p:tgtEl>
                                        <p:attrNameLst>
                                          <p:attrName>ppt_x</p:attrName>
                                        </p:attrNameLst>
                                      </p:cBhvr>
                                      <p:tavLst>
                                        <p:tav tm="0">
                                          <p:val>
                                            <p:strVal val="#ppt_x"/>
                                          </p:val>
                                        </p:tav>
                                        <p:tav tm="100000">
                                          <p:val>
                                            <p:strVal val="#ppt_x"/>
                                          </p:val>
                                        </p:tav>
                                      </p:tavLst>
                                    </p:anim>
                                    <p:anim calcmode="lin" valueType="num">
                                      <p:cBhvr>
                                        <p:cTn id="61" dur="250" fill="hold"/>
                                        <p:tgtEl>
                                          <p:spTgt spid="259"/>
                                        </p:tgtEl>
                                        <p:attrNameLst>
                                          <p:attrName>ppt_y</p:attrName>
                                        </p:attrNameLst>
                                      </p:cBhvr>
                                      <p:tavLst>
                                        <p:tav tm="0">
                                          <p:val>
                                            <p:strVal val="#ppt_y+.1"/>
                                          </p:val>
                                        </p:tav>
                                        <p:tav tm="100000">
                                          <p:val>
                                            <p:strVal val="#ppt_y"/>
                                          </p:val>
                                        </p:tav>
                                      </p:tavLst>
                                    </p:anim>
                                  </p:childTnLst>
                                </p:cTn>
                              </p:par>
                            </p:childTnLst>
                          </p:cTn>
                        </p:par>
                        <p:par>
                          <p:cTn id="62" fill="hold">
                            <p:stCondLst>
                              <p:cond delay="2750"/>
                            </p:stCondLst>
                            <p:childTnLst>
                              <p:par>
                                <p:cTn id="63" presetID="42" presetClass="entr" presetSubtype="0" fill="hold" grpId="0" nodeType="afterEffect">
                                  <p:stCondLst>
                                    <p:cond delay="0"/>
                                  </p:stCondLst>
                                  <p:childTnLst>
                                    <p:set>
                                      <p:cBhvr>
                                        <p:cTn id="64" dur="1" fill="hold">
                                          <p:stCondLst>
                                            <p:cond delay="0"/>
                                          </p:stCondLst>
                                        </p:cTn>
                                        <p:tgtEl>
                                          <p:spTgt spid="260"/>
                                        </p:tgtEl>
                                        <p:attrNameLst>
                                          <p:attrName>style.visibility</p:attrName>
                                        </p:attrNameLst>
                                      </p:cBhvr>
                                      <p:to>
                                        <p:strVal val="visible"/>
                                      </p:to>
                                    </p:set>
                                    <p:animEffect transition="in" filter="fade">
                                      <p:cBhvr>
                                        <p:cTn id="65" dur="250"/>
                                        <p:tgtEl>
                                          <p:spTgt spid="260"/>
                                        </p:tgtEl>
                                      </p:cBhvr>
                                    </p:animEffect>
                                    <p:anim calcmode="lin" valueType="num">
                                      <p:cBhvr>
                                        <p:cTn id="66" dur="250" fill="hold"/>
                                        <p:tgtEl>
                                          <p:spTgt spid="260"/>
                                        </p:tgtEl>
                                        <p:attrNameLst>
                                          <p:attrName>ppt_x</p:attrName>
                                        </p:attrNameLst>
                                      </p:cBhvr>
                                      <p:tavLst>
                                        <p:tav tm="0">
                                          <p:val>
                                            <p:strVal val="#ppt_x"/>
                                          </p:val>
                                        </p:tav>
                                        <p:tav tm="100000">
                                          <p:val>
                                            <p:strVal val="#ppt_x"/>
                                          </p:val>
                                        </p:tav>
                                      </p:tavLst>
                                    </p:anim>
                                    <p:anim calcmode="lin" valueType="num">
                                      <p:cBhvr>
                                        <p:cTn id="67" dur="250" fill="hold"/>
                                        <p:tgtEl>
                                          <p:spTgt spid="260"/>
                                        </p:tgtEl>
                                        <p:attrNameLst>
                                          <p:attrName>ppt_y</p:attrName>
                                        </p:attrNameLst>
                                      </p:cBhvr>
                                      <p:tavLst>
                                        <p:tav tm="0">
                                          <p:val>
                                            <p:strVal val="#ppt_y+.1"/>
                                          </p:val>
                                        </p:tav>
                                        <p:tav tm="100000">
                                          <p:val>
                                            <p:strVal val="#ppt_y"/>
                                          </p:val>
                                        </p:tav>
                                      </p:tavLst>
                                    </p:anim>
                                  </p:childTnLst>
                                </p:cTn>
                              </p:par>
                            </p:childTnLst>
                          </p:cTn>
                        </p:par>
                        <p:par>
                          <p:cTn id="68" fill="hold">
                            <p:stCondLst>
                              <p:cond delay="3000"/>
                            </p:stCondLst>
                            <p:childTnLst>
                              <p:par>
                                <p:cTn id="69" presetID="42" presetClass="entr" presetSubtype="0" fill="hold" grpId="0" nodeType="afterEffect">
                                  <p:stCondLst>
                                    <p:cond delay="0"/>
                                  </p:stCondLst>
                                  <p:childTnLst>
                                    <p:set>
                                      <p:cBhvr>
                                        <p:cTn id="70" dur="1" fill="hold">
                                          <p:stCondLst>
                                            <p:cond delay="0"/>
                                          </p:stCondLst>
                                        </p:cTn>
                                        <p:tgtEl>
                                          <p:spTgt spid="261"/>
                                        </p:tgtEl>
                                        <p:attrNameLst>
                                          <p:attrName>style.visibility</p:attrName>
                                        </p:attrNameLst>
                                      </p:cBhvr>
                                      <p:to>
                                        <p:strVal val="visible"/>
                                      </p:to>
                                    </p:set>
                                    <p:animEffect transition="in" filter="fade">
                                      <p:cBhvr>
                                        <p:cTn id="71" dur="250"/>
                                        <p:tgtEl>
                                          <p:spTgt spid="261"/>
                                        </p:tgtEl>
                                      </p:cBhvr>
                                    </p:animEffect>
                                    <p:anim calcmode="lin" valueType="num">
                                      <p:cBhvr>
                                        <p:cTn id="72" dur="250" fill="hold"/>
                                        <p:tgtEl>
                                          <p:spTgt spid="261"/>
                                        </p:tgtEl>
                                        <p:attrNameLst>
                                          <p:attrName>ppt_x</p:attrName>
                                        </p:attrNameLst>
                                      </p:cBhvr>
                                      <p:tavLst>
                                        <p:tav tm="0">
                                          <p:val>
                                            <p:strVal val="#ppt_x"/>
                                          </p:val>
                                        </p:tav>
                                        <p:tav tm="100000">
                                          <p:val>
                                            <p:strVal val="#ppt_x"/>
                                          </p:val>
                                        </p:tav>
                                      </p:tavLst>
                                    </p:anim>
                                    <p:anim calcmode="lin" valueType="num">
                                      <p:cBhvr>
                                        <p:cTn id="73" dur="250" fill="hold"/>
                                        <p:tgtEl>
                                          <p:spTgt spid="261"/>
                                        </p:tgtEl>
                                        <p:attrNameLst>
                                          <p:attrName>ppt_y</p:attrName>
                                        </p:attrNameLst>
                                      </p:cBhvr>
                                      <p:tavLst>
                                        <p:tav tm="0">
                                          <p:val>
                                            <p:strVal val="#ppt_y+.1"/>
                                          </p:val>
                                        </p:tav>
                                        <p:tav tm="100000">
                                          <p:val>
                                            <p:strVal val="#ppt_y"/>
                                          </p:val>
                                        </p:tav>
                                      </p:tavLst>
                                    </p:anim>
                                  </p:childTnLst>
                                </p:cTn>
                              </p:par>
                            </p:childTnLst>
                          </p:cTn>
                        </p:par>
                        <p:par>
                          <p:cTn id="74" fill="hold">
                            <p:stCondLst>
                              <p:cond delay="3250"/>
                            </p:stCondLst>
                            <p:childTnLst>
                              <p:par>
                                <p:cTn id="75" presetID="42" presetClass="entr" presetSubtype="0" fill="hold" grpId="0" nodeType="afterEffect">
                                  <p:stCondLst>
                                    <p:cond delay="0"/>
                                  </p:stCondLst>
                                  <p:childTnLst>
                                    <p:set>
                                      <p:cBhvr>
                                        <p:cTn id="76" dur="1" fill="hold">
                                          <p:stCondLst>
                                            <p:cond delay="0"/>
                                          </p:stCondLst>
                                        </p:cTn>
                                        <p:tgtEl>
                                          <p:spTgt spid="262"/>
                                        </p:tgtEl>
                                        <p:attrNameLst>
                                          <p:attrName>style.visibility</p:attrName>
                                        </p:attrNameLst>
                                      </p:cBhvr>
                                      <p:to>
                                        <p:strVal val="visible"/>
                                      </p:to>
                                    </p:set>
                                    <p:animEffect transition="in" filter="fade">
                                      <p:cBhvr>
                                        <p:cTn id="77" dur="250"/>
                                        <p:tgtEl>
                                          <p:spTgt spid="262"/>
                                        </p:tgtEl>
                                      </p:cBhvr>
                                    </p:animEffect>
                                    <p:anim calcmode="lin" valueType="num">
                                      <p:cBhvr>
                                        <p:cTn id="78" dur="250" fill="hold"/>
                                        <p:tgtEl>
                                          <p:spTgt spid="262"/>
                                        </p:tgtEl>
                                        <p:attrNameLst>
                                          <p:attrName>ppt_x</p:attrName>
                                        </p:attrNameLst>
                                      </p:cBhvr>
                                      <p:tavLst>
                                        <p:tav tm="0">
                                          <p:val>
                                            <p:strVal val="#ppt_x"/>
                                          </p:val>
                                        </p:tav>
                                        <p:tav tm="100000">
                                          <p:val>
                                            <p:strVal val="#ppt_x"/>
                                          </p:val>
                                        </p:tav>
                                      </p:tavLst>
                                    </p:anim>
                                    <p:anim calcmode="lin" valueType="num">
                                      <p:cBhvr>
                                        <p:cTn id="79" dur="250" fill="hold"/>
                                        <p:tgtEl>
                                          <p:spTgt spid="26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2" grpId="0" animBg="1"/>
      <p:bldP spid="255" grpId="0" animBg="1"/>
      <p:bldP spid="256" grpId="0" animBg="1"/>
      <p:bldP spid="257" grpId="0"/>
      <p:bldP spid="258" grpId="0"/>
      <p:bldP spid="259" grpId="0"/>
      <p:bldP spid="260" grpId="0" animBg="1"/>
      <p:bldP spid="261" grpId="0" animBg="1"/>
      <p:bldP spid="26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椭圆 43"/>
          <p:cNvSpPr>
            <a:spLocks noChangeAspect="1"/>
          </p:cNvSpPr>
          <p:nvPr/>
        </p:nvSpPr>
        <p:spPr>
          <a:xfrm>
            <a:off x="1245453" y="2456649"/>
            <a:ext cx="3508975" cy="3508975"/>
          </a:xfrm>
          <a:prstGeom prst="ellipse">
            <a:avLst/>
          </a:prstGeom>
          <a:solidFill>
            <a:srgbClr val="C0000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1F1F1F"/>
              </a:solidFill>
            </a:endParaRPr>
          </a:p>
        </p:txBody>
      </p:sp>
      <p:sp>
        <p:nvSpPr>
          <p:cNvPr id="45" name="椭圆 44"/>
          <p:cNvSpPr>
            <a:spLocks noChangeAspect="1"/>
          </p:cNvSpPr>
          <p:nvPr/>
        </p:nvSpPr>
        <p:spPr>
          <a:xfrm>
            <a:off x="1635339" y="2846535"/>
            <a:ext cx="2729203" cy="2729203"/>
          </a:xfrm>
          <a:prstGeom prst="ellipse">
            <a:avLst/>
          </a:prstGeom>
          <a:solidFill>
            <a:srgbClr val="C0000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1F1F1F"/>
              </a:solidFill>
            </a:endParaRPr>
          </a:p>
        </p:txBody>
      </p:sp>
      <p:sp>
        <p:nvSpPr>
          <p:cNvPr id="46" name="椭圆 45"/>
          <p:cNvSpPr>
            <a:spLocks noChangeAspect="1"/>
          </p:cNvSpPr>
          <p:nvPr/>
        </p:nvSpPr>
        <p:spPr>
          <a:xfrm>
            <a:off x="2025227" y="3236422"/>
            <a:ext cx="1949431" cy="1949431"/>
          </a:xfrm>
          <a:prstGeom prst="ellipse">
            <a:avLst/>
          </a:prstGeom>
          <a:solidFill>
            <a:srgbClr val="C0000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1F1F1F"/>
              </a:solidFill>
            </a:endParaRPr>
          </a:p>
        </p:txBody>
      </p:sp>
      <p:sp>
        <p:nvSpPr>
          <p:cNvPr id="47" name="椭圆 46"/>
          <p:cNvSpPr>
            <a:spLocks noChangeAspect="1"/>
          </p:cNvSpPr>
          <p:nvPr/>
        </p:nvSpPr>
        <p:spPr>
          <a:xfrm>
            <a:off x="2415111" y="3626307"/>
            <a:ext cx="1169659" cy="1169659"/>
          </a:xfrm>
          <a:prstGeom prst="ellipse">
            <a:avLst/>
          </a:prstGeom>
          <a:solidFill>
            <a:srgbClr val="C0000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1F1F1F"/>
              </a:solidFill>
            </a:endParaRPr>
          </a:p>
        </p:txBody>
      </p:sp>
      <p:sp>
        <p:nvSpPr>
          <p:cNvPr id="48" name="饼形 8"/>
          <p:cNvSpPr>
            <a:spLocks noChangeAspect="1"/>
          </p:cNvSpPr>
          <p:nvPr/>
        </p:nvSpPr>
        <p:spPr>
          <a:xfrm>
            <a:off x="994814" y="2109580"/>
            <a:ext cx="4010257" cy="4010257"/>
          </a:xfrm>
          <a:prstGeom prst="pie">
            <a:avLst>
              <a:gd name="adj1" fmla="val 18800821"/>
              <a:gd name="adj2" fmla="val 20487076"/>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1F1F1F"/>
              </a:solidFill>
            </a:endParaRPr>
          </a:p>
        </p:txBody>
      </p:sp>
      <p:sp>
        <p:nvSpPr>
          <p:cNvPr id="49" name="饼形 9"/>
          <p:cNvSpPr>
            <a:spLocks noChangeAspect="1"/>
          </p:cNvSpPr>
          <p:nvPr/>
        </p:nvSpPr>
        <p:spPr>
          <a:xfrm>
            <a:off x="1496094" y="2707290"/>
            <a:ext cx="3007693" cy="3007693"/>
          </a:xfrm>
          <a:prstGeom prst="pie">
            <a:avLst>
              <a:gd name="adj1" fmla="val 21086868"/>
              <a:gd name="adj2" fmla="val 1772864"/>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1F1F1F"/>
              </a:solidFill>
            </a:endParaRPr>
          </a:p>
        </p:txBody>
      </p:sp>
      <p:sp>
        <p:nvSpPr>
          <p:cNvPr id="50" name="饼形 10"/>
          <p:cNvSpPr>
            <a:spLocks noChangeAspect="1"/>
          </p:cNvSpPr>
          <p:nvPr/>
        </p:nvSpPr>
        <p:spPr>
          <a:xfrm>
            <a:off x="1746735" y="2957931"/>
            <a:ext cx="2506411" cy="2506411"/>
          </a:xfrm>
          <a:prstGeom prst="pie">
            <a:avLst>
              <a:gd name="adj1" fmla="val 2573177"/>
              <a:gd name="adj2" fmla="val 6304209"/>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1F1F1F"/>
              </a:solidFill>
            </a:endParaRPr>
          </a:p>
        </p:txBody>
      </p:sp>
      <p:sp>
        <p:nvSpPr>
          <p:cNvPr id="51" name="文本框 8"/>
          <p:cNvSpPr txBox="1"/>
          <p:nvPr/>
        </p:nvSpPr>
        <p:spPr>
          <a:xfrm>
            <a:off x="6617890" y="3133384"/>
            <a:ext cx="5107453" cy="60087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333" dirty="0">
                <a:solidFill>
                  <a:schemeClr val="bg1">
                    <a:lumMod val="50000"/>
                  </a:schemeClr>
                </a:solidFill>
              </a:rPr>
              <a:t>标题数字等都可以通过点击和重新输入进行更改，顶部“开始”面板中可以对字体、字号、颜色、行距等进行修改。</a:t>
            </a:r>
            <a:endParaRPr lang="en-US" altLang="zh-CN" sz="1333" dirty="0">
              <a:solidFill>
                <a:schemeClr val="bg1">
                  <a:lumMod val="50000"/>
                </a:schemeClr>
              </a:solidFill>
            </a:endParaRPr>
          </a:p>
        </p:txBody>
      </p:sp>
      <p:sp>
        <p:nvSpPr>
          <p:cNvPr id="52" name="矩形 51"/>
          <p:cNvSpPr/>
          <p:nvPr/>
        </p:nvSpPr>
        <p:spPr>
          <a:xfrm>
            <a:off x="6617889" y="2815057"/>
            <a:ext cx="1776483" cy="379656"/>
          </a:xfrm>
          <a:prstGeom prst="rect">
            <a:avLst/>
          </a:prstGeom>
        </p:spPr>
        <p:txBody>
          <a:bodyPr wrap="square">
            <a:spAutoFit/>
          </a:bodyPr>
          <a:lstStyle/>
          <a:p>
            <a:pPr lvl="0"/>
            <a:r>
              <a:rPr lang="en-US" altLang="zh-CN" sz="1867" b="1" dirty="0">
                <a:solidFill>
                  <a:schemeClr val="bg1">
                    <a:lumMod val="50000"/>
                  </a:schemeClr>
                </a:solidFill>
              </a:rPr>
              <a:t>TEXT HERE</a:t>
            </a:r>
          </a:p>
        </p:txBody>
      </p:sp>
      <p:sp>
        <p:nvSpPr>
          <p:cNvPr id="53" name="文本框 8"/>
          <p:cNvSpPr txBox="1"/>
          <p:nvPr/>
        </p:nvSpPr>
        <p:spPr>
          <a:xfrm>
            <a:off x="6617890" y="2119482"/>
            <a:ext cx="5107453" cy="60087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333" dirty="0">
                <a:solidFill>
                  <a:schemeClr val="bg1">
                    <a:lumMod val="50000"/>
                  </a:schemeClr>
                </a:solidFill>
              </a:rPr>
              <a:t>标题数字等都可以通过点击和重新输入进行更改，顶部“开始”面板中可以对字体、字号、颜色、行距等进行修改。</a:t>
            </a:r>
            <a:endParaRPr lang="en-US" altLang="zh-CN" sz="1333" dirty="0">
              <a:solidFill>
                <a:schemeClr val="bg1">
                  <a:lumMod val="50000"/>
                </a:schemeClr>
              </a:solidFill>
            </a:endParaRPr>
          </a:p>
        </p:txBody>
      </p:sp>
      <p:sp>
        <p:nvSpPr>
          <p:cNvPr id="54" name="矩形 53"/>
          <p:cNvSpPr/>
          <p:nvPr/>
        </p:nvSpPr>
        <p:spPr>
          <a:xfrm>
            <a:off x="6617889" y="1801155"/>
            <a:ext cx="1776483" cy="379656"/>
          </a:xfrm>
          <a:prstGeom prst="rect">
            <a:avLst/>
          </a:prstGeom>
        </p:spPr>
        <p:txBody>
          <a:bodyPr wrap="square">
            <a:spAutoFit/>
          </a:bodyPr>
          <a:lstStyle/>
          <a:p>
            <a:pPr lvl="0"/>
            <a:r>
              <a:rPr lang="en-US" altLang="zh-CN" sz="1867" b="1" dirty="0">
                <a:solidFill>
                  <a:schemeClr val="bg1">
                    <a:lumMod val="50000"/>
                  </a:schemeClr>
                </a:solidFill>
              </a:rPr>
              <a:t>TEXT HERE</a:t>
            </a:r>
          </a:p>
        </p:txBody>
      </p:sp>
      <p:sp>
        <p:nvSpPr>
          <p:cNvPr id="55" name="文本框 8"/>
          <p:cNvSpPr txBox="1"/>
          <p:nvPr/>
        </p:nvSpPr>
        <p:spPr>
          <a:xfrm>
            <a:off x="6617890" y="5161191"/>
            <a:ext cx="5107453" cy="60087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333" dirty="0">
                <a:solidFill>
                  <a:schemeClr val="bg1">
                    <a:lumMod val="50000"/>
                  </a:schemeClr>
                </a:solidFill>
              </a:rPr>
              <a:t>标题数字等都可以通过点击和重新输入进行更改，顶部“开始”面板中可以对字体、字号、颜色、行距等进行修改。</a:t>
            </a:r>
            <a:endParaRPr lang="en-US" altLang="zh-CN" sz="1333" dirty="0">
              <a:solidFill>
                <a:schemeClr val="bg1">
                  <a:lumMod val="50000"/>
                </a:schemeClr>
              </a:solidFill>
            </a:endParaRPr>
          </a:p>
        </p:txBody>
      </p:sp>
      <p:sp>
        <p:nvSpPr>
          <p:cNvPr id="56" name="矩形 55"/>
          <p:cNvSpPr/>
          <p:nvPr/>
        </p:nvSpPr>
        <p:spPr>
          <a:xfrm>
            <a:off x="6617889" y="4842864"/>
            <a:ext cx="1776483" cy="379656"/>
          </a:xfrm>
          <a:prstGeom prst="rect">
            <a:avLst/>
          </a:prstGeom>
        </p:spPr>
        <p:txBody>
          <a:bodyPr wrap="square">
            <a:spAutoFit/>
          </a:bodyPr>
          <a:lstStyle/>
          <a:p>
            <a:pPr lvl="0"/>
            <a:r>
              <a:rPr lang="en-US" altLang="zh-CN" sz="1867" b="1" dirty="0">
                <a:solidFill>
                  <a:schemeClr val="bg1">
                    <a:lumMod val="50000"/>
                  </a:schemeClr>
                </a:solidFill>
              </a:rPr>
              <a:t>TEXT HERE</a:t>
            </a:r>
          </a:p>
        </p:txBody>
      </p:sp>
      <p:sp>
        <p:nvSpPr>
          <p:cNvPr id="57" name="文本框 8"/>
          <p:cNvSpPr txBox="1"/>
          <p:nvPr/>
        </p:nvSpPr>
        <p:spPr>
          <a:xfrm>
            <a:off x="6617890" y="4147287"/>
            <a:ext cx="5107453" cy="60087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333" dirty="0">
                <a:solidFill>
                  <a:schemeClr val="bg1">
                    <a:lumMod val="50000"/>
                  </a:schemeClr>
                </a:solidFill>
              </a:rPr>
              <a:t>标题数字等都可以通过点击和重新输入进行更改，顶部“开始”面板中可以对字体、字号、颜色、行距等进行修改。</a:t>
            </a:r>
            <a:endParaRPr lang="en-US" altLang="zh-CN" sz="1333" dirty="0">
              <a:solidFill>
                <a:schemeClr val="bg1">
                  <a:lumMod val="50000"/>
                </a:schemeClr>
              </a:solidFill>
            </a:endParaRPr>
          </a:p>
        </p:txBody>
      </p:sp>
      <p:sp>
        <p:nvSpPr>
          <p:cNvPr id="58" name="矩形 57"/>
          <p:cNvSpPr/>
          <p:nvPr/>
        </p:nvSpPr>
        <p:spPr>
          <a:xfrm>
            <a:off x="6617889" y="3828960"/>
            <a:ext cx="1776483" cy="379656"/>
          </a:xfrm>
          <a:prstGeom prst="rect">
            <a:avLst/>
          </a:prstGeom>
        </p:spPr>
        <p:txBody>
          <a:bodyPr wrap="square">
            <a:spAutoFit/>
          </a:bodyPr>
          <a:lstStyle/>
          <a:p>
            <a:pPr lvl="0"/>
            <a:r>
              <a:rPr lang="en-US" altLang="zh-CN" sz="1867" b="1" dirty="0">
                <a:solidFill>
                  <a:schemeClr val="bg1">
                    <a:lumMod val="50000"/>
                  </a:schemeClr>
                </a:solidFill>
              </a:rPr>
              <a:t>TEXT HERE</a:t>
            </a:r>
          </a:p>
        </p:txBody>
      </p:sp>
      <p:cxnSp>
        <p:nvCxnSpPr>
          <p:cNvPr id="59" name="直线连接符 27"/>
          <p:cNvCxnSpPr/>
          <p:nvPr/>
        </p:nvCxnSpPr>
        <p:spPr>
          <a:xfrm>
            <a:off x="4125694" y="1978383"/>
            <a:ext cx="2362837" cy="0"/>
          </a:xfrm>
          <a:prstGeom prst="line">
            <a:avLst/>
          </a:prstGeom>
          <a:ln w="12700" cmpd="sng">
            <a:solidFill>
              <a:srgbClr val="222732"/>
            </a:solidFill>
            <a:prstDash val="dot"/>
          </a:ln>
          <a:effectLst/>
        </p:spPr>
        <p:style>
          <a:lnRef idx="2">
            <a:schemeClr val="accent1"/>
          </a:lnRef>
          <a:fillRef idx="0">
            <a:schemeClr val="accent1"/>
          </a:fillRef>
          <a:effectRef idx="1">
            <a:schemeClr val="accent1"/>
          </a:effectRef>
          <a:fontRef idx="minor">
            <a:schemeClr val="tx1"/>
          </a:fontRef>
        </p:style>
      </p:cxnSp>
      <p:cxnSp>
        <p:nvCxnSpPr>
          <p:cNvPr id="60" name="直线连接符 28"/>
          <p:cNvCxnSpPr/>
          <p:nvPr/>
        </p:nvCxnSpPr>
        <p:spPr>
          <a:xfrm>
            <a:off x="4503787" y="2957931"/>
            <a:ext cx="1984744" cy="0"/>
          </a:xfrm>
          <a:prstGeom prst="line">
            <a:avLst/>
          </a:prstGeom>
          <a:ln w="12700" cmpd="sng">
            <a:solidFill>
              <a:srgbClr val="222732"/>
            </a:solidFill>
            <a:prstDash val="dot"/>
          </a:ln>
          <a:effectLst/>
        </p:spPr>
        <p:style>
          <a:lnRef idx="2">
            <a:schemeClr val="accent1"/>
          </a:lnRef>
          <a:fillRef idx="0">
            <a:schemeClr val="accent1"/>
          </a:fillRef>
          <a:effectRef idx="1">
            <a:schemeClr val="accent1"/>
          </a:effectRef>
          <a:fontRef idx="minor">
            <a:schemeClr val="tx1"/>
          </a:fontRef>
        </p:style>
      </p:cxnSp>
      <p:cxnSp>
        <p:nvCxnSpPr>
          <p:cNvPr id="61" name="直线连接符 30"/>
          <p:cNvCxnSpPr/>
          <p:nvPr/>
        </p:nvCxnSpPr>
        <p:spPr>
          <a:xfrm>
            <a:off x="4125693" y="4051145"/>
            <a:ext cx="2362837" cy="0"/>
          </a:xfrm>
          <a:prstGeom prst="line">
            <a:avLst/>
          </a:prstGeom>
          <a:ln w="12700" cmpd="sng">
            <a:solidFill>
              <a:srgbClr val="222732"/>
            </a:solidFill>
            <a:prstDash val="dot"/>
          </a:ln>
          <a:effectLst/>
        </p:spPr>
        <p:style>
          <a:lnRef idx="2">
            <a:schemeClr val="accent1"/>
          </a:lnRef>
          <a:fillRef idx="0">
            <a:schemeClr val="accent1"/>
          </a:fillRef>
          <a:effectRef idx="1">
            <a:schemeClr val="accent1"/>
          </a:effectRef>
          <a:fontRef idx="minor">
            <a:schemeClr val="tx1"/>
          </a:fontRef>
        </p:style>
      </p:cxnSp>
      <p:cxnSp>
        <p:nvCxnSpPr>
          <p:cNvPr id="62" name="直线连接符 31"/>
          <p:cNvCxnSpPr/>
          <p:nvPr/>
        </p:nvCxnSpPr>
        <p:spPr>
          <a:xfrm>
            <a:off x="3834498" y="5030693"/>
            <a:ext cx="2654032" cy="0"/>
          </a:xfrm>
          <a:prstGeom prst="line">
            <a:avLst/>
          </a:prstGeom>
          <a:ln w="12700" cmpd="sng">
            <a:solidFill>
              <a:srgbClr val="222732"/>
            </a:solidFill>
            <a:prstDash val="dot"/>
          </a:ln>
          <a:effectLst/>
        </p:spPr>
        <p:style>
          <a:lnRef idx="2">
            <a:schemeClr val="accent1"/>
          </a:lnRef>
          <a:fillRef idx="0">
            <a:schemeClr val="accent1"/>
          </a:fillRef>
          <a:effectRef idx="1">
            <a:schemeClr val="accent1"/>
          </a:effectRef>
          <a:fontRef idx="minor">
            <a:schemeClr val="tx1"/>
          </a:fontRef>
        </p:style>
      </p:cxnSp>
      <p:grpSp>
        <p:nvGrpSpPr>
          <p:cNvPr id="63" name="组合 62"/>
          <p:cNvGrpSpPr/>
          <p:nvPr/>
        </p:nvGrpSpPr>
        <p:grpSpPr>
          <a:xfrm>
            <a:off x="355600" y="317500"/>
            <a:ext cx="11328400" cy="596900"/>
            <a:chOff x="355600" y="317500"/>
            <a:chExt cx="11328400" cy="596900"/>
          </a:xfrm>
        </p:grpSpPr>
        <p:cxnSp>
          <p:nvCxnSpPr>
            <p:cNvPr id="64" name="直接连接符 4"/>
            <p:cNvCxnSpPr>
              <a:cxnSpLocks noChangeShapeType="1"/>
            </p:cNvCxnSpPr>
            <p:nvPr/>
          </p:nvCxnSpPr>
          <p:spPr bwMode="auto">
            <a:xfrm>
              <a:off x="355600" y="914400"/>
              <a:ext cx="11328400" cy="0"/>
            </a:xfrm>
            <a:prstGeom prst="line">
              <a:avLst/>
            </a:prstGeom>
            <a:noFill/>
            <a:ln w="28575">
              <a:solidFill>
                <a:schemeClr val="bg1">
                  <a:lumMod val="50000"/>
                </a:schemeClr>
              </a:solidFill>
              <a:round/>
              <a:headEnd/>
              <a:tailEnd/>
            </a:ln>
            <a:extLst>
              <a:ext uri="{909E8E84-426E-40DD-AFC4-6F175D3DCCD1}">
                <a14:hiddenFill xmlns:a14="http://schemas.microsoft.com/office/drawing/2010/main">
                  <a:noFill/>
                </a14:hiddenFill>
              </a:ext>
            </a:extLst>
          </p:spPr>
        </p:cxnSp>
        <p:sp>
          <p:nvSpPr>
            <p:cNvPr id="65" name="圆角矩形 5"/>
            <p:cNvSpPr>
              <a:spLocks noChangeArrowheads="1"/>
            </p:cNvSpPr>
            <p:nvPr/>
          </p:nvSpPr>
          <p:spPr bwMode="auto">
            <a:xfrm>
              <a:off x="10147300" y="317500"/>
              <a:ext cx="1536700" cy="495300"/>
            </a:xfrm>
            <a:prstGeom prst="roundRect">
              <a:avLst>
                <a:gd name="adj" fmla="val 16667"/>
              </a:avLst>
            </a:prstGeom>
            <a:solidFill>
              <a:srgbClr val="C00000"/>
            </a:solidFill>
            <a:ln>
              <a:noFill/>
            </a:ln>
            <a:extLst/>
          </p:spPr>
          <p:txBody>
            <a:bodyPr anchor="ctr"/>
            <a:lstStyle/>
            <a:p>
              <a:pPr algn="ctr">
                <a:buFont typeface="Arial" pitchFamily="34" charset="0"/>
                <a:buNone/>
              </a:pPr>
              <a:r>
                <a:rPr lang="zh-CN" altLang="en-US" b="1" dirty="0" smtClean="0">
                  <a:solidFill>
                    <a:srgbClr val="FFFFFF"/>
                  </a:solidFill>
                  <a:latin typeface="微软雅黑" pitchFamily="34" charset="-122"/>
                  <a:ea typeface="微软雅黑" pitchFamily="34" charset="-122"/>
                </a:rPr>
                <a:t>加入描述</a:t>
              </a:r>
              <a:endParaRPr lang="zh-CN" altLang="en-US" b="1" dirty="0">
                <a:solidFill>
                  <a:srgbClr val="FFFFFF"/>
                </a:solidFill>
                <a:latin typeface="微软雅黑" pitchFamily="34" charset="-122"/>
                <a:ea typeface="微软雅黑" pitchFamily="34" charset="-122"/>
              </a:endParaRPr>
            </a:p>
          </p:txBody>
        </p:sp>
        <p:sp>
          <p:nvSpPr>
            <p:cNvPr id="66" name="文本框 12"/>
            <p:cNvSpPr txBox="1">
              <a:spLocks noChangeArrowheads="1"/>
            </p:cNvSpPr>
            <p:nvPr/>
          </p:nvSpPr>
          <p:spPr bwMode="auto">
            <a:xfrm>
              <a:off x="774700" y="407988"/>
              <a:ext cx="21558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b="1" dirty="0">
                  <a:solidFill>
                    <a:schemeClr val="bg1">
                      <a:lumMod val="50000"/>
                    </a:schemeClr>
                  </a:solidFill>
                  <a:latin typeface="微软雅黑" pitchFamily="34" charset="-122"/>
                  <a:ea typeface="微软雅黑" pitchFamily="34" charset="-122"/>
                </a:rPr>
                <a:t>单击此处添加标题</a:t>
              </a:r>
            </a:p>
          </p:txBody>
        </p:sp>
        <p:sp>
          <p:nvSpPr>
            <p:cNvPr id="67" name="等腰三角形 66"/>
            <p:cNvSpPr/>
            <p:nvPr/>
          </p:nvSpPr>
          <p:spPr>
            <a:xfrm rot="5400000">
              <a:off x="482600" y="488950"/>
              <a:ext cx="261493" cy="225425"/>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345154781"/>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fade">
                                      <p:cBhvr>
                                        <p:cTn id="11" dur="250"/>
                                        <p:tgtEl>
                                          <p:spTgt spid="44"/>
                                        </p:tgtEl>
                                      </p:cBhvr>
                                    </p:animEffect>
                                    <p:anim calcmode="lin" valueType="num">
                                      <p:cBhvr>
                                        <p:cTn id="12" dur="250" fill="hold"/>
                                        <p:tgtEl>
                                          <p:spTgt spid="44"/>
                                        </p:tgtEl>
                                        <p:attrNameLst>
                                          <p:attrName>ppt_x</p:attrName>
                                        </p:attrNameLst>
                                      </p:cBhvr>
                                      <p:tavLst>
                                        <p:tav tm="0">
                                          <p:val>
                                            <p:strVal val="#ppt_x"/>
                                          </p:val>
                                        </p:tav>
                                        <p:tav tm="100000">
                                          <p:val>
                                            <p:strVal val="#ppt_x"/>
                                          </p:val>
                                        </p:tav>
                                      </p:tavLst>
                                    </p:anim>
                                    <p:anim calcmode="lin" valueType="num">
                                      <p:cBhvr>
                                        <p:cTn id="13" dur="250" fill="hold"/>
                                        <p:tgtEl>
                                          <p:spTgt spid="44"/>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42" presetClass="entr" presetSubtype="0" fill="hold" grpId="0" nodeType="after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fade">
                                      <p:cBhvr>
                                        <p:cTn id="17" dur="250"/>
                                        <p:tgtEl>
                                          <p:spTgt spid="45"/>
                                        </p:tgtEl>
                                      </p:cBhvr>
                                    </p:animEffect>
                                    <p:anim calcmode="lin" valueType="num">
                                      <p:cBhvr>
                                        <p:cTn id="18" dur="250" fill="hold"/>
                                        <p:tgtEl>
                                          <p:spTgt spid="45"/>
                                        </p:tgtEl>
                                        <p:attrNameLst>
                                          <p:attrName>ppt_x</p:attrName>
                                        </p:attrNameLst>
                                      </p:cBhvr>
                                      <p:tavLst>
                                        <p:tav tm="0">
                                          <p:val>
                                            <p:strVal val="#ppt_x"/>
                                          </p:val>
                                        </p:tav>
                                        <p:tav tm="100000">
                                          <p:val>
                                            <p:strVal val="#ppt_x"/>
                                          </p:val>
                                        </p:tav>
                                      </p:tavLst>
                                    </p:anim>
                                    <p:anim calcmode="lin" valueType="num">
                                      <p:cBhvr>
                                        <p:cTn id="19" dur="250" fill="hold"/>
                                        <p:tgtEl>
                                          <p:spTgt spid="45"/>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grpId="0" nodeType="after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fade">
                                      <p:cBhvr>
                                        <p:cTn id="23" dur="250"/>
                                        <p:tgtEl>
                                          <p:spTgt spid="46"/>
                                        </p:tgtEl>
                                      </p:cBhvr>
                                    </p:animEffect>
                                    <p:anim calcmode="lin" valueType="num">
                                      <p:cBhvr>
                                        <p:cTn id="24" dur="250" fill="hold"/>
                                        <p:tgtEl>
                                          <p:spTgt spid="46"/>
                                        </p:tgtEl>
                                        <p:attrNameLst>
                                          <p:attrName>ppt_x</p:attrName>
                                        </p:attrNameLst>
                                      </p:cBhvr>
                                      <p:tavLst>
                                        <p:tav tm="0">
                                          <p:val>
                                            <p:strVal val="#ppt_x"/>
                                          </p:val>
                                        </p:tav>
                                        <p:tav tm="100000">
                                          <p:val>
                                            <p:strVal val="#ppt_x"/>
                                          </p:val>
                                        </p:tav>
                                      </p:tavLst>
                                    </p:anim>
                                    <p:anim calcmode="lin" valueType="num">
                                      <p:cBhvr>
                                        <p:cTn id="25" dur="250" fill="hold"/>
                                        <p:tgtEl>
                                          <p:spTgt spid="46"/>
                                        </p:tgtEl>
                                        <p:attrNameLst>
                                          <p:attrName>ppt_y</p:attrName>
                                        </p:attrNameLst>
                                      </p:cBhvr>
                                      <p:tavLst>
                                        <p:tav tm="0">
                                          <p:val>
                                            <p:strVal val="#ppt_y+.1"/>
                                          </p:val>
                                        </p:tav>
                                        <p:tav tm="100000">
                                          <p:val>
                                            <p:strVal val="#ppt_y"/>
                                          </p:val>
                                        </p:tav>
                                      </p:tavLst>
                                    </p:anim>
                                  </p:childTnLst>
                                </p:cTn>
                              </p:par>
                            </p:childTnLst>
                          </p:cTn>
                        </p:par>
                        <p:par>
                          <p:cTn id="26" fill="hold">
                            <p:stCondLst>
                              <p:cond delay="1250"/>
                            </p:stCondLst>
                            <p:childTnLst>
                              <p:par>
                                <p:cTn id="27" presetID="42" presetClass="entr" presetSubtype="0" fill="hold" grpId="0" nodeType="afterEffect">
                                  <p:stCondLst>
                                    <p:cond delay="0"/>
                                  </p:stCondLst>
                                  <p:childTnLst>
                                    <p:set>
                                      <p:cBhvr>
                                        <p:cTn id="28" dur="1" fill="hold">
                                          <p:stCondLst>
                                            <p:cond delay="0"/>
                                          </p:stCondLst>
                                        </p:cTn>
                                        <p:tgtEl>
                                          <p:spTgt spid="47"/>
                                        </p:tgtEl>
                                        <p:attrNameLst>
                                          <p:attrName>style.visibility</p:attrName>
                                        </p:attrNameLst>
                                      </p:cBhvr>
                                      <p:to>
                                        <p:strVal val="visible"/>
                                      </p:to>
                                    </p:set>
                                    <p:animEffect transition="in" filter="fade">
                                      <p:cBhvr>
                                        <p:cTn id="29" dur="250"/>
                                        <p:tgtEl>
                                          <p:spTgt spid="47"/>
                                        </p:tgtEl>
                                      </p:cBhvr>
                                    </p:animEffect>
                                    <p:anim calcmode="lin" valueType="num">
                                      <p:cBhvr>
                                        <p:cTn id="30" dur="250" fill="hold"/>
                                        <p:tgtEl>
                                          <p:spTgt spid="47"/>
                                        </p:tgtEl>
                                        <p:attrNameLst>
                                          <p:attrName>ppt_x</p:attrName>
                                        </p:attrNameLst>
                                      </p:cBhvr>
                                      <p:tavLst>
                                        <p:tav tm="0">
                                          <p:val>
                                            <p:strVal val="#ppt_x"/>
                                          </p:val>
                                        </p:tav>
                                        <p:tav tm="100000">
                                          <p:val>
                                            <p:strVal val="#ppt_x"/>
                                          </p:val>
                                        </p:tav>
                                      </p:tavLst>
                                    </p:anim>
                                    <p:anim calcmode="lin" valueType="num">
                                      <p:cBhvr>
                                        <p:cTn id="31" dur="250" fill="hold"/>
                                        <p:tgtEl>
                                          <p:spTgt spid="47"/>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42" presetClass="entr" presetSubtype="0" fill="hold" grpId="0" nodeType="afterEffect">
                                  <p:stCondLst>
                                    <p:cond delay="0"/>
                                  </p:stCondLst>
                                  <p:childTnLst>
                                    <p:set>
                                      <p:cBhvr>
                                        <p:cTn id="34" dur="1" fill="hold">
                                          <p:stCondLst>
                                            <p:cond delay="0"/>
                                          </p:stCondLst>
                                        </p:cTn>
                                        <p:tgtEl>
                                          <p:spTgt spid="48"/>
                                        </p:tgtEl>
                                        <p:attrNameLst>
                                          <p:attrName>style.visibility</p:attrName>
                                        </p:attrNameLst>
                                      </p:cBhvr>
                                      <p:to>
                                        <p:strVal val="visible"/>
                                      </p:to>
                                    </p:set>
                                    <p:animEffect transition="in" filter="fade">
                                      <p:cBhvr>
                                        <p:cTn id="35" dur="250"/>
                                        <p:tgtEl>
                                          <p:spTgt spid="48"/>
                                        </p:tgtEl>
                                      </p:cBhvr>
                                    </p:animEffect>
                                    <p:anim calcmode="lin" valueType="num">
                                      <p:cBhvr>
                                        <p:cTn id="36" dur="250" fill="hold"/>
                                        <p:tgtEl>
                                          <p:spTgt spid="48"/>
                                        </p:tgtEl>
                                        <p:attrNameLst>
                                          <p:attrName>ppt_x</p:attrName>
                                        </p:attrNameLst>
                                      </p:cBhvr>
                                      <p:tavLst>
                                        <p:tav tm="0">
                                          <p:val>
                                            <p:strVal val="#ppt_x"/>
                                          </p:val>
                                        </p:tav>
                                        <p:tav tm="100000">
                                          <p:val>
                                            <p:strVal val="#ppt_x"/>
                                          </p:val>
                                        </p:tav>
                                      </p:tavLst>
                                    </p:anim>
                                    <p:anim calcmode="lin" valueType="num">
                                      <p:cBhvr>
                                        <p:cTn id="37" dur="250" fill="hold"/>
                                        <p:tgtEl>
                                          <p:spTgt spid="48"/>
                                        </p:tgtEl>
                                        <p:attrNameLst>
                                          <p:attrName>ppt_y</p:attrName>
                                        </p:attrNameLst>
                                      </p:cBhvr>
                                      <p:tavLst>
                                        <p:tav tm="0">
                                          <p:val>
                                            <p:strVal val="#ppt_y+.1"/>
                                          </p:val>
                                        </p:tav>
                                        <p:tav tm="100000">
                                          <p:val>
                                            <p:strVal val="#ppt_y"/>
                                          </p:val>
                                        </p:tav>
                                      </p:tavLst>
                                    </p:anim>
                                  </p:childTnLst>
                                </p:cTn>
                              </p:par>
                            </p:childTnLst>
                          </p:cTn>
                        </p:par>
                        <p:par>
                          <p:cTn id="38" fill="hold">
                            <p:stCondLst>
                              <p:cond delay="1750"/>
                            </p:stCondLst>
                            <p:childTnLst>
                              <p:par>
                                <p:cTn id="39" presetID="42" presetClass="entr" presetSubtype="0" fill="hold" grpId="0" nodeType="afterEffect">
                                  <p:stCondLst>
                                    <p:cond delay="0"/>
                                  </p:stCondLst>
                                  <p:childTnLst>
                                    <p:set>
                                      <p:cBhvr>
                                        <p:cTn id="40" dur="1" fill="hold">
                                          <p:stCondLst>
                                            <p:cond delay="0"/>
                                          </p:stCondLst>
                                        </p:cTn>
                                        <p:tgtEl>
                                          <p:spTgt spid="49"/>
                                        </p:tgtEl>
                                        <p:attrNameLst>
                                          <p:attrName>style.visibility</p:attrName>
                                        </p:attrNameLst>
                                      </p:cBhvr>
                                      <p:to>
                                        <p:strVal val="visible"/>
                                      </p:to>
                                    </p:set>
                                    <p:animEffect transition="in" filter="fade">
                                      <p:cBhvr>
                                        <p:cTn id="41" dur="250"/>
                                        <p:tgtEl>
                                          <p:spTgt spid="49"/>
                                        </p:tgtEl>
                                      </p:cBhvr>
                                    </p:animEffect>
                                    <p:anim calcmode="lin" valueType="num">
                                      <p:cBhvr>
                                        <p:cTn id="42" dur="250" fill="hold"/>
                                        <p:tgtEl>
                                          <p:spTgt spid="49"/>
                                        </p:tgtEl>
                                        <p:attrNameLst>
                                          <p:attrName>ppt_x</p:attrName>
                                        </p:attrNameLst>
                                      </p:cBhvr>
                                      <p:tavLst>
                                        <p:tav tm="0">
                                          <p:val>
                                            <p:strVal val="#ppt_x"/>
                                          </p:val>
                                        </p:tav>
                                        <p:tav tm="100000">
                                          <p:val>
                                            <p:strVal val="#ppt_x"/>
                                          </p:val>
                                        </p:tav>
                                      </p:tavLst>
                                    </p:anim>
                                    <p:anim calcmode="lin" valueType="num">
                                      <p:cBhvr>
                                        <p:cTn id="43" dur="250" fill="hold"/>
                                        <p:tgtEl>
                                          <p:spTgt spid="49"/>
                                        </p:tgtEl>
                                        <p:attrNameLst>
                                          <p:attrName>ppt_y</p:attrName>
                                        </p:attrNameLst>
                                      </p:cBhvr>
                                      <p:tavLst>
                                        <p:tav tm="0">
                                          <p:val>
                                            <p:strVal val="#ppt_y+.1"/>
                                          </p:val>
                                        </p:tav>
                                        <p:tav tm="100000">
                                          <p:val>
                                            <p:strVal val="#ppt_y"/>
                                          </p:val>
                                        </p:tav>
                                      </p:tavLst>
                                    </p:anim>
                                  </p:childTnLst>
                                </p:cTn>
                              </p:par>
                            </p:childTnLst>
                          </p:cTn>
                        </p:par>
                        <p:par>
                          <p:cTn id="44" fill="hold">
                            <p:stCondLst>
                              <p:cond delay="2000"/>
                            </p:stCondLst>
                            <p:childTnLst>
                              <p:par>
                                <p:cTn id="45" presetID="42" presetClass="entr" presetSubtype="0" fill="hold" grpId="0" nodeType="afterEffect">
                                  <p:stCondLst>
                                    <p:cond delay="0"/>
                                  </p:stCondLst>
                                  <p:childTnLst>
                                    <p:set>
                                      <p:cBhvr>
                                        <p:cTn id="46" dur="1" fill="hold">
                                          <p:stCondLst>
                                            <p:cond delay="0"/>
                                          </p:stCondLst>
                                        </p:cTn>
                                        <p:tgtEl>
                                          <p:spTgt spid="50"/>
                                        </p:tgtEl>
                                        <p:attrNameLst>
                                          <p:attrName>style.visibility</p:attrName>
                                        </p:attrNameLst>
                                      </p:cBhvr>
                                      <p:to>
                                        <p:strVal val="visible"/>
                                      </p:to>
                                    </p:set>
                                    <p:animEffect transition="in" filter="fade">
                                      <p:cBhvr>
                                        <p:cTn id="47" dur="250"/>
                                        <p:tgtEl>
                                          <p:spTgt spid="50"/>
                                        </p:tgtEl>
                                      </p:cBhvr>
                                    </p:animEffect>
                                    <p:anim calcmode="lin" valueType="num">
                                      <p:cBhvr>
                                        <p:cTn id="48" dur="250" fill="hold"/>
                                        <p:tgtEl>
                                          <p:spTgt spid="50"/>
                                        </p:tgtEl>
                                        <p:attrNameLst>
                                          <p:attrName>ppt_x</p:attrName>
                                        </p:attrNameLst>
                                      </p:cBhvr>
                                      <p:tavLst>
                                        <p:tav tm="0">
                                          <p:val>
                                            <p:strVal val="#ppt_x"/>
                                          </p:val>
                                        </p:tav>
                                        <p:tav tm="100000">
                                          <p:val>
                                            <p:strVal val="#ppt_x"/>
                                          </p:val>
                                        </p:tav>
                                      </p:tavLst>
                                    </p:anim>
                                    <p:anim calcmode="lin" valueType="num">
                                      <p:cBhvr>
                                        <p:cTn id="49" dur="250" fill="hold"/>
                                        <p:tgtEl>
                                          <p:spTgt spid="50"/>
                                        </p:tgtEl>
                                        <p:attrNameLst>
                                          <p:attrName>ppt_y</p:attrName>
                                        </p:attrNameLst>
                                      </p:cBhvr>
                                      <p:tavLst>
                                        <p:tav tm="0">
                                          <p:val>
                                            <p:strVal val="#ppt_y+.1"/>
                                          </p:val>
                                        </p:tav>
                                        <p:tav tm="100000">
                                          <p:val>
                                            <p:strVal val="#ppt_y"/>
                                          </p:val>
                                        </p:tav>
                                      </p:tavLst>
                                    </p:anim>
                                  </p:childTnLst>
                                </p:cTn>
                              </p:par>
                            </p:childTnLst>
                          </p:cTn>
                        </p:par>
                        <p:par>
                          <p:cTn id="50" fill="hold">
                            <p:stCondLst>
                              <p:cond delay="2250"/>
                            </p:stCondLst>
                            <p:childTnLst>
                              <p:par>
                                <p:cTn id="51" presetID="42" presetClass="entr" presetSubtype="0" fill="hold" grpId="0" nodeType="afterEffect">
                                  <p:stCondLst>
                                    <p:cond delay="0"/>
                                  </p:stCondLst>
                                  <p:childTnLst>
                                    <p:set>
                                      <p:cBhvr>
                                        <p:cTn id="52" dur="1" fill="hold">
                                          <p:stCondLst>
                                            <p:cond delay="0"/>
                                          </p:stCondLst>
                                        </p:cTn>
                                        <p:tgtEl>
                                          <p:spTgt spid="51"/>
                                        </p:tgtEl>
                                        <p:attrNameLst>
                                          <p:attrName>style.visibility</p:attrName>
                                        </p:attrNameLst>
                                      </p:cBhvr>
                                      <p:to>
                                        <p:strVal val="visible"/>
                                      </p:to>
                                    </p:set>
                                    <p:animEffect transition="in" filter="fade">
                                      <p:cBhvr>
                                        <p:cTn id="53" dur="250"/>
                                        <p:tgtEl>
                                          <p:spTgt spid="51"/>
                                        </p:tgtEl>
                                      </p:cBhvr>
                                    </p:animEffect>
                                    <p:anim calcmode="lin" valueType="num">
                                      <p:cBhvr>
                                        <p:cTn id="54" dur="250" fill="hold"/>
                                        <p:tgtEl>
                                          <p:spTgt spid="51"/>
                                        </p:tgtEl>
                                        <p:attrNameLst>
                                          <p:attrName>ppt_x</p:attrName>
                                        </p:attrNameLst>
                                      </p:cBhvr>
                                      <p:tavLst>
                                        <p:tav tm="0">
                                          <p:val>
                                            <p:strVal val="#ppt_x"/>
                                          </p:val>
                                        </p:tav>
                                        <p:tav tm="100000">
                                          <p:val>
                                            <p:strVal val="#ppt_x"/>
                                          </p:val>
                                        </p:tav>
                                      </p:tavLst>
                                    </p:anim>
                                    <p:anim calcmode="lin" valueType="num">
                                      <p:cBhvr>
                                        <p:cTn id="55" dur="250" fill="hold"/>
                                        <p:tgtEl>
                                          <p:spTgt spid="51"/>
                                        </p:tgtEl>
                                        <p:attrNameLst>
                                          <p:attrName>ppt_y</p:attrName>
                                        </p:attrNameLst>
                                      </p:cBhvr>
                                      <p:tavLst>
                                        <p:tav tm="0">
                                          <p:val>
                                            <p:strVal val="#ppt_y+.1"/>
                                          </p:val>
                                        </p:tav>
                                        <p:tav tm="100000">
                                          <p:val>
                                            <p:strVal val="#ppt_y"/>
                                          </p:val>
                                        </p:tav>
                                      </p:tavLst>
                                    </p:anim>
                                  </p:childTnLst>
                                </p:cTn>
                              </p:par>
                            </p:childTnLst>
                          </p:cTn>
                        </p:par>
                        <p:par>
                          <p:cTn id="56" fill="hold">
                            <p:stCondLst>
                              <p:cond delay="2500"/>
                            </p:stCondLst>
                            <p:childTnLst>
                              <p:par>
                                <p:cTn id="57" presetID="42" presetClass="entr" presetSubtype="0" fill="hold" grpId="0" nodeType="afterEffect">
                                  <p:stCondLst>
                                    <p:cond delay="0"/>
                                  </p:stCondLst>
                                  <p:childTnLst>
                                    <p:set>
                                      <p:cBhvr>
                                        <p:cTn id="58" dur="1" fill="hold">
                                          <p:stCondLst>
                                            <p:cond delay="0"/>
                                          </p:stCondLst>
                                        </p:cTn>
                                        <p:tgtEl>
                                          <p:spTgt spid="52"/>
                                        </p:tgtEl>
                                        <p:attrNameLst>
                                          <p:attrName>style.visibility</p:attrName>
                                        </p:attrNameLst>
                                      </p:cBhvr>
                                      <p:to>
                                        <p:strVal val="visible"/>
                                      </p:to>
                                    </p:set>
                                    <p:animEffect transition="in" filter="fade">
                                      <p:cBhvr>
                                        <p:cTn id="59" dur="250"/>
                                        <p:tgtEl>
                                          <p:spTgt spid="52"/>
                                        </p:tgtEl>
                                      </p:cBhvr>
                                    </p:animEffect>
                                    <p:anim calcmode="lin" valueType="num">
                                      <p:cBhvr>
                                        <p:cTn id="60" dur="250" fill="hold"/>
                                        <p:tgtEl>
                                          <p:spTgt spid="52"/>
                                        </p:tgtEl>
                                        <p:attrNameLst>
                                          <p:attrName>ppt_x</p:attrName>
                                        </p:attrNameLst>
                                      </p:cBhvr>
                                      <p:tavLst>
                                        <p:tav tm="0">
                                          <p:val>
                                            <p:strVal val="#ppt_x"/>
                                          </p:val>
                                        </p:tav>
                                        <p:tav tm="100000">
                                          <p:val>
                                            <p:strVal val="#ppt_x"/>
                                          </p:val>
                                        </p:tav>
                                      </p:tavLst>
                                    </p:anim>
                                    <p:anim calcmode="lin" valueType="num">
                                      <p:cBhvr>
                                        <p:cTn id="61" dur="250" fill="hold"/>
                                        <p:tgtEl>
                                          <p:spTgt spid="52"/>
                                        </p:tgtEl>
                                        <p:attrNameLst>
                                          <p:attrName>ppt_y</p:attrName>
                                        </p:attrNameLst>
                                      </p:cBhvr>
                                      <p:tavLst>
                                        <p:tav tm="0">
                                          <p:val>
                                            <p:strVal val="#ppt_y+.1"/>
                                          </p:val>
                                        </p:tav>
                                        <p:tav tm="100000">
                                          <p:val>
                                            <p:strVal val="#ppt_y"/>
                                          </p:val>
                                        </p:tav>
                                      </p:tavLst>
                                    </p:anim>
                                  </p:childTnLst>
                                </p:cTn>
                              </p:par>
                            </p:childTnLst>
                          </p:cTn>
                        </p:par>
                        <p:par>
                          <p:cTn id="62" fill="hold">
                            <p:stCondLst>
                              <p:cond delay="2750"/>
                            </p:stCondLst>
                            <p:childTnLst>
                              <p:par>
                                <p:cTn id="63" presetID="42" presetClass="entr" presetSubtype="0" fill="hold" grpId="0" nodeType="afterEffect">
                                  <p:stCondLst>
                                    <p:cond delay="0"/>
                                  </p:stCondLst>
                                  <p:childTnLst>
                                    <p:set>
                                      <p:cBhvr>
                                        <p:cTn id="64" dur="1" fill="hold">
                                          <p:stCondLst>
                                            <p:cond delay="0"/>
                                          </p:stCondLst>
                                        </p:cTn>
                                        <p:tgtEl>
                                          <p:spTgt spid="53"/>
                                        </p:tgtEl>
                                        <p:attrNameLst>
                                          <p:attrName>style.visibility</p:attrName>
                                        </p:attrNameLst>
                                      </p:cBhvr>
                                      <p:to>
                                        <p:strVal val="visible"/>
                                      </p:to>
                                    </p:set>
                                    <p:animEffect transition="in" filter="fade">
                                      <p:cBhvr>
                                        <p:cTn id="65" dur="250"/>
                                        <p:tgtEl>
                                          <p:spTgt spid="53"/>
                                        </p:tgtEl>
                                      </p:cBhvr>
                                    </p:animEffect>
                                    <p:anim calcmode="lin" valueType="num">
                                      <p:cBhvr>
                                        <p:cTn id="66" dur="250" fill="hold"/>
                                        <p:tgtEl>
                                          <p:spTgt spid="53"/>
                                        </p:tgtEl>
                                        <p:attrNameLst>
                                          <p:attrName>ppt_x</p:attrName>
                                        </p:attrNameLst>
                                      </p:cBhvr>
                                      <p:tavLst>
                                        <p:tav tm="0">
                                          <p:val>
                                            <p:strVal val="#ppt_x"/>
                                          </p:val>
                                        </p:tav>
                                        <p:tav tm="100000">
                                          <p:val>
                                            <p:strVal val="#ppt_x"/>
                                          </p:val>
                                        </p:tav>
                                      </p:tavLst>
                                    </p:anim>
                                    <p:anim calcmode="lin" valueType="num">
                                      <p:cBhvr>
                                        <p:cTn id="67" dur="250" fill="hold"/>
                                        <p:tgtEl>
                                          <p:spTgt spid="53"/>
                                        </p:tgtEl>
                                        <p:attrNameLst>
                                          <p:attrName>ppt_y</p:attrName>
                                        </p:attrNameLst>
                                      </p:cBhvr>
                                      <p:tavLst>
                                        <p:tav tm="0">
                                          <p:val>
                                            <p:strVal val="#ppt_y+.1"/>
                                          </p:val>
                                        </p:tav>
                                        <p:tav tm="100000">
                                          <p:val>
                                            <p:strVal val="#ppt_y"/>
                                          </p:val>
                                        </p:tav>
                                      </p:tavLst>
                                    </p:anim>
                                  </p:childTnLst>
                                </p:cTn>
                              </p:par>
                            </p:childTnLst>
                          </p:cTn>
                        </p:par>
                        <p:par>
                          <p:cTn id="68" fill="hold">
                            <p:stCondLst>
                              <p:cond delay="3000"/>
                            </p:stCondLst>
                            <p:childTnLst>
                              <p:par>
                                <p:cTn id="69" presetID="42" presetClass="entr" presetSubtype="0" fill="hold" grpId="0" nodeType="afterEffect">
                                  <p:stCondLst>
                                    <p:cond delay="0"/>
                                  </p:stCondLst>
                                  <p:childTnLst>
                                    <p:set>
                                      <p:cBhvr>
                                        <p:cTn id="70" dur="1" fill="hold">
                                          <p:stCondLst>
                                            <p:cond delay="0"/>
                                          </p:stCondLst>
                                        </p:cTn>
                                        <p:tgtEl>
                                          <p:spTgt spid="54"/>
                                        </p:tgtEl>
                                        <p:attrNameLst>
                                          <p:attrName>style.visibility</p:attrName>
                                        </p:attrNameLst>
                                      </p:cBhvr>
                                      <p:to>
                                        <p:strVal val="visible"/>
                                      </p:to>
                                    </p:set>
                                    <p:animEffect transition="in" filter="fade">
                                      <p:cBhvr>
                                        <p:cTn id="71" dur="250"/>
                                        <p:tgtEl>
                                          <p:spTgt spid="54"/>
                                        </p:tgtEl>
                                      </p:cBhvr>
                                    </p:animEffect>
                                    <p:anim calcmode="lin" valueType="num">
                                      <p:cBhvr>
                                        <p:cTn id="72" dur="250" fill="hold"/>
                                        <p:tgtEl>
                                          <p:spTgt spid="54"/>
                                        </p:tgtEl>
                                        <p:attrNameLst>
                                          <p:attrName>ppt_x</p:attrName>
                                        </p:attrNameLst>
                                      </p:cBhvr>
                                      <p:tavLst>
                                        <p:tav tm="0">
                                          <p:val>
                                            <p:strVal val="#ppt_x"/>
                                          </p:val>
                                        </p:tav>
                                        <p:tav tm="100000">
                                          <p:val>
                                            <p:strVal val="#ppt_x"/>
                                          </p:val>
                                        </p:tav>
                                      </p:tavLst>
                                    </p:anim>
                                    <p:anim calcmode="lin" valueType="num">
                                      <p:cBhvr>
                                        <p:cTn id="73" dur="250" fill="hold"/>
                                        <p:tgtEl>
                                          <p:spTgt spid="54"/>
                                        </p:tgtEl>
                                        <p:attrNameLst>
                                          <p:attrName>ppt_y</p:attrName>
                                        </p:attrNameLst>
                                      </p:cBhvr>
                                      <p:tavLst>
                                        <p:tav tm="0">
                                          <p:val>
                                            <p:strVal val="#ppt_y+.1"/>
                                          </p:val>
                                        </p:tav>
                                        <p:tav tm="100000">
                                          <p:val>
                                            <p:strVal val="#ppt_y"/>
                                          </p:val>
                                        </p:tav>
                                      </p:tavLst>
                                    </p:anim>
                                  </p:childTnLst>
                                </p:cTn>
                              </p:par>
                            </p:childTnLst>
                          </p:cTn>
                        </p:par>
                        <p:par>
                          <p:cTn id="74" fill="hold">
                            <p:stCondLst>
                              <p:cond delay="3250"/>
                            </p:stCondLst>
                            <p:childTnLst>
                              <p:par>
                                <p:cTn id="75" presetID="42" presetClass="entr" presetSubtype="0" fill="hold" grpId="0" nodeType="afterEffect">
                                  <p:stCondLst>
                                    <p:cond delay="0"/>
                                  </p:stCondLst>
                                  <p:childTnLst>
                                    <p:set>
                                      <p:cBhvr>
                                        <p:cTn id="76" dur="1" fill="hold">
                                          <p:stCondLst>
                                            <p:cond delay="0"/>
                                          </p:stCondLst>
                                        </p:cTn>
                                        <p:tgtEl>
                                          <p:spTgt spid="55"/>
                                        </p:tgtEl>
                                        <p:attrNameLst>
                                          <p:attrName>style.visibility</p:attrName>
                                        </p:attrNameLst>
                                      </p:cBhvr>
                                      <p:to>
                                        <p:strVal val="visible"/>
                                      </p:to>
                                    </p:set>
                                    <p:animEffect transition="in" filter="fade">
                                      <p:cBhvr>
                                        <p:cTn id="77" dur="250"/>
                                        <p:tgtEl>
                                          <p:spTgt spid="55"/>
                                        </p:tgtEl>
                                      </p:cBhvr>
                                    </p:animEffect>
                                    <p:anim calcmode="lin" valueType="num">
                                      <p:cBhvr>
                                        <p:cTn id="78" dur="250" fill="hold"/>
                                        <p:tgtEl>
                                          <p:spTgt spid="55"/>
                                        </p:tgtEl>
                                        <p:attrNameLst>
                                          <p:attrName>ppt_x</p:attrName>
                                        </p:attrNameLst>
                                      </p:cBhvr>
                                      <p:tavLst>
                                        <p:tav tm="0">
                                          <p:val>
                                            <p:strVal val="#ppt_x"/>
                                          </p:val>
                                        </p:tav>
                                        <p:tav tm="100000">
                                          <p:val>
                                            <p:strVal val="#ppt_x"/>
                                          </p:val>
                                        </p:tav>
                                      </p:tavLst>
                                    </p:anim>
                                    <p:anim calcmode="lin" valueType="num">
                                      <p:cBhvr>
                                        <p:cTn id="79" dur="250" fill="hold"/>
                                        <p:tgtEl>
                                          <p:spTgt spid="55"/>
                                        </p:tgtEl>
                                        <p:attrNameLst>
                                          <p:attrName>ppt_y</p:attrName>
                                        </p:attrNameLst>
                                      </p:cBhvr>
                                      <p:tavLst>
                                        <p:tav tm="0">
                                          <p:val>
                                            <p:strVal val="#ppt_y+.1"/>
                                          </p:val>
                                        </p:tav>
                                        <p:tav tm="100000">
                                          <p:val>
                                            <p:strVal val="#ppt_y"/>
                                          </p:val>
                                        </p:tav>
                                      </p:tavLst>
                                    </p:anim>
                                  </p:childTnLst>
                                </p:cTn>
                              </p:par>
                            </p:childTnLst>
                          </p:cTn>
                        </p:par>
                        <p:par>
                          <p:cTn id="80" fill="hold">
                            <p:stCondLst>
                              <p:cond delay="3500"/>
                            </p:stCondLst>
                            <p:childTnLst>
                              <p:par>
                                <p:cTn id="81" presetID="42" presetClass="entr" presetSubtype="0" fill="hold" grpId="0" nodeType="afterEffect">
                                  <p:stCondLst>
                                    <p:cond delay="0"/>
                                  </p:stCondLst>
                                  <p:childTnLst>
                                    <p:set>
                                      <p:cBhvr>
                                        <p:cTn id="82" dur="1" fill="hold">
                                          <p:stCondLst>
                                            <p:cond delay="0"/>
                                          </p:stCondLst>
                                        </p:cTn>
                                        <p:tgtEl>
                                          <p:spTgt spid="56"/>
                                        </p:tgtEl>
                                        <p:attrNameLst>
                                          <p:attrName>style.visibility</p:attrName>
                                        </p:attrNameLst>
                                      </p:cBhvr>
                                      <p:to>
                                        <p:strVal val="visible"/>
                                      </p:to>
                                    </p:set>
                                    <p:animEffect transition="in" filter="fade">
                                      <p:cBhvr>
                                        <p:cTn id="83" dur="250"/>
                                        <p:tgtEl>
                                          <p:spTgt spid="56"/>
                                        </p:tgtEl>
                                      </p:cBhvr>
                                    </p:animEffect>
                                    <p:anim calcmode="lin" valueType="num">
                                      <p:cBhvr>
                                        <p:cTn id="84" dur="250" fill="hold"/>
                                        <p:tgtEl>
                                          <p:spTgt spid="56"/>
                                        </p:tgtEl>
                                        <p:attrNameLst>
                                          <p:attrName>ppt_x</p:attrName>
                                        </p:attrNameLst>
                                      </p:cBhvr>
                                      <p:tavLst>
                                        <p:tav tm="0">
                                          <p:val>
                                            <p:strVal val="#ppt_x"/>
                                          </p:val>
                                        </p:tav>
                                        <p:tav tm="100000">
                                          <p:val>
                                            <p:strVal val="#ppt_x"/>
                                          </p:val>
                                        </p:tav>
                                      </p:tavLst>
                                    </p:anim>
                                    <p:anim calcmode="lin" valueType="num">
                                      <p:cBhvr>
                                        <p:cTn id="85" dur="250" fill="hold"/>
                                        <p:tgtEl>
                                          <p:spTgt spid="56"/>
                                        </p:tgtEl>
                                        <p:attrNameLst>
                                          <p:attrName>ppt_y</p:attrName>
                                        </p:attrNameLst>
                                      </p:cBhvr>
                                      <p:tavLst>
                                        <p:tav tm="0">
                                          <p:val>
                                            <p:strVal val="#ppt_y+.1"/>
                                          </p:val>
                                        </p:tav>
                                        <p:tav tm="100000">
                                          <p:val>
                                            <p:strVal val="#ppt_y"/>
                                          </p:val>
                                        </p:tav>
                                      </p:tavLst>
                                    </p:anim>
                                  </p:childTnLst>
                                </p:cTn>
                              </p:par>
                            </p:childTnLst>
                          </p:cTn>
                        </p:par>
                        <p:par>
                          <p:cTn id="86" fill="hold">
                            <p:stCondLst>
                              <p:cond delay="3750"/>
                            </p:stCondLst>
                            <p:childTnLst>
                              <p:par>
                                <p:cTn id="87" presetID="42" presetClass="entr" presetSubtype="0" fill="hold" grpId="0" nodeType="afterEffect">
                                  <p:stCondLst>
                                    <p:cond delay="0"/>
                                  </p:stCondLst>
                                  <p:childTnLst>
                                    <p:set>
                                      <p:cBhvr>
                                        <p:cTn id="88" dur="1" fill="hold">
                                          <p:stCondLst>
                                            <p:cond delay="0"/>
                                          </p:stCondLst>
                                        </p:cTn>
                                        <p:tgtEl>
                                          <p:spTgt spid="57"/>
                                        </p:tgtEl>
                                        <p:attrNameLst>
                                          <p:attrName>style.visibility</p:attrName>
                                        </p:attrNameLst>
                                      </p:cBhvr>
                                      <p:to>
                                        <p:strVal val="visible"/>
                                      </p:to>
                                    </p:set>
                                    <p:animEffect transition="in" filter="fade">
                                      <p:cBhvr>
                                        <p:cTn id="89" dur="250"/>
                                        <p:tgtEl>
                                          <p:spTgt spid="57"/>
                                        </p:tgtEl>
                                      </p:cBhvr>
                                    </p:animEffect>
                                    <p:anim calcmode="lin" valueType="num">
                                      <p:cBhvr>
                                        <p:cTn id="90" dur="250" fill="hold"/>
                                        <p:tgtEl>
                                          <p:spTgt spid="57"/>
                                        </p:tgtEl>
                                        <p:attrNameLst>
                                          <p:attrName>ppt_x</p:attrName>
                                        </p:attrNameLst>
                                      </p:cBhvr>
                                      <p:tavLst>
                                        <p:tav tm="0">
                                          <p:val>
                                            <p:strVal val="#ppt_x"/>
                                          </p:val>
                                        </p:tav>
                                        <p:tav tm="100000">
                                          <p:val>
                                            <p:strVal val="#ppt_x"/>
                                          </p:val>
                                        </p:tav>
                                      </p:tavLst>
                                    </p:anim>
                                    <p:anim calcmode="lin" valueType="num">
                                      <p:cBhvr>
                                        <p:cTn id="91" dur="250" fill="hold"/>
                                        <p:tgtEl>
                                          <p:spTgt spid="57"/>
                                        </p:tgtEl>
                                        <p:attrNameLst>
                                          <p:attrName>ppt_y</p:attrName>
                                        </p:attrNameLst>
                                      </p:cBhvr>
                                      <p:tavLst>
                                        <p:tav tm="0">
                                          <p:val>
                                            <p:strVal val="#ppt_y+.1"/>
                                          </p:val>
                                        </p:tav>
                                        <p:tav tm="100000">
                                          <p:val>
                                            <p:strVal val="#ppt_y"/>
                                          </p:val>
                                        </p:tav>
                                      </p:tavLst>
                                    </p:anim>
                                  </p:childTnLst>
                                </p:cTn>
                              </p:par>
                            </p:childTnLst>
                          </p:cTn>
                        </p:par>
                        <p:par>
                          <p:cTn id="92" fill="hold">
                            <p:stCondLst>
                              <p:cond delay="4000"/>
                            </p:stCondLst>
                            <p:childTnLst>
                              <p:par>
                                <p:cTn id="93" presetID="42" presetClass="entr" presetSubtype="0" fill="hold" grpId="0" nodeType="afterEffect">
                                  <p:stCondLst>
                                    <p:cond delay="0"/>
                                  </p:stCondLst>
                                  <p:childTnLst>
                                    <p:set>
                                      <p:cBhvr>
                                        <p:cTn id="94" dur="1" fill="hold">
                                          <p:stCondLst>
                                            <p:cond delay="0"/>
                                          </p:stCondLst>
                                        </p:cTn>
                                        <p:tgtEl>
                                          <p:spTgt spid="58"/>
                                        </p:tgtEl>
                                        <p:attrNameLst>
                                          <p:attrName>style.visibility</p:attrName>
                                        </p:attrNameLst>
                                      </p:cBhvr>
                                      <p:to>
                                        <p:strVal val="visible"/>
                                      </p:to>
                                    </p:set>
                                    <p:animEffect transition="in" filter="fade">
                                      <p:cBhvr>
                                        <p:cTn id="95" dur="250"/>
                                        <p:tgtEl>
                                          <p:spTgt spid="58"/>
                                        </p:tgtEl>
                                      </p:cBhvr>
                                    </p:animEffect>
                                    <p:anim calcmode="lin" valueType="num">
                                      <p:cBhvr>
                                        <p:cTn id="96" dur="250" fill="hold"/>
                                        <p:tgtEl>
                                          <p:spTgt spid="58"/>
                                        </p:tgtEl>
                                        <p:attrNameLst>
                                          <p:attrName>ppt_x</p:attrName>
                                        </p:attrNameLst>
                                      </p:cBhvr>
                                      <p:tavLst>
                                        <p:tav tm="0">
                                          <p:val>
                                            <p:strVal val="#ppt_x"/>
                                          </p:val>
                                        </p:tav>
                                        <p:tav tm="100000">
                                          <p:val>
                                            <p:strVal val="#ppt_x"/>
                                          </p:val>
                                        </p:tav>
                                      </p:tavLst>
                                    </p:anim>
                                    <p:anim calcmode="lin" valueType="num">
                                      <p:cBhvr>
                                        <p:cTn id="97" dur="250" fill="hold"/>
                                        <p:tgtEl>
                                          <p:spTgt spid="58"/>
                                        </p:tgtEl>
                                        <p:attrNameLst>
                                          <p:attrName>ppt_y</p:attrName>
                                        </p:attrNameLst>
                                      </p:cBhvr>
                                      <p:tavLst>
                                        <p:tav tm="0">
                                          <p:val>
                                            <p:strVal val="#ppt_y+.1"/>
                                          </p:val>
                                        </p:tav>
                                        <p:tav tm="100000">
                                          <p:val>
                                            <p:strVal val="#ppt_y"/>
                                          </p:val>
                                        </p:tav>
                                      </p:tavLst>
                                    </p:anim>
                                  </p:childTnLst>
                                </p:cTn>
                              </p:par>
                            </p:childTnLst>
                          </p:cTn>
                        </p:par>
                        <p:par>
                          <p:cTn id="98" fill="hold">
                            <p:stCondLst>
                              <p:cond delay="4250"/>
                            </p:stCondLst>
                            <p:childTnLst>
                              <p:par>
                                <p:cTn id="99" presetID="42" presetClass="entr" presetSubtype="0" fill="hold" nodeType="afterEffect">
                                  <p:stCondLst>
                                    <p:cond delay="0"/>
                                  </p:stCondLst>
                                  <p:childTnLst>
                                    <p:set>
                                      <p:cBhvr>
                                        <p:cTn id="100" dur="1" fill="hold">
                                          <p:stCondLst>
                                            <p:cond delay="0"/>
                                          </p:stCondLst>
                                        </p:cTn>
                                        <p:tgtEl>
                                          <p:spTgt spid="59"/>
                                        </p:tgtEl>
                                        <p:attrNameLst>
                                          <p:attrName>style.visibility</p:attrName>
                                        </p:attrNameLst>
                                      </p:cBhvr>
                                      <p:to>
                                        <p:strVal val="visible"/>
                                      </p:to>
                                    </p:set>
                                    <p:animEffect transition="in" filter="fade">
                                      <p:cBhvr>
                                        <p:cTn id="101" dur="250"/>
                                        <p:tgtEl>
                                          <p:spTgt spid="59"/>
                                        </p:tgtEl>
                                      </p:cBhvr>
                                    </p:animEffect>
                                    <p:anim calcmode="lin" valueType="num">
                                      <p:cBhvr>
                                        <p:cTn id="102" dur="250" fill="hold"/>
                                        <p:tgtEl>
                                          <p:spTgt spid="59"/>
                                        </p:tgtEl>
                                        <p:attrNameLst>
                                          <p:attrName>ppt_x</p:attrName>
                                        </p:attrNameLst>
                                      </p:cBhvr>
                                      <p:tavLst>
                                        <p:tav tm="0">
                                          <p:val>
                                            <p:strVal val="#ppt_x"/>
                                          </p:val>
                                        </p:tav>
                                        <p:tav tm="100000">
                                          <p:val>
                                            <p:strVal val="#ppt_x"/>
                                          </p:val>
                                        </p:tav>
                                      </p:tavLst>
                                    </p:anim>
                                    <p:anim calcmode="lin" valueType="num">
                                      <p:cBhvr>
                                        <p:cTn id="103" dur="250" fill="hold"/>
                                        <p:tgtEl>
                                          <p:spTgt spid="59"/>
                                        </p:tgtEl>
                                        <p:attrNameLst>
                                          <p:attrName>ppt_y</p:attrName>
                                        </p:attrNameLst>
                                      </p:cBhvr>
                                      <p:tavLst>
                                        <p:tav tm="0">
                                          <p:val>
                                            <p:strVal val="#ppt_y+.1"/>
                                          </p:val>
                                        </p:tav>
                                        <p:tav tm="100000">
                                          <p:val>
                                            <p:strVal val="#ppt_y"/>
                                          </p:val>
                                        </p:tav>
                                      </p:tavLst>
                                    </p:anim>
                                  </p:childTnLst>
                                </p:cTn>
                              </p:par>
                            </p:childTnLst>
                          </p:cTn>
                        </p:par>
                        <p:par>
                          <p:cTn id="104" fill="hold">
                            <p:stCondLst>
                              <p:cond delay="4500"/>
                            </p:stCondLst>
                            <p:childTnLst>
                              <p:par>
                                <p:cTn id="105" presetID="42" presetClass="entr" presetSubtype="0" fill="hold" nodeType="afterEffect">
                                  <p:stCondLst>
                                    <p:cond delay="0"/>
                                  </p:stCondLst>
                                  <p:childTnLst>
                                    <p:set>
                                      <p:cBhvr>
                                        <p:cTn id="106" dur="1" fill="hold">
                                          <p:stCondLst>
                                            <p:cond delay="0"/>
                                          </p:stCondLst>
                                        </p:cTn>
                                        <p:tgtEl>
                                          <p:spTgt spid="60"/>
                                        </p:tgtEl>
                                        <p:attrNameLst>
                                          <p:attrName>style.visibility</p:attrName>
                                        </p:attrNameLst>
                                      </p:cBhvr>
                                      <p:to>
                                        <p:strVal val="visible"/>
                                      </p:to>
                                    </p:set>
                                    <p:animEffect transition="in" filter="fade">
                                      <p:cBhvr>
                                        <p:cTn id="107" dur="250"/>
                                        <p:tgtEl>
                                          <p:spTgt spid="60"/>
                                        </p:tgtEl>
                                      </p:cBhvr>
                                    </p:animEffect>
                                    <p:anim calcmode="lin" valueType="num">
                                      <p:cBhvr>
                                        <p:cTn id="108" dur="250" fill="hold"/>
                                        <p:tgtEl>
                                          <p:spTgt spid="60"/>
                                        </p:tgtEl>
                                        <p:attrNameLst>
                                          <p:attrName>ppt_x</p:attrName>
                                        </p:attrNameLst>
                                      </p:cBhvr>
                                      <p:tavLst>
                                        <p:tav tm="0">
                                          <p:val>
                                            <p:strVal val="#ppt_x"/>
                                          </p:val>
                                        </p:tav>
                                        <p:tav tm="100000">
                                          <p:val>
                                            <p:strVal val="#ppt_x"/>
                                          </p:val>
                                        </p:tav>
                                      </p:tavLst>
                                    </p:anim>
                                    <p:anim calcmode="lin" valueType="num">
                                      <p:cBhvr>
                                        <p:cTn id="109" dur="250" fill="hold"/>
                                        <p:tgtEl>
                                          <p:spTgt spid="60"/>
                                        </p:tgtEl>
                                        <p:attrNameLst>
                                          <p:attrName>ppt_y</p:attrName>
                                        </p:attrNameLst>
                                      </p:cBhvr>
                                      <p:tavLst>
                                        <p:tav tm="0">
                                          <p:val>
                                            <p:strVal val="#ppt_y+.1"/>
                                          </p:val>
                                        </p:tav>
                                        <p:tav tm="100000">
                                          <p:val>
                                            <p:strVal val="#ppt_y"/>
                                          </p:val>
                                        </p:tav>
                                      </p:tavLst>
                                    </p:anim>
                                  </p:childTnLst>
                                </p:cTn>
                              </p:par>
                            </p:childTnLst>
                          </p:cTn>
                        </p:par>
                        <p:par>
                          <p:cTn id="110" fill="hold">
                            <p:stCondLst>
                              <p:cond delay="4750"/>
                            </p:stCondLst>
                            <p:childTnLst>
                              <p:par>
                                <p:cTn id="111" presetID="42" presetClass="entr" presetSubtype="0" fill="hold" nodeType="afterEffect">
                                  <p:stCondLst>
                                    <p:cond delay="0"/>
                                  </p:stCondLst>
                                  <p:childTnLst>
                                    <p:set>
                                      <p:cBhvr>
                                        <p:cTn id="112" dur="1" fill="hold">
                                          <p:stCondLst>
                                            <p:cond delay="0"/>
                                          </p:stCondLst>
                                        </p:cTn>
                                        <p:tgtEl>
                                          <p:spTgt spid="61"/>
                                        </p:tgtEl>
                                        <p:attrNameLst>
                                          <p:attrName>style.visibility</p:attrName>
                                        </p:attrNameLst>
                                      </p:cBhvr>
                                      <p:to>
                                        <p:strVal val="visible"/>
                                      </p:to>
                                    </p:set>
                                    <p:animEffect transition="in" filter="fade">
                                      <p:cBhvr>
                                        <p:cTn id="113" dur="250"/>
                                        <p:tgtEl>
                                          <p:spTgt spid="61"/>
                                        </p:tgtEl>
                                      </p:cBhvr>
                                    </p:animEffect>
                                    <p:anim calcmode="lin" valueType="num">
                                      <p:cBhvr>
                                        <p:cTn id="114" dur="250" fill="hold"/>
                                        <p:tgtEl>
                                          <p:spTgt spid="61"/>
                                        </p:tgtEl>
                                        <p:attrNameLst>
                                          <p:attrName>ppt_x</p:attrName>
                                        </p:attrNameLst>
                                      </p:cBhvr>
                                      <p:tavLst>
                                        <p:tav tm="0">
                                          <p:val>
                                            <p:strVal val="#ppt_x"/>
                                          </p:val>
                                        </p:tav>
                                        <p:tav tm="100000">
                                          <p:val>
                                            <p:strVal val="#ppt_x"/>
                                          </p:val>
                                        </p:tav>
                                      </p:tavLst>
                                    </p:anim>
                                    <p:anim calcmode="lin" valueType="num">
                                      <p:cBhvr>
                                        <p:cTn id="115" dur="250" fill="hold"/>
                                        <p:tgtEl>
                                          <p:spTgt spid="61"/>
                                        </p:tgtEl>
                                        <p:attrNameLst>
                                          <p:attrName>ppt_y</p:attrName>
                                        </p:attrNameLst>
                                      </p:cBhvr>
                                      <p:tavLst>
                                        <p:tav tm="0">
                                          <p:val>
                                            <p:strVal val="#ppt_y+.1"/>
                                          </p:val>
                                        </p:tav>
                                        <p:tav tm="100000">
                                          <p:val>
                                            <p:strVal val="#ppt_y"/>
                                          </p:val>
                                        </p:tav>
                                      </p:tavLst>
                                    </p:anim>
                                  </p:childTnLst>
                                </p:cTn>
                              </p:par>
                            </p:childTnLst>
                          </p:cTn>
                        </p:par>
                        <p:par>
                          <p:cTn id="116" fill="hold">
                            <p:stCondLst>
                              <p:cond delay="5000"/>
                            </p:stCondLst>
                            <p:childTnLst>
                              <p:par>
                                <p:cTn id="117" presetID="42" presetClass="entr" presetSubtype="0" fill="hold" nodeType="afterEffect">
                                  <p:stCondLst>
                                    <p:cond delay="0"/>
                                  </p:stCondLst>
                                  <p:childTnLst>
                                    <p:set>
                                      <p:cBhvr>
                                        <p:cTn id="118" dur="1" fill="hold">
                                          <p:stCondLst>
                                            <p:cond delay="0"/>
                                          </p:stCondLst>
                                        </p:cTn>
                                        <p:tgtEl>
                                          <p:spTgt spid="62"/>
                                        </p:tgtEl>
                                        <p:attrNameLst>
                                          <p:attrName>style.visibility</p:attrName>
                                        </p:attrNameLst>
                                      </p:cBhvr>
                                      <p:to>
                                        <p:strVal val="visible"/>
                                      </p:to>
                                    </p:set>
                                    <p:animEffect transition="in" filter="fade">
                                      <p:cBhvr>
                                        <p:cTn id="119" dur="250"/>
                                        <p:tgtEl>
                                          <p:spTgt spid="62"/>
                                        </p:tgtEl>
                                      </p:cBhvr>
                                    </p:animEffect>
                                    <p:anim calcmode="lin" valueType="num">
                                      <p:cBhvr>
                                        <p:cTn id="120" dur="250" fill="hold"/>
                                        <p:tgtEl>
                                          <p:spTgt spid="62"/>
                                        </p:tgtEl>
                                        <p:attrNameLst>
                                          <p:attrName>ppt_x</p:attrName>
                                        </p:attrNameLst>
                                      </p:cBhvr>
                                      <p:tavLst>
                                        <p:tav tm="0">
                                          <p:val>
                                            <p:strVal val="#ppt_x"/>
                                          </p:val>
                                        </p:tav>
                                        <p:tav tm="100000">
                                          <p:val>
                                            <p:strVal val="#ppt_x"/>
                                          </p:val>
                                        </p:tav>
                                      </p:tavLst>
                                    </p:anim>
                                    <p:anim calcmode="lin" valueType="num">
                                      <p:cBhvr>
                                        <p:cTn id="121" dur="250" fill="hold"/>
                                        <p:tgtEl>
                                          <p:spTgt spid="6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animBg="1"/>
      <p:bldP spid="47" grpId="0" animBg="1"/>
      <p:bldP spid="48" grpId="0" animBg="1"/>
      <p:bldP spid="49" grpId="0" animBg="1"/>
      <p:bldP spid="50" grpId="0" animBg="1"/>
      <p:bldP spid="51" grpId="0"/>
      <p:bldP spid="52" grpId="0"/>
      <p:bldP spid="53" grpId="0"/>
      <p:bldP spid="54" grpId="0"/>
      <p:bldP spid="55" grpId="0"/>
      <p:bldP spid="56" grpId="0"/>
      <p:bldP spid="57" grpId="0"/>
      <p:bldP spid="5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398019" y="1978468"/>
            <a:ext cx="9757527" cy="3976697"/>
            <a:chOff x="848990" y="1357303"/>
            <a:chExt cx="7252027" cy="2955576"/>
          </a:xfrm>
        </p:grpSpPr>
        <p:sp>
          <p:nvSpPr>
            <p:cNvPr id="37" name="上弧形箭头 36"/>
            <p:cNvSpPr/>
            <p:nvPr/>
          </p:nvSpPr>
          <p:spPr>
            <a:xfrm>
              <a:off x="973138" y="1406514"/>
              <a:ext cx="2513012" cy="1511300"/>
            </a:xfrm>
            <a:prstGeom prst="curvedDownArrow">
              <a:avLst>
                <a:gd name="adj1" fmla="val 46521"/>
                <a:gd name="adj2" fmla="val 83125"/>
                <a:gd name="adj3" fmla="val 21641"/>
              </a:avLst>
            </a:prstGeom>
            <a:solidFill>
              <a:srgbClr val="C00000"/>
            </a:solidFill>
            <a:ln>
              <a:noFill/>
            </a:ln>
            <a:effectLst/>
          </p:spPr>
          <p:style>
            <a:lnRef idx="1">
              <a:schemeClr val="accent6"/>
            </a:lnRef>
            <a:fillRef idx="3">
              <a:schemeClr val="accent6"/>
            </a:fillRef>
            <a:effectRef idx="2">
              <a:schemeClr val="accent6"/>
            </a:effectRef>
            <a:fontRef idx="minor">
              <a:schemeClr val="lt1"/>
            </a:fontRef>
          </p:style>
          <p:txBody>
            <a:bodyPr anchor="ctr"/>
            <a:lstStyle/>
            <a:p>
              <a:pPr algn="ctr" fontAlgn="auto">
                <a:spcBef>
                  <a:spcPts val="0"/>
                </a:spcBef>
                <a:spcAft>
                  <a:spcPts val="0"/>
                </a:spcAft>
                <a:defRPr/>
              </a:pPr>
              <a:endParaRPr lang="zh-CN" altLang="en-US">
                <a:solidFill>
                  <a:schemeClr val="bg1">
                    <a:lumMod val="50000"/>
                  </a:schemeClr>
                </a:solidFill>
              </a:endParaRPr>
            </a:p>
          </p:txBody>
        </p:sp>
        <p:sp>
          <p:nvSpPr>
            <p:cNvPr id="38" name="上弧形箭头 37"/>
            <p:cNvSpPr/>
            <p:nvPr/>
          </p:nvSpPr>
          <p:spPr>
            <a:xfrm flipH="1" flipV="1">
              <a:off x="848990" y="2953111"/>
              <a:ext cx="2261444" cy="1359768"/>
            </a:xfrm>
            <a:prstGeom prst="curvedDownArrow">
              <a:avLst>
                <a:gd name="adj1" fmla="val 46521"/>
                <a:gd name="adj2" fmla="val 83125"/>
                <a:gd name="adj3" fmla="val 21641"/>
              </a:avLst>
            </a:prstGeom>
            <a:solidFill>
              <a:srgbClr val="C00000">
                <a:alpha val="79000"/>
              </a:srgbClr>
            </a:solidFill>
            <a:ln>
              <a:noFill/>
            </a:ln>
            <a:effectLst/>
          </p:spPr>
          <p:style>
            <a:lnRef idx="1">
              <a:schemeClr val="accent6"/>
            </a:lnRef>
            <a:fillRef idx="3">
              <a:schemeClr val="accent6"/>
            </a:fillRef>
            <a:effectRef idx="2">
              <a:schemeClr val="accent6"/>
            </a:effectRef>
            <a:fontRef idx="minor">
              <a:schemeClr val="lt1"/>
            </a:fontRef>
          </p:style>
          <p:txBody>
            <a:bodyPr anchor="ctr"/>
            <a:lstStyle/>
            <a:p>
              <a:pPr algn="ctr" fontAlgn="auto">
                <a:spcBef>
                  <a:spcPts val="0"/>
                </a:spcBef>
                <a:spcAft>
                  <a:spcPts val="0"/>
                </a:spcAft>
                <a:defRPr/>
              </a:pPr>
              <a:endParaRPr lang="zh-CN" altLang="en-US">
                <a:solidFill>
                  <a:schemeClr val="bg1">
                    <a:lumMod val="50000"/>
                  </a:schemeClr>
                </a:solidFill>
              </a:endParaRPr>
            </a:p>
          </p:txBody>
        </p:sp>
        <p:grpSp>
          <p:nvGrpSpPr>
            <p:cNvPr id="39" name="组合 38"/>
            <p:cNvGrpSpPr/>
            <p:nvPr/>
          </p:nvGrpSpPr>
          <p:grpSpPr>
            <a:xfrm>
              <a:off x="2700342" y="1357303"/>
              <a:ext cx="5400675" cy="587374"/>
              <a:chOff x="2700342" y="1357303"/>
              <a:chExt cx="5400675" cy="587374"/>
            </a:xfrm>
          </p:grpSpPr>
          <p:cxnSp>
            <p:nvCxnSpPr>
              <p:cNvPr id="40" name="直接连接符​​ 14"/>
              <p:cNvCxnSpPr/>
              <p:nvPr/>
            </p:nvCxnSpPr>
            <p:spPr>
              <a:xfrm>
                <a:off x="2700342" y="1944677"/>
                <a:ext cx="5400675"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5220072" y="1357303"/>
                <a:ext cx="2224563" cy="343120"/>
              </a:xfrm>
              <a:prstGeom prst="rect">
                <a:avLst/>
              </a:prstGeom>
              <a:noFill/>
            </p:spPr>
            <p:txBody>
              <a:bodyPr wrap="none">
                <a:spAutoFit/>
              </a:bodyPr>
              <a:lstStyle/>
              <a:p>
                <a:pPr marL="342900" indent="-342900">
                  <a:buFont typeface="Arial" pitchFamily="34" charset="0"/>
                  <a:buChar char="•"/>
                  <a:defRPr/>
                </a:pPr>
                <a:r>
                  <a:rPr lang="zh-CN" altLang="en-US" sz="1200" dirty="0">
                    <a:solidFill>
                      <a:schemeClr val="bg1">
                        <a:lumMod val="50000"/>
                      </a:schemeClr>
                    </a:solidFill>
                    <a:latin typeface="微软雅黑" pitchFamily="34" charset="-122"/>
                    <a:ea typeface="微软雅黑" pitchFamily="34" charset="-122"/>
                  </a:rPr>
                  <a:t>点击此处输入文字点击此处输入</a:t>
                </a:r>
                <a:r>
                  <a:rPr lang="zh-CN" altLang="en-US" sz="1200" dirty="0" smtClean="0">
                    <a:solidFill>
                      <a:schemeClr val="bg1">
                        <a:lumMod val="50000"/>
                      </a:schemeClr>
                    </a:solidFill>
                    <a:latin typeface="微软雅黑" pitchFamily="34" charset="-122"/>
                    <a:ea typeface="微软雅黑" pitchFamily="34" charset="-122"/>
                  </a:rPr>
                  <a:t>文字</a:t>
                </a:r>
                <a:endParaRPr lang="en-US" altLang="zh-CN" sz="1200" dirty="0">
                  <a:solidFill>
                    <a:schemeClr val="bg1">
                      <a:lumMod val="50000"/>
                    </a:schemeClr>
                  </a:solidFill>
                  <a:latin typeface="微软雅黑" pitchFamily="34" charset="-122"/>
                  <a:ea typeface="微软雅黑" pitchFamily="34" charset="-122"/>
                </a:endParaRPr>
              </a:p>
              <a:p>
                <a:pPr marL="342900" indent="-342900">
                  <a:buFont typeface="Arial" pitchFamily="34" charset="0"/>
                  <a:buChar char="•"/>
                  <a:defRPr/>
                </a:pPr>
                <a:r>
                  <a:rPr lang="zh-CN" altLang="en-US" sz="1200" dirty="0">
                    <a:solidFill>
                      <a:schemeClr val="bg1">
                        <a:lumMod val="50000"/>
                      </a:schemeClr>
                    </a:solidFill>
                    <a:latin typeface="微软雅黑" pitchFamily="34" charset="-122"/>
                    <a:ea typeface="微软雅黑" pitchFamily="34" charset="-122"/>
                  </a:rPr>
                  <a:t>点击此处输入文字点击此处输入</a:t>
                </a:r>
                <a:r>
                  <a:rPr lang="zh-CN" altLang="en-US" sz="1200" dirty="0" smtClean="0">
                    <a:solidFill>
                      <a:schemeClr val="bg1">
                        <a:lumMod val="50000"/>
                      </a:schemeClr>
                    </a:solidFill>
                    <a:latin typeface="微软雅黑" pitchFamily="34" charset="-122"/>
                    <a:ea typeface="微软雅黑" pitchFamily="34" charset="-122"/>
                  </a:rPr>
                  <a:t>文字</a:t>
                </a:r>
                <a:endParaRPr lang="en-US" altLang="zh-CN" sz="1200" dirty="0">
                  <a:solidFill>
                    <a:schemeClr val="bg1">
                      <a:lumMod val="50000"/>
                    </a:schemeClr>
                  </a:solidFill>
                  <a:latin typeface="微软雅黑" pitchFamily="34" charset="-122"/>
                  <a:ea typeface="微软雅黑" pitchFamily="34" charset="-122"/>
                </a:endParaRPr>
              </a:p>
            </p:txBody>
          </p:sp>
        </p:grpSp>
        <p:grpSp>
          <p:nvGrpSpPr>
            <p:cNvPr id="42" name="组合 41"/>
            <p:cNvGrpSpPr/>
            <p:nvPr/>
          </p:nvGrpSpPr>
          <p:grpSpPr>
            <a:xfrm>
              <a:off x="2700342" y="3402162"/>
              <a:ext cx="5400675" cy="558640"/>
              <a:chOff x="2700342" y="3402162"/>
              <a:chExt cx="5400675" cy="558640"/>
            </a:xfrm>
          </p:grpSpPr>
          <p:cxnSp>
            <p:nvCxnSpPr>
              <p:cNvPr id="43" name="直接连接符​​ 15"/>
              <p:cNvCxnSpPr/>
              <p:nvPr/>
            </p:nvCxnSpPr>
            <p:spPr>
              <a:xfrm>
                <a:off x="2700342" y="3960802"/>
                <a:ext cx="5400675"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5220072" y="3402162"/>
                <a:ext cx="2224563" cy="343121"/>
              </a:xfrm>
              <a:prstGeom prst="rect">
                <a:avLst/>
              </a:prstGeom>
              <a:noFill/>
            </p:spPr>
            <p:txBody>
              <a:bodyPr wrap="none">
                <a:spAutoFit/>
              </a:bodyPr>
              <a:lstStyle/>
              <a:p>
                <a:pPr marL="342900" indent="-342900">
                  <a:buFont typeface="Arial" pitchFamily="34" charset="0"/>
                  <a:buChar char="•"/>
                  <a:defRPr/>
                </a:pPr>
                <a:r>
                  <a:rPr lang="zh-CN" altLang="en-US" sz="1200" dirty="0">
                    <a:solidFill>
                      <a:schemeClr val="bg1">
                        <a:lumMod val="50000"/>
                      </a:schemeClr>
                    </a:solidFill>
                    <a:latin typeface="微软雅黑" pitchFamily="34" charset="-122"/>
                    <a:ea typeface="微软雅黑" pitchFamily="34" charset="-122"/>
                  </a:rPr>
                  <a:t>点击此处输入文字点击此处输入</a:t>
                </a:r>
                <a:r>
                  <a:rPr lang="zh-CN" altLang="en-US" sz="1200" dirty="0" smtClean="0">
                    <a:solidFill>
                      <a:schemeClr val="bg1">
                        <a:lumMod val="50000"/>
                      </a:schemeClr>
                    </a:solidFill>
                    <a:latin typeface="微软雅黑" pitchFamily="34" charset="-122"/>
                    <a:ea typeface="微软雅黑" pitchFamily="34" charset="-122"/>
                  </a:rPr>
                  <a:t>文字</a:t>
                </a:r>
                <a:endParaRPr lang="en-US" altLang="zh-CN" sz="1200" dirty="0">
                  <a:solidFill>
                    <a:schemeClr val="bg1">
                      <a:lumMod val="50000"/>
                    </a:schemeClr>
                  </a:solidFill>
                  <a:latin typeface="微软雅黑" pitchFamily="34" charset="-122"/>
                  <a:ea typeface="微软雅黑" pitchFamily="34" charset="-122"/>
                </a:endParaRPr>
              </a:p>
              <a:p>
                <a:pPr marL="342900" indent="-342900">
                  <a:buFont typeface="Arial" pitchFamily="34" charset="0"/>
                  <a:buChar char="•"/>
                  <a:defRPr/>
                </a:pPr>
                <a:r>
                  <a:rPr lang="zh-CN" altLang="en-US" sz="1200" dirty="0">
                    <a:solidFill>
                      <a:schemeClr val="bg1">
                        <a:lumMod val="50000"/>
                      </a:schemeClr>
                    </a:solidFill>
                    <a:latin typeface="微软雅黑" pitchFamily="34" charset="-122"/>
                    <a:ea typeface="微软雅黑" pitchFamily="34" charset="-122"/>
                  </a:rPr>
                  <a:t>点击此处输入文字点击此处输入</a:t>
                </a:r>
                <a:r>
                  <a:rPr lang="zh-CN" altLang="en-US" sz="1200" dirty="0" smtClean="0">
                    <a:solidFill>
                      <a:schemeClr val="bg1">
                        <a:lumMod val="50000"/>
                      </a:schemeClr>
                    </a:solidFill>
                    <a:latin typeface="微软雅黑" pitchFamily="34" charset="-122"/>
                    <a:ea typeface="微软雅黑" pitchFamily="34" charset="-122"/>
                  </a:rPr>
                  <a:t>文字</a:t>
                </a:r>
                <a:endParaRPr lang="en-US" altLang="zh-CN" sz="1200" dirty="0">
                  <a:solidFill>
                    <a:schemeClr val="bg1">
                      <a:lumMod val="50000"/>
                    </a:schemeClr>
                  </a:solidFill>
                  <a:latin typeface="微软雅黑" pitchFamily="34" charset="-122"/>
                  <a:ea typeface="微软雅黑" pitchFamily="34" charset="-122"/>
                </a:endParaRPr>
              </a:p>
            </p:txBody>
          </p:sp>
        </p:grpSp>
      </p:grpSp>
      <p:grpSp>
        <p:nvGrpSpPr>
          <p:cNvPr id="45" name="组合 44"/>
          <p:cNvGrpSpPr/>
          <p:nvPr/>
        </p:nvGrpSpPr>
        <p:grpSpPr>
          <a:xfrm>
            <a:off x="355600" y="317500"/>
            <a:ext cx="11328400" cy="596900"/>
            <a:chOff x="355600" y="317500"/>
            <a:chExt cx="11328400" cy="596900"/>
          </a:xfrm>
        </p:grpSpPr>
        <p:cxnSp>
          <p:nvCxnSpPr>
            <p:cNvPr id="46" name="直接连接符 4"/>
            <p:cNvCxnSpPr>
              <a:cxnSpLocks noChangeShapeType="1"/>
            </p:cNvCxnSpPr>
            <p:nvPr/>
          </p:nvCxnSpPr>
          <p:spPr bwMode="auto">
            <a:xfrm>
              <a:off x="355600" y="914400"/>
              <a:ext cx="11328400" cy="0"/>
            </a:xfrm>
            <a:prstGeom prst="line">
              <a:avLst/>
            </a:prstGeom>
            <a:noFill/>
            <a:ln w="28575">
              <a:solidFill>
                <a:schemeClr val="bg1">
                  <a:lumMod val="50000"/>
                </a:schemeClr>
              </a:solidFill>
              <a:round/>
              <a:headEnd/>
              <a:tailEnd/>
            </a:ln>
            <a:extLst>
              <a:ext uri="{909E8E84-426E-40DD-AFC4-6F175D3DCCD1}">
                <a14:hiddenFill xmlns:a14="http://schemas.microsoft.com/office/drawing/2010/main">
                  <a:noFill/>
                </a14:hiddenFill>
              </a:ext>
            </a:extLst>
          </p:spPr>
        </p:cxnSp>
        <p:sp>
          <p:nvSpPr>
            <p:cNvPr id="47" name="圆角矩形 5"/>
            <p:cNvSpPr>
              <a:spLocks noChangeArrowheads="1"/>
            </p:cNvSpPr>
            <p:nvPr/>
          </p:nvSpPr>
          <p:spPr bwMode="auto">
            <a:xfrm>
              <a:off x="10147300" y="317500"/>
              <a:ext cx="1536700" cy="495300"/>
            </a:xfrm>
            <a:prstGeom prst="roundRect">
              <a:avLst>
                <a:gd name="adj" fmla="val 16667"/>
              </a:avLst>
            </a:prstGeom>
            <a:solidFill>
              <a:srgbClr val="C00000"/>
            </a:solidFill>
            <a:ln>
              <a:noFill/>
            </a:ln>
            <a:extLst/>
          </p:spPr>
          <p:txBody>
            <a:bodyPr anchor="ctr"/>
            <a:lstStyle/>
            <a:p>
              <a:pPr algn="ctr">
                <a:buFont typeface="Arial" pitchFamily="34" charset="0"/>
                <a:buNone/>
              </a:pPr>
              <a:r>
                <a:rPr lang="zh-CN" altLang="en-US" b="1" dirty="0" smtClean="0">
                  <a:solidFill>
                    <a:srgbClr val="FFFFFF"/>
                  </a:solidFill>
                  <a:latin typeface="微软雅黑" pitchFamily="34" charset="-122"/>
                  <a:ea typeface="微软雅黑" pitchFamily="34" charset="-122"/>
                </a:rPr>
                <a:t>加入描述</a:t>
              </a:r>
              <a:endParaRPr lang="zh-CN" altLang="en-US" b="1" dirty="0">
                <a:solidFill>
                  <a:srgbClr val="FFFFFF"/>
                </a:solidFill>
                <a:latin typeface="微软雅黑" pitchFamily="34" charset="-122"/>
                <a:ea typeface="微软雅黑" pitchFamily="34" charset="-122"/>
              </a:endParaRPr>
            </a:p>
          </p:txBody>
        </p:sp>
        <p:sp>
          <p:nvSpPr>
            <p:cNvPr id="48" name="文本框 12"/>
            <p:cNvSpPr txBox="1">
              <a:spLocks noChangeArrowheads="1"/>
            </p:cNvSpPr>
            <p:nvPr/>
          </p:nvSpPr>
          <p:spPr bwMode="auto">
            <a:xfrm>
              <a:off x="774700" y="407988"/>
              <a:ext cx="21558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b="1" dirty="0">
                  <a:solidFill>
                    <a:schemeClr val="bg1">
                      <a:lumMod val="50000"/>
                    </a:schemeClr>
                  </a:solidFill>
                  <a:latin typeface="微软雅黑" pitchFamily="34" charset="-122"/>
                  <a:ea typeface="微软雅黑" pitchFamily="34" charset="-122"/>
                </a:rPr>
                <a:t>单击此处添加标题</a:t>
              </a:r>
            </a:p>
          </p:txBody>
        </p:sp>
        <p:sp>
          <p:nvSpPr>
            <p:cNvPr id="49" name="等腰三角形 48"/>
            <p:cNvSpPr/>
            <p:nvPr/>
          </p:nvSpPr>
          <p:spPr>
            <a:xfrm rot="5400000">
              <a:off x="482600" y="488950"/>
              <a:ext cx="261493" cy="225425"/>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318873178"/>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1"/>
            <a:ext cx="12190413" cy="230367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7" name="组合 26"/>
          <p:cNvGrpSpPr/>
          <p:nvPr/>
        </p:nvGrpSpPr>
        <p:grpSpPr>
          <a:xfrm>
            <a:off x="4461454" y="844835"/>
            <a:ext cx="3059768" cy="2758726"/>
            <a:chOff x="3720691" y="2824413"/>
            <a:chExt cx="1341120" cy="1209172"/>
          </a:xfrm>
        </p:grpSpPr>
        <p:sp>
          <p:nvSpPr>
            <p:cNvPr id="52"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sp>
        <p:nvSpPr>
          <p:cNvPr id="59" name="Freeform 127"/>
          <p:cNvSpPr>
            <a:spLocks/>
          </p:cNvSpPr>
          <p:nvPr/>
        </p:nvSpPr>
        <p:spPr bwMode="auto">
          <a:xfrm>
            <a:off x="5304442" y="1222110"/>
            <a:ext cx="1401816" cy="1250414"/>
          </a:xfrm>
          <a:custGeom>
            <a:avLst/>
            <a:gdLst>
              <a:gd name="T0" fmla="*/ 129 w 250"/>
              <a:gd name="T1" fmla="*/ 0 h 223"/>
              <a:gd name="T2" fmla="*/ 136 w 250"/>
              <a:gd name="T3" fmla="*/ 5 h 223"/>
              <a:gd name="T4" fmla="*/ 247 w 250"/>
              <a:gd name="T5" fmla="*/ 116 h 223"/>
              <a:gd name="T6" fmla="*/ 249 w 250"/>
              <a:gd name="T7" fmla="*/ 120 h 223"/>
              <a:gd name="T8" fmla="*/ 250 w 250"/>
              <a:gd name="T9" fmla="*/ 122 h 223"/>
              <a:gd name="T10" fmla="*/ 250 w 250"/>
              <a:gd name="T11" fmla="*/ 123 h 223"/>
              <a:gd name="T12" fmla="*/ 249 w 250"/>
              <a:gd name="T13" fmla="*/ 126 h 223"/>
              <a:gd name="T14" fmla="*/ 246 w 250"/>
              <a:gd name="T15" fmla="*/ 127 h 223"/>
              <a:gd name="T16" fmla="*/ 242 w 250"/>
              <a:gd name="T17" fmla="*/ 127 h 223"/>
              <a:gd name="T18" fmla="*/ 219 w 250"/>
              <a:gd name="T19" fmla="*/ 127 h 223"/>
              <a:gd name="T20" fmla="*/ 219 w 250"/>
              <a:gd name="T21" fmla="*/ 213 h 223"/>
              <a:gd name="T22" fmla="*/ 219 w 250"/>
              <a:gd name="T23" fmla="*/ 216 h 223"/>
              <a:gd name="T24" fmla="*/ 219 w 250"/>
              <a:gd name="T25" fmla="*/ 218 h 223"/>
              <a:gd name="T26" fmla="*/ 218 w 250"/>
              <a:gd name="T27" fmla="*/ 221 h 223"/>
              <a:gd name="T28" fmla="*/ 217 w 250"/>
              <a:gd name="T29" fmla="*/ 222 h 223"/>
              <a:gd name="T30" fmla="*/ 214 w 250"/>
              <a:gd name="T31" fmla="*/ 223 h 223"/>
              <a:gd name="T32" fmla="*/ 210 w 250"/>
              <a:gd name="T33" fmla="*/ 223 h 223"/>
              <a:gd name="T34" fmla="*/ 154 w 250"/>
              <a:gd name="T35" fmla="*/ 223 h 223"/>
              <a:gd name="T36" fmla="*/ 154 w 250"/>
              <a:gd name="T37" fmla="*/ 137 h 223"/>
              <a:gd name="T38" fmla="*/ 97 w 250"/>
              <a:gd name="T39" fmla="*/ 137 h 223"/>
              <a:gd name="T40" fmla="*/ 97 w 250"/>
              <a:gd name="T41" fmla="*/ 223 h 223"/>
              <a:gd name="T42" fmla="*/ 43 w 250"/>
              <a:gd name="T43" fmla="*/ 223 h 223"/>
              <a:gd name="T44" fmla="*/ 38 w 250"/>
              <a:gd name="T45" fmla="*/ 223 h 223"/>
              <a:gd name="T46" fmla="*/ 36 w 250"/>
              <a:gd name="T47" fmla="*/ 222 h 223"/>
              <a:gd name="T48" fmla="*/ 33 w 250"/>
              <a:gd name="T49" fmla="*/ 221 h 223"/>
              <a:gd name="T50" fmla="*/ 32 w 250"/>
              <a:gd name="T51" fmla="*/ 219 h 223"/>
              <a:gd name="T52" fmla="*/ 32 w 250"/>
              <a:gd name="T53" fmla="*/ 217 h 223"/>
              <a:gd name="T54" fmla="*/ 32 w 250"/>
              <a:gd name="T55" fmla="*/ 216 h 223"/>
              <a:gd name="T56" fmla="*/ 32 w 250"/>
              <a:gd name="T57" fmla="*/ 213 h 223"/>
              <a:gd name="T58" fmla="*/ 32 w 250"/>
              <a:gd name="T59" fmla="*/ 127 h 223"/>
              <a:gd name="T60" fmla="*/ 9 w 250"/>
              <a:gd name="T61" fmla="*/ 127 h 223"/>
              <a:gd name="T62" fmla="*/ 5 w 250"/>
              <a:gd name="T63" fmla="*/ 127 h 223"/>
              <a:gd name="T64" fmla="*/ 2 w 250"/>
              <a:gd name="T65" fmla="*/ 126 h 223"/>
              <a:gd name="T66" fmla="*/ 1 w 250"/>
              <a:gd name="T67" fmla="*/ 123 h 223"/>
              <a:gd name="T68" fmla="*/ 0 w 250"/>
              <a:gd name="T69" fmla="*/ 122 h 223"/>
              <a:gd name="T70" fmla="*/ 1 w 250"/>
              <a:gd name="T71" fmla="*/ 120 h 223"/>
              <a:gd name="T72" fmla="*/ 4 w 250"/>
              <a:gd name="T73" fmla="*/ 116 h 223"/>
              <a:gd name="T74" fmla="*/ 115 w 250"/>
              <a:gd name="T75" fmla="*/ 5 h 223"/>
              <a:gd name="T76" fmla="*/ 122 w 250"/>
              <a:gd name="T77" fmla="*/ 0 h 223"/>
              <a:gd name="T78" fmla="*/ 129 w 250"/>
              <a:gd name="T79" fmla="*/ 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0" h="223">
                <a:moveTo>
                  <a:pt x="129" y="0"/>
                </a:moveTo>
                <a:lnTo>
                  <a:pt x="136" y="5"/>
                </a:lnTo>
                <a:lnTo>
                  <a:pt x="247" y="116"/>
                </a:lnTo>
                <a:lnTo>
                  <a:pt x="249" y="120"/>
                </a:lnTo>
                <a:lnTo>
                  <a:pt x="250" y="122"/>
                </a:lnTo>
                <a:lnTo>
                  <a:pt x="250" y="123"/>
                </a:lnTo>
                <a:lnTo>
                  <a:pt x="249" y="126"/>
                </a:lnTo>
                <a:lnTo>
                  <a:pt x="246" y="127"/>
                </a:lnTo>
                <a:lnTo>
                  <a:pt x="242" y="127"/>
                </a:lnTo>
                <a:lnTo>
                  <a:pt x="219" y="127"/>
                </a:lnTo>
                <a:lnTo>
                  <a:pt x="219" y="213"/>
                </a:lnTo>
                <a:lnTo>
                  <a:pt x="219" y="216"/>
                </a:lnTo>
                <a:lnTo>
                  <a:pt x="219" y="218"/>
                </a:lnTo>
                <a:lnTo>
                  <a:pt x="218" y="221"/>
                </a:lnTo>
                <a:lnTo>
                  <a:pt x="217" y="222"/>
                </a:lnTo>
                <a:lnTo>
                  <a:pt x="214" y="223"/>
                </a:lnTo>
                <a:lnTo>
                  <a:pt x="210" y="223"/>
                </a:lnTo>
                <a:lnTo>
                  <a:pt x="154" y="223"/>
                </a:lnTo>
                <a:lnTo>
                  <a:pt x="154" y="137"/>
                </a:lnTo>
                <a:lnTo>
                  <a:pt x="97" y="137"/>
                </a:lnTo>
                <a:lnTo>
                  <a:pt x="97" y="223"/>
                </a:lnTo>
                <a:lnTo>
                  <a:pt x="43" y="223"/>
                </a:lnTo>
                <a:lnTo>
                  <a:pt x="38" y="223"/>
                </a:lnTo>
                <a:lnTo>
                  <a:pt x="36" y="222"/>
                </a:lnTo>
                <a:lnTo>
                  <a:pt x="33" y="221"/>
                </a:lnTo>
                <a:lnTo>
                  <a:pt x="32" y="219"/>
                </a:lnTo>
                <a:lnTo>
                  <a:pt x="32" y="217"/>
                </a:lnTo>
                <a:lnTo>
                  <a:pt x="32" y="216"/>
                </a:lnTo>
                <a:lnTo>
                  <a:pt x="32" y="213"/>
                </a:lnTo>
                <a:lnTo>
                  <a:pt x="32" y="127"/>
                </a:lnTo>
                <a:lnTo>
                  <a:pt x="9" y="127"/>
                </a:lnTo>
                <a:lnTo>
                  <a:pt x="5" y="127"/>
                </a:lnTo>
                <a:lnTo>
                  <a:pt x="2" y="126"/>
                </a:lnTo>
                <a:lnTo>
                  <a:pt x="1" y="123"/>
                </a:lnTo>
                <a:lnTo>
                  <a:pt x="0" y="122"/>
                </a:lnTo>
                <a:lnTo>
                  <a:pt x="1" y="120"/>
                </a:lnTo>
                <a:lnTo>
                  <a:pt x="4" y="116"/>
                </a:lnTo>
                <a:lnTo>
                  <a:pt x="115" y="5"/>
                </a:lnTo>
                <a:lnTo>
                  <a:pt x="122" y="0"/>
                </a:lnTo>
                <a:lnTo>
                  <a:pt x="129" y="0"/>
                </a:lnTo>
                <a:close/>
              </a:path>
            </a:pathLst>
          </a:custGeom>
          <a:solidFill>
            <a:srgbClr val="C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dirty="0"/>
          </a:p>
        </p:txBody>
      </p:sp>
      <p:sp>
        <p:nvSpPr>
          <p:cNvPr id="60" name="TextBox 59"/>
          <p:cNvSpPr txBox="1"/>
          <p:nvPr/>
        </p:nvSpPr>
        <p:spPr>
          <a:xfrm>
            <a:off x="5354026" y="2448964"/>
            <a:ext cx="1389732" cy="769441"/>
          </a:xfrm>
          <a:prstGeom prst="rect">
            <a:avLst/>
          </a:prstGeom>
          <a:noFill/>
        </p:spPr>
        <p:txBody>
          <a:bodyPr wrap="square" rtlCol="0">
            <a:spAutoFit/>
          </a:bodyPr>
          <a:lstStyle/>
          <a:p>
            <a:r>
              <a:rPr lang="zh-CN" altLang="en-US" sz="4400" b="1" dirty="0" smtClean="0">
                <a:solidFill>
                  <a:srgbClr val="C00000"/>
                </a:solidFill>
                <a:latin typeface="微软雅黑" pitchFamily="34" charset="-122"/>
                <a:ea typeface="微软雅黑" pitchFamily="34" charset="-122"/>
              </a:rPr>
              <a:t>目录</a:t>
            </a:r>
            <a:endParaRPr lang="zh-CN" altLang="en-US" sz="4400" b="1" dirty="0">
              <a:solidFill>
                <a:srgbClr val="C00000"/>
              </a:solidFill>
              <a:latin typeface="微软雅黑" pitchFamily="34" charset="-122"/>
              <a:ea typeface="微软雅黑" pitchFamily="34" charset="-122"/>
            </a:endParaRPr>
          </a:p>
        </p:txBody>
      </p:sp>
      <p:grpSp>
        <p:nvGrpSpPr>
          <p:cNvPr id="61" name="组合 60"/>
          <p:cNvGrpSpPr/>
          <p:nvPr/>
        </p:nvGrpSpPr>
        <p:grpSpPr>
          <a:xfrm>
            <a:off x="1541601" y="3995669"/>
            <a:ext cx="1134868" cy="1023212"/>
            <a:chOff x="3720691" y="2824413"/>
            <a:chExt cx="1341120" cy="1209172"/>
          </a:xfrm>
        </p:grpSpPr>
        <p:sp>
          <p:nvSpPr>
            <p:cNvPr id="62"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sp>
        <p:nvSpPr>
          <p:cNvPr id="66" name="TextBox 65"/>
          <p:cNvSpPr txBox="1"/>
          <p:nvPr/>
        </p:nvSpPr>
        <p:spPr>
          <a:xfrm>
            <a:off x="1807357" y="4073531"/>
            <a:ext cx="1157271" cy="830997"/>
          </a:xfrm>
          <a:prstGeom prst="rect">
            <a:avLst/>
          </a:prstGeom>
          <a:noFill/>
        </p:spPr>
        <p:txBody>
          <a:bodyPr wrap="square" rtlCol="0">
            <a:spAutoFit/>
          </a:bodyPr>
          <a:lstStyle/>
          <a:p>
            <a:r>
              <a:rPr lang="en-US" altLang="zh-CN" sz="4800" b="1" dirty="0" smtClean="0">
                <a:solidFill>
                  <a:srgbClr val="C00000"/>
                </a:solidFill>
                <a:latin typeface="微软雅黑" pitchFamily="34" charset="-122"/>
                <a:ea typeface="微软雅黑" pitchFamily="34" charset="-122"/>
              </a:rPr>
              <a:t>A</a:t>
            </a:r>
            <a:endParaRPr lang="zh-CN" altLang="en-US" sz="4800" b="1" dirty="0">
              <a:solidFill>
                <a:srgbClr val="C00000"/>
              </a:solidFill>
              <a:latin typeface="微软雅黑" pitchFamily="34" charset="-122"/>
              <a:ea typeface="微软雅黑" pitchFamily="34" charset="-122"/>
            </a:endParaRPr>
          </a:p>
        </p:txBody>
      </p:sp>
      <p:grpSp>
        <p:nvGrpSpPr>
          <p:cNvPr id="72" name="组合 71"/>
          <p:cNvGrpSpPr/>
          <p:nvPr/>
        </p:nvGrpSpPr>
        <p:grpSpPr>
          <a:xfrm>
            <a:off x="1546377" y="5245276"/>
            <a:ext cx="1134868" cy="1023212"/>
            <a:chOff x="3720691" y="2824413"/>
            <a:chExt cx="1341120" cy="1209172"/>
          </a:xfrm>
        </p:grpSpPr>
        <p:sp>
          <p:nvSpPr>
            <p:cNvPr id="73"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sp>
        <p:nvSpPr>
          <p:cNvPr id="76" name="TextBox 75"/>
          <p:cNvSpPr txBox="1"/>
          <p:nvPr/>
        </p:nvSpPr>
        <p:spPr>
          <a:xfrm>
            <a:off x="1812133" y="5323138"/>
            <a:ext cx="1157271" cy="830997"/>
          </a:xfrm>
          <a:prstGeom prst="rect">
            <a:avLst/>
          </a:prstGeom>
          <a:noFill/>
        </p:spPr>
        <p:txBody>
          <a:bodyPr wrap="square" rtlCol="0">
            <a:spAutoFit/>
          </a:bodyPr>
          <a:lstStyle/>
          <a:p>
            <a:r>
              <a:rPr lang="en-US" altLang="zh-CN" sz="4800" b="1" dirty="0" smtClean="0">
                <a:solidFill>
                  <a:srgbClr val="C00000"/>
                </a:solidFill>
                <a:latin typeface="微软雅黑" pitchFamily="34" charset="-122"/>
                <a:ea typeface="微软雅黑" pitchFamily="34" charset="-122"/>
              </a:rPr>
              <a:t>B</a:t>
            </a:r>
            <a:endParaRPr lang="zh-CN" altLang="en-US" sz="4800" b="1" dirty="0">
              <a:solidFill>
                <a:srgbClr val="C00000"/>
              </a:solidFill>
              <a:latin typeface="微软雅黑" pitchFamily="34" charset="-122"/>
              <a:ea typeface="微软雅黑" pitchFamily="34" charset="-122"/>
            </a:endParaRPr>
          </a:p>
        </p:txBody>
      </p:sp>
      <p:grpSp>
        <p:nvGrpSpPr>
          <p:cNvPr id="77" name="组合 76"/>
          <p:cNvGrpSpPr/>
          <p:nvPr/>
        </p:nvGrpSpPr>
        <p:grpSpPr>
          <a:xfrm>
            <a:off x="6847866" y="3960337"/>
            <a:ext cx="1134868" cy="1023212"/>
            <a:chOff x="3720691" y="2824413"/>
            <a:chExt cx="1341120" cy="1209172"/>
          </a:xfrm>
        </p:grpSpPr>
        <p:sp>
          <p:nvSpPr>
            <p:cNvPr id="78"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sp>
        <p:nvSpPr>
          <p:cNvPr id="81" name="TextBox 80"/>
          <p:cNvSpPr txBox="1"/>
          <p:nvPr/>
        </p:nvSpPr>
        <p:spPr>
          <a:xfrm>
            <a:off x="7113622" y="4038199"/>
            <a:ext cx="1157271" cy="830997"/>
          </a:xfrm>
          <a:prstGeom prst="rect">
            <a:avLst/>
          </a:prstGeom>
          <a:noFill/>
        </p:spPr>
        <p:txBody>
          <a:bodyPr wrap="square" rtlCol="0">
            <a:spAutoFit/>
          </a:bodyPr>
          <a:lstStyle/>
          <a:p>
            <a:r>
              <a:rPr lang="en-US" altLang="zh-CN" sz="4800" b="1" dirty="0" smtClean="0">
                <a:solidFill>
                  <a:srgbClr val="C00000"/>
                </a:solidFill>
                <a:latin typeface="微软雅黑" pitchFamily="34" charset="-122"/>
                <a:ea typeface="微软雅黑" pitchFamily="34" charset="-122"/>
              </a:rPr>
              <a:t>C</a:t>
            </a:r>
            <a:endParaRPr lang="zh-CN" altLang="en-US" sz="4800" b="1" dirty="0">
              <a:solidFill>
                <a:srgbClr val="C00000"/>
              </a:solidFill>
              <a:latin typeface="微软雅黑" pitchFamily="34" charset="-122"/>
              <a:ea typeface="微软雅黑" pitchFamily="34" charset="-122"/>
            </a:endParaRPr>
          </a:p>
        </p:txBody>
      </p:sp>
      <p:grpSp>
        <p:nvGrpSpPr>
          <p:cNvPr id="82" name="组合 81"/>
          <p:cNvGrpSpPr/>
          <p:nvPr/>
        </p:nvGrpSpPr>
        <p:grpSpPr>
          <a:xfrm>
            <a:off x="6847866" y="5220173"/>
            <a:ext cx="1134868" cy="1023212"/>
            <a:chOff x="3720691" y="2824413"/>
            <a:chExt cx="1341120" cy="1209172"/>
          </a:xfrm>
        </p:grpSpPr>
        <p:sp>
          <p:nvSpPr>
            <p:cNvPr id="83"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sp>
        <p:nvSpPr>
          <p:cNvPr id="86" name="TextBox 85"/>
          <p:cNvSpPr txBox="1"/>
          <p:nvPr/>
        </p:nvSpPr>
        <p:spPr>
          <a:xfrm>
            <a:off x="7113622" y="5298035"/>
            <a:ext cx="1157271" cy="830997"/>
          </a:xfrm>
          <a:prstGeom prst="rect">
            <a:avLst/>
          </a:prstGeom>
          <a:noFill/>
        </p:spPr>
        <p:txBody>
          <a:bodyPr wrap="square" rtlCol="0">
            <a:spAutoFit/>
          </a:bodyPr>
          <a:lstStyle/>
          <a:p>
            <a:r>
              <a:rPr lang="en-US" altLang="zh-CN" sz="4800" b="1" dirty="0" smtClean="0">
                <a:solidFill>
                  <a:srgbClr val="C00000"/>
                </a:solidFill>
                <a:latin typeface="微软雅黑" pitchFamily="34" charset="-122"/>
                <a:ea typeface="微软雅黑" pitchFamily="34" charset="-122"/>
              </a:rPr>
              <a:t>D</a:t>
            </a:r>
            <a:endParaRPr lang="zh-CN" altLang="en-US" sz="4800" b="1" dirty="0">
              <a:solidFill>
                <a:srgbClr val="C00000"/>
              </a:solidFill>
              <a:latin typeface="微软雅黑" pitchFamily="34" charset="-122"/>
              <a:ea typeface="微软雅黑" pitchFamily="34" charset="-122"/>
            </a:endParaRPr>
          </a:p>
        </p:txBody>
      </p:sp>
      <p:sp>
        <p:nvSpPr>
          <p:cNvPr id="69" name="矩形 68"/>
          <p:cNvSpPr/>
          <p:nvPr/>
        </p:nvSpPr>
        <p:spPr>
          <a:xfrm>
            <a:off x="3142402" y="4151766"/>
            <a:ext cx="3153616" cy="738654"/>
          </a:xfrm>
          <a:prstGeom prst="rect">
            <a:avLst/>
          </a:prstGeom>
        </p:spPr>
        <p:txBody>
          <a:bodyPr wrap="square" lIns="0" tIns="45715" rIns="91431" bIns="45715">
            <a:spAutoFit/>
          </a:bodyPr>
          <a:lstStyle/>
          <a:p>
            <a:r>
              <a:rPr lang="zh-CN" altLang="en-US" sz="2400" b="1" dirty="0">
                <a:solidFill>
                  <a:schemeClr val="bg1">
                    <a:lumMod val="50000"/>
                  </a:schemeClr>
                </a:solidFill>
                <a:latin typeface="微软雅黑" pitchFamily="34" charset="-122"/>
                <a:ea typeface="微软雅黑" pitchFamily="34" charset="-122"/>
              </a:rPr>
              <a:t>点击</a:t>
            </a:r>
            <a:r>
              <a:rPr lang="zh-CN" altLang="en-US" sz="2400" b="1" dirty="0" smtClean="0">
                <a:solidFill>
                  <a:schemeClr val="bg1">
                    <a:lumMod val="50000"/>
                  </a:schemeClr>
                </a:solidFill>
                <a:latin typeface="微软雅黑" pitchFamily="34" charset="-122"/>
                <a:ea typeface="微软雅黑" pitchFamily="34" charset="-122"/>
              </a:rPr>
              <a:t>加入</a:t>
            </a:r>
            <a:r>
              <a:rPr lang="zh-CN" altLang="en-US" sz="2400" b="1" dirty="0">
                <a:solidFill>
                  <a:schemeClr val="bg1">
                    <a:lumMod val="50000"/>
                  </a:schemeClr>
                </a:solidFill>
                <a:latin typeface="微软雅黑" pitchFamily="34" charset="-122"/>
                <a:ea typeface="微软雅黑" pitchFamily="34" charset="-122"/>
              </a:rPr>
              <a:t>标题</a:t>
            </a:r>
          </a:p>
          <a:p>
            <a:pPr fontAlgn="base">
              <a:spcBef>
                <a:spcPct val="0"/>
              </a:spcBef>
              <a:spcAft>
                <a:spcPct val="0"/>
              </a:spcAft>
            </a:pPr>
            <a:r>
              <a:rPr lang="zh-CN" altLang="en-US" dirty="0" smtClean="0">
                <a:solidFill>
                  <a:schemeClr val="bg1">
                    <a:lumMod val="50000"/>
                  </a:schemeClr>
                </a:solidFill>
                <a:latin typeface="Impact" panose="020B0806030902050204" pitchFamily="34" charset="0"/>
                <a:ea typeface="宋体" charset="-122"/>
                <a:cs typeface="Arial" panose="020B0604020202020204" pitchFamily="34" charset="0"/>
              </a:rPr>
              <a:t>Insert </a:t>
            </a:r>
            <a:r>
              <a:rPr lang="zh-CN" altLang="en-US" dirty="0">
                <a:solidFill>
                  <a:schemeClr val="bg1">
                    <a:lumMod val="50000"/>
                  </a:schemeClr>
                </a:solidFill>
                <a:latin typeface="Impact" panose="020B0806030902050204" pitchFamily="34" charset="0"/>
                <a:ea typeface="宋体" charset="-122"/>
                <a:cs typeface="Arial" panose="020B0604020202020204" pitchFamily="34" charset="0"/>
              </a:rPr>
              <a:t>Header Topic Here</a:t>
            </a:r>
          </a:p>
        </p:txBody>
      </p:sp>
      <p:sp>
        <p:nvSpPr>
          <p:cNvPr id="70" name="矩形 69"/>
          <p:cNvSpPr/>
          <p:nvPr/>
        </p:nvSpPr>
        <p:spPr>
          <a:xfrm>
            <a:off x="3142402" y="5398621"/>
            <a:ext cx="3971220" cy="738654"/>
          </a:xfrm>
          <a:prstGeom prst="rect">
            <a:avLst/>
          </a:prstGeom>
        </p:spPr>
        <p:txBody>
          <a:bodyPr wrap="square" lIns="0" tIns="45715" rIns="91431" bIns="45715">
            <a:spAutoFit/>
          </a:bodyPr>
          <a:lstStyle/>
          <a:p>
            <a:r>
              <a:rPr lang="zh-CN" altLang="en-US" sz="2400" b="1" dirty="0">
                <a:solidFill>
                  <a:schemeClr val="bg1">
                    <a:lumMod val="50000"/>
                  </a:schemeClr>
                </a:solidFill>
                <a:latin typeface="微软雅黑" pitchFamily="34" charset="-122"/>
                <a:ea typeface="微软雅黑" pitchFamily="34" charset="-122"/>
              </a:rPr>
              <a:t>点击</a:t>
            </a:r>
            <a:r>
              <a:rPr lang="zh-CN" altLang="en-US" sz="2400" b="1" dirty="0" smtClean="0">
                <a:solidFill>
                  <a:schemeClr val="bg1">
                    <a:lumMod val="50000"/>
                  </a:schemeClr>
                </a:solidFill>
                <a:latin typeface="微软雅黑" pitchFamily="34" charset="-122"/>
                <a:ea typeface="微软雅黑" pitchFamily="34" charset="-122"/>
              </a:rPr>
              <a:t>加入</a:t>
            </a:r>
            <a:r>
              <a:rPr lang="zh-CN" altLang="en-US" sz="2400" b="1" dirty="0">
                <a:solidFill>
                  <a:schemeClr val="bg1">
                    <a:lumMod val="50000"/>
                  </a:schemeClr>
                </a:solidFill>
                <a:latin typeface="微软雅黑" pitchFamily="34" charset="-122"/>
                <a:ea typeface="微软雅黑" pitchFamily="34" charset="-122"/>
              </a:rPr>
              <a:t>标题</a:t>
            </a:r>
          </a:p>
          <a:p>
            <a:pPr lvl="0" fontAlgn="base">
              <a:spcBef>
                <a:spcPct val="0"/>
              </a:spcBef>
              <a:spcAft>
                <a:spcPct val="0"/>
              </a:spcAft>
            </a:pPr>
            <a:r>
              <a:rPr lang="zh-CN" altLang="en-US" dirty="0" smtClean="0">
                <a:solidFill>
                  <a:schemeClr val="bg1">
                    <a:lumMod val="50000"/>
                  </a:schemeClr>
                </a:solidFill>
                <a:latin typeface="Impact" panose="020B0806030902050204" pitchFamily="34" charset="0"/>
                <a:ea typeface="宋体" charset="-122"/>
                <a:cs typeface="Arial" panose="020B0604020202020204" pitchFamily="34" charset="0"/>
              </a:rPr>
              <a:t>Insert </a:t>
            </a:r>
            <a:r>
              <a:rPr lang="zh-CN" altLang="en-US" dirty="0">
                <a:solidFill>
                  <a:schemeClr val="bg1">
                    <a:lumMod val="50000"/>
                  </a:schemeClr>
                </a:solidFill>
                <a:latin typeface="Impact" panose="020B0806030902050204" pitchFamily="34" charset="0"/>
                <a:ea typeface="宋体" charset="-122"/>
                <a:cs typeface="Arial" panose="020B0604020202020204" pitchFamily="34" charset="0"/>
              </a:rPr>
              <a:t>Header Topic Here</a:t>
            </a:r>
          </a:p>
        </p:txBody>
      </p:sp>
      <p:sp>
        <p:nvSpPr>
          <p:cNvPr id="71" name="矩形 70"/>
          <p:cNvSpPr/>
          <p:nvPr/>
        </p:nvSpPr>
        <p:spPr>
          <a:xfrm>
            <a:off x="8443891" y="4099793"/>
            <a:ext cx="3971220" cy="738654"/>
          </a:xfrm>
          <a:prstGeom prst="rect">
            <a:avLst/>
          </a:prstGeom>
        </p:spPr>
        <p:txBody>
          <a:bodyPr wrap="square" lIns="0" tIns="45715" rIns="91431" bIns="45715">
            <a:spAutoFit/>
          </a:bodyPr>
          <a:lstStyle/>
          <a:p>
            <a:r>
              <a:rPr lang="zh-CN" altLang="en-US" sz="2400" b="1" dirty="0">
                <a:solidFill>
                  <a:schemeClr val="bg1">
                    <a:lumMod val="50000"/>
                  </a:schemeClr>
                </a:solidFill>
                <a:latin typeface="微软雅黑" pitchFamily="34" charset="-122"/>
                <a:ea typeface="微软雅黑" pitchFamily="34" charset="-122"/>
              </a:rPr>
              <a:t>点击</a:t>
            </a:r>
            <a:r>
              <a:rPr lang="zh-CN" altLang="en-US" sz="2400" b="1" dirty="0" smtClean="0">
                <a:solidFill>
                  <a:schemeClr val="bg1">
                    <a:lumMod val="50000"/>
                  </a:schemeClr>
                </a:solidFill>
                <a:latin typeface="微软雅黑" pitchFamily="34" charset="-122"/>
                <a:ea typeface="微软雅黑" pitchFamily="34" charset="-122"/>
              </a:rPr>
              <a:t>加入</a:t>
            </a:r>
            <a:r>
              <a:rPr lang="zh-CN" altLang="en-US" sz="2400" b="1" dirty="0">
                <a:solidFill>
                  <a:schemeClr val="bg1">
                    <a:lumMod val="50000"/>
                  </a:schemeClr>
                </a:solidFill>
                <a:latin typeface="微软雅黑" pitchFamily="34" charset="-122"/>
                <a:ea typeface="微软雅黑" pitchFamily="34" charset="-122"/>
              </a:rPr>
              <a:t>标题</a:t>
            </a:r>
          </a:p>
          <a:p>
            <a:pPr lvl="0" fontAlgn="base">
              <a:spcBef>
                <a:spcPct val="0"/>
              </a:spcBef>
              <a:spcAft>
                <a:spcPct val="0"/>
              </a:spcAft>
            </a:pPr>
            <a:r>
              <a:rPr lang="zh-CN" altLang="en-US" dirty="0" smtClean="0">
                <a:solidFill>
                  <a:schemeClr val="bg1">
                    <a:lumMod val="50000"/>
                  </a:schemeClr>
                </a:solidFill>
                <a:latin typeface="Impact" panose="020B0806030902050204" pitchFamily="34" charset="0"/>
                <a:ea typeface="宋体" charset="-122"/>
                <a:cs typeface="Arial" panose="020B0604020202020204" pitchFamily="34" charset="0"/>
              </a:rPr>
              <a:t>Insert </a:t>
            </a:r>
            <a:r>
              <a:rPr lang="zh-CN" altLang="en-US" dirty="0">
                <a:solidFill>
                  <a:schemeClr val="bg1">
                    <a:lumMod val="50000"/>
                  </a:schemeClr>
                </a:solidFill>
                <a:latin typeface="Impact" panose="020B0806030902050204" pitchFamily="34" charset="0"/>
                <a:ea typeface="宋体" charset="-122"/>
                <a:cs typeface="Arial" panose="020B0604020202020204" pitchFamily="34" charset="0"/>
              </a:rPr>
              <a:t>Header Topic Here</a:t>
            </a:r>
          </a:p>
        </p:txBody>
      </p:sp>
      <p:sp>
        <p:nvSpPr>
          <p:cNvPr id="87" name="矩形 86"/>
          <p:cNvSpPr/>
          <p:nvPr/>
        </p:nvSpPr>
        <p:spPr>
          <a:xfrm>
            <a:off x="8443891" y="5345756"/>
            <a:ext cx="3971220" cy="738654"/>
          </a:xfrm>
          <a:prstGeom prst="rect">
            <a:avLst/>
          </a:prstGeom>
        </p:spPr>
        <p:txBody>
          <a:bodyPr wrap="square" lIns="0" tIns="45715" rIns="91431" bIns="45715">
            <a:spAutoFit/>
          </a:bodyPr>
          <a:lstStyle/>
          <a:p>
            <a:r>
              <a:rPr lang="zh-CN" altLang="en-US" sz="2400" b="1" dirty="0">
                <a:solidFill>
                  <a:schemeClr val="bg1">
                    <a:lumMod val="50000"/>
                  </a:schemeClr>
                </a:solidFill>
                <a:latin typeface="微软雅黑" pitchFamily="34" charset="-122"/>
                <a:ea typeface="微软雅黑" pitchFamily="34" charset="-122"/>
              </a:rPr>
              <a:t>点击</a:t>
            </a:r>
            <a:r>
              <a:rPr lang="zh-CN" altLang="en-US" sz="2400" b="1" dirty="0" smtClean="0">
                <a:solidFill>
                  <a:schemeClr val="bg1">
                    <a:lumMod val="50000"/>
                  </a:schemeClr>
                </a:solidFill>
                <a:latin typeface="微软雅黑" pitchFamily="34" charset="-122"/>
                <a:ea typeface="微软雅黑" pitchFamily="34" charset="-122"/>
              </a:rPr>
              <a:t>加入</a:t>
            </a:r>
            <a:r>
              <a:rPr lang="zh-CN" altLang="en-US" sz="2400" b="1" dirty="0">
                <a:solidFill>
                  <a:schemeClr val="bg1">
                    <a:lumMod val="50000"/>
                  </a:schemeClr>
                </a:solidFill>
                <a:latin typeface="微软雅黑" pitchFamily="34" charset="-122"/>
                <a:ea typeface="微软雅黑" pitchFamily="34" charset="-122"/>
              </a:rPr>
              <a:t>标题</a:t>
            </a:r>
          </a:p>
          <a:p>
            <a:pPr lvl="0" fontAlgn="base">
              <a:spcBef>
                <a:spcPct val="0"/>
              </a:spcBef>
              <a:spcAft>
                <a:spcPct val="0"/>
              </a:spcAft>
            </a:pPr>
            <a:r>
              <a:rPr lang="zh-CN" altLang="en-US" dirty="0" smtClean="0">
                <a:solidFill>
                  <a:schemeClr val="bg1">
                    <a:lumMod val="50000"/>
                  </a:schemeClr>
                </a:solidFill>
                <a:latin typeface="Impact" panose="020B0806030902050204" pitchFamily="34" charset="0"/>
                <a:ea typeface="宋体" charset="-122"/>
                <a:cs typeface="Arial" panose="020B0604020202020204" pitchFamily="34" charset="0"/>
              </a:rPr>
              <a:t>Insert </a:t>
            </a:r>
            <a:r>
              <a:rPr lang="zh-CN" altLang="en-US" dirty="0">
                <a:solidFill>
                  <a:schemeClr val="bg1">
                    <a:lumMod val="50000"/>
                  </a:schemeClr>
                </a:solidFill>
                <a:latin typeface="Impact" panose="020B0806030902050204" pitchFamily="34" charset="0"/>
                <a:ea typeface="宋体" charset="-122"/>
                <a:cs typeface="Arial" panose="020B0604020202020204" pitchFamily="34" charset="0"/>
              </a:rPr>
              <a:t>Header Topic Here</a:t>
            </a:r>
          </a:p>
        </p:txBody>
      </p:sp>
    </p:spTree>
    <p:extLst>
      <p:ext uri="{BB962C8B-B14F-4D97-AF65-F5344CB8AC3E}">
        <p14:creationId xmlns:p14="http://schemas.microsoft.com/office/powerpoint/2010/main" val="705372436"/>
      </p:ext>
    </p:extLst>
  </p:cSld>
  <p:clrMapOvr>
    <a:masterClrMapping/>
  </p:clrMapOvr>
  <p:transition spd="slow" advClick="0" advTm="1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59"/>
                                            </p:tgtEl>
                                            <p:attrNameLst>
                                              <p:attrName>style.visibility</p:attrName>
                                            </p:attrNameLst>
                                          </p:cBhvr>
                                          <p:to>
                                            <p:strVal val="visible"/>
                                          </p:to>
                                        </p:set>
                                        <p:animEffect transition="in" filter="fade">
                                          <p:cBhvr>
                                            <p:cTn id="12" dur="1000"/>
                                            <p:tgtEl>
                                              <p:spTgt spid="59"/>
                                            </p:tgtEl>
                                          </p:cBhvr>
                                        </p:animEffect>
                                        <p:anim calcmode="lin" valueType="num">
                                          <p:cBhvr>
                                            <p:cTn id="13" dur="1000" fill="hold"/>
                                            <p:tgtEl>
                                              <p:spTgt spid="59"/>
                                            </p:tgtEl>
                                            <p:attrNameLst>
                                              <p:attrName>ppt_x</p:attrName>
                                            </p:attrNameLst>
                                          </p:cBhvr>
                                          <p:tavLst>
                                            <p:tav tm="0">
                                              <p:val>
                                                <p:strVal val="#ppt_x"/>
                                              </p:val>
                                            </p:tav>
                                            <p:tav tm="100000">
                                              <p:val>
                                                <p:strVal val="#ppt_x"/>
                                              </p:val>
                                            </p:tav>
                                          </p:tavLst>
                                        </p:anim>
                                        <p:anim calcmode="lin" valueType="num">
                                          <p:cBhvr>
                                            <p:cTn id="14" dur="1000" fill="hold"/>
                                            <p:tgtEl>
                                              <p:spTgt spid="59"/>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grpId="0" nodeType="afterEffect">
                                      <p:stCondLst>
                                        <p:cond delay="0"/>
                                      </p:stCondLst>
                                      <p:childTnLst>
                                        <p:set>
                                          <p:cBhvr>
                                            <p:cTn id="17" dur="1" fill="hold">
                                              <p:stCondLst>
                                                <p:cond delay="0"/>
                                              </p:stCondLst>
                                            </p:cTn>
                                            <p:tgtEl>
                                              <p:spTgt spid="60"/>
                                            </p:tgtEl>
                                            <p:attrNameLst>
                                              <p:attrName>style.visibility</p:attrName>
                                            </p:attrNameLst>
                                          </p:cBhvr>
                                          <p:to>
                                            <p:strVal val="visible"/>
                                          </p:to>
                                        </p:set>
                                        <p:animEffect transition="in" filter="fade">
                                          <p:cBhvr>
                                            <p:cTn id="18" dur="1000"/>
                                            <p:tgtEl>
                                              <p:spTgt spid="60"/>
                                            </p:tgtEl>
                                          </p:cBhvr>
                                        </p:animEffect>
                                        <p:anim calcmode="lin" valueType="num">
                                          <p:cBhvr>
                                            <p:cTn id="19" dur="1000" fill="hold"/>
                                            <p:tgtEl>
                                              <p:spTgt spid="60"/>
                                            </p:tgtEl>
                                            <p:attrNameLst>
                                              <p:attrName>ppt_x</p:attrName>
                                            </p:attrNameLst>
                                          </p:cBhvr>
                                          <p:tavLst>
                                            <p:tav tm="0">
                                              <p:val>
                                                <p:strVal val="#ppt_x"/>
                                              </p:val>
                                            </p:tav>
                                            <p:tav tm="100000">
                                              <p:val>
                                                <p:strVal val="#ppt_x"/>
                                              </p:val>
                                            </p:tav>
                                          </p:tavLst>
                                        </p:anim>
                                        <p:anim calcmode="lin" valueType="num">
                                          <p:cBhvr>
                                            <p:cTn id="20" dur="1000" fill="hold"/>
                                            <p:tgtEl>
                                              <p:spTgt spid="60"/>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2" presetClass="entr" presetSubtype="8" fill="hold" nodeType="afterEffect">
                                      <p:stCondLst>
                                        <p:cond delay="0"/>
                                      </p:stCondLst>
                                      <p:childTnLst>
                                        <p:set>
                                          <p:cBhvr>
                                            <p:cTn id="23" dur="1" fill="hold">
                                              <p:stCondLst>
                                                <p:cond delay="0"/>
                                              </p:stCondLst>
                                            </p:cTn>
                                            <p:tgtEl>
                                              <p:spTgt spid="61"/>
                                            </p:tgtEl>
                                            <p:attrNameLst>
                                              <p:attrName>style.visibility</p:attrName>
                                            </p:attrNameLst>
                                          </p:cBhvr>
                                          <p:to>
                                            <p:strVal val="visible"/>
                                          </p:to>
                                        </p:set>
                                        <p:anim calcmode="lin" valueType="num">
                                          <p:cBhvr additive="base">
                                            <p:cTn id="24" dur="500" fill="hold"/>
                                            <p:tgtEl>
                                              <p:spTgt spid="61"/>
                                            </p:tgtEl>
                                            <p:attrNameLst>
                                              <p:attrName>ppt_x</p:attrName>
                                            </p:attrNameLst>
                                          </p:cBhvr>
                                          <p:tavLst>
                                            <p:tav tm="0">
                                              <p:val>
                                                <p:strVal val="0-#ppt_w/2"/>
                                              </p:val>
                                            </p:tav>
                                            <p:tav tm="100000">
                                              <p:val>
                                                <p:strVal val="#ppt_x"/>
                                              </p:val>
                                            </p:tav>
                                          </p:tavLst>
                                        </p:anim>
                                        <p:anim calcmode="lin" valueType="num">
                                          <p:cBhvr additive="base">
                                            <p:cTn id="25" dur="500" fill="hold"/>
                                            <p:tgtEl>
                                              <p:spTgt spid="61"/>
                                            </p:tgtEl>
                                            <p:attrNameLst>
                                              <p:attrName>ppt_y</p:attrName>
                                            </p:attrNameLst>
                                          </p:cBhvr>
                                          <p:tavLst>
                                            <p:tav tm="0">
                                              <p:val>
                                                <p:strVal val="#ppt_y"/>
                                              </p:val>
                                            </p:tav>
                                            <p:tav tm="100000">
                                              <p:val>
                                                <p:strVal val="#ppt_y"/>
                                              </p:val>
                                            </p:tav>
                                          </p:tavLst>
                                        </p:anim>
                                      </p:childTnLst>
                                    </p:cTn>
                                  </p:par>
                                </p:childTnLst>
                              </p:cTn>
                            </p:par>
                            <p:par>
                              <p:cTn id="26" fill="hold">
                                <p:stCondLst>
                                  <p:cond delay="3000"/>
                                </p:stCondLst>
                                <p:childTnLst>
                                  <p:par>
                                    <p:cTn id="27" presetID="42" presetClass="entr" presetSubtype="0" fill="hold" grpId="0" nodeType="afterEffect">
                                      <p:stCondLst>
                                        <p:cond delay="0"/>
                                      </p:stCondLst>
                                      <p:childTnLst>
                                        <p:set>
                                          <p:cBhvr>
                                            <p:cTn id="28" dur="1" fill="hold">
                                              <p:stCondLst>
                                                <p:cond delay="0"/>
                                              </p:stCondLst>
                                            </p:cTn>
                                            <p:tgtEl>
                                              <p:spTgt spid="66"/>
                                            </p:tgtEl>
                                            <p:attrNameLst>
                                              <p:attrName>style.visibility</p:attrName>
                                            </p:attrNameLst>
                                          </p:cBhvr>
                                          <p:to>
                                            <p:strVal val="visible"/>
                                          </p:to>
                                        </p:set>
                                        <p:animEffect transition="in" filter="fade">
                                          <p:cBhvr>
                                            <p:cTn id="29" dur="1000"/>
                                            <p:tgtEl>
                                              <p:spTgt spid="66"/>
                                            </p:tgtEl>
                                          </p:cBhvr>
                                        </p:animEffect>
                                        <p:anim calcmode="lin" valueType="num">
                                          <p:cBhvr>
                                            <p:cTn id="30" dur="1000" fill="hold"/>
                                            <p:tgtEl>
                                              <p:spTgt spid="66"/>
                                            </p:tgtEl>
                                            <p:attrNameLst>
                                              <p:attrName>ppt_x</p:attrName>
                                            </p:attrNameLst>
                                          </p:cBhvr>
                                          <p:tavLst>
                                            <p:tav tm="0">
                                              <p:val>
                                                <p:strVal val="#ppt_x"/>
                                              </p:val>
                                            </p:tav>
                                            <p:tav tm="100000">
                                              <p:val>
                                                <p:strVal val="#ppt_x"/>
                                              </p:val>
                                            </p:tav>
                                          </p:tavLst>
                                        </p:anim>
                                        <p:anim calcmode="lin" valueType="num">
                                          <p:cBhvr>
                                            <p:cTn id="31" dur="1000" fill="hold"/>
                                            <p:tgtEl>
                                              <p:spTgt spid="66"/>
                                            </p:tgtEl>
                                            <p:attrNameLst>
                                              <p:attrName>ppt_y</p:attrName>
                                            </p:attrNameLst>
                                          </p:cBhvr>
                                          <p:tavLst>
                                            <p:tav tm="0">
                                              <p:val>
                                                <p:strVal val="#ppt_y+.1"/>
                                              </p:val>
                                            </p:tav>
                                            <p:tav tm="100000">
                                              <p:val>
                                                <p:strVal val="#ppt_y"/>
                                              </p:val>
                                            </p:tav>
                                          </p:tavLst>
                                        </p:anim>
                                      </p:childTnLst>
                                    </p:cTn>
                                  </p:par>
                                  <p:par>
                                    <p:cTn id="32" presetID="2" presetClass="entr" presetSubtype="2" fill="hold" grpId="0" nodeType="withEffect" p14:presetBounceEnd="58333">
                                      <p:stCondLst>
                                        <p:cond delay="0"/>
                                      </p:stCondLst>
                                      <p:childTnLst>
                                        <p:set>
                                          <p:cBhvr>
                                            <p:cTn id="33" dur="1" fill="hold">
                                              <p:stCondLst>
                                                <p:cond delay="0"/>
                                              </p:stCondLst>
                                            </p:cTn>
                                            <p:tgtEl>
                                              <p:spTgt spid="69"/>
                                            </p:tgtEl>
                                            <p:attrNameLst>
                                              <p:attrName>style.visibility</p:attrName>
                                            </p:attrNameLst>
                                          </p:cBhvr>
                                          <p:to>
                                            <p:strVal val="visible"/>
                                          </p:to>
                                        </p:set>
                                        <p:anim calcmode="lin" valueType="num" p14:bounceEnd="58333">
                                          <p:cBhvr additive="base">
                                            <p:cTn id="34" dur="600" fill="hold"/>
                                            <p:tgtEl>
                                              <p:spTgt spid="69"/>
                                            </p:tgtEl>
                                            <p:attrNameLst>
                                              <p:attrName>ppt_x</p:attrName>
                                            </p:attrNameLst>
                                          </p:cBhvr>
                                          <p:tavLst>
                                            <p:tav tm="0">
                                              <p:val>
                                                <p:strVal val="1+#ppt_w/2"/>
                                              </p:val>
                                            </p:tav>
                                            <p:tav tm="100000">
                                              <p:val>
                                                <p:strVal val="#ppt_x"/>
                                              </p:val>
                                            </p:tav>
                                          </p:tavLst>
                                        </p:anim>
                                        <p:anim calcmode="lin" valueType="num" p14:bounceEnd="58333">
                                          <p:cBhvr additive="base">
                                            <p:cTn id="35" dur="600" fill="hold"/>
                                            <p:tgtEl>
                                              <p:spTgt spid="69"/>
                                            </p:tgtEl>
                                            <p:attrNameLst>
                                              <p:attrName>ppt_y</p:attrName>
                                            </p:attrNameLst>
                                          </p:cBhvr>
                                          <p:tavLst>
                                            <p:tav tm="0">
                                              <p:val>
                                                <p:strVal val="#ppt_y"/>
                                              </p:val>
                                            </p:tav>
                                            <p:tav tm="100000">
                                              <p:val>
                                                <p:strVal val="#ppt_y"/>
                                              </p:val>
                                            </p:tav>
                                          </p:tavLst>
                                        </p:anim>
                                      </p:childTnLst>
                                    </p:cTn>
                                  </p:par>
                                </p:childTnLst>
                              </p:cTn>
                            </p:par>
                            <p:par>
                              <p:cTn id="36" fill="hold">
                                <p:stCondLst>
                                  <p:cond delay="4000"/>
                                </p:stCondLst>
                                <p:childTnLst>
                                  <p:par>
                                    <p:cTn id="37" presetID="2" presetClass="entr" presetSubtype="8" fill="hold" nodeType="afterEffect">
                                      <p:stCondLst>
                                        <p:cond delay="0"/>
                                      </p:stCondLst>
                                      <p:childTnLst>
                                        <p:set>
                                          <p:cBhvr>
                                            <p:cTn id="38" dur="1" fill="hold">
                                              <p:stCondLst>
                                                <p:cond delay="0"/>
                                              </p:stCondLst>
                                            </p:cTn>
                                            <p:tgtEl>
                                              <p:spTgt spid="72"/>
                                            </p:tgtEl>
                                            <p:attrNameLst>
                                              <p:attrName>style.visibility</p:attrName>
                                            </p:attrNameLst>
                                          </p:cBhvr>
                                          <p:to>
                                            <p:strVal val="visible"/>
                                          </p:to>
                                        </p:set>
                                        <p:anim calcmode="lin" valueType="num">
                                          <p:cBhvr additive="base">
                                            <p:cTn id="39" dur="500" fill="hold"/>
                                            <p:tgtEl>
                                              <p:spTgt spid="72"/>
                                            </p:tgtEl>
                                            <p:attrNameLst>
                                              <p:attrName>ppt_x</p:attrName>
                                            </p:attrNameLst>
                                          </p:cBhvr>
                                          <p:tavLst>
                                            <p:tav tm="0">
                                              <p:val>
                                                <p:strVal val="0-#ppt_w/2"/>
                                              </p:val>
                                            </p:tav>
                                            <p:tav tm="100000">
                                              <p:val>
                                                <p:strVal val="#ppt_x"/>
                                              </p:val>
                                            </p:tav>
                                          </p:tavLst>
                                        </p:anim>
                                        <p:anim calcmode="lin" valueType="num">
                                          <p:cBhvr additive="base">
                                            <p:cTn id="40" dur="500" fill="hold"/>
                                            <p:tgtEl>
                                              <p:spTgt spid="72"/>
                                            </p:tgtEl>
                                            <p:attrNameLst>
                                              <p:attrName>ppt_y</p:attrName>
                                            </p:attrNameLst>
                                          </p:cBhvr>
                                          <p:tavLst>
                                            <p:tav tm="0">
                                              <p:val>
                                                <p:strVal val="#ppt_y"/>
                                              </p:val>
                                            </p:tav>
                                            <p:tav tm="100000">
                                              <p:val>
                                                <p:strVal val="#ppt_y"/>
                                              </p:val>
                                            </p:tav>
                                          </p:tavLst>
                                        </p:anim>
                                      </p:childTnLst>
                                    </p:cTn>
                                  </p:par>
                                </p:childTnLst>
                              </p:cTn>
                            </p:par>
                            <p:par>
                              <p:cTn id="41" fill="hold">
                                <p:stCondLst>
                                  <p:cond delay="4500"/>
                                </p:stCondLst>
                                <p:childTnLst>
                                  <p:par>
                                    <p:cTn id="42" presetID="42" presetClass="entr" presetSubtype="0" fill="hold" grpId="0" nodeType="afterEffect">
                                      <p:stCondLst>
                                        <p:cond delay="0"/>
                                      </p:stCondLst>
                                      <p:childTnLst>
                                        <p:set>
                                          <p:cBhvr>
                                            <p:cTn id="43" dur="1" fill="hold">
                                              <p:stCondLst>
                                                <p:cond delay="0"/>
                                              </p:stCondLst>
                                            </p:cTn>
                                            <p:tgtEl>
                                              <p:spTgt spid="76"/>
                                            </p:tgtEl>
                                            <p:attrNameLst>
                                              <p:attrName>style.visibility</p:attrName>
                                            </p:attrNameLst>
                                          </p:cBhvr>
                                          <p:to>
                                            <p:strVal val="visible"/>
                                          </p:to>
                                        </p:set>
                                        <p:animEffect transition="in" filter="fade">
                                          <p:cBhvr>
                                            <p:cTn id="44" dur="1000"/>
                                            <p:tgtEl>
                                              <p:spTgt spid="76"/>
                                            </p:tgtEl>
                                          </p:cBhvr>
                                        </p:animEffect>
                                        <p:anim calcmode="lin" valueType="num">
                                          <p:cBhvr>
                                            <p:cTn id="45" dur="1000" fill="hold"/>
                                            <p:tgtEl>
                                              <p:spTgt spid="76"/>
                                            </p:tgtEl>
                                            <p:attrNameLst>
                                              <p:attrName>ppt_x</p:attrName>
                                            </p:attrNameLst>
                                          </p:cBhvr>
                                          <p:tavLst>
                                            <p:tav tm="0">
                                              <p:val>
                                                <p:strVal val="#ppt_x"/>
                                              </p:val>
                                            </p:tav>
                                            <p:tav tm="100000">
                                              <p:val>
                                                <p:strVal val="#ppt_x"/>
                                              </p:val>
                                            </p:tav>
                                          </p:tavLst>
                                        </p:anim>
                                        <p:anim calcmode="lin" valueType="num">
                                          <p:cBhvr>
                                            <p:cTn id="46" dur="1000" fill="hold"/>
                                            <p:tgtEl>
                                              <p:spTgt spid="76"/>
                                            </p:tgtEl>
                                            <p:attrNameLst>
                                              <p:attrName>ppt_y</p:attrName>
                                            </p:attrNameLst>
                                          </p:cBhvr>
                                          <p:tavLst>
                                            <p:tav tm="0">
                                              <p:val>
                                                <p:strVal val="#ppt_y+.1"/>
                                              </p:val>
                                            </p:tav>
                                            <p:tav tm="100000">
                                              <p:val>
                                                <p:strVal val="#ppt_y"/>
                                              </p:val>
                                            </p:tav>
                                          </p:tavLst>
                                        </p:anim>
                                      </p:childTnLst>
                                    </p:cTn>
                                  </p:par>
                                  <p:par>
                                    <p:cTn id="47" presetID="2" presetClass="entr" presetSubtype="2" fill="hold" grpId="0" nodeType="withEffect" p14:presetBounceEnd="58333">
                                      <p:stCondLst>
                                        <p:cond delay="0"/>
                                      </p:stCondLst>
                                      <p:childTnLst>
                                        <p:set>
                                          <p:cBhvr>
                                            <p:cTn id="48" dur="1" fill="hold">
                                              <p:stCondLst>
                                                <p:cond delay="0"/>
                                              </p:stCondLst>
                                            </p:cTn>
                                            <p:tgtEl>
                                              <p:spTgt spid="70"/>
                                            </p:tgtEl>
                                            <p:attrNameLst>
                                              <p:attrName>style.visibility</p:attrName>
                                            </p:attrNameLst>
                                          </p:cBhvr>
                                          <p:to>
                                            <p:strVal val="visible"/>
                                          </p:to>
                                        </p:set>
                                        <p:anim calcmode="lin" valueType="num" p14:bounceEnd="58333">
                                          <p:cBhvr additive="base">
                                            <p:cTn id="49" dur="600" fill="hold"/>
                                            <p:tgtEl>
                                              <p:spTgt spid="70"/>
                                            </p:tgtEl>
                                            <p:attrNameLst>
                                              <p:attrName>ppt_x</p:attrName>
                                            </p:attrNameLst>
                                          </p:cBhvr>
                                          <p:tavLst>
                                            <p:tav tm="0">
                                              <p:val>
                                                <p:strVal val="1+#ppt_w/2"/>
                                              </p:val>
                                            </p:tav>
                                            <p:tav tm="100000">
                                              <p:val>
                                                <p:strVal val="#ppt_x"/>
                                              </p:val>
                                            </p:tav>
                                          </p:tavLst>
                                        </p:anim>
                                        <p:anim calcmode="lin" valueType="num" p14:bounceEnd="58333">
                                          <p:cBhvr additive="base">
                                            <p:cTn id="50" dur="600" fill="hold"/>
                                            <p:tgtEl>
                                              <p:spTgt spid="70"/>
                                            </p:tgtEl>
                                            <p:attrNameLst>
                                              <p:attrName>ppt_y</p:attrName>
                                            </p:attrNameLst>
                                          </p:cBhvr>
                                          <p:tavLst>
                                            <p:tav tm="0">
                                              <p:val>
                                                <p:strVal val="#ppt_y"/>
                                              </p:val>
                                            </p:tav>
                                            <p:tav tm="100000">
                                              <p:val>
                                                <p:strVal val="#ppt_y"/>
                                              </p:val>
                                            </p:tav>
                                          </p:tavLst>
                                        </p:anim>
                                      </p:childTnLst>
                                    </p:cTn>
                                  </p:par>
                                </p:childTnLst>
                              </p:cTn>
                            </p:par>
                            <p:par>
                              <p:cTn id="51" fill="hold">
                                <p:stCondLst>
                                  <p:cond delay="5500"/>
                                </p:stCondLst>
                                <p:childTnLst>
                                  <p:par>
                                    <p:cTn id="52" presetID="2" presetClass="entr" presetSubtype="8" fill="hold" nodeType="afterEffect">
                                      <p:stCondLst>
                                        <p:cond delay="0"/>
                                      </p:stCondLst>
                                      <p:childTnLst>
                                        <p:set>
                                          <p:cBhvr>
                                            <p:cTn id="53" dur="1" fill="hold">
                                              <p:stCondLst>
                                                <p:cond delay="0"/>
                                              </p:stCondLst>
                                            </p:cTn>
                                            <p:tgtEl>
                                              <p:spTgt spid="77"/>
                                            </p:tgtEl>
                                            <p:attrNameLst>
                                              <p:attrName>style.visibility</p:attrName>
                                            </p:attrNameLst>
                                          </p:cBhvr>
                                          <p:to>
                                            <p:strVal val="visible"/>
                                          </p:to>
                                        </p:set>
                                        <p:anim calcmode="lin" valueType="num">
                                          <p:cBhvr additive="base">
                                            <p:cTn id="54" dur="500" fill="hold"/>
                                            <p:tgtEl>
                                              <p:spTgt spid="77"/>
                                            </p:tgtEl>
                                            <p:attrNameLst>
                                              <p:attrName>ppt_x</p:attrName>
                                            </p:attrNameLst>
                                          </p:cBhvr>
                                          <p:tavLst>
                                            <p:tav tm="0">
                                              <p:val>
                                                <p:strVal val="0-#ppt_w/2"/>
                                              </p:val>
                                            </p:tav>
                                            <p:tav tm="100000">
                                              <p:val>
                                                <p:strVal val="#ppt_x"/>
                                              </p:val>
                                            </p:tav>
                                          </p:tavLst>
                                        </p:anim>
                                        <p:anim calcmode="lin" valueType="num">
                                          <p:cBhvr additive="base">
                                            <p:cTn id="55" dur="500" fill="hold"/>
                                            <p:tgtEl>
                                              <p:spTgt spid="77"/>
                                            </p:tgtEl>
                                            <p:attrNameLst>
                                              <p:attrName>ppt_y</p:attrName>
                                            </p:attrNameLst>
                                          </p:cBhvr>
                                          <p:tavLst>
                                            <p:tav tm="0">
                                              <p:val>
                                                <p:strVal val="#ppt_y"/>
                                              </p:val>
                                            </p:tav>
                                            <p:tav tm="100000">
                                              <p:val>
                                                <p:strVal val="#ppt_y"/>
                                              </p:val>
                                            </p:tav>
                                          </p:tavLst>
                                        </p:anim>
                                      </p:childTnLst>
                                    </p:cTn>
                                  </p:par>
                                </p:childTnLst>
                              </p:cTn>
                            </p:par>
                            <p:par>
                              <p:cTn id="56" fill="hold">
                                <p:stCondLst>
                                  <p:cond delay="6000"/>
                                </p:stCondLst>
                                <p:childTnLst>
                                  <p:par>
                                    <p:cTn id="57" presetID="42" presetClass="entr" presetSubtype="0" fill="hold" grpId="0" nodeType="afterEffect">
                                      <p:stCondLst>
                                        <p:cond delay="0"/>
                                      </p:stCondLst>
                                      <p:childTnLst>
                                        <p:set>
                                          <p:cBhvr>
                                            <p:cTn id="58" dur="1" fill="hold">
                                              <p:stCondLst>
                                                <p:cond delay="0"/>
                                              </p:stCondLst>
                                            </p:cTn>
                                            <p:tgtEl>
                                              <p:spTgt spid="81"/>
                                            </p:tgtEl>
                                            <p:attrNameLst>
                                              <p:attrName>style.visibility</p:attrName>
                                            </p:attrNameLst>
                                          </p:cBhvr>
                                          <p:to>
                                            <p:strVal val="visible"/>
                                          </p:to>
                                        </p:set>
                                        <p:animEffect transition="in" filter="fade">
                                          <p:cBhvr>
                                            <p:cTn id="59" dur="1000"/>
                                            <p:tgtEl>
                                              <p:spTgt spid="81"/>
                                            </p:tgtEl>
                                          </p:cBhvr>
                                        </p:animEffect>
                                        <p:anim calcmode="lin" valueType="num">
                                          <p:cBhvr>
                                            <p:cTn id="60" dur="1000" fill="hold"/>
                                            <p:tgtEl>
                                              <p:spTgt spid="81"/>
                                            </p:tgtEl>
                                            <p:attrNameLst>
                                              <p:attrName>ppt_x</p:attrName>
                                            </p:attrNameLst>
                                          </p:cBhvr>
                                          <p:tavLst>
                                            <p:tav tm="0">
                                              <p:val>
                                                <p:strVal val="#ppt_x"/>
                                              </p:val>
                                            </p:tav>
                                            <p:tav tm="100000">
                                              <p:val>
                                                <p:strVal val="#ppt_x"/>
                                              </p:val>
                                            </p:tav>
                                          </p:tavLst>
                                        </p:anim>
                                        <p:anim calcmode="lin" valueType="num">
                                          <p:cBhvr>
                                            <p:cTn id="61" dur="1000" fill="hold"/>
                                            <p:tgtEl>
                                              <p:spTgt spid="81"/>
                                            </p:tgtEl>
                                            <p:attrNameLst>
                                              <p:attrName>ppt_y</p:attrName>
                                            </p:attrNameLst>
                                          </p:cBhvr>
                                          <p:tavLst>
                                            <p:tav tm="0">
                                              <p:val>
                                                <p:strVal val="#ppt_y+.1"/>
                                              </p:val>
                                            </p:tav>
                                            <p:tav tm="100000">
                                              <p:val>
                                                <p:strVal val="#ppt_y"/>
                                              </p:val>
                                            </p:tav>
                                          </p:tavLst>
                                        </p:anim>
                                      </p:childTnLst>
                                    </p:cTn>
                                  </p:par>
                                  <p:par>
                                    <p:cTn id="62" presetID="2" presetClass="entr" presetSubtype="2" fill="hold" grpId="0" nodeType="withEffect" p14:presetBounceEnd="58333">
                                      <p:stCondLst>
                                        <p:cond delay="0"/>
                                      </p:stCondLst>
                                      <p:childTnLst>
                                        <p:set>
                                          <p:cBhvr>
                                            <p:cTn id="63" dur="1" fill="hold">
                                              <p:stCondLst>
                                                <p:cond delay="0"/>
                                              </p:stCondLst>
                                            </p:cTn>
                                            <p:tgtEl>
                                              <p:spTgt spid="71"/>
                                            </p:tgtEl>
                                            <p:attrNameLst>
                                              <p:attrName>style.visibility</p:attrName>
                                            </p:attrNameLst>
                                          </p:cBhvr>
                                          <p:to>
                                            <p:strVal val="visible"/>
                                          </p:to>
                                        </p:set>
                                        <p:anim calcmode="lin" valueType="num" p14:bounceEnd="58333">
                                          <p:cBhvr additive="base">
                                            <p:cTn id="64" dur="600" fill="hold"/>
                                            <p:tgtEl>
                                              <p:spTgt spid="71"/>
                                            </p:tgtEl>
                                            <p:attrNameLst>
                                              <p:attrName>ppt_x</p:attrName>
                                            </p:attrNameLst>
                                          </p:cBhvr>
                                          <p:tavLst>
                                            <p:tav tm="0">
                                              <p:val>
                                                <p:strVal val="1+#ppt_w/2"/>
                                              </p:val>
                                            </p:tav>
                                            <p:tav tm="100000">
                                              <p:val>
                                                <p:strVal val="#ppt_x"/>
                                              </p:val>
                                            </p:tav>
                                          </p:tavLst>
                                        </p:anim>
                                        <p:anim calcmode="lin" valueType="num" p14:bounceEnd="58333">
                                          <p:cBhvr additive="base">
                                            <p:cTn id="65" dur="600" fill="hold"/>
                                            <p:tgtEl>
                                              <p:spTgt spid="71"/>
                                            </p:tgtEl>
                                            <p:attrNameLst>
                                              <p:attrName>ppt_y</p:attrName>
                                            </p:attrNameLst>
                                          </p:cBhvr>
                                          <p:tavLst>
                                            <p:tav tm="0">
                                              <p:val>
                                                <p:strVal val="#ppt_y"/>
                                              </p:val>
                                            </p:tav>
                                            <p:tav tm="100000">
                                              <p:val>
                                                <p:strVal val="#ppt_y"/>
                                              </p:val>
                                            </p:tav>
                                          </p:tavLst>
                                        </p:anim>
                                      </p:childTnLst>
                                    </p:cTn>
                                  </p:par>
                                </p:childTnLst>
                              </p:cTn>
                            </p:par>
                            <p:par>
                              <p:cTn id="66" fill="hold">
                                <p:stCondLst>
                                  <p:cond delay="7000"/>
                                </p:stCondLst>
                                <p:childTnLst>
                                  <p:par>
                                    <p:cTn id="67" presetID="2" presetClass="entr" presetSubtype="8" fill="hold" nodeType="afterEffect">
                                      <p:stCondLst>
                                        <p:cond delay="0"/>
                                      </p:stCondLst>
                                      <p:childTnLst>
                                        <p:set>
                                          <p:cBhvr>
                                            <p:cTn id="68" dur="1" fill="hold">
                                              <p:stCondLst>
                                                <p:cond delay="0"/>
                                              </p:stCondLst>
                                            </p:cTn>
                                            <p:tgtEl>
                                              <p:spTgt spid="82"/>
                                            </p:tgtEl>
                                            <p:attrNameLst>
                                              <p:attrName>style.visibility</p:attrName>
                                            </p:attrNameLst>
                                          </p:cBhvr>
                                          <p:to>
                                            <p:strVal val="visible"/>
                                          </p:to>
                                        </p:set>
                                        <p:anim calcmode="lin" valueType="num">
                                          <p:cBhvr additive="base">
                                            <p:cTn id="69" dur="500" fill="hold"/>
                                            <p:tgtEl>
                                              <p:spTgt spid="82"/>
                                            </p:tgtEl>
                                            <p:attrNameLst>
                                              <p:attrName>ppt_x</p:attrName>
                                            </p:attrNameLst>
                                          </p:cBhvr>
                                          <p:tavLst>
                                            <p:tav tm="0">
                                              <p:val>
                                                <p:strVal val="0-#ppt_w/2"/>
                                              </p:val>
                                            </p:tav>
                                            <p:tav tm="100000">
                                              <p:val>
                                                <p:strVal val="#ppt_x"/>
                                              </p:val>
                                            </p:tav>
                                          </p:tavLst>
                                        </p:anim>
                                        <p:anim calcmode="lin" valueType="num">
                                          <p:cBhvr additive="base">
                                            <p:cTn id="70" dur="500" fill="hold"/>
                                            <p:tgtEl>
                                              <p:spTgt spid="82"/>
                                            </p:tgtEl>
                                            <p:attrNameLst>
                                              <p:attrName>ppt_y</p:attrName>
                                            </p:attrNameLst>
                                          </p:cBhvr>
                                          <p:tavLst>
                                            <p:tav tm="0">
                                              <p:val>
                                                <p:strVal val="#ppt_y"/>
                                              </p:val>
                                            </p:tav>
                                            <p:tav tm="100000">
                                              <p:val>
                                                <p:strVal val="#ppt_y"/>
                                              </p:val>
                                            </p:tav>
                                          </p:tavLst>
                                        </p:anim>
                                      </p:childTnLst>
                                    </p:cTn>
                                  </p:par>
                                </p:childTnLst>
                              </p:cTn>
                            </p:par>
                            <p:par>
                              <p:cTn id="71" fill="hold">
                                <p:stCondLst>
                                  <p:cond delay="7500"/>
                                </p:stCondLst>
                                <p:childTnLst>
                                  <p:par>
                                    <p:cTn id="72" presetID="42" presetClass="entr" presetSubtype="0" fill="hold" grpId="0" nodeType="afterEffect">
                                      <p:stCondLst>
                                        <p:cond delay="0"/>
                                      </p:stCondLst>
                                      <p:childTnLst>
                                        <p:set>
                                          <p:cBhvr>
                                            <p:cTn id="73" dur="1" fill="hold">
                                              <p:stCondLst>
                                                <p:cond delay="0"/>
                                              </p:stCondLst>
                                            </p:cTn>
                                            <p:tgtEl>
                                              <p:spTgt spid="86"/>
                                            </p:tgtEl>
                                            <p:attrNameLst>
                                              <p:attrName>style.visibility</p:attrName>
                                            </p:attrNameLst>
                                          </p:cBhvr>
                                          <p:to>
                                            <p:strVal val="visible"/>
                                          </p:to>
                                        </p:set>
                                        <p:animEffect transition="in" filter="fade">
                                          <p:cBhvr>
                                            <p:cTn id="74" dur="1000"/>
                                            <p:tgtEl>
                                              <p:spTgt spid="86"/>
                                            </p:tgtEl>
                                          </p:cBhvr>
                                        </p:animEffect>
                                        <p:anim calcmode="lin" valueType="num">
                                          <p:cBhvr>
                                            <p:cTn id="75" dur="1000" fill="hold"/>
                                            <p:tgtEl>
                                              <p:spTgt spid="86"/>
                                            </p:tgtEl>
                                            <p:attrNameLst>
                                              <p:attrName>ppt_x</p:attrName>
                                            </p:attrNameLst>
                                          </p:cBhvr>
                                          <p:tavLst>
                                            <p:tav tm="0">
                                              <p:val>
                                                <p:strVal val="#ppt_x"/>
                                              </p:val>
                                            </p:tav>
                                            <p:tav tm="100000">
                                              <p:val>
                                                <p:strVal val="#ppt_x"/>
                                              </p:val>
                                            </p:tav>
                                          </p:tavLst>
                                        </p:anim>
                                        <p:anim calcmode="lin" valueType="num">
                                          <p:cBhvr>
                                            <p:cTn id="76" dur="1000" fill="hold"/>
                                            <p:tgtEl>
                                              <p:spTgt spid="86"/>
                                            </p:tgtEl>
                                            <p:attrNameLst>
                                              <p:attrName>ppt_y</p:attrName>
                                            </p:attrNameLst>
                                          </p:cBhvr>
                                          <p:tavLst>
                                            <p:tav tm="0">
                                              <p:val>
                                                <p:strVal val="#ppt_y+.1"/>
                                              </p:val>
                                            </p:tav>
                                            <p:tav tm="100000">
                                              <p:val>
                                                <p:strVal val="#ppt_y"/>
                                              </p:val>
                                            </p:tav>
                                          </p:tavLst>
                                        </p:anim>
                                      </p:childTnLst>
                                    </p:cTn>
                                  </p:par>
                                  <p:par>
                                    <p:cTn id="77" presetID="2" presetClass="entr" presetSubtype="2" fill="hold" grpId="0" nodeType="withEffect" p14:presetBounceEnd="58333">
                                      <p:stCondLst>
                                        <p:cond delay="0"/>
                                      </p:stCondLst>
                                      <p:childTnLst>
                                        <p:set>
                                          <p:cBhvr>
                                            <p:cTn id="78" dur="1" fill="hold">
                                              <p:stCondLst>
                                                <p:cond delay="0"/>
                                              </p:stCondLst>
                                            </p:cTn>
                                            <p:tgtEl>
                                              <p:spTgt spid="87"/>
                                            </p:tgtEl>
                                            <p:attrNameLst>
                                              <p:attrName>style.visibility</p:attrName>
                                            </p:attrNameLst>
                                          </p:cBhvr>
                                          <p:to>
                                            <p:strVal val="visible"/>
                                          </p:to>
                                        </p:set>
                                        <p:anim calcmode="lin" valueType="num" p14:bounceEnd="58333">
                                          <p:cBhvr additive="base">
                                            <p:cTn id="79" dur="600" fill="hold"/>
                                            <p:tgtEl>
                                              <p:spTgt spid="87"/>
                                            </p:tgtEl>
                                            <p:attrNameLst>
                                              <p:attrName>ppt_x</p:attrName>
                                            </p:attrNameLst>
                                          </p:cBhvr>
                                          <p:tavLst>
                                            <p:tav tm="0">
                                              <p:val>
                                                <p:strVal val="1+#ppt_w/2"/>
                                              </p:val>
                                            </p:tav>
                                            <p:tav tm="100000">
                                              <p:val>
                                                <p:strVal val="#ppt_x"/>
                                              </p:val>
                                            </p:tav>
                                          </p:tavLst>
                                        </p:anim>
                                        <p:anim calcmode="lin" valueType="num" p14:bounceEnd="58333">
                                          <p:cBhvr additive="base">
                                            <p:cTn id="80" dur="600" fill="hold"/>
                                            <p:tgtEl>
                                              <p:spTgt spid="8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60" grpId="0"/>
          <p:bldP spid="66" grpId="0"/>
          <p:bldP spid="76" grpId="0"/>
          <p:bldP spid="81" grpId="0"/>
          <p:bldP spid="86" grpId="0"/>
          <p:bldP spid="69" grpId="0"/>
          <p:bldP spid="70" grpId="0"/>
          <p:bldP spid="71" grpId="0"/>
          <p:bldP spid="8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59"/>
                                            </p:tgtEl>
                                            <p:attrNameLst>
                                              <p:attrName>style.visibility</p:attrName>
                                            </p:attrNameLst>
                                          </p:cBhvr>
                                          <p:to>
                                            <p:strVal val="visible"/>
                                          </p:to>
                                        </p:set>
                                        <p:animEffect transition="in" filter="fade">
                                          <p:cBhvr>
                                            <p:cTn id="12" dur="1000"/>
                                            <p:tgtEl>
                                              <p:spTgt spid="59"/>
                                            </p:tgtEl>
                                          </p:cBhvr>
                                        </p:animEffect>
                                        <p:anim calcmode="lin" valueType="num">
                                          <p:cBhvr>
                                            <p:cTn id="13" dur="1000" fill="hold"/>
                                            <p:tgtEl>
                                              <p:spTgt spid="59"/>
                                            </p:tgtEl>
                                            <p:attrNameLst>
                                              <p:attrName>ppt_x</p:attrName>
                                            </p:attrNameLst>
                                          </p:cBhvr>
                                          <p:tavLst>
                                            <p:tav tm="0">
                                              <p:val>
                                                <p:strVal val="#ppt_x"/>
                                              </p:val>
                                            </p:tav>
                                            <p:tav tm="100000">
                                              <p:val>
                                                <p:strVal val="#ppt_x"/>
                                              </p:val>
                                            </p:tav>
                                          </p:tavLst>
                                        </p:anim>
                                        <p:anim calcmode="lin" valueType="num">
                                          <p:cBhvr>
                                            <p:cTn id="14" dur="1000" fill="hold"/>
                                            <p:tgtEl>
                                              <p:spTgt spid="59"/>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grpId="0" nodeType="afterEffect">
                                      <p:stCondLst>
                                        <p:cond delay="0"/>
                                      </p:stCondLst>
                                      <p:childTnLst>
                                        <p:set>
                                          <p:cBhvr>
                                            <p:cTn id="17" dur="1" fill="hold">
                                              <p:stCondLst>
                                                <p:cond delay="0"/>
                                              </p:stCondLst>
                                            </p:cTn>
                                            <p:tgtEl>
                                              <p:spTgt spid="60"/>
                                            </p:tgtEl>
                                            <p:attrNameLst>
                                              <p:attrName>style.visibility</p:attrName>
                                            </p:attrNameLst>
                                          </p:cBhvr>
                                          <p:to>
                                            <p:strVal val="visible"/>
                                          </p:to>
                                        </p:set>
                                        <p:animEffect transition="in" filter="fade">
                                          <p:cBhvr>
                                            <p:cTn id="18" dur="1000"/>
                                            <p:tgtEl>
                                              <p:spTgt spid="60"/>
                                            </p:tgtEl>
                                          </p:cBhvr>
                                        </p:animEffect>
                                        <p:anim calcmode="lin" valueType="num">
                                          <p:cBhvr>
                                            <p:cTn id="19" dur="1000" fill="hold"/>
                                            <p:tgtEl>
                                              <p:spTgt spid="60"/>
                                            </p:tgtEl>
                                            <p:attrNameLst>
                                              <p:attrName>ppt_x</p:attrName>
                                            </p:attrNameLst>
                                          </p:cBhvr>
                                          <p:tavLst>
                                            <p:tav tm="0">
                                              <p:val>
                                                <p:strVal val="#ppt_x"/>
                                              </p:val>
                                            </p:tav>
                                            <p:tav tm="100000">
                                              <p:val>
                                                <p:strVal val="#ppt_x"/>
                                              </p:val>
                                            </p:tav>
                                          </p:tavLst>
                                        </p:anim>
                                        <p:anim calcmode="lin" valueType="num">
                                          <p:cBhvr>
                                            <p:cTn id="20" dur="1000" fill="hold"/>
                                            <p:tgtEl>
                                              <p:spTgt spid="60"/>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2" presetClass="entr" presetSubtype="8" fill="hold" nodeType="afterEffect">
                                      <p:stCondLst>
                                        <p:cond delay="0"/>
                                      </p:stCondLst>
                                      <p:childTnLst>
                                        <p:set>
                                          <p:cBhvr>
                                            <p:cTn id="23" dur="1" fill="hold">
                                              <p:stCondLst>
                                                <p:cond delay="0"/>
                                              </p:stCondLst>
                                            </p:cTn>
                                            <p:tgtEl>
                                              <p:spTgt spid="61"/>
                                            </p:tgtEl>
                                            <p:attrNameLst>
                                              <p:attrName>style.visibility</p:attrName>
                                            </p:attrNameLst>
                                          </p:cBhvr>
                                          <p:to>
                                            <p:strVal val="visible"/>
                                          </p:to>
                                        </p:set>
                                        <p:anim calcmode="lin" valueType="num">
                                          <p:cBhvr additive="base">
                                            <p:cTn id="24" dur="500" fill="hold"/>
                                            <p:tgtEl>
                                              <p:spTgt spid="61"/>
                                            </p:tgtEl>
                                            <p:attrNameLst>
                                              <p:attrName>ppt_x</p:attrName>
                                            </p:attrNameLst>
                                          </p:cBhvr>
                                          <p:tavLst>
                                            <p:tav tm="0">
                                              <p:val>
                                                <p:strVal val="0-#ppt_w/2"/>
                                              </p:val>
                                            </p:tav>
                                            <p:tav tm="100000">
                                              <p:val>
                                                <p:strVal val="#ppt_x"/>
                                              </p:val>
                                            </p:tav>
                                          </p:tavLst>
                                        </p:anim>
                                        <p:anim calcmode="lin" valueType="num">
                                          <p:cBhvr additive="base">
                                            <p:cTn id="25" dur="500" fill="hold"/>
                                            <p:tgtEl>
                                              <p:spTgt spid="61"/>
                                            </p:tgtEl>
                                            <p:attrNameLst>
                                              <p:attrName>ppt_y</p:attrName>
                                            </p:attrNameLst>
                                          </p:cBhvr>
                                          <p:tavLst>
                                            <p:tav tm="0">
                                              <p:val>
                                                <p:strVal val="#ppt_y"/>
                                              </p:val>
                                            </p:tav>
                                            <p:tav tm="100000">
                                              <p:val>
                                                <p:strVal val="#ppt_y"/>
                                              </p:val>
                                            </p:tav>
                                          </p:tavLst>
                                        </p:anim>
                                      </p:childTnLst>
                                    </p:cTn>
                                  </p:par>
                                </p:childTnLst>
                              </p:cTn>
                            </p:par>
                            <p:par>
                              <p:cTn id="26" fill="hold">
                                <p:stCondLst>
                                  <p:cond delay="3000"/>
                                </p:stCondLst>
                                <p:childTnLst>
                                  <p:par>
                                    <p:cTn id="27" presetID="42" presetClass="entr" presetSubtype="0" fill="hold" grpId="0" nodeType="afterEffect">
                                      <p:stCondLst>
                                        <p:cond delay="0"/>
                                      </p:stCondLst>
                                      <p:childTnLst>
                                        <p:set>
                                          <p:cBhvr>
                                            <p:cTn id="28" dur="1" fill="hold">
                                              <p:stCondLst>
                                                <p:cond delay="0"/>
                                              </p:stCondLst>
                                            </p:cTn>
                                            <p:tgtEl>
                                              <p:spTgt spid="66"/>
                                            </p:tgtEl>
                                            <p:attrNameLst>
                                              <p:attrName>style.visibility</p:attrName>
                                            </p:attrNameLst>
                                          </p:cBhvr>
                                          <p:to>
                                            <p:strVal val="visible"/>
                                          </p:to>
                                        </p:set>
                                        <p:animEffect transition="in" filter="fade">
                                          <p:cBhvr>
                                            <p:cTn id="29" dur="1000"/>
                                            <p:tgtEl>
                                              <p:spTgt spid="66"/>
                                            </p:tgtEl>
                                          </p:cBhvr>
                                        </p:animEffect>
                                        <p:anim calcmode="lin" valueType="num">
                                          <p:cBhvr>
                                            <p:cTn id="30" dur="1000" fill="hold"/>
                                            <p:tgtEl>
                                              <p:spTgt spid="66"/>
                                            </p:tgtEl>
                                            <p:attrNameLst>
                                              <p:attrName>ppt_x</p:attrName>
                                            </p:attrNameLst>
                                          </p:cBhvr>
                                          <p:tavLst>
                                            <p:tav tm="0">
                                              <p:val>
                                                <p:strVal val="#ppt_x"/>
                                              </p:val>
                                            </p:tav>
                                            <p:tav tm="100000">
                                              <p:val>
                                                <p:strVal val="#ppt_x"/>
                                              </p:val>
                                            </p:tav>
                                          </p:tavLst>
                                        </p:anim>
                                        <p:anim calcmode="lin" valueType="num">
                                          <p:cBhvr>
                                            <p:cTn id="31" dur="1000" fill="hold"/>
                                            <p:tgtEl>
                                              <p:spTgt spid="66"/>
                                            </p:tgtEl>
                                            <p:attrNameLst>
                                              <p:attrName>ppt_y</p:attrName>
                                            </p:attrNameLst>
                                          </p:cBhvr>
                                          <p:tavLst>
                                            <p:tav tm="0">
                                              <p:val>
                                                <p:strVal val="#ppt_y+.1"/>
                                              </p:val>
                                            </p:tav>
                                            <p:tav tm="100000">
                                              <p:val>
                                                <p:strVal val="#ppt_y"/>
                                              </p:val>
                                            </p:tav>
                                          </p:tavLst>
                                        </p:anim>
                                      </p:childTnLst>
                                    </p:cTn>
                                  </p:par>
                                  <p:par>
                                    <p:cTn id="32" presetID="2" presetClass="entr" presetSubtype="2" fill="hold" grpId="0" nodeType="withEffect">
                                      <p:stCondLst>
                                        <p:cond delay="0"/>
                                      </p:stCondLst>
                                      <p:childTnLst>
                                        <p:set>
                                          <p:cBhvr>
                                            <p:cTn id="33" dur="1" fill="hold">
                                              <p:stCondLst>
                                                <p:cond delay="0"/>
                                              </p:stCondLst>
                                            </p:cTn>
                                            <p:tgtEl>
                                              <p:spTgt spid="69"/>
                                            </p:tgtEl>
                                            <p:attrNameLst>
                                              <p:attrName>style.visibility</p:attrName>
                                            </p:attrNameLst>
                                          </p:cBhvr>
                                          <p:to>
                                            <p:strVal val="visible"/>
                                          </p:to>
                                        </p:set>
                                        <p:anim calcmode="lin" valueType="num">
                                          <p:cBhvr additive="base">
                                            <p:cTn id="34" dur="600" fill="hold"/>
                                            <p:tgtEl>
                                              <p:spTgt spid="69"/>
                                            </p:tgtEl>
                                            <p:attrNameLst>
                                              <p:attrName>ppt_x</p:attrName>
                                            </p:attrNameLst>
                                          </p:cBhvr>
                                          <p:tavLst>
                                            <p:tav tm="0">
                                              <p:val>
                                                <p:strVal val="1+#ppt_w/2"/>
                                              </p:val>
                                            </p:tav>
                                            <p:tav tm="100000">
                                              <p:val>
                                                <p:strVal val="#ppt_x"/>
                                              </p:val>
                                            </p:tav>
                                          </p:tavLst>
                                        </p:anim>
                                        <p:anim calcmode="lin" valueType="num">
                                          <p:cBhvr additive="base">
                                            <p:cTn id="35" dur="600" fill="hold"/>
                                            <p:tgtEl>
                                              <p:spTgt spid="69"/>
                                            </p:tgtEl>
                                            <p:attrNameLst>
                                              <p:attrName>ppt_y</p:attrName>
                                            </p:attrNameLst>
                                          </p:cBhvr>
                                          <p:tavLst>
                                            <p:tav tm="0">
                                              <p:val>
                                                <p:strVal val="#ppt_y"/>
                                              </p:val>
                                            </p:tav>
                                            <p:tav tm="100000">
                                              <p:val>
                                                <p:strVal val="#ppt_y"/>
                                              </p:val>
                                            </p:tav>
                                          </p:tavLst>
                                        </p:anim>
                                      </p:childTnLst>
                                    </p:cTn>
                                  </p:par>
                                </p:childTnLst>
                              </p:cTn>
                            </p:par>
                            <p:par>
                              <p:cTn id="36" fill="hold">
                                <p:stCondLst>
                                  <p:cond delay="4000"/>
                                </p:stCondLst>
                                <p:childTnLst>
                                  <p:par>
                                    <p:cTn id="37" presetID="2" presetClass="entr" presetSubtype="8" fill="hold" nodeType="afterEffect">
                                      <p:stCondLst>
                                        <p:cond delay="0"/>
                                      </p:stCondLst>
                                      <p:childTnLst>
                                        <p:set>
                                          <p:cBhvr>
                                            <p:cTn id="38" dur="1" fill="hold">
                                              <p:stCondLst>
                                                <p:cond delay="0"/>
                                              </p:stCondLst>
                                            </p:cTn>
                                            <p:tgtEl>
                                              <p:spTgt spid="72"/>
                                            </p:tgtEl>
                                            <p:attrNameLst>
                                              <p:attrName>style.visibility</p:attrName>
                                            </p:attrNameLst>
                                          </p:cBhvr>
                                          <p:to>
                                            <p:strVal val="visible"/>
                                          </p:to>
                                        </p:set>
                                        <p:anim calcmode="lin" valueType="num">
                                          <p:cBhvr additive="base">
                                            <p:cTn id="39" dur="500" fill="hold"/>
                                            <p:tgtEl>
                                              <p:spTgt spid="72"/>
                                            </p:tgtEl>
                                            <p:attrNameLst>
                                              <p:attrName>ppt_x</p:attrName>
                                            </p:attrNameLst>
                                          </p:cBhvr>
                                          <p:tavLst>
                                            <p:tav tm="0">
                                              <p:val>
                                                <p:strVal val="0-#ppt_w/2"/>
                                              </p:val>
                                            </p:tav>
                                            <p:tav tm="100000">
                                              <p:val>
                                                <p:strVal val="#ppt_x"/>
                                              </p:val>
                                            </p:tav>
                                          </p:tavLst>
                                        </p:anim>
                                        <p:anim calcmode="lin" valueType="num">
                                          <p:cBhvr additive="base">
                                            <p:cTn id="40" dur="500" fill="hold"/>
                                            <p:tgtEl>
                                              <p:spTgt spid="72"/>
                                            </p:tgtEl>
                                            <p:attrNameLst>
                                              <p:attrName>ppt_y</p:attrName>
                                            </p:attrNameLst>
                                          </p:cBhvr>
                                          <p:tavLst>
                                            <p:tav tm="0">
                                              <p:val>
                                                <p:strVal val="#ppt_y"/>
                                              </p:val>
                                            </p:tav>
                                            <p:tav tm="100000">
                                              <p:val>
                                                <p:strVal val="#ppt_y"/>
                                              </p:val>
                                            </p:tav>
                                          </p:tavLst>
                                        </p:anim>
                                      </p:childTnLst>
                                    </p:cTn>
                                  </p:par>
                                </p:childTnLst>
                              </p:cTn>
                            </p:par>
                            <p:par>
                              <p:cTn id="41" fill="hold">
                                <p:stCondLst>
                                  <p:cond delay="4500"/>
                                </p:stCondLst>
                                <p:childTnLst>
                                  <p:par>
                                    <p:cTn id="42" presetID="42" presetClass="entr" presetSubtype="0" fill="hold" grpId="0" nodeType="afterEffect">
                                      <p:stCondLst>
                                        <p:cond delay="0"/>
                                      </p:stCondLst>
                                      <p:childTnLst>
                                        <p:set>
                                          <p:cBhvr>
                                            <p:cTn id="43" dur="1" fill="hold">
                                              <p:stCondLst>
                                                <p:cond delay="0"/>
                                              </p:stCondLst>
                                            </p:cTn>
                                            <p:tgtEl>
                                              <p:spTgt spid="76"/>
                                            </p:tgtEl>
                                            <p:attrNameLst>
                                              <p:attrName>style.visibility</p:attrName>
                                            </p:attrNameLst>
                                          </p:cBhvr>
                                          <p:to>
                                            <p:strVal val="visible"/>
                                          </p:to>
                                        </p:set>
                                        <p:animEffect transition="in" filter="fade">
                                          <p:cBhvr>
                                            <p:cTn id="44" dur="1000"/>
                                            <p:tgtEl>
                                              <p:spTgt spid="76"/>
                                            </p:tgtEl>
                                          </p:cBhvr>
                                        </p:animEffect>
                                        <p:anim calcmode="lin" valueType="num">
                                          <p:cBhvr>
                                            <p:cTn id="45" dur="1000" fill="hold"/>
                                            <p:tgtEl>
                                              <p:spTgt spid="76"/>
                                            </p:tgtEl>
                                            <p:attrNameLst>
                                              <p:attrName>ppt_x</p:attrName>
                                            </p:attrNameLst>
                                          </p:cBhvr>
                                          <p:tavLst>
                                            <p:tav tm="0">
                                              <p:val>
                                                <p:strVal val="#ppt_x"/>
                                              </p:val>
                                            </p:tav>
                                            <p:tav tm="100000">
                                              <p:val>
                                                <p:strVal val="#ppt_x"/>
                                              </p:val>
                                            </p:tav>
                                          </p:tavLst>
                                        </p:anim>
                                        <p:anim calcmode="lin" valueType="num">
                                          <p:cBhvr>
                                            <p:cTn id="46" dur="1000" fill="hold"/>
                                            <p:tgtEl>
                                              <p:spTgt spid="76"/>
                                            </p:tgtEl>
                                            <p:attrNameLst>
                                              <p:attrName>ppt_y</p:attrName>
                                            </p:attrNameLst>
                                          </p:cBhvr>
                                          <p:tavLst>
                                            <p:tav tm="0">
                                              <p:val>
                                                <p:strVal val="#ppt_y+.1"/>
                                              </p:val>
                                            </p:tav>
                                            <p:tav tm="100000">
                                              <p:val>
                                                <p:strVal val="#ppt_y"/>
                                              </p:val>
                                            </p:tav>
                                          </p:tavLst>
                                        </p:anim>
                                      </p:childTnLst>
                                    </p:cTn>
                                  </p:par>
                                  <p:par>
                                    <p:cTn id="47" presetID="2" presetClass="entr" presetSubtype="2" fill="hold" grpId="0" nodeType="withEffect">
                                      <p:stCondLst>
                                        <p:cond delay="0"/>
                                      </p:stCondLst>
                                      <p:childTnLst>
                                        <p:set>
                                          <p:cBhvr>
                                            <p:cTn id="48" dur="1" fill="hold">
                                              <p:stCondLst>
                                                <p:cond delay="0"/>
                                              </p:stCondLst>
                                            </p:cTn>
                                            <p:tgtEl>
                                              <p:spTgt spid="70"/>
                                            </p:tgtEl>
                                            <p:attrNameLst>
                                              <p:attrName>style.visibility</p:attrName>
                                            </p:attrNameLst>
                                          </p:cBhvr>
                                          <p:to>
                                            <p:strVal val="visible"/>
                                          </p:to>
                                        </p:set>
                                        <p:anim calcmode="lin" valueType="num">
                                          <p:cBhvr additive="base">
                                            <p:cTn id="49" dur="600" fill="hold"/>
                                            <p:tgtEl>
                                              <p:spTgt spid="70"/>
                                            </p:tgtEl>
                                            <p:attrNameLst>
                                              <p:attrName>ppt_x</p:attrName>
                                            </p:attrNameLst>
                                          </p:cBhvr>
                                          <p:tavLst>
                                            <p:tav tm="0">
                                              <p:val>
                                                <p:strVal val="1+#ppt_w/2"/>
                                              </p:val>
                                            </p:tav>
                                            <p:tav tm="100000">
                                              <p:val>
                                                <p:strVal val="#ppt_x"/>
                                              </p:val>
                                            </p:tav>
                                          </p:tavLst>
                                        </p:anim>
                                        <p:anim calcmode="lin" valueType="num">
                                          <p:cBhvr additive="base">
                                            <p:cTn id="50" dur="600" fill="hold"/>
                                            <p:tgtEl>
                                              <p:spTgt spid="70"/>
                                            </p:tgtEl>
                                            <p:attrNameLst>
                                              <p:attrName>ppt_y</p:attrName>
                                            </p:attrNameLst>
                                          </p:cBhvr>
                                          <p:tavLst>
                                            <p:tav tm="0">
                                              <p:val>
                                                <p:strVal val="#ppt_y"/>
                                              </p:val>
                                            </p:tav>
                                            <p:tav tm="100000">
                                              <p:val>
                                                <p:strVal val="#ppt_y"/>
                                              </p:val>
                                            </p:tav>
                                          </p:tavLst>
                                        </p:anim>
                                      </p:childTnLst>
                                    </p:cTn>
                                  </p:par>
                                </p:childTnLst>
                              </p:cTn>
                            </p:par>
                            <p:par>
                              <p:cTn id="51" fill="hold">
                                <p:stCondLst>
                                  <p:cond delay="5500"/>
                                </p:stCondLst>
                                <p:childTnLst>
                                  <p:par>
                                    <p:cTn id="52" presetID="2" presetClass="entr" presetSubtype="8" fill="hold" nodeType="afterEffect">
                                      <p:stCondLst>
                                        <p:cond delay="0"/>
                                      </p:stCondLst>
                                      <p:childTnLst>
                                        <p:set>
                                          <p:cBhvr>
                                            <p:cTn id="53" dur="1" fill="hold">
                                              <p:stCondLst>
                                                <p:cond delay="0"/>
                                              </p:stCondLst>
                                            </p:cTn>
                                            <p:tgtEl>
                                              <p:spTgt spid="77"/>
                                            </p:tgtEl>
                                            <p:attrNameLst>
                                              <p:attrName>style.visibility</p:attrName>
                                            </p:attrNameLst>
                                          </p:cBhvr>
                                          <p:to>
                                            <p:strVal val="visible"/>
                                          </p:to>
                                        </p:set>
                                        <p:anim calcmode="lin" valueType="num">
                                          <p:cBhvr additive="base">
                                            <p:cTn id="54" dur="500" fill="hold"/>
                                            <p:tgtEl>
                                              <p:spTgt spid="77"/>
                                            </p:tgtEl>
                                            <p:attrNameLst>
                                              <p:attrName>ppt_x</p:attrName>
                                            </p:attrNameLst>
                                          </p:cBhvr>
                                          <p:tavLst>
                                            <p:tav tm="0">
                                              <p:val>
                                                <p:strVal val="0-#ppt_w/2"/>
                                              </p:val>
                                            </p:tav>
                                            <p:tav tm="100000">
                                              <p:val>
                                                <p:strVal val="#ppt_x"/>
                                              </p:val>
                                            </p:tav>
                                          </p:tavLst>
                                        </p:anim>
                                        <p:anim calcmode="lin" valueType="num">
                                          <p:cBhvr additive="base">
                                            <p:cTn id="55" dur="500" fill="hold"/>
                                            <p:tgtEl>
                                              <p:spTgt spid="77"/>
                                            </p:tgtEl>
                                            <p:attrNameLst>
                                              <p:attrName>ppt_y</p:attrName>
                                            </p:attrNameLst>
                                          </p:cBhvr>
                                          <p:tavLst>
                                            <p:tav tm="0">
                                              <p:val>
                                                <p:strVal val="#ppt_y"/>
                                              </p:val>
                                            </p:tav>
                                            <p:tav tm="100000">
                                              <p:val>
                                                <p:strVal val="#ppt_y"/>
                                              </p:val>
                                            </p:tav>
                                          </p:tavLst>
                                        </p:anim>
                                      </p:childTnLst>
                                    </p:cTn>
                                  </p:par>
                                </p:childTnLst>
                              </p:cTn>
                            </p:par>
                            <p:par>
                              <p:cTn id="56" fill="hold">
                                <p:stCondLst>
                                  <p:cond delay="6000"/>
                                </p:stCondLst>
                                <p:childTnLst>
                                  <p:par>
                                    <p:cTn id="57" presetID="42" presetClass="entr" presetSubtype="0" fill="hold" grpId="0" nodeType="afterEffect">
                                      <p:stCondLst>
                                        <p:cond delay="0"/>
                                      </p:stCondLst>
                                      <p:childTnLst>
                                        <p:set>
                                          <p:cBhvr>
                                            <p:cTn id="58" dur="1" fill="hold">
                                              <p:stCondLst>
                                                <p:cond delay="0"/>
                                              </p:stCondLst>
                                            </p:cTn>
                                            <p:tgtEl>
                                              <p:spTgt spid="81"/>
                                            </p:tgtEl>
                                            <p:attrNameLst>
                                              <p:attrName>style.visibility</p:attrName>
                                            </p:attrNameLst>
                                          </p:cBhvr>
                                          <p:to>
                                            <p:strVal val="visible"/>
                                          </p:to>
                                        </p:set>
                                        <p:animEffect transition="in" filter="fade">
                                          <p:cBhvr>
                                            <p:cTn id="59" dur="1000"/>
                                            <p:tgtEl>
                                              <p:spTgt spid="81"/>
                                            </p:tgtEl>
                                          </p:cBhvr>
                                        </p:animEffect>
                                        <p:anim calcmode="lin" valueType="num">
                                          <p:cBhvr>
                                            <p:cTn id="60" dur="1000" fill="hold"/>
                                            <p:tgtEl>
                                              <p:spTgt spid="81"/>
                                            </p:tgtEl>
                                            <p:attrNameLst>
                                              <p:attrName>ppt_x</p:attrName>
                                            </p:attrNameLst>
                                          </p:cBhvr>
                                          <p:tavLst>
                                            <p:tav tm="0">
                                              <p:val>
                                                <p:strVal val="#ppt_x"/>
                                              </p:val>
                                            </p:tav>
                                            <p:tav tm="100000">
                                              <p:val>
                                                <p:strVal val="#ppt_x"/>
                                              </p:val>
                                            </p:tav>
                                          </p:tavLst>
                                        </p:anim>
                                        <p:anim calcmode="lin" valueType="num">
                                          <p:cBhvr>
                                            <p:cTn id="61" dur="1000" fill="hold"/>
                                            <p:tgtEl>
                                              <p:spTgt spid="81"/>
                                            </p:tgtEl>
                                            <p:attrNameLst>
                                              <p:attrName>ppt_y</p:attrName>
                                            </p:attrNameLst>
                                          </p:cBhvr>
                                          <p:tavLst>
                                            <p:tav tm="0">
                                              <p:val>
                                                <p:strVal val="#ppt_y+.1"/>
                                              </p:val>
                                            </p:tav>
                                            <p:tav tm="100000">
                                              <p:val>
                                                <p:strVal val="#ppt_y"/>
                                              </p:val>
                                            </p:tav>
                                          </p:tavLst>
                                        </p:anim>
                                      </p:childTnLst>
                                    </p:cTn>
                                  </p:par>
                                  <p:par>
                                    <p:cTn id="62" presetID="2" presetClass="entr" presetSubtype="2" fill="hold" grpId="0" nodeType="withEffect">
                                      <p:stCondLst>
                                        <p:cond delay="0"/>
                                      </p:stCondLst>
                                      <p:childTnLst>
                                        <p:set>
                                          <p:cBhvr>
                                            <p:cTn id="63" dur="1" fill="hold">
                                              <p:stCondLst>
                                                <p:cond delay="0"/>
                                              </p:stCondLst>
                                            </p:cTn>
                                            <p:tgtEl>
                                              <p:spTgt spid="71"/>
                                            </p:tgtEl>
                                            <p:attrNameLst>
                                              <p:attrName>style.visibility</p:attrName>
                                            </p:attrNameLst>
                                          </p:cBhvr>
                                          <p:to>
                                            <p:strVal val="visible"/>
                                          </p:to>
                                        </p:set>
                                        <p:anim calcmode="lin" valueType="num">
                                          <p:cBhvr additive="base">
                                            <p:cTn id="64" dur="600" fill="hold"/>
                                            <p:tgtEl>
                                              <p:spTgt spid="71"/>
                                            </p:tgtEl>
                                            <p:attrNameLst>
                                              <p:attrName>ppt_x</p:attrName>
                                            </p:attrNameLst>
                                          </p:cBhvr>
                                          <p:tavLst>
                                            <p:tav tm="0">
                                              <p:val>
                                                <p:strVal val="1+#ppt_w/2"/>
                                              </p:val>
                                            </p:tav>
                                            <p:tav tm="100000">
                                              <p:val>
                                                <p:strVal val="#ppt_x"/>
                                              </p:val>
                                            </p:tav>
                                          </p:tavLst>
                                        </p:anim>
                                        <p:anim calcmode="lin" valueType="num">
                                          <p:cBhvr additive="base">
                                            <p:cTn id="65" dur="600" fill="hold"/>
                                            <p:tgtEl>
                                              <p:spTgt spid="71"/>
                                            </p:tgtEl>
                                            <p:attrNameLst>
                                              <p:attrName>ppt_y</p:attrName>
                                            </p:attrNameLst>
                                          </p:cBhvr>
                                          <p:tavLst>
                                            <p:tav tm="0">
                                              <p:val>
                                                <p:strVal val="#ppt_y"/>
                                              </p:val>
                                            </p:tav>
                                            <p:tav tm="100000">
                                              <p:val>
                                                <p:strVal val="#ppt_y"/>
                                              </p:val>
                                            </p:tav>
                                          </p:tavLst>
                                        </p:anim>
                                      </p:childTnLst>
                                    </p:cTn>
                                  </p:par>
                                </p:childTnLst>
                              </p:cTn>
                            </p:par>
                            <p:par>
                              <p:cTn id="66" fill="hold">
                                <p:stCondLst>
                                  <p:cond delay="7000"/>
                                </p:stCondLst>
                                <p:childTnLst>
                                  <p:par>
                                    <p:cTn id="67" presetID="2" presetClass="entr" presetSubtype="8" fill="hold" nodeType="afterEffect">
                                      <p:stCondLst>
                                        <p:cond delay="0"/>
                                      </p:stCondLst>
                                      <p:childTnLst>
                                        <p:set>
                                          <p:cBhvr>
                                            <p:cTn id="68" dur="1" fill="hold">
                                              <p:stCondLst>
                                                <p:cond delay="0"/>
                                              </p:stCondLst>
                                            </p:cTn>
                                            <p:tgtEl>
                                              <p:spTgt spid="82"/>
                                            </p:tgtEl>
                                            <p:attrNameLst>
                                              <p:attrName>style.visibility</p:attrName>
                                            </p:attrNameLst>
                                          </p:cBhvr>
                                          <p:to>
                                            <p:strVal val="visible"/>
                                          </p:to>
                                        </p:set>
                                        <p:anim calcmode="lin" valueType="num">
                                          <p:cBhvr additive="base">
                                            <p:cTn id="69" dur="500" fill="hold"/>
                                            <p:tgtEl>
                                              <p:spTgt spid="82"/>
                                            </p:tgtEl>
                                            <p:attrNameLst>
                                              <p:attrName>ppt_x</p:attrName>
                                            </p:attrNameLst>
                                          </p:cBhvr>
                                          <p:tavLst>
                                            <p:tav tm="0">
                                              <p:val>
                                                <p:strVal val="0-#ppt_w/2"/>
                                              </p:val>
                                            </p:tav>
                                            <p:tav tm="100000">
                                              <p:val>
                                                <p:strVal val="#ppt_x"/>
                                              </p:val>
                                            </p:tav>
                                          </p:tavLst>
                                        </p:anim>
                                        <p:anim calcmode="lin" valueType="num">
                                          <p:cBhvr additive="base">
                                            <p:cTn id="70" dur="500" fill="hold"/>
                                            <p:tgtEl>
                                              <p:spTgt spid="82"/>
                                            </p:tgtEl>
                                            <p:attrNameLst>
                                              <p:attrName>ppt_y</p:attrName>
                                            </p:attrNameLst>
                                          </p:cBhvr>
                                          <p:tavLst>
                                            <p:tav tm="0">
                                              <p:val>
                                                <p:strVal val="#ppt_y"/>
                                              </p:val>
                                            </p:tav>
                                            <p:tav tm="100000">
                                              <p:val>
                                                <p:strVal val="#ppt_y"/>
                                              </p:val>
                                            </p:tav>
                                          </p:tavLst>
                                        </p:anim>
                                      </p:childTnLst>
                                    </p:cTn>
                                  </p:par>
                                </p:childTnLst>
                              </p:cTn>
                            </p:par>
                            <p:par>
                              <p:cTn id="71" fill="hold">
                                <p:stCondLst>
                                  <p:cond delay="7500"/>
                                </p:stCondLst>
                                <p:childTnLst>
                                  <p:par>
                                    <p:cTn id="72" presetID="42" presetClass="entr" presetSubtype="0" fill="hold" grpId="0" nodeType="afterEffect">
                                      <p:stCondLst>
                                        <p:cond delay="0"/>
                                      </p:stCondLst>
                                      <p:childTnLst>
                                        <p:set>
                                          <p:cBhvr>
                                            <p:cTn id="73" dur="1" fill="hold">
                                              <p:stCondLst>
                                                <p:cond delay="0"/>
                                              </p:stCondLst>
                                            </p:cTn>
                                            <p:tgtEl>
                                              <p:spTgt spid="86"/>
                                            </p:tgtEl>
                                            <p:attrNameLst>
                                              <p:attrName>style.visibility</p:attrName>
                                            </p:attrNameLst>
                                          </p:cBhvr>
                                          <p:to>
                                            <p:strVal val="visible"/>
                                          </p:to>
                                        </p:set>
                                        <p:animEffect transition="in" filter="fade">
                                          <p:cBhvr>
                                            <p:cTn id="74" dur="1000"/>
                                            <p:tgtEl>
                                              <p:spTgt spid="86"/>
                                            </p:tgtEl>
                                          </p:cBhvr>
                                        </p:animEffect>
                                        <p:anim calcmode="lin" valueType="num">
                                          <p:cBhvr>
                                            <p:cTn id="75" dur="1000" fill="hold"/>
                                            <p:tgtEl>
                                              <p:spTgt spid="86"/>
                                            </p:tgtEl>
                                            <p:attrNameLst>
                                              <p:attrName>ppt_x</p:attrName>
                                            </p:attrNameLst>
                                          </p:cBhvr>
                                          <p:tavLst>
                                            <p:tav tm="0">
                                              <p:val>
                                                <p:strVal val="#ppt_x"/>
                                              </p:val>
                                            </p:tav>
                                            <p:tav tm="100000">
                                              <p:val>
                                                <p:strVal val="#ppt_x"/>
                                              </p:val>
                                            </p:tav>
                                          </p:tavLst>
                                        </p:anim>
                                        <p:anim calcmode="lin" valueType="num">
                                          <p:cBhvr>
                                            <p:cTn id="76" dur="1000" fill="hold"/>
                                            <p:tgtEl>
                                              <p:spTgt spid="86"/>
                                            </p:tgtEl>
                                            <p:attrNameLst>
                                              <p:attrName>ppt_y</p:attrName>
                                            </p:attrNameLst>
                                          </p:cBhvr>
                                          <p:tavLst>
                                            <p:tav tm="0">
                                              <p:val>
                                                <p:strVal val="#ppt_y+.1"/>
                                              </p:val>
                                            </p:tav>
                                            <p:tav tm="100000">
                                              <p:val>
                                                <p:strVal val="#ppt_y"/>
                                              </p:val>
                                            </p:tav>
                                          </p:tavLst>
                                        </p:anim>
                                      </p:childTnLst>
                                    </p:cTn>
                                  </p:par>
                                  <p:par>
                                    <p:cTn id="77" presetID="2" presetClass="entr" presetSubtype="2" fill="hold" grpId="0" nodeType="withEffect">
                                      <p:stCondLst>
                                        <p:cond delay="0"/>
                                      </p:stCondLst>
                                      <p:childTnLst>
                                        <p:set>
                                          <p:cBhvr>
                                            <p:cTn id="78" dur="1" fill="hold">
                                              <p:stCondLst>
                                                <p:cond delay="0"/>
                                              </p:stCondLst>
                                            </p:cTn>
                                            <p:tgtEl>
                                              <p:spTgt spid="87"/>
                                            </p:tgtEl>
                                            <p:attrNameLst>
                                              <p:attrName>style.visibility</p:attrName>
                                            </p:attrNameLst>
                                          </p:cBhvr>
                                          <p:to>
                                            <p:strVal val="visible"/>
                                          </p:to>
                                        </p:set>
                                        <p:anim calcmode="lin" valueType="num">
                                          <p:cBhvr additive="base">
                                            <p:cTn id="79" dur="600" fill="hold"/>
                                            <p:tgtEl>
                                              <p:spTgt spid="87"/>
                                            </p:tgtEl>
                                            <p:attrNameLst>
                                              <p:attrName>ppt_x</p:attrName>
                                            </p:attrNameLst>
                                          </p:cBhvr>
                                          <p:tavLst>
                                            <p:tav tm="0">
                                              <p:val>
                                                <p:strVal val="1+#ppt_w/2"/>
                                              </p:val>
                                            </p:tav>
                                            <p:tav tm="100000">
                                              <p:val>
                                                <p:strVal val="#ppt_x"/>
                                              </p:val>
                                            </p:tav>
                                          </p:tavLst>
                                        </p:anim>
                                        <p:anim calcmode="lin" valueType="num">
                                          <p:cBhvr additive="base">
                                            <p:cTn id="80" dur="600" fill="hold"/>
                                            <p:tgtEl>
                                              <p:spTgt spid="8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60" grpId="0"/>
          <p:bldP spid="66" grpId="0"/>
          <p:bldP spid="76" grpId="0"/>
          <p:bldP spid="81" grpId="0"/>
          <p:bldP spid="86" grpId="0"/>
          <p:bldP spid="69" grpId="0"/>
          <p:bldP spid="70" grpId="0"/>
          <p:bldP spid="71" grpId="0"/>
          <p:bldP spid="87"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89629" y="1505808"/>
            <a:ext cx="10247968" cy="4930626"/>
            <a:chOff x="899592" y="987574"/>
            <a:chExt cx="7632848" cy="3672408"/>
          </a:xfrm>
        </p:grpSpPr>
        <p:grpSp>
          <p:nvGrpSpPr>
            <p:cNvPr id="31" name="组合 30"/>
            <p:cNvGrpSpPr/>
            <p:nvPr/>
          </p:nvGrpSpPr>
          <p:grpSpPr>
            <a:xfrm>
              <a:off x="899592" y="987574"/>
              <a:ext cx="2605102" cy="1891260"/>
              <a:chOff x="899592" y="987574"/>
              <a:chExt cx="2605102" cy="1891260"/>
            </a:xfrm>
          </p:grpSpPr>
          <p:grpSp>
            <p:nvGrpSpPr>
              <p:cNvPr id="32" name="组合 31"/>
              <p:cNvGrpSpPr/>
              <p:nvPr/>
            </p:nvGrpSpPr>
            <p:grpSpPr>
              <a:xfrm>
                <a:off x="899592" y="987574"/>
                <a:ext cx="2160240" cy="1891260"/>
                <a:chOff x="899592" y="987574"/>
                <a:chExt cx="2160240" cy="1891260"/>
              </a:xfrm>
            </p:grpSpPr>
            <p:cxnSp>
              <p:nvCxnSpPr>
                <p:cNvPr id="39" name="直接连接符 38"/>
                <p:cNvCxnSpPr/>
                <p:nvPr/>
              </p:nvCxnSpPr>
              <p:spPr>
                <a:xfrm>
                  <a:off x="899592" y="987574"/>
                  <a:ext cx="2075400"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899592" y="987574"/>
                  <a:ext cx="0" cy="108012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1" name="Rectangle 4"/>
                <p:cNvSpPr/>
                <p:nvPr/>
              </p:nvSpPr>
              <p:spPr>
                <a:xfrm>
                  <a:off x="1040160" y="1131590"/>
                  <a:ext cx="2019672" cy="1747244"/>
                </a:xfrm>
                <a:prstGeom prst="rect">
                  <a:avLst/>
                </a:prstGeom>
                <a:solidFill>
                  <a:srgbClr val="C00000"/>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2400">
                    <a:solidFill>
                      <a:schemeClr val="bg1"/>
                    </a:solidFill>
                    <a:latin typeface="微软雅黑" panose="020B0503020204020204" pitchFamily="34" charset="-122"/>
                    <a:ea typeface="微软雅黑" panose="020B0503020204020204" pitchFamily="34" charset="-122"/>
                  </a:endParaRPr>
                </a:p>
              </p:txBody>
            </p:sp>
            <p:pic>
              <p:nvPicPr>
                <p:cNvPr id="42" name="Picture 2" descr="E:\PPT\0。图片\PNG\2、win7风格\灰色超全扁平化图标\826.png"/>
                <p:cNvPicPr>
                  <a:picLocks noChangeAspect="1" noChangeArrowheads="1"/>
                </p:cNvPicPr>
                <p:nvPr/>
              </p:nvPicPr>
              <p:blipFill>
                <a:blip r:embed="rId3" cstate="screen">
                  <a:biLevel thresh="25000"/>
                  <a:extLst>
                    <a:ext uri="{28A0092B-C50C-407E-A947-70E740481C1C}">
                      <a14:useLocalDpi xmlns:a14="http://schemas.microsoft.com/office/drawing/2010/main"/>
                    </a:ext>
                  </a:extLst>
                </a:blip>
                <a:srcRect/>
                <a:stretch>
                  <a:fillRect/>
                </a:stretch>
              </p:blipFill>
              <p:spPr bwMode="auto">
                <a:xfrm>
                  <a:off x="1115616" y="1203598"/>
                  <a:ext cx="452760" cy="45276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3" name="组合 32"/>
              <p:cNvGrpSpPr/>
              <p:nvPr/>
            </p:nvGrpSpPr>
            <p:grpSpPr>
              <a:xfrm>
                <a:off x="1619672" y="1563638"/>
                <a:ext cx="1885022" cy="1036991"/>
                <a:chOff x="5063242" y="2434991"/>
                <a:chExt cx="1885022" cy="1036991"/>
              </a:xfrm>
            </p:grpSpPr>
            <p:sp>
              <p:nvSpPr>
                <p:cNvPr id="34" name="TextBox 33"/>
                <p:cNvSpPr txBox="1"/>
                <p:nvPr/>
              </p:nvSpPr>
              <p:spPr>
                <a:xfrm>
                  <a:off x="5063243" y="2434991"/>
                  <a:ext cx="1872173" cy="252160"/>
                </a:xfrm>
                <a:prstGeom prst="rect">
                  <a:avLst/>
                </a:prstGeom>
                <a:no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请</a:t>
                  </a:r>
                  <a:r>
                    <a:rPr lang="zh-CN" altLang="en-US" sz="1600" dirty="0" smtClean="0">
                      <a:solidFill>
                        <a:schemeClr val="bg1"/>
                      </a:solidFill>
                      <a:latin typeface="微软雅黑" pitchFamily="34" charset="-122"/>
                      <a:ea typeface="微软雅黑" pitchFamily="34" charset="-122"/>
                    </a:rPr>
                    <a:t>输入您要的内容</a:t>
                  </a:r>
                  <a:endParaRPr lang="zh-CN" altLang="en-US" sz="1600" dirty="0">
                    <a:solidFill>
                      <a:schemeClr val="bg1"/>
                    </a:solidFill>
                    <a:latin typeface="微软雅黑" pitchFamily="34" charset="-122"/>
                    <a:ea typeface="微软雅黑" pitchFamily="34" charset="-122"/>
                  </a:endParaRPr>
                </a:p>
              </p:txBody>
            </p:sp>
            <p:sp>
              <p:nvSpPr>
                <p:cNvPr id="35" name="TextBox 34"/>
                <p:cNvSpPr txBox="1"/>
                <p:nvPr/>
              </p:nvSpPr>
              <p:spPr>
                <a:xfrm>
                  <a:off x="5063242" y="2641315"/>
                  <a:ext cx="1872173" cy="252160"/>
                </a:xfrm>
                <a:prstGeom prst="rect">
                  <a:avLst/>
                </a:prstGeom>
                <a:no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请</a:t>
                  </a:r>
                  <a:r>
                    <a:rPr lang="zh-CN" altLang="en-US" sz="1600" dirty="0" smtClean="0">
                      <a:solidFill>
                        <a:schemeClr val="bg1"/>
                      </a:solidFill>
                      <a:latin typeface="微软雅黑" pitchFamily="34" charset="-122"/>
                      <a:ea typeface="微软雅黑" pitchFamily="34" charset="-122"/>
                    </a:rPr>
                    <a:t>输入您要的内容</a:t>
                  </a:r>
                  <a:endParaRPr lang="zh-CN" altLang="en-US" sz="1600" dirty="0">
                    <a:solidFill>
                      <a:schemeClr val="bg1"/>
                    </a:solidFill>
                    <a:latin typeface="微软雅黑" pitchFamily="34" charset="-122"/>
                    <a:ea typeface="微软雅黑" pitchFamily="34" charset="-122"/>
                  </a:endParaRPr>
                </a:p>
              </p:txBody>
            </p:sp>
            <p:sp>
              <p:nvSpPr>
                <p:cNvPr id="36" name="TextBox 35"/>
                <p:cNvSpPr txBox="1"/>
                <p:nvPr/>
              </p:nvSpPr>
              <p:spPr>
                <a:xfrm>
                  <a:off x="5076091" y="2829441"/>
                  <a:ext cx="1872173" cy="252160"/>
                </a:xfrm>
                <a:prstGeom prst="rect">
                  <a:avLst/>
                </a:prstGeom>
                <a:no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请</a:t>
                  </a:r>
                  <a:r>
                    <a:rPr lang="zh-CN" altLang="en-US" sz="1600" dirty="0" smtClean="0">
                      <a:solidFill>
                        <a:schemeClr val="bg1"/>
                      </a:solidFill>
                      <a:latin typeface="微软雅黑" pitchFamily="34" charset="-122"/>
                      <a:ea typeface="微软雅黑" pitchFamily="34" charset="-122"/>
                    </a:rPr>
                    <a:t>输入您要的内容</a:t>
                  </a:r>
                  <a:endParaRPr lang="zh-CN" altLang="en-US" sz="1600" dirty="0">
                    <a:solidFill>
                      <a:schemeClr val="bg1"/>
                    </a:solidFill>
                    <a:latin typeface="微软雅黑" pitchFamily="34" charset="-122"/>
                    <a:ea typeface="微软雅黑" pitchFamily="34" charset="-122"/>
                  </a:endParaRPr>
                </a:p>
              </p:txBody>
            </p:sp>
            <p:sp>
              <p:nvSpPr>
                <p:cNvPr id="37" name="TextBox 36"/>
                <p:cNvSpPr txBox="1"/>
                <p:nvPr/>
              </p:nvSpPr>
              <p:spPr>
                <a:xfrm>
                  <a:off x="5076056" y="3025569"/>
                  <a:ext cx="1872173" cy="252160"/>
                </a:xfrm>
                <a:prstGeom prst="rect">
                  <a:avLst/>
                </a:prstGeom>
                <a:no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请</a:t>
                  </a:r>
                  <a:r>
                    <a:rPr lang="zh-CN" altLang="en-US" sz="1600" dirty="0" smtClean="0">
                      <a:solidFill>
                        <a:schemeClr val="bg1"/>
                      </a:solidFill>
                      <a:latin typeface="微软雅黑" pitchFamily="34" charset="-122"/>
                      <a:ea typeface="微软雅黑" pitchFamily="34" charset="-122"/>
                    </a:rPr>
                    <a:t>输入您要的内容</a:t>
                  </a:r>
                  <a:endParaRPr lang="zh-CN" altLang="en-US" sz="1600" dirty="0">
                    <a:solidFill>
                      <a:schemeClr val="bg1"/>
                    </a:solidFill>
                    <a:latin typeface="微软雅黑" pitchFamily="34" charset="-122"/>
                    <a:ea typeface="微软雅黑" pitchFamily="34" charset="-122"/>
                  </a:endParaRPr>
                </a:p>
              </p:txBody>
            </p:sp>
            <p:sp>
              <p:nvSpPr>
                <p:cNvPr id="38" name="TextBox 37"/>
                <p:cNvSpPr txBox="1"/>
                <p:nvPr/>
              </p:nvSpPr>
              <p:spPr>
                <a:xfrm>
                  <a:off x="5076056" y="3219822"/>
                  <a:ext cx="1872173" cy="252160"/>
                </a:xfrm>
                <a:prstGeom prst="rect">
                  <a:avLst/>
                </a:prstGeom>
                <a:no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请</a:t>
                  </a:r>
                  <a:r>
                    <a:rPr lang="zh-CN" altLang="en-US" sz="1600" dirty="0" smtClean="0">
                      <a:solidFill>
                        <a:schemeClr val="bg1"/>
                      </a:solidFill>
                      <a:latin typeface="微软雅黑" pitchFamily="34" charset="-122"/>
                      <a:ea typeface="微软雅黑" pitchFamily="34" charset="-122"/>
                    </a:rPr>
                    <a:t>输入您要的内容</a:t>
                  </a:r>
                  <a:endParaRPr lang="zh-CN" altLang="en-US" sz="1600" dirty="0">
                    <a:solidFill>
                      <a:schemeClr val="bg1"/>
                    </a:solidFill>
                    <a:latin typeface="微软雅黑" pitchFamily="34" charset="-122"/>
                    <a:ea typeface="微软雅黑" pitchFamily="34" charset="-122"/>
                  </a:endParaRPr>
                </a:p>
              </p:txBody>
            </p:sp>
          </p:grpSp>
        </p:grpSp>
        <p:grpSp>
          <p:nvGrpSpPr>
            <p:cNvPr id="43" name="组合 42"/>
            <p:cNvGrpSpPr/>
            <p:nvPr/>
          </p:nvGrpSpPr>
          <p:grpSpPr>
            <a:xfrm>
              <a:off x="3347864" y="1832618"/>
              <a:ext cx="2592288" cy="1891260"/>
              <a:chOff x="3347864" y="1832618"/>
              <a:chExt cx="2592288" cy="1891260"/>
            </a:xfrm>
          </p:grpSpPr>
          <p:cxnSp>
            <p:nvCxnSpPr>
              <p:cNvPr id="44" name="直接连接符 43"/>
              <p:cNvCxnSpPr/>
              <p:nvPr/>
            </p:nvCxnSpPr>
            <p:spPr>
              <a:xfrm>
                <a:off x="3347864" y="1832618"/>
                <a:ext cx="2075400"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3347864" y="1832618"/>
                <a:ext cx="0" cy="108012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6" name="Rectangle 4"/>
              <p:cNvSpPr/>
              <p:nvPr/>
            </p:nvSpPr>
            <p:spPr>
              <a:xfrm>
                <a:off x="3488432" y="1976634"/>
                <a:ext cx="2019672" cy="1747244"/>
              </a:xfrm>
              <a:prstGeom prst="rect">
                <a:avLst/>
              </a:prstGeom>
              <a:solidFill>
                <a:srgbClr val="C00000"/>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2400">
                  <a:solidFill>
                    <a:schemeClr val="bg1"/>
                  </a:solidFill>
                  <a:latin typeface="微软雅黑" panose="020B0503020204020204" pitchFamily="34" charset="-122"/>
                  <a:ea typeface="微软雅黑" panose="020B0503020204020204" pitchFamily="34" charset="-122"/>
                </a:endParaRPr>
              </a:p>
            </p:txBody>
          </p:sp>
          <p:grpSp>
            <p:nvGrpSpPr>
              <p:cNvPr id="47" name="组合 46"/>
              <p:cNvGrpSpPr/>
              <p:nvPr/>
            </p:nvGrpSpPr>
            <p:grpSpPr>
              <a:xfrm>
                <a:off x="4055130" y="2480690"/>
                <a:ext cx="1885022" cy="1036991"/>
                <a:chOff x="5063242" y="2434991"/>
                <a:chExt cx="1885022" cy="1036991"/>
              </a:xfrm>
            </p:grpSpPr>
            <p:sp>
              <p:nvSpPr>
                <p:cNvPr id="49" name="TextBox 48"/>
                <p:cNvSpPr txBox="1"/>
                <p:nvPr/>
              </p:nvSpPr>
              <p:spPr>
                <a:xfrm>
                  <a:off x="5063243" y="2434991"/>
                  <a:ext cx="1872173" cy="252160"/>
                </a:xfrm>
                <a:prstGeom prst="rect">
                  <a:avLst/>
                </a:prstGeom>
                <a:no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请</a:t>
                  </a:r>
                  <a:r>
                    <a:rPr lang="zh-CN" altLang="en-US" sz="1600" dirty="0" smtClean="0">
                      <a:solidFill>
                        <a:schemeClr val="bg1"/>
                      </a:solidFill>
                      <a:latin typeface="微软雅黑" pitchFamily="34" charset="-122"/>
                      <a:ea typeface="微软雅黑" pitchFamily="34" charset="-122"/>
                    </a:rPr>
                    <a:t>输入您要的内容</a:t>
                  </a:r>
                  <a:endParaRPr lang="zh-CN" altLang="en-US" sz="1600" dirty="0">
                    <a:solidFill>
                      <a:schemeClr val="bg1"/>
                    </a:solidFill>
                    <a:latin typeface="微软雅黑" pitchFamily="34" charset="-122"/>
                    <a:ea typeface="微软雅黑" pitchFamily="34" charset="-122"/>
                  </a:endParaRPr>
                </a:p>
              </p:txBody>
            </p:sp>
            <p:sp>
              <p:nvSpPr>
                <p:cNvPr id="50" name="TextBox 49"/>
                <p:cNvSpPr txBox="1"/>
                <p:nvPr/>
              </p:nvSpPr>
              <p:spPr>
                <a:xfrm>
                  <a:off x="5063242" y="2641315"/>
                  <a:ext cx="1872173" cy="252160"/>
                </a:xfrm>
                <a:prstGeom prst="rect">
                  <a:avLst/>
                </a:prstGeom>
                <a:no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请</a:t>
                  </a:r>
                  <a:r>
                    <a:rPr lang="zh-CN" altLang="en-US" sz="1600" dirty="0" smtClean="0">
                      <a:solidFill>
                        <a:schemeClr val="bg1"/>
                      </a:solidFill>
                      <a:latin typeface="微软雅黑" pitchFamily="34" charset="-122"/>
                      <a:ea typeface="微软雅黑" pitchFamily="34" charset="-122"/>
                    </a:rPr>
                    <a:t>输入您要的内容</a:t>
                  </a:r>
                  <a:endParaRPr lang="zh-CN" altLang="en-US" sz="1600" dirty="0">
                    <a:solidFill>
                      <a:schemeClr val="bg1"/>
                    </a:solidFill>
                    <a:latin typeface="微软雅黑" pitchFamily="34" charset="-122"/>
                    <a:ea typeface="微软雅黑" pitchFamily="34" charset="-122"/>
                  </a:endParaRPr>
                </a:p>
              </p:txBody>
            </p:sp>
            <p:sp>
              <p:nvSpPr>
                <p:cNvPr id="51" name="TextBox 50"/>
                <p:cNvSpPr txBox="1"/>
                <p:nvPr/>
              </p:nvSpPr>
              <p:spPr>
                <a:xfrm>
                  <a:off x="5076091" y="2829441"/>
                  <a:ext cx="1872173" cy="252160"/>
                </a:xfrm>
                <a:prstGeom prst="rect">
                  <a:avLst/>
                </a:prstGeom>
                <a:no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请</a:t>
                  </a:r>
                  <a:r>
                    <a:rPr lang="zh-CN" altLang="en-US" sz="1600" dirty="0" smtClean="0">
                      <a:solidFill>
                        <a:schemeClr val="bg1"/>
                      </a:solidFill>
                      <a:latin typeface="微软雅黑" pitchFamily="34" charset="-122"/>
                      <a:ea typeface="微软雅黑" pitchFamily="34" charset="-122"/>
                    </a:rPr>
                    <a:t>输入您要的内容</a:t>
                  </a:r>
                  <a:endParaRPr lang="zh-CN" altLang="en-US" sz="1600" dirty="0">
                    <a:solidFill>
                      <a:schemeClr val="bg1"/>
                    </a:solidFill>
                    <a:latin typeface="微软雅黑" pitchFamily="34" charset="-122"/>
                    <a:ea typeface="微软雅黑" pitchFamily="34" charset="-122"/>
                  </a:endParaRPr>
                </a:p>
              </p:txBody>
            </p:sp>
            <p:sp>
              <p:nvSpPr>
                <p:cNvPr id="52" name="TextBox 51"/>
                <p:cNvSpPr txBox="1"/>
                <p:nvPr/>
              </p:nvSpPr>
              <p:spPr>
                <a:xfrm>
                  <a:off x="5076056" y="3025569"/>
                  <a:ext cx="1872173" cy="252160"/>
                </a:xfrm>
                <a:prstGeom prst="rect">
                  <a:avLst/>
                </a:prstGeom>
                <a:no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请</a:t>
                  </a:r>
                  <a:r>
                    <a:rPr lang="zh-CN" altLang="en-US" sz="1600" dirty="0" smtClean="0">
                      <a:solidFill>
                        <a:schemeClr val="bg1"/>
                      </a:solidFill>
                      <a:latin typeface="微软雅黑" pitchFamily="34" charset="-122"/>
                      <a:ea typeface="微软雅黑" pitchFamily="34" charset="-122"/>
                    </a:rPr>
                    <a:t>输入您要的内容</a:t>
                  </a:r>
                  <a:endParaRPr lang="zh-CN" altLang="en-US" sz="1600" dirty="0">
                    <a:solidFill>
                      <a:schemeClr val="bg1"/>
                    </a:solidFill>
                    <a:latin typeface="微软雅黑" pitchFamily="34" charset="-122"/>
                    <a:ea typeface="微软雅黑" pitchFamily="34" charset="-122"/>
                  </a:endParaRPr>
                </a:p>
              </p:txBody>
            </p:sp>
            <p:sp>
              <p:nvSpPr>
                <p:cNvPr id="53" name="TextBox 52"/>
                <p:cNvSpPr txBox="1"/>
                <p:nvPr/>
              </p:nvSpPr>
              <p:spPr>
                <a:xfrm>
                  <a:off x="5076056" y="3219822"/>
                  <a:ext cx="1872173" cy="252160"/>
                </a:xfrm>
                <a:prstGeom prst="rect">
                  <a:avLst/>
                </a:prstGeom>
                <a:no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请</a:t>
                  </a:r>
                  <a:r>
                    <a:rPr lang="zh-CN" altLang="en-US" sz="1600" dirty="0" smtClean="0">
                      <a:solidFill>
                        <a:schemeClr val="bg1"/>
                      </a:solidFill>
                      <a:latin typeface="微软雅黑" pitchFamily="34" charset="-122"/>
                      <a:ea typeface="微软雅黑" pitchFamily="34" charset="-122"/>
                    </a:rPr>
                    <a:t>输入您要的内容</a:t>
                  </a:r>
                  <a:endParaRPr lang="zh-CN" altLang="en-US" sz="1600" dirty="0">
                    <a:solidFill>
                      <a:schemeClr val="bg1"/>
                    </a:solidFill>
                    <a:latin typeface="微软雅黑" pitchFamily="34" charset="-122"/>
                    <a:ea typeface="微软雅黑" pitchFamily="34" charset="-122"/>
                  </a:endParaRPr>
                </a:p>
              </p:txBody>
            </p:sp>
          </p:grpSp>
          <p:pic>
            <p:nvPicPr>
              <p:cNvPr id="48" name="Picture 3" descr="E:\PPT\0。图片\PNG\2、win7风格\灰色超全扁平化图标\824.png"/>
              <p:cNvPicPr>
                <a:picLocks noChangeAspect="1" noChangeArrowheads="1"/>
              </p:cNvPicPr>
              <p:nvPr/>
            </p:nvPicPr>
            <p:blipFill>
              <a:blip r:embed="rId4">
                <a:biLevel thresh="25000"/>
                <a:extLst>
                  <a:ext uri="{28A0092B-C50C-407E-A947-70E740481C1C}">
                    <a14:useLocalDpi xmlns:a14="http://schemas.microsoft.com/office/drawing/2010/main"/>
                  </a:ext>
                </a:extLst>
              </a:blip>
              <a:srcRect/>
              <a:stretch>
                <a:fillRect/>
              </a:stretch>
            </p:blipFill>
            <p:spPr bwMode="auto">
              <a:xfrm>
                <a:off x="3510328" y="1947265"/>
                <a:ext cx="596776" cy="59677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4" name="组合 53"/>
            <p:cNvGrpSpPr/>
            <p:nvPr/>
          </p:nvGrpSpPr>
          <p:grpSpPr>
            <a:xfrm>
              <a:off x="5940152" y="2768722"/>
              <a:ext cx="2592288" cy="1891260"/>
              <a:chOff x="5940152" y="2768722"/>
              <a:chExt cx="2592288" cy="1891260"/>
            </a:xfrm>
          </p:grpSpPr>
          <p:cxnSp>
            <p:nvCxnSpPr>
              <p:cNvPr id="55" name="直接连接符 54"/>
              <p:cNvCxnSpPr/>
              <p:nvPr/>
            </p:nvCxnSpPr>
            <p:spPr>
              <a:xfrm>
                <a:off x="5940152" y="2768722"/>
                <a:ext cx="2075400"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5940152" y="2768722"/>
                <a:ext cx="0" cy="108012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7" name="Rectangle 4"/>
              <p:cNvSpPr/>
              <p:nvPr/>
            </p:nvSpPr>
            <p:spPr>
              <a:xfrm>
                <a:off x="6080720" y="2912738"/>
                <a:ext cx="2019672" cy="1747244"/>
              </a:xfrm>
              <a:prstGeom prst="rect">
                <a:avLst/>
              </a:prstGeom>
              <a:solidFill>
                <a:srgbClr val="C00000"/>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2400">
                  <a:solidFill>
                    <a:schemeClr val="bg1"/>
                  </a:solidFill>
                  <a:latin typeface="微软雅黑" panose="020B0503020204020204" pitchFamily="34" charset="-122"/>
                  <a:ea typeface="微软雅黑" panose="020B0503020204020204" pitchFamily="34" charset="-122"/>
                </a:endParaRPr>
              </a:p>
            </p:txBody>
          </p:sp>
          <p:grpSp>
            <p:nvGrpSpPr>
              <p:cNvPr id="58" name="组合 57"/>
              <p:cNvGrpSpPr/>
              <p:nvPr/>
            </p:nvGrpSpPr>
            <p:grpSpPr>
              <a:xfrm>
                <a:off x="6647418" y="3416794"/>
                <a:ext cx="1885022" cy="1036991"/>
                <a:chOff x="5063242" y="2434991"/>
                <a:chExt cx="1885022" cy="1036991"/>
              </a:xfrm>
            </p:grpSpPr>
            <p:sp>
              <p:nvSpPr>
                <p:cNvPr id="60" name="TextBox 59"/>
                <p:cNvSpPr txBox="1"/>
                <p:nvPr/>
              </p:nvSpPr>
              <p:spPr>
                <a:xfrm>
                  <a:off x="5063243" y="2434991"/>
                  <a:ext cx="1872173" cy="252160"/>
                </a:xfrm>
                <a:prstGeom prst="rect">
                  <a:avLst/>
                </a:prstGeom>
                <a:no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请</a:t>
                  </a:r>
                  <a:r>
                    <a:rPr lang="zh-CN" altLang="en-US" sz="1600" dirty="0" smtClean="0">
                      <a:solidFill>
                        <a:schemeClr val="bg1"/>
                      </a:solidFill>
                      <a:latin typeface="微软雅黑" pitchFamily="34" charset="-122"/>
                      <a:ea typeface="微软雅黑" pitchFamily="34" charset="-122"/>
                    </a:rPr>
                    <a:t>输入您要的内容</a:t>
                  </a:r>
                  <a:endParaRPr lang="zh-CN" altLang="en-US" sz="1600" dirty="0">
                    <a:solidFill>
                      <a:schemeClr val="bg1"/>
                    </a:solidFill>
                    <a:latin typeface="微软雅黑" pitchFamily="34" charset="-122"/>
                    <a:ea typeface="微软雅黑" pitchFamily="34" charset="-122"/>
                  </a:endParaRPr>
                </a:p>
              </p:txBody>
            </p:sp>
            <p:sp>
              <p:nvSpPr>
                <p:cNvPr id="61" name="TextBox 60"/>
                <p:cNvSpPr txBox="1"/>
                <p:nvPr/>
              </p:nvSpPr>
              <p:spPr>
                <a:xfrm>
                  <a:off x="5063242" y="2641315"/>
                  <a:ext cx="1872173" cy="252160"/>
                </a:xfrm>
                <a:prstGeom prst="rect">
                  <a:avLst/>
                </a:prstGeom>
                <a:no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请</a:t>
                  </a:r>
                  <a:r>
                    <a:rPr lang="zh-CN" altLang="en-US" sz="1600" dirty="0" smtClean="0">
                      <a:solidFill>
                        <a:schemeClr val="bg1"/>
                      </a:solidFill>
                      <a:latin typeface="微软雅黑" pitchFamily="34" charset="-122"/>
                      <a:ea typeface="微软雅黑" pitchFamily="34" charset="-122"/>
                    </a:rPr>
                    <a:t>输入您要的内容</a:t>
                  </a:r>
                  <a:endParaRPr lang="zh-CN" altLang="en-US" sz="1600" dirty="0">
                    <a:solidFill>
                      <a:schemeClr val="bg1"/>
                    </a:solidFill>
                    <a:latin typeface="微软雅黑" pitchFamily="34" charset="-122"/>
                    <a:ea typeface="微软雅黑" pitchFamily="34" charset="-122"/>
                  </a:endParaRPr>
                </a:p>
              </p:txBody>
            </p:sp>
            <p:sp>
              <p:nvSpPr>
                <p:cNvPr id="62" name="TextBox 61"/>
                <p:cNvSpPr txBox="1"/>
                <p:nvPr/>
              </p:nvSpPr>
              <p:spPr>
                <a:xfrm>
                  <a:off x="5076091" y="2829441"/>
                  <a:ext cx="1872173" cy="252160"/>
                </a:xfrm>
                <a:prstGeom prst="rect">
                  <a:avLst/>
                </a:prstGeom>
                <a:no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请</a:t>
                  </a:r>
                  <a:r>
                    <a:rPr lang="zh-CN" altLang="en-US" sz="1600" dirty="0" smtClean="0">
                      <a:solidFill>
                        <a:schemeClr val="bg1"/>
                      </a:solidFill>
                      <a:latin typeface="微软雅黑" pitchFamily="34" charset="-122"/>
                      <a:ea typeface="微软雅黑" pitchFamily="34" charset="-122"/>
                    </a:rPr>
                    <a:t>输入您要的内容</a:t>
                  </a:r>
                  <a:endParaRPr lang="zh-CN" altLang="en-US" sz="1600" dirty="0">
                    <a:solidFill>
                      <a:schemeClr val="bg1"/>
                    </a:solidFill>
                    <a:latin typeface="微软雅黑" pitchFamily="34" charset="-122"/>
                    <a:ea typeface="微软雅黑" pitchFamily="34" charset="-122"/>
                  </a:endParaRPr>
                </a:p>
              </p:txBody>
            </p:sp>
            <p:sp>
              <p:nvSpPr>
                <p:cNvPr id="63" name="TextBox 62"/>
                <p:cNvSpPr txBox="1"/>
                <p:nvPr/>
              </p:nvSpPr>
              <p:spPr>
                <a:xfrm>
                  <a:off x="5076056" y="3025569"/>
                  <a:ext cx="1872173" cy="252160"/>
                </a:xfrm>
                <a:prstGeom prst="rect">
                  <a:avLst/>
                </a:prstGeom>
                <a:no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请</a:t>
                  </a:r>
                  <a:r>
                    <a:rPr lang="zh-CN" altLang="en-US" sz="1600" dirty="0" smtClean="0">
                      <a:solidFill>
                        <a:schemeClr val="bg1"/>
                      </a:solidFill>
                      <a:latin typeface="微软雅黑" pitchFamily="34" charset="-122"/>
                      <a:ea typeface="微软雅黑" pitchFamily="34" charset="-122"/>
                    </a:rPr>
                    <a:t>输入您要的内容</a:t>
                  </a:r>
                  <a:endParaRPr lang="zh-CN" altLang="en-US" sz="1600" dirty="0">
                    <a:solidFill>
                      <a:schemeClr val="bg1"/>
                    </a:solidFill>
                    <a:latin typeface="微软雅黑" pitchFamily="34" charset="-122"/>
                    <a:ea typeface="微软雅黑" pitchFamily="34" charset="-122"/>
                  </a:endParaRPr>
                </a:p>
              </p:txBody>
            </p:sp>
            <p:sp>
              <p:nvSpPr>
                <p:cNvPr id="64" name="TextBox 63"/>
                <p:cNvSpPr txBox="1"/>
                <p:nvPr/>
              </p:nvSpPr>
              <p:spPr>
                <a:xfrm>
                  <a:off x="5076056" y="3219822"/>
                  <a:ext cx="1872173" cy="252160"/>
                </a:xfrm>
                <a:prstGeom prst="rect">
                  <a:avLst/>
                </a:prstGeom>
                <a:no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请</a:t>
                  </a:r>
                  <a:r>
                    <a:rPr lang="zh-CN" altLang="en-US" sz="1600" dirty="0" smtClean="0">
                      <a:solidFill>
                        <a:schemeClr val="bg1"/>
                      </a:solidFill>
                      <a:latin typeface="微软雅黑" pitchFamily="34" charset="-122"/>
                      <a:ea typeface="微软雅黑" pitchFamily="34" charset="-122"/>
                    </a:rPr>
                    <a:t>输入您要的内容</a:t>
                  </a:r>
                  <a:endParaRPr lang="zh-CN" altLang="en-US" sz="1600" dirty="0">
                    <a:solidFill>
                      <a:schemeClr val="bg1"/>
                    </a:solidFill>
                    <a:latin typeface="微软雅黑" pitchFamily="34" charset="-122"/>
                    <a:ea typeface="微软雅黑" pitchFamily="34" charset="-122"/>
                  </a:endParaRPr>
                </a:p>
              </p:txBody>
            </p:sp>
          </p:grpSp>
          <p:pic>
            <p:nvPicPr>
              <p:cNvPr id="59" name="Picture 4" descr="E:\PPT\0。图片\PNG\2、win7风格\灰色超全扁平化图标\970.png"/>
              <p:cNvPicPr>
                <a:picLocks noChangeAspect="1" noChangeArrowheads="1"/>
              </p:cNvPicPr>
              <p:nvPr/>
            </p:nvPicPr>
            <p:blipFill>
              <a:blip r:embed="rId5" cstate="screen">
                <a:biLevel thresh="25000"/>
                <a:extLst>
                  <a:ext uri="{28A0092B-C50C-407E-A947-70E740481C1C}">
                    <a14:useLocalDpi xmlns:a14="http://schemas.microsoft.com/office/drawing/2010/main"/>
                  </a:ext>
                </a:extLst>
              </a:blip>
              <a:srcRect/>
              <a:stretch>
                <a:fillRect/>
              </a:stretch>
            </p:blipFill>
            <p:spPr bwMode="auto">
              <a:xfrm>
                <a:off x="6093622" y="2843845"/>
                <a:ext cx="572950" cy="572950"/>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65" name="组合 64"/>
          <p:cNvGrpSpPr/>
          <p:nvPr/>
        </p:nvGrpSpPr>
        <p:grpSpPr>
          <a:xfrm>
            <a:off x="355600" y="317500"/>
            <a:ext cx="11328400" cy="596900"/>
            <a:chOff x="355600" y="317500"/>
            <a:chExt cx="11328400" cy="596900"/>
          </a:xfrm>
        </p:grpSpPr>
        <p:cxnSp>
          <p:nvCxnSpPr>
            <p:cNvPr id="66" name="直接连接符 4"/>
            <p:cNvCxnSpPr>
              <a:cxnSpLocks noChangeShapeType="1"/>
            </p:cNvCxnSpPr>
            <p:nvPr/>
          </p:nvCxnSpPr>
          <p:spPr bwMode="auto">
            <a:xfrm>
              <a:off x="355600" y="914400"/>
              <a:ext cx="11328400" cy="0"/>
            </a:xfrm>
            <a:prstGeom prst="line">
              <a:avLst/>
            </a:prstGeom>
            <a:noFill/>
            <a:ln w="28575">
              <a:solidFill>
                <a:schemeClr val="bg1">
                  <a:lumMod val="50000"/>
                </a:schemeClr>
              </a:solidFill>
              <a:round/>
              <a:headEnd/>
              <a:tailEnd/>
            </a:ln>
            <a:extLst>
              <a:ext uri="{909E8E84-426E-40DD-AFC4-6F175D3DCCD1}">
                <a14:hiddenFill xmlns:a14="http://schemas.microsoft.com/office/drawing/2010/main">
                  <a:noFill/>
                </a14:hiddenFill>
              </a:ext>
            </a:extLst>
          </p:spPr>
        </p:cxnSp>
        <p:sp>
          <p:nvSpPr>
            <p:cNvPr id="67" name="圆角矩形 5"/>
            <p:cNvSpPr>
              <a:spLocks noChangeArrowheads="1"/>
            </p:cNvSpPr>
            <p:nvPr/>
          </p:nvSpPr>
          <p:spPr bwMode="auto">
            <a:xfrm>
              <a:off x="10147300" y="317500"/>
              <a:ext cx="1536700" cy="495300"/>
            </a:xfrm>
            <a:prstGeom prst="roundRect">
              <a:avLst>
                <a:gd name="adj" fmla="val 16667"/>
              </a:avLst>
            </a:prstGeom>
            <a:solidFill>
              <a:srgbClr val="C00000"/>
            </a:solidFill>
            <a:ln>
              <a:noFill/>
            </a:ln>
            <a:extLst/>
          </p:spPr>
          <p:txBody>
            <a:bodyPr anchor="ctr"/>
            <a:lstStyle/>
            <a:p>
              <a:pPr algn="ctr">
                <a:buFont typeface="Arial" pitchFamily="34" charset="0"/>
                <a:buNone/>
              </a:pPr>
              <a:r>
                <a:rPr lang="zh-CN" altLang="en-US" b="1" dirty="0" smtClean="0">
                  <a:solidFill>
                    <a:srgbClr val="FFFFFF"/>
                  </a:solidFill>
                  <a:latin typeface="微软雅黑" pitchFamily="34" charset="-122"/>
                  <a:ea typeface="微软雅黑" pitchFamily="34" charset="-122"/>
                </a:rPr>
                <a:t>加入描述</a:t>
              </a:r>
              <a:endParaRPr lang="zh-CN" altLang="en-US" b="1" dirty="0">
                <a:solidFill>
                  <a:srgbClr val="FFFFFF"/>
                </a:solidFill>
                <a:latin typeface="微软雅黑" pitchFamily="34" charset="-122"/>
                <a:ea typeface="微软雅黑" pitchFamily="34" charset="-122"/>
              </a:endParaRPr>
            </a:p>
          </p:txBody>
        </p:sp>
        <p:sp>
          <p:nvSpPr>
            <p:cNvPr id="68" name="文本框 12"/>
            <p:cNvSpPr txBox="1">
              <a:spLocks noChangeArrowheads="1"/>
            </p:cNvSpPr>
            <p:nvPr/>
          </p:nvSpPr>
          <p:spPr bwMode="auto">
            <a:xfrm>
              <a:off x="774700" y="407988"/>
              <a:ext cx="21558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b="1" dirty="0">
                  <a:solidFill>
                    <a:schemeClr val="bg1">
                      <a:lumMod val="50000"/>
                    </a:schemeClr>
                  </a:solidFill>
                  <a:latin typeface="微软雅黑" pitchFamily="34" charset="-122"/>
                  <a:ea typeface="微软雅黑" pitchFamily="34" charset="-122"/>
                </a:rPr>
                <a:t>单击此处添加标题</a:t>
              </a:r>
            </a:p>
          </p:txBody>
        </p:sp>
        <p:sp>
          <p:nvSpPr>
            <p:cNvPr id="69" name="等腰三角形 68"/>
            <p:cNvSpPr/>
            <p:nvPr/>
          </p:nvSpPr>
          <p:spPr>
            <a:xfrm rot="5400000">
              <a:off x="482600" y="488950"/>
              <a:ext cx="261493" cy="225425"/>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957085269"/>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wipe(left)">
                                      <p:cBhvr>
                                        <p:cTn id="7" dur="500"/>
                                        <p:tgtEl>
                                          <p:spTgt spid="65"/>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 name="组合 56"/>
          <p:cNvGrpSpPr/>
          <p:nvPr/>
        </p:nvGrpSpPr>
        <p:grpSpPr>
          <a:xfrm>
            <a:off x="376701" y="1536064"/>
            <a:ext cx="11193756" cy="4942744"/>
            <a:chOff x="645114" y="1307206"/>
            <a:chExt cx="7609584" cy="3360108"/>
          </a:xfrm>
        </p:grpSpPr>
        <p:cxnSp>
          <p:nvCxnSpPr>
            <p:cNvPr id="58" name="直接连接符 57"/>
            <p:cNvCxnSpPr>
              <a:stCxn id="59" idx="6"/>
              <a:endCxn id="61" idx="2"/>
            </p:cNvCxnSpPr>
            <p:nvPr/>
          </p:nvCxnSpPr>
          <p:spPr>
            <a:xfrm>
              <a:off x="1580152" y="2350987"/>
              <a:ext cx="5809358" cy="72231"/>
            </a:xfrm>
            <a:prstGeom prst="line">
              <a:avLst/>
            </a:prstGeom>
            <a:noFill/>
            <a:ln w="38100" cap="flat" cmpd="sng" algn="ctr">
              <a:solidFill>
                <a:schemeClr val="bg1">
                  <a:lumMod val="50000"/>
                </a:schemeClr>
              </a:solidFill>
              <a:prstDash val="solid"/>
            </a:ln>
            <a:effectLst/>
          </p:spPr>
        </p:cxnSp>
        <p:sp>
          <p:nvSpPr>
            <p:cNvPr id="59" name="椭圆 58"/>
            <p:cNvSpPr/>
            <p:nvPr/>
          </p:nvSpPr>
          <p:spPr>
            <a:xfrm>
              <a:off x="645114" y="1882675"/>
              <a:ext cx="935038" cy="936625"/>
            </a:xfrm>
            <a:prstGeom prst="ellipse">
              <a:avLst/>
            </a:prstGeom>
            <a:solidFill>
              <a:srgbClr val="C00000"/>
            </a:solidFill>
            <a:ln w="3175" cap="flat" cmpd="sng" algn="ctr">
              <a:solidFill>
                <a:srgbClr val="D7D7D7"/>
              </a:solid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en-US" altLang="zh-CN" sz="4800" b="1" i="0" u="none" strike="noStrike" kern="0" cap="none" spc="0" normalizeH="0" baseline="0" noProof="0" dirty="0">
                  <a:ln>
                    <a:noFill/>
                  </a:ln>
                  <a:solidFill>
                    <a:srgbClr val="DDDDDD"/>
                  </a:solidFill>
                  <a:effectLst/>
                  <a:uLnTx/>
                  <a:uFillTx/>
                  <a:latin typeface="微软雅黑" pitchFamily="34" charset="-122"/>
                  <a:ea typeface="微软雅黑" pitchFamily="34" charset="-122"/>
                </a:rPr>
                <a:t>A</a:t>
              </a:r>
              <a:endParaRPr kumimoji="0" lang="zh-CN" altLang="en-US" sz="4800" b="1" i="0" u="none" strike="noStrike" kern="0" cap="none" spc="0" normalizeH="0" baseline="0" noProof="0" dirty="0">
                <a:ln>
                  <a:noFill/>
                </a:ln>
                <a:solidFill>
                  <a:srgbClr val="DDDDDD"/>
                </a:solidFill>
                <a:effectLst/>
                <a:uLnTx/>
                <a:uFillTx/>
                <a:latin typeface="微软雅黑" pitchFamily="34" charset="-122"/>
                <a:ea typeface="微软雅黑" pitchFamily="34" charset="-122"/>
              </a:endParaRPr>
            </a:p>
          </p:txBody>
        </p:sp>
        <p:sp>
          <p:nvSpPr>
            <p:cNvPr id="60" name="椭圆 59"/>
            <p:cNvSpPr/>
            <p:nvPr/>
          </p:nvSpPr>
          <p:spPr>
            <a:xfrm>
              <a:off x="3524839" y="1702494"/>
              <a:ext cx="1296988" cy="1296987"/>
            </a:xfrm>
            <a:prstGeom prst="ellipse">
              <a:avLst/>
            </a:prstGeom>
            <a:solidFill>
              <a:srgbClr val="C00000"/>
            </a:solidFill>
            <a:ln w="3175" cap="flat" cmpd="sng" algn="ctr">
              <a:solidFill>
                <a:srgbClr val="D7D7D7"/>
              </a:solid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en-US" altLang="zh-CN" sz="4800" b="1" i="0" u="none" strike="noStrike" kern="0" cap="none" spc="0" normalizeH="0" baseline="0" noProof="0" dirty="0">
                  <a:ln>
                    <a:noFill/>
                  </a:ln>
                  <a:solidFill>
                    <a:srgbClr val="DDDDDD"/>
                  </a:solidFill>
                  <a:effectLst/>
                  <a:uLnTx/>
                  <a:uFillTx/>
                  <a:latin typeface="微软雅黑" pitchFamily="34" charset="-122"/>
                  <a:ea typeface="微软雅黑" pitchFamily="34" charset="-122"/>
                </a:rPr>
                <a:t>B</a:t>
              </a:r>
              <a:endParaRPr kumimoji="0" lang="zh-CN" altLang="en-US" sz="4800" b="1" i="0" u="none" strike="noStrike" kern="0" cap="none" spc="0" normalizeH="0" baseline="0" noProof="0" dirty="0">
                <a:ln>
                  <a:noFill/>
                </a:ln>
                <a:solidFill>
                  <a:srgbClr val="DDDDDD"/>
                </a:solidFill>
                <a:effectLst/>
                <a:uLnTx/>
                <a:uFillTx/>
                <a:latin typeface="微软雅黑" pitchFamily="34" charset="-122"/>
                <a:ea typeface="微软雅黑" pitchFamily="34" charset="-122"/>
              </a:endParaRPr>
            </a:p>
          </p:txBody>
        </p:sp>
        <p:sp>
          <p:nvSpPr>
            <p:cNvPr id="61" name="椭圆 60"/>
            <p:cNvSpPr/>
            <p:nvPr/>
          </p:nvSpPr>
          <p:spPr>
            <a:xfrm>
              <a:off x="7389510" y="1991419"/>
              <a:ext cx="865188" cy="863600"/>
            </a:xfrm>
            <a:prstGeom prst="ellipse">
              <a:avLst/>
            </a:prstGeom>
            <a:solidFill>
              <a:srgbClr val="C00000"/>
            </a:solidFill>
            <a:ln w="3175" cap="flat" cmpd="sng" algn="ctr">
              <a:solidFill>
                <a:srgbClr val="D7D7D7"/>
              </a:solidFill>
              <a:prstDash val="solid"/>
            </a:ln>
            <a:effectLst/>
          </p:spPr>
          <p:txBody>
            <a:bodyPr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b="0" i="0" u="none" strike="noStrike" kern="0" cap="none" spc="0" normalizeH="0" baseline="0" noProof="0" dirty="0">
                <a:ln>
                  <a:noFill/>
                </a:ln>
                <a:solidFill>
                  <a:srgbClr val="F9F9F9"/>
                </a:solidFill>
                <a:effectLst/>
                <a:uLnTx/>
                <a:uFillTx/>
                <a:latin typeface="微软雅黑" panose="020B0503020204020204" pitchFamily="34" charset="-122"/>
                <a:ea typeface="微软雅黑" panose="020B0503020204020204" pitchFamily="34" charset="-122"/>
              </a:endParaRPr>
            </a:p>
          </p:txBody>
        </p:sp>
        <p:sp>
          <p:nvSpPr>
            <p:cNvPr id="62" name="椭圆 61"/>
            <p:cNvSpPr/>
            <p:nvPr/>
          </p:nvSpPr>
          <p:spPr>
            <a:xfrm>
              <a:off x="2877138" y="1307206"/>
              <a:ext cx="863600" cy="863600"/>
            </a:xfrm>
            <a:prstGeom prst="ellipse">
              <a:avLst/>
            </a:prstGeom>
            <a:solidFill>
              <a:srgbClr val="C00000"/>
            </a:solidFill>
            <a:ln w="3175" cap="flat" cmpd="sng" algn="ctr">
              <a:solidFill>
                <a:srgbClr val="D7D7D7"/>
              </a:solidFill>
              <a:prstDash val="solid"/>
            </a:ln>
            <a:effectLst/>
          </p:spPr>
          <p:txBody>
            <a:bodyPr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b="0" i="0" u="none" strike="noStrike" kern="0" cap="none" spc="0" normalizeH="0" baseline="0" noProof="0" dirty="0">
                <a:ln>
                  <a:noFill/>
                </a:ln>
                <a:solidFill>
                  <a:srgbClr val="F9F9F9"/>
                </a:solidFill>
                <a:effectLst/>
                <a:uLnTx/>
                <a:uFillTx/>
                <a:latin typeface="微软雅黑" panose="020B0503020204020204" pitchFamily="34" charset="-122"/>
                <a:ea typeface="微软雅黑" panose="020B0503020204020204" pitchFamily="34" charset="-122"/>
              </a:endParaRPr>
            </a:p>
          </p:txBody>
        </p:sp>
        <p:cxnSp>
          <p:nvCxnSpPr>
            <p:cNvPr id="63" name="直接连接符 62"/>
            <p:cNvCxnSpPr>
              <a:stCxn id="62" idx="2"/>
            </p:cNvCxnSpPr>
            <p:nvPr/>
          </p:nvCxnSpPr>
          <p:spPr>
            <a:xfrm flipH="1">
              <a:off x="2445338" y="1739006"/>
              <a:ext cx="431800" cy="0"/>
            </a:xfrm>
            <a:prstGeom prst="line">
              <a:avLst/>
            </a:prstGeom>
            <a:noFill/>
            <a:ln w="9525" cap="flat" cmpd="sng" algn="ctr">
              <a:solidFill>
                <a:schemeClr val="bg1">
                  <a:lumMod val="50000"/>
                </a:schemeClr>
              </a:solidFill>
              <a:prstDash val="solid"/>
            </a:ln>
            <a:effectLst/>
          </p:spPr>
        </p:cxnSp>
        <p:sp>
          <p:nvSpPr>
            <p:cNvPr id="64" name="TextBox 19"/>
            <p:cNvSpPr txBox="1">
              <a:spLocks noChangeArrowheads="1"/>
            </p:cNvSpPr>
            <p:nvPr/>
          </p:nvSpPr>
          <p:spPr bwMode="auto">
            <a:xfrm>
              <a:off x="827262" y="1594742"/>
              <a:ext cx="1728238" cy="3138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rPr>
                <a:t>单击此处添加标题</a:t>
              </a:r>
            </a:p>
          </p:txBody>
        </p:sp>
        <p:grpSp>
          <p:nvGrpSpPr>
            <p:cNvPr id="65" name="组合 19"/>
            <p:cNvGrpSpPr/>
            <p:nvPr/>
          </p:nvGrpSpPr>
          <p:grpSpPr>
            <a:xfrm>
              <a:off x="2661239" y="2374006"/>
              <a:ext cx="2198517" cy="1622811"/>
              <a:chOff x="2805205" y="4280272"/>
              <a:chExt cx="2198517" cy="1622811"/>
            </a:xfrm>
          </p:grpSpPr>
          <p:sp>
            <p:nvSpPr>
              <p:cNvPr id="77" name="椭圆 76"/>
              <p:cNvSpPr/>
              <p:nvPr/>
            </p:nvSpPr>
            <p:spPr>
              <a:xfrm>
                <a:off x="2805205" y="4280272"/>
                <a:ext cx="863600" cy="865188"/>
              </a:xfrm>
              <a:prstGeom prst="ellipse">
                <a:avLst/>
              </a:prstGeom>
              <a:solidFill>
                <a:srgbClr val="C00000"/>
              </a:solidFill>
              <a:ln w="3175" cap="flat" cmpd="sng" algn="ctr">
                <a:solidFill>
                  <a:srgbClr val="D7D7D7"/>
                </a:solidFill>
                <a:prstDash val="solid"/>
              </a:ln>
              <a:effectLst/>
            </p:spPr>
            <p:txBody>
              <a:bodyPr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b="0" i="0" u="none" strike="noStrike" kern="0" cap="none" spc="0" normalizeH="0" baseline="0" noProof="0" dirty="0">
                  <a:ln>
                    <a:noFill/>
                  </a:ln>
                  <a:solidFill>
                    <a:srgbClr val="F9F9F9"/>
                  </a:solidFill>
                  <a:effectLst/>
                  <a:uLnTx/>
                  <a:uFillTx/>
                  <a:latin typeface="微软雅黑" panose="020B0503020204020204" pitchFamily="34" charset="-122"/>
                  <a:ea typeface="微软雅黑" panose="020B0503020204020204" pitchFamily="34" charset="-122"/>
                </a:endParaRPr>
              </a:p>
            </p:txBody>
          </p:sp>
          <p:cxnSp>
            <p:nvCxnSpPr>
              <p:cNvPr id="78" name="直接连接符 77"/>
              <p:cNvCxnSpPr>
                <a:stCxn id="77" idx="4"/>
              </p:cNvCxnSpPr>
              <p:nvPr/>
            </p:nvCxnSpPr>
            <p:spPr>
              <a:xfrm>
                <a:off x="3237006" y="5145460"/>
                <a:ext cx="0" cy="731837"/>
              </a:xfrm>
              <a:prstGeom prst="line">
                <a:avLst/>
              </a:prstGeom>
              <a:noFill/>
              <a:ln w="9525" cap="flat" cmpd="sng" algn="ctr">
                <a:solidFill>
                  <a:schemeClr val="bg1">
                    <a:lumMod val="50000"/>
                  </a:schemeClr>
                </a:solidFill>
                <a:prstDash val="solid"/>
              </a:ln>
              <a:effectLst/>
            </p:spPr>
          </p:cxnSp>
          <p:sp>
            <p:nvSpPr>
              <p:cNvPr id="79" name="TextBox 19"/>
              <p:cNvSpPr txBox="1">
                <a:spLocks noChangeArrowheads="1"/>
              </p:cNvSpPr>
              <p:nvPr/>
            </p:nvSpPr>
            <p:spPr bwMode="auto">
              <a:xfrm>
                <a:off x="3275484" y="5589240"/>
                <a:ext cx="1728238" cy="3138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rPr>
                  <a:t>单击此处添加标题</a:t>
                </a:r>
              </a:p>
            </p:txBody>
          </p:sp>
        </p:grpSp>
        <p:grpSp>
          <p:nvGrpSpPr>
            <p:cNvPr id="66" name="组合 23"/>
            <p:cNvGrpSpPr/>
            <p:nvPr/>
          </p:nvGrpSpPr>
          <p:grpSpPr>
            <a:xfrm>
              <a:off x="4486864" y="2458144"/>
              <a:ext cx="2173092" cy="1754697"/>
              <a:chOff x="4630830" y="4364410"/>
              <a:chExt cx="2173092" cy="1754697"/>
            </a:xfrm>
          </p:grpSpPr>
          <p:sp>
            <p:nvSpPr>
              <p:cNvPr id="74" name="椭圆 73"/>
              <p:cNvSpPr/>
              <p:nvPr/>
            </p:nvSpPr>
            <p:spPr>
              <a:xfrm>
                <a:off x="4630830" y="4364410"/>
                <a:ext cx="865188" cy="865187"/>
              </a:xfrm>
              <a:prstGeom prst="ellipse">
                <a:avLst/>
              </a:prstGeom>
              <a:solidFill>
                <a:srgbClr val="C00000"/>
              </a:solidFill>
              <a:ln w="3175" cap="flat" cmpd="sng" algn="ctr">
                <a:solidFill>
                  <a:srgbClr val="D7D7D7"/>
                </a:solidFill>
                <a:prstDash val="solid"/>
              </a:ln>
              <a:effectLst/>
            </p:spPr>
            <p:txBody>
              <a:bodyPr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b="0" i="0" u="none" strike="noStrike" kern="0" cap="none" spc="0" normalizeH="0" baseline="0" noProof="0" dirty="0">
                  <a:ln>
                    <a:noFill/>
                  </a:ln>
                  <a:solidFill>
                    <a:srgbClr val="F9F9F9"/>
                  </a:solidFill>
                  <a:effectLst/>
                  <a:uLnTx/>
                  <a:uFillTx/>
                  <a:latin typeface="微软雅黑" panose="020B0503020204020204" pitchFamily="34" charset="-122"/>
                  <a:ea typeface="微软雅黑" panose="020B0503020204020204" pitchFamily="34" charset="-122"/>
                </a:endParaRPr>
              </a:p>
            </p:txBody>
          </p:sp>
          <p:cxnSp>
            <p:nvCxnSpPr>
              <p:cNvPr id="75" name="直接连接符 74"/>
              <p:cNvCxnSpPr/>
              <p:nvPr/>
            </p:nvCxnSpPr>
            <p:spPr>
              <a:xfrm>
                <a:off x="5102672" y="5229597"/>
                <a:ext cx="0" cy="863600"/>
              </a:xfrm>
              <a:prstGeom prst="line">
                <a:avLst/>
              </a:prstGeom>
              <a:noFill/>
              <a:ln w="9525" cap="flat" cmpd="sng" algn="ctr">
                <a:solidFill>
                  <a:schemeClr val="bg1">
                    <a:lumMod val="50000"/>
                  </a:schemeClr>
                </a:solidFill>
                <a:prstDash val="solid"/>
              </a:ln>
              <a:effectLst/>
            </p:spPr>
          </p:cxnSp>
          <p:sp>
            <p:nvSpPr>
              <p:cNvPr id="76" name="TextBox 75"/>
              <p:cNvSpPr txBox="1">
                <a:spLocks noChangeArrowheads="1"/>
              </p:cNvSpPr>
              <p:nvPr/>
            </p:nvSpPr>
            <p:spPr bwMode="auto">
              <a:xfrm>
                <a:off x="5075684" y="5805264"/>
                <a:ext cx="1728238" cy="3138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rPr>
                  <a:t>单击此处添加标题</a:t>
                </a:r>
              </a:p>
            </p:txBody>
          </p:sp>
        </p:grpSp>
        <p:grpSp>
          <p:nvGrpSpPr>
            <p:cNvPr id="67" name="组合 27"/>
            <p:cNvGrpSpPr/>
            <p:nvPr/>
          </p:nvGrpSpPr>
          <p:grpSpPr>
            <a:xfrm>
              <a:off x="5878210" y="1744562"/>
              <a:ext cx="2293914" cy="1748199"/>
              <a:chOff x="6022176" y="3650828"/>
              <a:chExt cx="2293914" cy="1748199"/>
            </a:xfrm>
          </p:grpSpPr>
          <p:sp>
            <p:nvSpPr>
              <p:cNvPr id="71" name="椭圆 70"/>
              <p:cNvSpPr/>
              <p:nvPr/>
            </p:nvSpPr>
            <p:spPr>
              <a:xfrm>
                <a:off x="6022176" y="3650828"/>
                <a:ext cx="1211263" cy="1212850"/>
              </a:xfrm>
              <a:prstGeom prst="ellipse">
                <a:avLst/>
              </a:prstGeom>
              <a:solidFill>
                <a:srgbClr val="C00000"/>
              </a:solidFill>
              <a:ln w="3175" cap="flat" cmpd="sng" algn="ctr">
                <a:solidFill>
                  <a:srgbClr val="D7D7D7"/>
                </a:solid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en-US" altLang="zh-CN" sz="4800" b="1" i="0" u="none" strike="noStrike" kern="0" cap="none" spc="0" normalizeH="0" baseline="0" noProof="0" dirty="0">
                    <a:ln>
                      <a:noFill/>
                    </a:ln>
                    <a:solidFill>
                      <a:srgbClr val="DDDDDD"/>
                    </a:solidFill>
                    <a:effectLst/>
                    <a:uLnTx/>
                    <a:uFillTx/>
                    <a:latin typeface="微软雅黑" pitchFamily="34" charset="-122"/>
                    <a:ea typeface="微软雅黑" pitchFamily="34" charset="-122"/>
                  </a:rPr>
                  <a:t>C</a:t>
                </a:r>
                <a:endParaRPr kumimoji="0" lang="zh-CN" altLang="en-US" sz="4800" b="1" i="0" u="none" strike="noStrike" kern="0" cap="none" spc="0" normalizeH="0" baseline="0" noProof="0" dirty="0">
                  <a:ln>
                    <a:noFill/>
                  </a:ln>
                  <a:solidFill>
                    <a:srgbClr val="DDDDDD"/>
                  </a:solidFill>
                  <a:effectLst/>
                  <a:uLnTx/>
                  <a:uFillTx/>
                  <a:latin typeface="微软雅黑" pitchFamily="34" charset="-122"/>
                  <a:ea typeface="微软雅黑" pitchFamily="34" charset="-122"/>
                </a:endParaRPr>
              </a:p>
            </p:txBody>
          </p:sp>
          <p:cxnSp>
            <p:nvCxnSpPr>
              <p:cNvPr id="72" name="直接连接符 71"/>
              <p:cNvCxnSpPr>
                <a:stCxn id="71" idx="4"/>
              </p:cNvCxnSpPr>
              <p:nvPr/>
            </p:nvCxnSpPr>
            <p:spPr>
              <a:xfrm flipH="1">
                <a:off x="6627014" y="4863678"/>
                <a:ext cx="794" cy="508794"/>
              </a:xfrm>
              <a:prstGeom prst="line">
                <a:avLst/>
              </a:prstGeom>
              <a:noFill/>
              <a:ln w="9525" cap="flat" cmpd="sng" algn="ctr">
                <a:solidFill>
                  <a:schemeClr val="bg1">
                    <a:lumMod val="50000"/>
                  </a:schemeClr>
                </a:solidFill>
                <a:prstDash val="solid"/>
              </a:ln>
              <a:effectLst/>
            </p:spPr>
          </p:cxnSp>
          <p:sp>
            <p:nvSpPr>
              <p:cNvPr id="73" name="TextBox 19"/>
              <p:cNvSpPr txBox="1">
                <a:spLocks noChangeArrowheads="1"/>
              </p:cNvSpPr>
              <p:nvPr/>
            </p:nvSpPr>
            <p:spPr bwMode="auto">
              <a:xfrm>
                <a:off x="6587852" y="5085184"/>
                <a:ext cx="1728238" cy="3138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rPr>
                  <a:t>单击此处添加标题</a:t>
                </a:r>
              </a:p>
            </p:txBody>
          </p:sp>
        </p:grpSp>
        <p:sp>
          <p:nvSpPr>
            <p:cNvPr id="68" name="TextBox 67"/>
            <p:cNvSpPr txBox="1"/>
            <p:nvPr/>
          </p:nvSpPr>
          <p:spPr>
            <a:xfrm>
              <a:off x="3203848" y="4063466"/>
              <a:ext cx="1543963" cy="43938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ea typeface="微软雅黑" panose="020B0503020204020204" pitchFamily="34" charset="-122"/>
                </a:rPr>
                <a:t>· </a:t>
              </a:r>
              <a:r>
                <a:rPr kumimoji="0" lang="zh-CN" altLang="en-US" sz="1200"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ea typeface="微软雅黑" panose="020B0503020204020204" pitchFamily="34" charset="-122"/>
                </a:rPr>
                <a:t>在此添加文字介绍</a:t>
              </a:r>
              <a:endParaRPr kumimoji="0" lang="en-US" altLang="zh-CN" sz="1200"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ea typeface="微软雅黑" panose="020B0503020204020204" pitchFamily="34" charset="-122"/>
                </a:rPr>
                <a:t>· </a:t>
              </a:r>
              <a:r>
                <a:rPr kumimoji="0" lang="zh-CN" altLang="en-US" sz="1200"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ea typeface="微软雅黑" panose="020B0503020204020204" pitchFamily="34" charset="-122"/>
                </a:rPr>
                <a:t>在此添加文字介绍</a:t>
              </a:r>
              <a:endParaRPr kumimoji="0" lang="en-US" altLang="zh-CN" sz="1200"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ea typeface="微软雅黑" panose="020B0503020204020204" pitchFamily="34" charset="-122"/>
                </a:rPr>
                <a:t>· </a:t>
              </a:r>
              <a:r>
                <a:rPr kumimoji="0" lang="zh-CN" altLang="en-US" sz="1200"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ea typeface="微软雅黑" panose="020B0503020204020204" pitchFamily="34" charset="-122"/>
                </a:rPr>
                <a:t>在此添加文字介绍</a:t>
              </a:r>
              <a:endParaRPr kumimoji="0" lang="en-US" altLang="zh-CN" sz="1200"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ea typeface="微软雅黑" panose="020B0503020204020204" pitchFamily="34" charset="-122"/>
              </a:endParaRPr>
            </a:p>
          </p:txBody>
        </p:sp>
        <p:sp>
          <p:nvSpPr>
            <p:cNvPr id="69" name="TextBox 68"/>
            <p:cNvSpPr txBox="1"/>
            <p:nvPr/>
          </p:nvSpPr>
          <p:spPr>
            <a:xfrm>
              <a:off x="5011218" y="4227934"/>
              <a:ext cx="1543963" cy="43938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ea typeface="微软雅黑" panose="020B0503020204020204" pitchFamily="34" charset="-122"/>
                </a:rPr>
                <a:t>· </a:t>
              </a:r>
              <a:r>
                <a:rPr kumimoji="0" lang="zh-CN" altLang="en-US" sz="1200"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ea typeface="微软雅黑" panose="020B0503020204020204" pitchFamily="34" charset="-122"/>
                </a:rPr>
                <a:t>在此添加文字介绍</a:t>
              </a:r>
              <a:endParaRPr kumimoji="0" lang="en-US" altLang="zh-CN" sz="1200"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ea typeface="微软雅黑" panose="020B0503020204020204" pitchFamily="34" charset="-122"/>
                </a:rPr>
                <a:t>· </a:t>
              </a:r>
              <a:r>
                <a:rPr kumimoji="0" lang="zh-CN" altLang="en-US" sz="1200"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ea typeface="微软雅黑" panose="020B0503020204020204" pitchFamily="34" charset="-122"/>
                </a:rPr>
                <a:t>在此添加文字介绍</a:t>
              </a:r>
              <a:endParaRPr kumimoji="0" lang="en-US" altLang="zh-CN" sz="1200"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ea typeface="微软雅黑" panose="020B0503020204020204" pitchFamily="34" charset="-122"/>
                </a:rPr>
                <a:t>· </a:t>
              </a:r>
              <a:r>
                <a:rPr kumimoji="0" lang="zh-CN" altLang="en-US" sz="1200"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ea typeface="微软雅黑" panose="020B0503020204020204" pitchFamily="34" charset="-122"/>
                </a:rPr>
                <a:t>在此添加文字介绍</a:t>
              </a:r>
              <a:endParaRPr kumimoji="0" lang="en-US" altLang="zh-CN" sz="1200"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ea typeface="微软雅黑" panose="020B0503020204020204" pitchFamily="34" charset="-122"/>
              </a:endParaRPr>
            </a:p>
          </p:txBody>
        </p:sp>
        <p:sp>
          <p:nvSpPr>
            <p:cNvPr id="70" name="TextBox 69"/>
            <p:cNvSpPr txBox="1"/>
            <p:nvPr/>
          </p:nvSpPr>
          <p:spPr>
            <a:xfrm>
              <a:off x="6540986" y="3594421"/>
              <a:ext cx="1543963" cy="43938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ea typeface="微软雅黑" panose="020B0503020204020204" pitchFamily="34" charset="-122"/>
                </a:rPr>
                <a:t>· </a:t>
              </a:r>
              <a:r>
                <a:rPr kumimoji="0" lang="zh-CN" altLang="en-US" sz="1200"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ea typeface="微软雅黑" panose="020B0503020204020204" pitchFamily="34" charset="-122"/>
                </a:rPr>
                <a:t>在此添加文字介绍</a:t>
              </a:r>
              <a:endParaRPr kumimoji="0" lang="en-US" altLang="zh-CN" sz="1200"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ea typeface="微软雅黑" panose="020B0503020204020204" pitchFamily="34" charset="-122"/>
                </a:rPr>
                <a:t>· </a:t>
              </a:r>
              <a:r>
                <a:rPr kumimoji="0" lang="zh-CN" altLang="en-US" sz="1200"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ea typeface="微软雅黑" panose="020B0503020204020204" pitchFamily="34" charset="-122"/>
                </a:rPr>
                <a:t>在此添加文字介绍</a:t>
              </a:r>
              <a:endParaRPr kumimoji="0" lang="en-US" altLang="zh-CN" sz="1200"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ea typeface="微软雅黑" panose="020B0503020204020204" pitchFamily="34" charset="-122"/>
                </a:rPr>
                <a:t>· </a:t>
              </a:r>
              <a:r>
                <a:rPr kumimoji="0" lang="zh-CN" altLang="en-US" sz="1200"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ea typeface="微软雅黑" panose="020B0503020204020204" pitchFamily="34" charset="-122"/>
                </a:rPr>
                <a:t>在此添加文字介绍</a:t>
              </a:r>
              <a:endParaRPr kumimoji="0" lang="en-US" altLang="zh-CN" sz="1200"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ea typeface="微软雅黑" panose="020B0503020204020204" pitchFamily="34" charset="-122"/>
              </a:endParaRPr>
            </a:p>
          </p:txBody>
        </p:sp>
      </p:grpSp>
      <p:grpSp>
        <p:nvGrpSpPr>
          <p:cNvPr id="80" name="组合 79"/>
          <p:cNvGrpSpPr/>
          <p:nvPr/>
        </p:nvGrpSpPr>
        <p:grpSpPr>
          <a:xfrm>
            <a:off x="355600" y="317500"/>
            <a:ext cx="11328400" cy="596900"/>
            <a:chOff x="355600" y="317500"/>
            <a:chExt cx="11328400" cy="596900"/>
          </a:xfrm>
        </p:grpSpPr>
        <p:cxnSp>
          <p:nvCxnSpPr>
            <p:cNvPr id="81" name="直接连接符 4"/>
            <p:cNvCxnSpPr>
              <a:cxnSpLocks noChangeShapeType="1"/>
            </p:cNvCxnSpPr>
            <p:nvPr/>
          </p:nvCxnSpPr>
          <p:spPr bwMode="auto">
            <a:xfrm>
              <a:off x="355600" y="914400"/>
              <a:ext cx="11328400" cy="0"/>
            </a:xfrm>
            <a:prstGeom prst="line">
              <a:avLst/>
            </a:prstGeom>
            <a:noFill/>
            <a:ln w="28575">
              <a:solidFill>
                <a:schemeClr val="bg1">
                  <a:lumMod val="50000"/>
                </a:schemeClr>
              </a:solidFill>
              <a:round/>
              <a:headEnd/>
              <a:tailEnd/>
            </a:ln>
            <a:extLst>
              <a:ext uri="{909E8E84-426E-40DD-AFC4-6F175D3DCCD1}">
                <a14:hiddenFill xmlns:a14="http://schemas.microsoft.com/office/drawing/2010/main">
                  <a:noFill/>
                </a14:hiddenFill>
              </a:ext>
            </a:extLst>
          </p:spPr>
        </p:cxnSp>
        <p:sp>
          <p:nvSpPr>
            <p:cNvPr id="82" name="圆角矩形 5"/>
            <p:cNvSpPr>
              <a:spLocks noChangeArrowheads="1"/>
            </p:cNvSpPr>
            <p:nvPr/>
          </p:nvSpPr>
          <p:spPr bwMode="auto">
            <a:xfrm>
              <a:off x="10147300" y="317500"/>
              <a:ext cx="1536700" cy="495300"/>
            </a:xfrm>
            <a:prstGeom prst="roundRect">
              <a:avLst>
                <a:gd name="adj" fmla="val 16667"/>
              </a:avLst>
            </a:prstGeom>
            <a:solidFill>
              <a:srgbClr val="C00000"/>
            </a:solidFill>
            <a:ln>
              <a:noFill/>
            </a:ln>
            <a:extLst/>
          </p:spPr>
          <p:txBody>
            <a:bodyPr anchor="ctr"/>
            <a:lstStyle/>
            <a:p>
              <a:pPr algn="ctr">
                <a:buFont typeface="Arial" pitchFamily="34" charset="0"/>
                <a:buNone/>
              </a:pPr>
              <a:r>
                <a:rPr lang="zh-CN" altLang="en-US" b="1" dirty="0" smtClean="0">
                  <a:solidFill>
                    <a:srgbClr val="FFFFFF"/>
                  </a:solidFill>
                  <a:latin typeface="微软雅黑" pitchFamily="34" charset="-122"/>
                  <a:ea typeface="微软雅黑" pitchFamily="34" charset="-122"/>
                </a:rPr>
                <a:t>加入描述</a:t>
              </a:r>
              <a:endParaRPr lang="zh-CN" altLang="en-US" b="1" dirty="0">
                <a:solidFill>
                  <a:srgbClr val="FFFFFF"/>
                </a:solidFill>
                <a:latin typeface="微软雅黑" pitchFamily="34" charset="-122"/>
                <a:ea typeface="微软雅黑" pitchFamily="34" charset="-122"/>
              </a:endParaRPr>
            </a:p>
          </p:txBody>
        </p:sp>
        <p:sp>
          <p:nvSpPr>
            <p:cNvPr id="83" name="文本框 12"/>
            <p:cNvSpPr txBox="1">
              <a:spLocks noChangeArrowheads="1"/>
            </p:cNvSpPr>
            <p:nvPr/>
          </p:nvSpPr>
          <p:spPr bwMode="auto">
            <a:xfrm>
              <a:off x="774700" y="407988"/>
              <a:ext cx="21558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b="1" dirty="0">
                  <a:solidFill>
                    <a:schemeClr val="bg1">
                      <a:lumMod val="50000"/>
                    </a:schemeClr>
                  </a:solidFill>
                  <a:latin typeface="微软雅黑" pitchFamily="34" charset="-122"/>
                  <a:ea typeface="微软雅黑" pitchFamily="34" charset="-122"/>
                </a:rPr>
                <a:t>单击此处添加标题</a:t>
              </a:r>
            </a:p>
          </p:txBody>
        </p:sp>
        <p:sp>
          <p:nvSpPr>
            <p:cNvPr id="84" name="等腰三角形 83"/>
            <p:cNvSpPr/>
            <p:nvPr/>
          </p:nvSpPr>
          <p:spPr>
            <a:xfrm rot="5400000">
              <a:off x="482600" y="488950"/>
              <a:ext cx="261493" cy="225425"/>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118599676"/>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wipe(left)">
                                      <p:cBhvr>
                                        <p:cTn id="7" dur="500"/>
                                        <p:tgtEl>
                                          <p:spTgt spid="80"/>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57"/>
                                        </p:tgtEl>
                                        <p:attrNameLst>
                                          <p:attrName>style.visibility</p:attrName>
                                        </p:attrNameLst>
                                      </p:cBhvr>
                                      <p:to>
                                        <p:strVal val="visible"/>
                                      </p:to>
                                    </p:set>
                                    <p:anim calcmode="lin" valueType="num">
                                      <p:cBhvr additive="base">
                                        <p:cTn id="11" dur="500" fill="hold"/>
                                        <p:tgtEl>
                                          <p:spTgt spid="57"/>
                                        </p:tgtEl>
                                        <p:attrNameLst>
                                          <p:attrName>ppt_x</p:attrName>
                                        </p:attrNameLst>
                                      </p:cBhvr>
                                      <p:tavLst>
                                        <p:tav tm="0">
                                          <p:val>
                                            <p:strVal val="0-#ppt_w/2"/>
                                          </p:val>
                                        </p:tav>
                                        <p:tav tm="100000">
                                          <p:val>
                                            <p:strVal val="#ppt_x"/>
                                          </p:val>
                                        </p:tav>
                                      </p:tavLst>
                                    </p:anim>
                                    <p:anim calcmode="lin" valueType="num">
                                      <p:cBhvr additive="base">
                                        <p:cTn id="12" dur="500" fill="hold"/>
                                        <p:tgtEl>
                                          <p:spTgt spid="5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2" descr="C:\Users\Administrator\Desktop\01.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588" y="-1018420"/>
            <a:ext cx="12192001" cy="8120063"/>
          </a:xfrm>
          <a:prstGeom prst="rect">
            <a:avLst/>
          </a:prstGeom>
          <a:noFill/>
          <a:extLst>
            <a:ext uri="{909E8E84-426E-40DD-AFC4-6F175D3DCCD1}">
              <a14:hiddenFill xmlns:a14="http://schemas.microsoft.com/office/drawing/2010/main">
                <a:solidFill>
                  <a:srgbClr val="FFFFFF"/>
                </a:solidFill>
              </a14:hiddenFill>
            </a:ext>
          </a:extLst>
        </p:spPr>
      </p:pic>
      <p:sp>
        <p:nvSpPr>
          <p:cNvPr id="10" name="矩形 9"/>
          <p:cNvSpPr/>
          <p:nvPr/>
        </p:nvSpPr>
        <p:spPr>
          <a:xfrm>
            <a:off x="0" y="1873463"/>
            <a:ext cx="12190414" cy="2420758"/>
          </a:xfrm>
          <a:prstGeom prst="rect">
            <a:avLst/>
          </a:prstGeom>
          <a:solidFill>
            <a:srgbClr val="C00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02A36"/>
              </a:solidFill>
            </a:endParaRPr>
          </a:p>
        </p:txBody>
      </p:sp>
      <p:sp>
        <p:nvSpPr>
          <p:cNvPr id="11" name="矩形 10"/>
          <p:cNvSpPr/>
          <p:nvPr/>
        </p:nvSpPr>
        <p:spPr>
          <a:xfrm>
            <a:off x="5296877" y="2613725"/>
            <a:ext cx="4715803" cy="830993"/>
          </a:xfrm>
          <a:prstGeom prst="rect">
            <a:avLst/>
          </a:prstGeom>
        </p:spPr>
        <p:txBody>
          <a:bodyPr wrap="square" lIns="91437" tIns="45718" rIns="91437" bIns="45718">
            <a:spAutoFit/>
          </a:bodyPr>
          <a:lstStyle/>
          <a:p>
            <a:r>
              <a:rPr lang="zh-CN" altLang="en-US" sz="4800" b="1" dirty="0">
                <a:solidFill>
                  <a:schemeClr val="bg1"/>
                </a:solidFill>
                <a:latin typeface="微软雅黑" pitchFamily="34" charset="-122"/>
                <a:ea typeface="微软雅黑" pitchFamily="34" charset="-122"/>
              </a:rPr>
              <a:t>点击加入标题</a:t>
            </a:r>
          </a:p>
        </p:txBody>
      </p:sp>
      <p:grpSp>
        <p:nvGrpSpPr>
          <p:cNvPr id="12" name="组合 11"/>
          <p:cNvGrpSpPr/>
          <p:nvPr/>
        </p:nvGrpSpPr>
        <p:grpSpPr>
          <a:xfrm>
            <a:off x="2507143" y="2087565"/>
            <a:ext cx="2209984" cy="1992550"/>
            <a:chOff x="3720691" y="2824413"/>
            <a:chExt cx="1341120" cy="1209172"/>
          </a:xfrm>
        </p:grpSpPr>
        <p:sp>
          <p:nvSpPr>
            <p:cNvPr id="13"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sp>
        <p:nvSpPr>
          <p:cNvPr id="23" name="TextBox 22"/>
          <p:cNvSpPr txBox="1"/>
          <p:nvPr/>
        </p:nvSpPr>
        <p:spPr>
          <a:xfrm>
            <a:off x="3081598" y="2320762"/>
            <a:ext cx="1126806" cy="1446550"/>
          </a:xfrm>
          <a:prstGeom prst="rect">
            <a:avLst/>
          </a:prstGeom>
          <a:noFill/>
        </p:spPr>
        <p:txBody>
          <a:bodyPr wrap="square" rtlCol="0">
            <a:spAutoFit/>
          </a:bodyPr>
          <a:lstStyle/>
          <a:p>
            <a:r>
              <a:rPr lang="en-US" altLang="zh-CN" sz="8800" b="1" dirty="0" smtClean="0">
                <a:solidFill>
                  <a:srgbClr val="C00000"/>
                </a:solidFill>
                <a:latin typeface="微软雅黑" pitchFamily="34" charset="-122"/>
                <a:ea typeface="微软雅黑" pitchFamily="34" charset="-122"/>
              </a:rPr>
              <a:t>D</a:t>
            </a:r>
            <a:endParaRPr lang="zh-CN" altLang="en-US" sz="8800" b="1" dirty="0">
              <a:solidFill>
                <a:srgbClr val="C00000"/>
              </a:solidFill>
              <a:latin typeface="微软雅黑" pitchFamily="34" charset="-122"/>
              <a:ea typeface="微软雅黑" pitchFamily="34" charset="-122"/>
            </a:endParaRPr>
          </a:p>
        </p:txBody>
      </p:sp>
    </p:spTree>
    <p:extLst>
      <p:ext uri="{BB962C8B-B14F-4D97-AF65-F5344CB8AC3E}">
        <p14:creationId xmlns:p14="http://schemas.microsoft.com/office/powerpoint/2010/main" val="4196099538"/>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randombar(horizontal)">
                                      <p:cBhvr>
                                        <p:cTn id="7" dur="500"/>
                                        <p:tgtEl>
                                          <p:spTgt spid="1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par>
                                <p:cTn id="12" presetID="2" presetClass="entr" presetSubtype="8" fill="hold" nodeType="with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additive="base">
                                        <p:cTn id="14" dur="500" fill="hold"/>
                                        <p:tgtEl>
                                          <p:spTgt spid="12"/>
                                        </p:tgtEl>
                                        <p:attrNameLst>
                                          <p:attrName>ppt_x</p:attrName>
                                        </p:attrNameLst>
                                      </p:cBhvr>
                                      <p:tavLst>
                                        <p:tav tm="0">
                                          <p:val>
                                            <p:strVal val="0-#ppt_w/2"/>
                                          </p:val>
                                        </p:tav>
                                        <p:tav tm="100000">
                                          <p:val>
                                            <p:strVal val="#ppt_x"/>
                                          </p:val>
                                        </p:tav>
                                      </p:tavLst>
                                    </p:anim>
                                    <p:anim calcmode="lin" valueType="num">
                                      <p:cBhvr additive="base">
                                        <p:cTn id="15" dur="500" fill="hold"/>
                                        <p:tgtEl>
                                          <p:spTgt spid="12"/>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1000"/>
                                        <p:tgtEl>
                                          <p:spTgt spid="23"/>
                                        </p:tgtEl>
                                      </p:cBhvr>
                                    </p:animEffect>
                                    <p:anim calcmode="lin" valueType="num">
                                      <p:cBhvr>
                                        <p:cTn id="20" dur="1000" fill="hold"/>
                                        <p:tgtEl>
                                          <p:spTgt spid="23"/>
                                        </p:tgtEl>
                                        <p:attrNameLst>
                                          <p:attrName>ppt_x</p:attrName>
                                        </p:attrNameLst>
                                      </p:cBhvr>
                                      <p:tavLst>
                                        <p:tav tm="0">
                                          <p:val>
                                            <p:strVal val="#ppt_x"/>
                                          </p:val>
                                        </p:tav>
                                        <p:tav tm="100000">
                                          <p:val>
                                            <p:strVal val="#ppt_x"/>
                                          </p:val>
                                        </p:tav>
                                      </p:tavLst>
                                    </p:anim>
                                    <p:anim calcmode="lin" valueType="num">
                                      <p:cBhvr>
                                        <p:cTn id="21" dur="1000" fill="hold"/>
                                        <p:tgtEl>
                                          <p:spTgt spid="23"/>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31" presetClass="entr" presetSubtype="0"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1250" fill="hold"/>
                                        <p:tgtEl>
                                          <p:spTgt spid="11"/>
                                        </p:tgtEl>
                                        <p:attrNameLst>
                                          <p:attrName>ppt_w</p:attrName>
                                        </p:attrNameLst>
                                      </p:cBhvr>
                                      <p:tavLst>
                                        <p:tav tm="0">
                                          <p:val>
                                            <p:fltVal val="0"/>
                                          </p:val>
                                        </p:tav>
                                        <p:tav tm="100000">
                                          <p:val>
                                            <p:strVal val="#ppt_w"/>
                                          </p:val>
                                        </p:tav>
                                      </p:tavLst>
                                    </p:anim>
                                    <p:anim calcmode="lin" valueType="num">
                                      <p:cBhvr>
                                        <p:cTn id="26" dur="1250" fill="hold"/>
                                        <p:tgtEl>
                                          <p:spTgt spid="11"/>
                                        </p:tgtEl>
                                        <p:attrNameLst>
                                          <p:attrName>ppt_h</p:attrName>
                                        </p:attrNameLst>
                                      </p:cBhvr>
                                      <p:tavLst>
                                        <p:tav tm="0">
                                          <p:val>
                                            <p:fltVal val="0"/>
                                          </p:val>
                                        </p:tav>
                                        <p:tav tm="100000">
                                          <p:val>
                                            <p:strVal val="#ppt_h"/>
                                          </p:val>
                                        </p:tav>
                                      </p:tavLst>
                                    </p:anim>
                                    <p:anim calcmode="lin" valueType="num">
                                      <p:cBhvr>
                                        <p:cTn id="27" dur="1250" fill="hold"/>
                                        <p:tgtEl>
                                          <p:spTgt spid="11"/>
                                        </p:tgtEl>
                                        <p:attrNameLst>
                                          <p:attrName>style.rotation</p:attrName>
                                        </p:attrNameLst>
                                      </p:cBhvr>
                                      <p:tavLst>
                                        <p:tav tm="0">
                                          <p:val>
                                            <p:fltVal val="90"/>
                                          </p:val>
                                        </p:tav>
                                        <p:tav tm="100000">
                                          <p:val>
                                            <p:fltVal val="0"/>
                                          </p:val>
                                        </p:tav>
                                      </p:tavLst>
                                    </p:anim>
                                    <p:animEffect transition="in" filter="fade">
                                      <p:cBhvr>
                                        <p:cTn id="28" dur="12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2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空心弧 37"/>
          <p:cNvSpPr/>
          <p:nvPr/>
        </p:nvSpPr>
        <p:spPr>
          <a:xfrm rot="16200000" flipV="1">
            <a:off x="1082837" y="1901713"/>
            <a:ext cx="2116485" cy="2116485"/>
          </a:xfrm>
          <a:prstGeom prst="blockArc">
            <a:avLst>
              <a:gd name="adj1" fmla="val 21323589"/>
              <a:gd name="adj2" fmla="val 21317703"/>
              <a:gd name="adj3" fmla="val 4728"/>
            </a:avLst>
          </a:prstGeom>
          <a:solidFill>
            <a:srgbClr val="A6A6A6"/>
          </a:solidFill>
          <a:ln>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endParaRPr kumimoji="1" lang="zh-CN" altLang="en-US" sz="3200">
              <a:solidFill>
                <a:schemeClr val="bg1">
                  <a:lumMod val="50000"/>
                </a:schemeClr>
              </a:solidFill>
            </a:endParaRPr>
          </a:p>
        </p:txBody>
      </p:sp>
      <p:sp>
        <p:nvSpPr>
          <p:cNvPr id="39" name="空心弧 38"/>
          <p:cNvSpPr/>
          <p:nvPr/>
        </p:nvSpPr>
        <p:spPr>
          <a:xfrm rot="16200000" flipV="1">
            <a:off x="1082837" y="1901713"/>
            <a:ext cx="2116485" cy="2116485"/>
          </a:xfrm>
          <a:prstGeom prst="blockArc">
            <a:avLst>
              <a:gd name="adj1" fmla="val 1785573"/>
              <a:gd name="adj2" fmla="val 13411"/>
              <a:gd name="adj3" fmla="val 4880"/>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endParaRPr kumimoji="1" lang="zh-CN" altLang="en-US" sz="3200">
              <a:solidFill>
                <a:schemeClr val="bg1">
                  <a:lumMod val="50000"/>
                </a:schemeClr>
              </a:solidFill>
            </a:endParaRPr>
          </a:p>
        </p:txBody>
      </p:sp>
      <p:sp>
        <p:nvSpPr>
          <p:cNvPr id="40" name="文本框 5"/>
          <p:cNvSpPr txBox="1"/>
          <p:nvPr/>
        </p:nvSpPr>
        <p:spPr>
          <a:xfrm>
            <a:off x="1541339" y="2477865"/>
            <a:ext cx="1199503" cy="943762"/>
          </a:xfrm>
          <a:prstGeom prst="rect">
            <a:avLst/>
          </a:prstGeom>
          <a:noFill/>
        </p:spPr>
        <p:txBody>
          <a:bodyPr wrap="square" lIns="121899" tIns="60949" rIns="121899" bIns="60949" rtlCol="0">
            <a:spAutoFit/>
          </a:bodyPr>
          <a:lstStyle/>
          <a:p>
            <a:pPr algn="ctr"/>
            <a:r>
              <a:rPr kumimoji="1" lang="en-US" altLang="zh-CN" sz="5333" dirty="0">
                <a:solidFill>
                  <a:schemeClr val="bg1">
                    <a:lumMod val="50000"/>
                  </a:schemeClr>
                </a:solidFill>
                <a:latin typeface="Segoe UI Light"/>
                <a:cs typeface="Segoe UI Light"/>
              </a:rPr>
              <a:t>87</a:t>
            </a:r>
            <a:r>
              <a:rPr kumimoji="1" lang="en-US" altLang="zh-CN" sz="1867" dirty="0">
                <a:solidFill>
                  <a:schemeClr val="bg1">
                    <a:lumMod val="50000"/>
                  </a:schemeClr>
                </a:solidFill>
                <a:latin typeface="Segoe UI Light"/>
                <a:cs typeface="Segoe UI Light"/>
              </a:rPr>
              <a:t>%</a:t>
            </a:r>
            <a:endParaRPr kumimoji="1" lang="zh-CN" altLang="en-US" sz="1867" dirty="0">
              <a:solidFill>
                <a:schemeClr val="bg1">
                  <a:lumMod val="50000"/>
                </a:schemeClr>
              </a:solidFill>
              <a:latin typeface="Segoe UI Light"/>
              <a:cs typeface="Segoe UI Light"/>
            </a:endParaRPr>
          </a:p>
        </p:txBody>
      </p:sp>
      <p:sp>
        <p:nvSpPr>
          <p:cNvPr id="41" name="文本框 6"/>
          <p:cNvSpPr txBox="1"/>
          <p:nvPr/>
        </p:nvSpPr>
        <p:spPr>
          <a:xfrm>
            <a:off x="1082834" y="4204772"/>
            <a:ext cx="2116488" cy="369310"/>
          </a:xfrm>
          <a:prstGeom prst="rect">
            <a:avLst/>
          </a:prstGeom>
          <a:noFill/>
        </p:spPr>
        <p:txBody>
          <a:bodyPr wrap="square" lIns="121899" tIns="60949" rIns="121899" bIns="60949" rtlCol="0">
            <a:spAutoFit/>
          </a:bodyPr>
          <a:lstStyle/>
          <a:p>
            <a:pPr algn="ctr"/>
            <a:r>
              <a:rPr lang="zh-CN" altLang="en-US" sz="1600" b="1" dirty="0">
                <a:solidFill>
                  <a:schemeClr val="bg1">
                    <a:lumMod val="50000"/>
                  </a:schemeClr>
                </a:solidFill>
                <a:latin typeface="+mn-ea"/>
              </a:rPr>
              <a:t>点击此处添加标题</a:t>
            </a:r>
          </a:p>
        </p:txBody>
      </p:sp>
      <p:sp>
        <p:nvSpPr>
          <p:cNvPr id="42" name="空心弧 41"/>
          <p:cNvSpPr/>
          <p:nvPr/>
        </p:nvSpPr>
        <p:spPr>
          <a:xfrm rot="16200000" flipV="1">
            <a:off x="3722053" y="1901713"/>
            <a:ext cx="2116485" cy="2116485"/>
          </a:xfrm>
          <a:prstGeom prst="blockArc">
            <a:avLst>
              <a:gd name="adj1" fmla="val 21323589"/>
              <a:gd name="adj2" fmla="val 21317703"/>
              <a:gd name="adj3" fmla="val 4728"/>
            </a:avLst>
          </a:prstGeom>
          <a:solidFill>
            <a:srgbClr val="A6A6A6"/>
          </a:solidFill>
          <a:ln>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endParaRPr kumimoji="1" lang="zh-CN" altLang="en-US" sz="3200">
              <a:solidFill>
                <a:schemeClr val="bg1">
                  <a:lumMod val="50000"/>
                </a:schemeClr>
              </a:solidFill>
            </a:endParaRPr>
          </a:p>
        </p:txBody>
      </p:sp>
      <p:sp>
        <p:nvSpPr>
          <p:cNvPr id="43" name="空心弧 42"/>
          <p:cNvSpPr/>
          <p:nvPr/>
        </p:nvSpPr>
        <p:spPr>
          <a:xfrm rot="16200000" flipV="1">
            <a:off x="3722053" y="1901713"/>
            <a:ext cx="2116485" cy="2116485"/>
          </a:xfrm>
          <a:prstGeom prst="blockArc">
            <a:avLst>
              <a:gd name="adj1" fmla="val 1535086"/>
              <a:gd name="adj2" fmla="val 13411"/>
              <a:gd name="adj3" fmla="val 4880"/>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endParaRPr kumimoji="1" lang="zh-CN" altLang="en-US" sz="3200">
              <a:solidFill>
                <a:schemeClr val="bg1">
                  <a:lumMod val="50000"/>
                </a:schemeClr>
              </a:solidFill>
            </a:endParaRPr>
          </a:p>
        </p:txBody>
      </p:sp>
      <p:sp>
        <p:nvSpPr>
          <p:cNvPr id="44" name="文本框 9"/>
          <p:cNvSpPr txBox="1"/>
          <p:nvPr/>
        </p:nvSpPr>
        <p:spPr>
          <a:xfrm>
            <a:off x="4180555" y="2477865"/>
            <a:ext cx="1199503" cy="943762"/>
          </a:xfrm>
          <a:prstGeom prst="rect">
            <a:avLst/>
          </a:prstGeom>
          <a:noFill/>
        </p:spPr>
        <p:txBody>
          <a:bodyPr wrap="square" lIns="121899" tIns="60949" rIns="121899" bIns="60949" rtlCol="0">
            <a:spAutoFit/>
          </a:bodyPr>
          <a:lstStyle/>
          <a:p>
            <a:pPr algn="ctr"/>
            <a:r>
              <a:rPr kumimoji="1" lang="en-US" altLang="zh-CN" sz="5333" dirty="0">
                <a:solidFill>
                  <a:schemeClr val="bg1">
                    <a:lumMod val="50000"/>
                  </a:schemeClr>
                </a:solidFill>
                <a:latin typeface="Segoe UI Light"/>
                <a:cs typeface="Segoe UI Light"/>
              </a:rPr>
              <a:t>90</a:t>
            </a:r>
            <a:r>
              <a:rPr kumimoji="1" lang="en-US" altLang="zh-CN" sz="1867" dirty="0">
                <a:solidFill>
                  <a:schemeClr val="bg1">
                    <a:lumMod val="50000"/>
                  </a:schemeClr>
                </a:solidFill>
                <a:latin typeface="Segoe UI Light"/>
                <a:cs typeface="Segoe UI Light"/>
              </a:rPr>
              <a:t>%</a:t>
            </a:r>
            <a:endParaRPr kumimoji="1" lang="zh-CN" altLang="en-US" sz="1867" dirty="0">
              <a:solidFill>
                <a:schemeClr val="bg1">
                  <a:lumMod val="50000"/>
                </a:schemeClr>
              </a:solidFill>
              <a:latin typeface="Segoe UI Light"/>
              <a:cs typeface="Segoe UI Light"/>
            </a:endParaRPr>
          </a:p>
        </p:txBody>
      </p:sp>
      <p:sp>
        <p:nvSpPr>
          <p:cNvPr id="45" name="文本框 10"/>
          <p:cNvSpPr txBox="1"/>
          <p:nvPr/>
        </p:nvSpPr>
        <p:spPr>
          <a:xfrm>
            <a:off x="3725160" y="4204772"/>
            <a:ext cx="2110269" cy="369310"/>
          </a:xfrm>
          <a:prstGeom prst="rect">
            <a:avLst/>
          </a:prstGeom>
          <a:noFill/>
        </p:spPr>
        <p:txBody>
          <a:bodyPr wrap="square" lIns="121899" tIns="60949" rIns="121899" bIns="60949" rtlCol="0">
            <a:spAutoFit/>
          </a:bodyPr>
          <a:lstStyle/>
          <a:p>
            <a:pPr algn="ctr"/>
            <a:r>
              <a:rPr lang="zh-CN" altLang="en-US" sz="1600" b="1" dirty="0">
                <a:solidFill>
                  <a:schemeClr val="bg1">
                    <a:lumMod val="50000"/>
                  </a:schemeClr>
                </a:solidFill>
                <a:latin typeface="+mn-ea"/>
              </a:rPr>
              <a:t>点击此处添加标题</a:t>
            </a:r>
          </a:p>
        </p:txBody>
      </p:sp>
      <p:sp>
        <p:nvSpPr>
          <p:cNvPr id="46" name="空心弧 45"/>
          <p:cNvSpPr/>
          <p:nvPr/>
        </p:nvSpPr>
        <p:spPr>
          <a:xfrm rot="16200000" flipV="1">
            <a:off x="6361269" y="1901713"/>
            <a:ext cx="2116485" cy="2116485"/>
          </a:xfrm>
          <a:prstGeom prst="blockArc">
            <a:avLst>
              <a:gd name="adj1" fmla="val 21323589"/>
              <a:gd name="adj2" fmla="val 21317703"/>
              <a:gd name="adj3" fmla="val 4728"/>
            </a:avLst>
          </a:prstGeom>
          <a:solidFill>
            <a:srgbClr val="A6A6A6"/>
          </a:solidFill>
          <a:ln>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endParaRPr kumimoji="1" lang="zh-CN" altLang="en-US" sz="3200">
              <a:solidFill>
                <a:schemeClr val="bg1">
                  <a:lumMod val="50000"/>
                </a:schemeClr>
              </a:solidFill>
            </a:endParaRPr>
          </a:p>
        </p:txBody>
      </p:sp>
      <p:sp>
        <p:nvSpPr>
          <p:cNvPr id="47" name="空心弧 46"/>
          <p:cNvSpPr/>
          <p:nvPr/>
        </p:nvSpPr>
        <p:spPr>
          <a:xfrm rot="16200000" flipV="1">
            <a:off x="6361269" y="1901713"/>
            <a:ext cx="2116485" cy="2116485"/>
          </a:xfrm>
          <a:prstGeom prst="blockArc">
            <a:avLst>
              <a:gd name="adj1" fmla="val 5385050"/>
              <a:gd name="adj2" fmla="val 13411"/>
              <a:gd name="adj3" fmla="val 4880"/>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endParaRPr kumimoji="1" lang="zh-CN" altLang="en-US" sz="3200">
              <a:solidFill>
                <a:schemeClr val="bg1">
                  <a:lumMod val="50000"/>
                </a:schemeClr>
              </a:solidFill>
            </a:endParaRPr>
          </a:p>
        </p:txBody>
      </p:sp>
      <p:sp>
        <p:nvSpPr>
          <p:cNvPr id="48" name="文本框 13"/>
          <p:cNvSpPr txBox="1"/>
          <p:nvPr/>
        </p:nvSpPr>
        <p:spPr>
          <a:xfrm>
            <a:off x="6819771" y="2477865"/>
            <a:ext cx="1199503" cy="943762"/>
          </a:xfrm>
          <a:prstGeom prst="rect">
            <a:avLst/>
          </a:prstGeom>
          <a:noFill/>
        </p:spPr>
        <p:txBody>
          <a:bodyPr wrap="square" lIns="121899" tIns="60949" rIns="121899" bIns="60949" rtlCol="0">
            <a:spAutoFit/>
          </a:bodyPr>
          <a:lstStyle/>
          <a:p>
            <a:pPr algn="ctr"/>
            <a:r>
              <a:rPr kumimoji="1" lang="en-US" altLang="zh-CN" sz="5333" dirty="0">
                <a:solidFill>
                  <a:schemeClr val="bg1">
                    <a:lumMod val="50000"/>
                  </a:schemeClr>
                </a:solidFill>
                <a:latin typeface="Segoe UI Light"/>
                <a:cs typeface="Segoe UI Light"/>
              </a:rPr>
              <a:t>75</a:t>
            </a:r>
            <a:r>
              <a:rPr kumimoji="1" lang="en-US" altLang="zh-CN" sz="1867" dirty="0">
                <a:solidFill>
                  <a:schemeClr val="bg1">
                    <a:lumMod val="50000"/>
                  </a:schemeClr>
                </a:solidFill>
                <a:latin typeface="Segoe UI Light"/>
                <a:cs typeface="Segoe UI Light"/>
              </a:rPr>
              <a:t>%</a:t>
            </a:r>
            <a:endParaRPr kumimoji="1" lang="zh-CN" altLang="en-US" sz="1867" dirty="0">
              <a:solidFill>
                <a:schemeClr val="bg1">
                  <a:lumMod val="50000"/>
                </a:schemeClr>
              </a:solidFill>
              <a:latin typeface="Segoe UI Light"/>
              <a:cs typeface="Segoe UI Light"/>
            </a:endParaRPr>
          </a:p>
        </p:txBody>
      </p:sp>
      <p:sp>
        <p:nvSpPr>
          <p:cNvPr id="49" name="文本框 14"/>
          <p:cNvSpPr txBox="1"/>
          <p:nvPr/>
        </p:nvSpPr>
        <p:spPr>
          <a:xfrm>
            <a:off x="6364376" y="4204772"/>
            <a:ext cx="2110269" cy="369310"/>
          </a:xfrm>
          <a:prstGeom prst="rect">
            <a:avLst/>
          </a:prstGeom>
          <a:noFill/>
        </p:spPr>
        <p:txBody>
          <a:bodyPr wrap="square" lIns="121899" tIns="60949" rIns="121899" bIns="60949" rtlCol="0">
            <a:spAutoFit/>
          </a:bodyPr>
          <a:lstStyle/>
          <a:p>
            <a:pPr algn="ctr"/>
            <a:r>
              <a:rPr lang="zh-CN" altLang="en-US" sz="1600" b="1" dirty="0">
                <a:solidFill>
                  <a:schemeClr val="bg1">
                    <a:lumMod val="50000"/>
                  </a:schemeClr>
                </a:solidFill>
                <a:latin typeface="+mn-ea"/>
              </a:rPr>
              <a:t>点击此处添加标题</a:t>
            </a:r>
          </a:p>
        </p:txBody>
      </p:sp>
      <p:sp>
        <p:nvSpPr>
          <p:cNvPr id="50" name="空心弧 49"/>
          <p:cNvSpPr/>
          <p:nvPr/>
        </p:nvSpPr>
        <p:spPr>
          <a:xfrm rot="16200000" flipV="1">
            <a:off x="9000485" y="1901713"/>
            <a:ext cx="2116485" cy="2116485"/>
          </a:xfrm>
          <a:prstGeom prst="blockArc">
            <a:avLst>
              <a:gd name="adj1" fmla="val 21323589"/>
              <a:gd name="adj2" fmla="val 21317703"/>
              <a:gd name="adj3" fmla="val 4728"/>
            </a:avLst>
          </a:prstGeom>
          <a:solidFill>
            <a:srgbClr val="A6A6A6"/>
          </a:solidFill>
          <a:ln>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endParaRPr kumimoji="1" lang="zh-CN" altLang="en-US" sz="3200">
              <a:solidFill>
                <a:schemeClr val="bg1">
                  <a:lumMod val="50000"/>
                </a:schemeClr>
              </a:solidFill>
            </a:endParaRPr>
          </a:p>
        </p:txBody>
      </p:sp>
      <p:sp>
        <p:nvSpPr>
          <p:cNvPr id="51" name="空心弧 50"/>
          <p:cNvSpPr/>
          <p:nvPr/>
        </p:nvSpPr>
        <p:spPr>
          <a:xfrm rot="16200000" flipV="1">
            <a:off x="9000485" y="1901713"/>
            <a:ext cx="2116485" cy="2116485"/>
          </a:xfrm>
          <a:prstGeom prst="blockArc">
            <a:avLst>
              <a:gd name="adj1" fmla="val 234846"/>
              <a:gd name="adj2" fmla="val 13411"/>
              <a:gd name="adj3" fmla="val 4880"/>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endParaRPr kumimoji="1" lang="zh-CN" altLang="en-US" sz="3200">
              <a:solidFill>
                <a:schemeClr val="bg1">
                  <a:lumMod val="50000"/>
                </a:schemeClr>
              </a:solidFill>
            </a:endParaRPr>
          </a:p>
        </p:txBody>
      </p:sp>
      <p:sp>
        <p:nvSpPr>
          <p:cNvPr id="52" name="文本框 17"/>
          <p:cNvSpPr txBox="1"/>
          <p:nvPr/>
        </p:nvSpPr>
        <p:spPr>
          <a:xfrm>
            <a:off x="9458986" y="2477865"/>
            <a:ext cx="1199503" cy="943762"/>
          </a:xfrm>
          <a:prstGeom prst="rect">
            <a:avLst/>
          </a:prstGeom>
          <a:noFill/>
        </p:spPr>
        <p:txBody>
          <a:bodyPr wrap="square" lIns="121899" tIns="60949" rIns="121899" bIns="60949" rtlCol="0">
            <a:spAutoFit/>
          </a:bodyPr>
          <a:lstStyle/>
          <a:p>
            <a:pPr algn="ctr"/>
            <a:r>
              <a:rPr kumimoji="1" lang="en-US" altLang="zh-CN" sz="5333" dirty="0">
                <a:solidFill>
                  <a:schemeClr val="bg1">
                    <a:lumMod val="50000"/>
                  </a:schemeClr>
                </a:solidFill>
                <a:latin typeface="Segoe UI Light"/>
                <a:cs typeface="Segoe UI Light"/>
              </a:rPr>
              <a:t>99</a:t>
            </a:r>
            <a:r>
              <a:rPr kumimoji="1" lang="en-US" altLang="zh-CN" sz="1867" dirty="0">
                <a:solidFill>
                  <a:schemeClr val="bg1">
                    <a:lumMod val="50000"/>
                  </a:schemeClr>
                </a:solidFill>
                <a:latin typeface="Segoe UI Light"/>
                <a:cs typeface="Segoe UI Light"/>
              </a:rPr>
              <a:t>%</a:t>
            </a:r>
            <a:endParaRPr kumimoji="1" lang="zh-CN" altLang="en-US" sz="1867" dirty="0">
              <a:solidFill>
                <a:schemeClr val="bg1">
                  <a:lumMod val="50000"/>
                </a:schemeClr>
              </a:solidFill>
              <a:latin typeface="Segoe UI Light"/>
              <a:cs typeface="Segoe UI Light"/>
            </a:endParaRPr>
          </a:p>
        </p:txBody>
      </p:sp>
      <p:sp>
        <p:nvSpPr>
          <p:cNvPr id="53" name="文本框 18"/>
          <p:cNvSpPr txBox="1"/>
          <p:nvPr/>
        </p:nvSpPr>
        <p:spPr>
          <a:xfrm>
            <a:off x="9003591" y="4204772"/>
            <a:ext cx="2110269" cy="369310"/>
          </a:xfrm>
          <a:prstGeom prst="rect">
            <a:avLst/>
          </a:prstGeom>
          <a:noFill/>
        </p:spPr>
        <p:txBody>
          <a:bodyPr wrap="square" lIns="121899" tIns="60949" rIns="121899" bIns="60949" rtlCol="0">
            <a:spAutoFit/>
          </a:bodyPr>
          <a:lstStyle/>
          <a:p>
            <a:pPr algn="ctr"/>
            <a:r>
              <a:rPr lang="zh-CN" altLang="en-US" sz="1600" b="1" dirty="0">
                <a:solidFill>
                  <a:schemeClr val="bg1">
                    <a:lumMod val="50000"/>
                  </a:schemeClr>
                </a:solidFill>
                <a:latin typeface="+mn-ea"/>
              </a:rPr>
              <a:t>点击此处添加标题</a:t>
            </a:r>
          </a:p>
        </p:txBody>
      </p:sp>
      <p:sp>
        <p:nvSpPr>
          <p:cNvPr id="54" name="文本框 19"/>
          <p:cNvSpPr txBox="1"/>
          <p:nvPr/>
        </p:nvSpPr>
        <p:spPr>
          <a:xfrm>
            <a:off x="1082834" y="4599372"/>
            <a:ext cx="2116488" cy="1189791"/>
          </a:xfrm>
          <a:prstGeom prst="rect">
            <a:avLst/>
          </a:prstGeom>
          <a:noFill/>
        </p:spPr>
        <p:txBody>
          <a:bodyPr wrap="square" lIns="121899" tIns="60949" rIns="121899" bIns="60949" rtlCol="0">
            <a:spAutoFit/>
          </a:bodyPr>
          <a:lstStyle/>
          <a:p>
            <a:pPr algn="ctr">
              <a:lnSpc>
                <a:spcPct val="130000"/>
              </a:lnSpc>
              <a:spcBef>
                <a:spcPts val="800"/>
              </a:spcBef>
            </a:pPr>
            <a:r>
              <a:rPr lang="zh-CN" altLang="en-US" sz="1333" dirty="0">
                <a:solidFill>
                  <a:schemeClr val="bg1">
                    <a:lumMod val="50000"/>
                  </a:schemeClr>
                </a:solidFill>
              </a:rPr>
              <a:t>顶部“开始”面板中可以对字体、字号、颜色、行距等进行修改。建议正文</a:t>
            </a:r>
            <a:r>
              <a:rPr lang="en-US" altLang="zh-CN" sz="1333" dirty="0">
                <a:solidFill>
                  <a:schemeClr val="bg1">
                    <a:lumMod val="50000"/>
                  </a:schemeClr>
                </a:solidFill>
              </a:rPr>
              <a:t>10</a:t>
            </a:r>
            <a:r>
              <a:rPr lang="zh-CN" altLang="en-US" sz="1333" dirty="0">
                <a:solidFill>
                  <a:schemeClr val="bg1">
                    <a:lumMod val="50000"/>
                  </a:schemeClr>
                </a:solidFill>
              </a:rPr>
              <a:t>号字，</a:t>
            </a:r>
            <a:r>
              <a:rPr lang="en-US" altLang="zh-CN" sz="1333" dirty="0">
                <a:solidFill>
                  <a:schemeClr val="bg1">
                    <a:lumMod val="50000"/>
                  </a:schemeClr>
                </a:solidFill>
              </a:rPr>
              <a:t>1.3</a:t>
            </a:r>
            <a:r>
              <a:rPr lang="zh-CN" altLang="en-US" sz="1333" dirty="0">
                <a:solidFill>
                  <a:schemeClr val="bg1">
                    <a:lumMod val="50000"/>
                  </a:schemeClr>
                </a:solidFill>
              </a:rPr>
              <a:t>倍字间距。</a:t>
            </a:r>
          </a:p>
        </p:txBody>
      </p:sp>
      <p:sp>
        <p:nvSpPr>
          <p:cNvPr id="55" name="文本框 20"/>
          <p:cNvSpPr txBox="1"/>
          <p:nvPr/>
        </p:nvSpPr>
        <p:spPr>
          <a:xfrm>
            <a:off x="3718941" y="4599372"/>
            <a:ext cx="2116488" cy="1189791"/>
          </a:xfrm>
          <a:prstGeom prst="rect">
            <a:avLst/>
          </a:prstGeom>
          <a:noFill/>
        </p:spPr>
        <p:txBody>
          <a:bodyPr wrap="square" lIns="121899" tIns="60949" rIns="121899" bIns="60949" rtlCol="0">
            <a:spAutoFit/>
          </a:bodyPr>
          <a:lstStyle/>
          <a:p>
            <a:pPr algn="ctr">
              <a:lnSpc>
                <a:spcPct val="130000"/>
              </a:lnSpc>
              <a:spcBef>
                <a:spcPts val="800"/>
              </a:spcBef>
            </a:pPr>
            <a:r>
              <a:rPr lang="zh-CN" altLang="en-US" sz="1333" dirty="0">
                <a:solidFill>
                  <a:schemeClr val="bg1">
                    <a:lumMod val="50000"/>
                  </a:schemeClr>
                </a:solidFill>
              </a:rPr>
              <a:t>顶部“开始”面板中可以对字体、字号、颜色、行距等进行修改。建议正文</a:t>
            </a:r>
            <a:r>
              <a:rPr lang="en-US" altLang="zh-CN" sz="1333" dirty="0">
                <a:solidFill>
                  <a:schemeClr val="bg1">
                    <a:lumMod val="50000"/>
                  </a:schemeClr>
                </a:solidFill>
              </a:rPr>
              <a:t>10</a:t>
            </a:r>
            <a:r>
              <a:rPr lang="zh-CN" altLang="en-US" sz="1333" dirty="0">
                <a:solidFill>
                  <a:schemeClr val="bg1">
                    <a:lumMod val="50000"/>
                  </a:schemeClr>
                </a:solidFill>
              </a:rPr>
              <a:t>号字，</a:t>
            </a:r>
            <a:r>
              <a:rPr lang="en-US" altLang="zh-CN" sz="1333" dirty="0">
                <a:solidFill>
                  <a:schemeClr val="bg1">
                    <a:lumMod val="50000"/>
                  </a:schemeClr>
                </a:solidFill>
              </a:rPr>
              <a:t>1.3</a:t>
            </a:r>
            <a:r>
              <a:rPr lang="zh-CN" altLang="en-US" sz="1333" dirty="0">
                <a:solidFill>
                  <a:schemeClr val="bg1">
                    <a:lumMod val="50000"/>
                  </a:schemeClr>
                </a:solidFill>
              </a:rPr>
              <a:t>倍字间距。</a:t>
            </a:r>
          </a:p>
        </p:txBody>
      </p:sp>
      <p:sp>
        <p:nvSpPr>
          <p:cNvPr id="56" name="文本框 21"/>
          <p:cNvSpPr txBox="1"/>
          <p:nvPr/>
        </p:nvSpPr>
        <p:spPr>
          <a:xfrm>
            <a:off x="6361266" y="4599372"/>
            <a:ext cx="2116488" cy="1189791"/>
          </a:xfrm>
          <a:prstGeom prst="rect">
            <a:avLst/>
          </a:prstGeom>
          <a:noFill/>
        </p:spPr>
        <p:txBody>
          <a:bodyPr wrap="square" lIns="121899" tIns="60949" rIns="121899" bIns="60949" rtlCol="0">
            <a:spAutoFit/>
          </a:bodyPr>
          <a:lstStyle/>
          <a:p>
            <a:pPr algn="ctr">
              <a:lnSpc>
                <a:spcPct val="130000"/>
              </a:lnSpc>
              <a:spcBef>
                <a:spcPts val="800"/>
              </a:spcBef>
            </a:pPr>
            <a:r>
              <a:rPr lang="zh-CN" altLang="en-US" sz="1333" dirty="0">
                <a:solidFill>
                  <a:schemeClr val="bg1">
                    <a:lumMod val="50000"/>
                  </a:schemeClr>
                </a:solidFill>
              </a:rPr>
              <a:t>顶部“开始”面板中可以对字体、字号、颜色、行距等进行修改。建议正文</a:t>
            </a:r>
            <a:r>
              <a:rPr lang="en-US" altLang="zh-CN" sz="1333" dirty="0">
                <a:solidFill>
                  <a:schemeClr val="bg1">
                    <a:lumMod val="50000"/>
                  </a:schemeClr>
                </a:solidFill>
              </a:rPr>
              <a:t>10</a:t>
            </a:r>
            <a:r>
              <a:rPr lang="zh-CN" altLang="en-US" sz="1333" dirty="0">
                <a:solidFill>
                  <a:schemeClr val="bg1">
                    <a:lumMod val="50000"/>
                  </a:schemeClr>
                </a:solidFill>
              </a:rPr>
              <a:t>号字，</a:t>
            </a:r>
            <a:r>
              <a:rPr lang="en-US" altLang="zh-CN" sz="1333" dirty="0">
                <a:solidFill>
                  <a:schemeClr val="bg1">
                    <a:lumMod val="50000"/>
                  </a:schemeClr>
                </a:solidFill>
              </a:rPr>
              <a:t>1.3</a:t>
            </a:r>
            <a:r>
              <a:rPr lang="zh-CN" altLang="en-US" sz="1333" dirty="0">
                <a:solidFill>
                  <a:schemeClr val="bg1">
                    <a:lumMod val="50000"/>
                  </a:schemeClr>
                </a:solidFill>
              </a:rPr>
              <a:t>倍字间距。</a:t>
            </a:r>
          </a:p>
        </p:txBody>
      </p:sp>
      <p:sp>
        <p:nvSpPr>
          <p:cNvPr id="57" name="文本框 22"/>
          <p:cNvSpPr txBox="1"/>
          <p:nvPr/>
        </p:nvSpPr>
        <p:spPr>
          <a:xfrm>
            <a:off x="9005701" y="4599372"/>
            <a:ext cx="2116488" cy="1189791"/>
          </a:xfrm>
          <a:prstGeom prst="rect">
            <a:avLst/>
          </a:prstGeom>
          <a:noFill/>
        </p:spPr>
        <p:txBody>
          <a:bodyPr wrap="square" lIns="121899" tIns="60949" rIns="121899" bIns="60949" rtlCol="0">
            <a:spAutoFit/>
          </a:bodyPr>
          <a:lstStyle/>
          <a:p>
            <a:pPr algn="ctr">
              <a:lnSpc>
                <a:spcPct val="130000"/>
              </a:lnSpc>
              <a:spcBef>
                <a:spcPts val="800"/>
              </a:spcBef>
            </a:pPr>
            <a:r>
              <a:rPr lang="zh-CN" altLang="en-US" sz="1333" dirty="0">
                <a:solidFill>
                  <a:schemeClr val="bg1">
                    <a:lumMod val="50000"/>
                  </a:schemeClr>
                </a:solidFill>
              </a:rPr>
              <a:t>顶部“开始”面板中可以对字体、字号、颜色、行距等进行修改。建议正文</a:t>
            </a:r>
            <a:r>
              <a:rPr lang="en-US" altLang="zh-CN" sz="1333" dirty="0">
                <a:solidFill>
                  <a:schemeClr val="bg1">
                    <a:lumMod val="50000"/>
                  </a:schemeClr>
                </a:solidFill>
              </a:rPr>
              <a:t>10</a:t>
            </a:r>
            <a:r>
              <a:rPr lang="zh-CN" altLang="en-US" sz="1333" dirty="0">
                <a:solidFill>
                  <a:schemeClr val="bg1">
                    <a:lumMod val="50000"/>
                  </a:schemeClr>
                </a:solidFill>
              </a:rPr>
              <a:t>号字，</a:t>
            </a:r>
            <a:r>
              <a:rPr lang="en-US" altLang="zh-CN" sz="1333" dirty="0">
                <a:solidFill>
                  <a:schemeClr val="bg1">
                    <a:lumMod val="50000"/>
                  </a:schemeClr>
                </a:solidFill>
              </a:rPr>
              <a:t>1.3</a:t>
            </a:r>
            <a:r>
              <a:rPr lang="zh-CN" altLang="en-US" sz="1333" dirty="0">
                <a:solidFill>
                  <a:schemeClr val="bg1">
                    <a:lumMod val="50000"/>
                  </a:schemeClr>
                </a:solidFill>
              </a:rPr>
              <a:t>倍字间距。</a:t>
            </a:r>
          </a:p>
        </p:txBody>
      </p:sp>
      <p:grpSp>
        <p:nvGrpSpPr>
          <p:cNvPr id="58" name="组合 57"/>
          <p:cNvGrpSpPr/>
          <p:nvPr/>
        </p:nvGrpSpPr>
        <p:grpSpPr>
          <a:xfrm>
            <a:off x="355600" y="317500"/>
            <a:ext cx="11328400" cy="596900"/>
            <a:chOff x="355600" y="317500"/>
            <a:chExt cx="11328400" cy="596900"/>
          </a:xfrm>
        </p:grpSpPr>
        <p:cxnSp>
          <p:nvCxnSpPr>
            <p:cNvPr id="59" name="直接连接符 4"/>
            <p:cNvCxnSpPr>
              <a:cxnSpLocks noChangeShapeType="1"/>
            </p:cNvCxnSpPr>
            <p:nvPr/>
          </p:nvCxnSpPr>
          <p:spPr bwMode="auto">
            <a:xfrm>
              <a:off x="355600" y="914400"/>
              <a:ext cx="11328400" cy="0"/>
            </a:xfrm>
            <a:prstGeom prst="line">
              <a:avLst/>
            </a:prstGeom>
            <a:noFill/>
            <a:ln w="28575">
              <a:solidFill>
                <a:schemeClr val="bg1">
                  <a:lumMod val="50000"/>
                </a:schemeClr>
              </a:solidFill>
              <a:round/>
              <a:headEnd/>
              <a:tailEnd/>
            </a:ln>
            <a:extLst>
              <a:ext uri="{909E8E84-426E-40DD-AFC4-6F175D3DCCD1}">
                <a14:hiddenFill xmlns:a14="http://schemas.microsoft.com/office/drawing/2010/main">
                  <a:noFill/>
                </a14:hiddenFill>
              </a:ext>
            </a:extLst>
          </p:spPr>
        </p:cxnSp>
        <p:sp>
          <p:nvSpPr>
            <p:cNvPr id="60" name="圆角矩形 5"/>
            <p:cNvSpPr>
              <a:spLocks noChangeArrowheads="1"/>
            </p:cNvSpPr>
            <p:nvPr/>
          </p:nvSpPr>
          <p:spPr bwMode="auto">
            <a:xfrm>
              <a:off x="10147300" y="317500"/>
              <a:ext cx="1536700" cy="495300"/>
            </a:xfrm>
            <a:prstGeom prst="roundRect">
              <a:avLst>
                <a:gd name="adj" fmla="val 16667"/>
              </a:avLst>
            </a:prstGeom>
            <a:solidFill>
              <a:srgbClr val="C00000"/>
            </a:solidFill>
            <a:ln>
              <a:noFill/>
            </a:ln>
            <a:extLst/>
          </p:spPr>
          <p:txBody>
            <a:bodyPr anchor="ctr"/>
            <a:lstStyle/>
            <a:p>
              <a:pPr algn="ctr">
                <a:buFont typeface="Arial" pitchFamily="34" charset="0"/>
                <a:buNone/>
              </a:pPr>
              <a:r>
                <a:rPr lang="zh-CN" altLang="en-US" b="1" dirty="0" smtClean="0">
                  <a:solidFill>
                    <a:srgbClr val="FFFFFF"/>
                  </a:solidFill>
                  <a:latin typeface="微软雅黑" pitchFamily="34" charset="-122"/>
                  <a:ea typeface="微软雅黑" pitchFamily="34" charset="-122"/>
                </a:rPr>
                <a:t>加入描述</a:t>
              </a:r>
              <a:endParaRPr lang="zh-CN" altLang="en-US" b="1" dirty="0">
                <a:solidFill>
                  <a:srgbClr val="FFFFFF"/>
                </a:solidFill>
                <a:latin typeface="微软雅黑" pitchFamily="34" charset="-122"/>
                <a:ea typeface="微软雅黑" pitchFamily="34" charset="-122"/>
              </a:endParaRPr>
            </a:p>
          </p:txBody>
        </p:sp>
        <p:sp>
          <p:nvSpPr>
            <p:cNvPr id="61" name="文本框 12"/>
            <p:cNvSpPr txBox="1">
              <a:spLocks noChangeArrowheads="1"/>
            </p:cNvSpPr>
            <p:nvPr/>
          </p:nvSpPr>
          <p:spPr bwMode="auto">
            <a:xfrm>
              <a:off x="774700" y="407988"/>
              <a:ext cx="21558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b="1" dirty="0">
                  <a:solidFill>
                    <a:schemeClr val="bg1">
                      <a:lumMod val="50000"/>
                    </a:schemeClr>
                  </a:solidFill>
                  <a:latin typeface="微软雅黑" pitchFamily="34" charset="-122"/>
                  <a:ea typeface="微软雅黑" pitchFamily="34" charset="-122"/>
                </a:rPr>
                <a:t>单击此处添加标题</a:t>
              </a:r>
            </a:p>
          </p:txBody>
        </p:sp>
        <p:sp>
          <p:nvSpPr>
            <p:cNvPr id="62" name="等腰三角形 61"/>
            <p:cNvSpPr/>
            <p:nvPr/>
          </p:nvSpPr>
          <p:spPr>
            <a:xfrm rot="5400000">
              <a:off x="482600" y="488950"/>
              <a:ext cx="261493" cy="225425"/>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493255841"/>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ipe(left)">
                                      <p:cBhvr>
                                        <p:cTn id="7" dur="500"/>
                                        <p:tgtEl>
                                          <p:spTgt spid="58"/>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fade">
                                      <p:cBhvr>
                                        <p:cTn id="11" dur="250"/>
                                        <p:tgtEl>
                                          <p:spTgt spid="38"/>
                                        </p:tgtEl>
                                      </p:cBhvr>
                                    </p:animEffect>
                                    <p:anim calcmode="lin" valueType="num">
                                      <p:cBhvr>
                                        <p:cTn id="12" dur="250" fill="hold"/>
                                        <p:tgtEl>
                                          <p:spTgt spid="38"/>
                                        </p:tgtEl>
                                        <p:attrNameLst>
                                          <p:attrName>ppt_x</p:attrName>
                                        </p:attrNameLst>
                                      </p:cBhvr>
                                      <p:tavLst>
                                        <p:tav tm="0">
                                          <p:val>
                                            <p:strVal val="#ppt_x"/>
                                          </p:val>
                                        </p:tav>
                                        <p:tav tm="100000">
                                          <p:val>
                                            <p:strVal val="#ppt_x"/>
                                          </p:val>
                                        </p:tav>
                                      </p:tavLst>
                                    </p:anim>
                                    <p:anim calcmode="lin" valueType="num">
                                      <p:cBhvr>
                                        <p:cTn id="13" dur="250" fill="hold"/>
                                        <p:tgtEl>
                                          <p:spTgt spid="38"/>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42" presetClass="entr" presetSubtype="0" fill="hold" grpId="0" nodeType="after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250"/>
                                        <p:tgtEl>
                                          <p:spTgt spid="39"/>
                                        </p:tgtEl>
                                      </p:cBhvr>
                                    </p:animEffect>
                                    <p:anim calcmode="lin" valueType="num">
                                      <p:cBhvr>
                                        <p:cTn id="18" dur="250" fill="hold"/>
                                        <p:tgtEl>
                                          <p:spTgt spid="39"/>
                                        </p:tgtEl>
                                        <p:attrNameLst>
                                          <p:attrName>ppt_x</p:attrName>
                                        </p:attrNameLst>
                                      </p:cBhvr>
                                      <p:tavLst>
                                        <p:tav tm="0">
                                          <p:val>
                                            <p:strVal val="#ppt_x"/>
                                          </p:val>
                                        </p:tav>
                                        <p:tav tm="100000">
                                          <p:val>
                                            <p:strVal val="#ppt_x"/>
                                          </p:val>
                                        </p:tav>
                                      </p:tavLst>
                                    </p:anim>
                                    <p:anim calcmode="lin" valueType="num">
                                      <p:cBhvr>
                                        <p:cTn id="19" dur="250" fill="hold"/>
                                        <p:tgtEl>
                                          <p:spTgt spid="39"/>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grpId="0" nodeType="after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fade">
                                      <p:cBhvr>
                                        <p:cTn id="23" dur="250"/>
                                        <p:tgtEl>
                                          <p:spTgt spid="40"/>
                                        </p:tgtEl>
                                      </p:cBhvr>
                                    </p:animEffect>
                                    <p:anim calcmode="lin" valueType="num">
                                      <p:cBhvr>
                                        <p:cTn id="24" dur="250" fill="hold"/>
                                        <p:tgtEl>
                                          <p:spTgt spid="40"/>
                                        </p:tgtEl>
                                        <p:attrNameLst>
                                          <p:attrName>ppt_x</p:attrName>
                                        </p:attrNameLst>
                                      </p:cBhvr>
                                      <p:tavLst>
                                        <p:tav tm="0">
                                          <p:val>
                                            <p:strVal val="#ppt_x"/>
                                          </p:val>
                                        </p:tav>
                                        <p:tav tm="100000">
                                          <p:val>
                                            <p:strVal val="#ppt_x"/>
                                          </p:val>
                                        </p:tav>
                                      </p:tavLst>
                                    </p:anim>
                                    <p:anim calcmode="lin" valueType="num">
                                      <p:cBhvr>
                                        <p:cTn id="25" dur="250" fill="hold"/>
                                        <p:tgtEl>
                                          <p:spTgt spid="40"/>
                                        </p:tgtEl>
                                        <p:attrNameLst>
                                          <p:attrName>ppt_y</p:attrName>
                                        </p:attrNameLst>
                                      </p:cBhvr>
                                      <p:tavLst>
                                        <p:tav tm="0">
                                          <p:val>
                                            <p:strVal val="#ppt_y+.1"/>
                                          </p:val>
                                        </p:tav>
                                        <p:tav tm="100000">
                                          <p:val>
                                            <p:strVal val="#ppt_y"/>
                                          </p:val>
                                        </p:tav>
                                      </p:tavLst>
                                    </p:anim>
                                  </p:childTnLst>
                                </p:cTn>
                              </p:par>
                            </p:childTnLst>
                          </p:cTn>
                        </p:par>
                        <p:par>
                          <p:cTn id="26" fill="hold">
                            <p:stCondLst>
                              <p:cond delay="1250"/>
                            </p:stCondLst>
                            <p:childTnLst>
                              <p:par>
                                <p:cTn id="27" presetID="42" presetClass="entr" presetSubtype="0" fill="hold" grpId="0" nodeType="afterEffect">
                                  <p:stCondLst>
                                    <p:cond delay="0"/>
                                  </p:stCondLst>
                                  <p:childTnLst>
                                    <p:set>
                                      <p:cBhvr>
                                        <p:cTn id="28" dur="1" fill="hold">
                                          <p:stCondLst>
                                            <p:cond delay="0"/>
                                          </p:stCondLst>
                                        </p:cTn>
                                        <p:tgtEl>
                                          <p:spTgt spid="41"/>
                                        </p:tgtEl>
                                        <p:attrNameLst>
                                          <p:attrName>style.visibility</p:attrName>
                                        </p:attrNameLst>
                                      </p:cBhvr>
                                      <p:to>
                                        <p:strVal val="visible"/>
                                      </p:to>
                                    </p:set>
                                    <p:animEffect transition="in" filter="fade">
                                      <p:cBhvr>
                                        <p:cTn id="29" dur="250"/>
                                        <p:tgtEl>
                                          <p:spTgt spid="41"/>
                                        </p:tgtEl>
                                      </p:cBhvr>
                                    </p:animEffect>
                                    <p:anim calcmode="lin" valueType="num">
                                      <p:cBhvr>
                                        <p:cTn id="30" dur="250" fill="hold"/>
                                        <p:tgtEl>
                                          <p:spTgt spid="41"/>
                                        </p:tgtEl>
                                        <p:attrNameLst>
                                          <p:attrName>ppt_x</p:attrName>
                                        </p:attrNameLst>
                                      </p:cBhvr>
                                      <p:tavLst>
                                        <p:tav tm="0">
                                          <p:val>
                                            <p:strVal val="#ppt_x"/>
                                          </p:val>
                                        </p:tav>
                                        <p:tav tm="100000">
                                          <p:val>
                                            <p:strVal val="#ppt_x"/>
                                          </p:val>
                                        </p:tav>
                                      </p:tavLst>
                                    </p:anim>
                                    <p:anim calcmode="lin" valueType="num">
                                      <p:cBhvr>
                                        <p:cTn id="31" dur="250" fill="hold"/>
                                        <p:tgtEl>
                                          <p:spTgt spid="41"/>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42" presetClass="entr" presetSubtype="0" fill="hold" grpId="0"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fade">
                                      <p:cBhvr>
                                        <p:cTn id="35" dur="250"/>
                                        <p:tgtEl>
                                          <p:spTgt spid="42"/>
                                        </p:tgtEl>
                                      </p:cBhvr>
                                    </p:animEffect>
                                    <p:anim calcmode="lin" valueType="num">
                                      <p:cBhvr>
                                        <p:cTn id="36" dur="250" fill="hold"/>
                                        <p:tgtEl>
                                          <p:spTgt spid="42"/>
                                        </p:tgtEl>
                                        <p:attrNameLst>
                                          <p:attrName>ppt_x</p:attrName>
                                        </p:attrNameLst>
                                      </p:cBhvr>
                                      <p:tavLst>
                                        <p:tav tm="0">
                                          <p:val>
                                            <p:strVal val="#ppt_x"/>
                                          </p:val>
                                        </p:tav>
                                        <p:tav tm="100000">
                                          <p:val>
                                            <p:strVal val="#ppt_x"/>
                                          </p:val>
                                        </p:tav>
                                      </p:tavLst>
                                    </p:anim>
                                    <p:anim calcmode="lin" valueType="num">
                                      <p:cBhvr>
                                        <p:cTn id="37" dur="250" fill="hold"/>
                                        <p:tgtEl>
                                          <p:spTgt spid="42"/>
                                        </p:tgtEl>
                                        <p:attrNameLst>
                                          <p:attrName>ppt_y</p:attrName>
                                        </p:attrNameLst>
                                      </p:cBhvr>
                                      <p:tavLst>
                                        <p:tav tm="0">
                                          <p:val>
                                            <p:strVal val="#ppt_y+.1"/>
                                          </p:val>
                                        </p:tav>
                                        <p:tav tm="100000">
                                          <p:val>
                                            <p:strVal val="#ppt_y"/>
                                          </p:val>
                                        </p:tav>
                                      </p:tavLst>
                                    </p:anim>
                                  </p:childTnLst>
                                </p:cTn>
                              </p:par>
                            </p:childTnLst>
                          </p:cTn>
                        </p:par>
                        <p:par>
                          <p:cTn id="38" fill="hold">
                            <p:stCondLst>
                              <p:cond delay="1750"/>
                            </p:stCondLst>
                            <p:childTnLst>
                              <p:par>
                                <p:cTn id="39" presetID="42" presetClass="entr" presetSubtype="0" fill="hold" grpId="0" nodeType="afterEffect">
                                  <p:stCondLst>
                                    <p:cond delay="0"/>
                                  </p:stCondLst>
                                  <p:childTnLst>
                                    <p:set>
                                      <p:cBhvr>
                                        <p:cTn id="40" dur="1" fill="hold">
                                          <p:stCondLst>
                                            <p:cond delay="0"/>
                                          </p:stCondLst>
                                        </p:cTn>
                                        <p:tgtEl>
                                          <p:spTgt spid="43"/>
                                        </p:tgtEl>
                                        <p:attrNameLst>
                                          <p:attrName>style.visibility</p:attrName>
                                        </p:attrNameLst>
                                      </p:cBhvr>
                                      <p:to>
                                        <p:strVal val="visible"/>
                                      </p:to>
                                    </p:set>
                                    <p:animEffect transition="in" filter="fade">
                                      <p:cBhvr>
                                        <p:cTn id="41" dur="250"/>
                                        <p:tgtEl>
                                          <p:spTgt spid="43"/>
                                        </p:tgtEl>
                                      </p:cBhvr>
                                    </p:animEffect>
                                    <p:anim calcmode="lin" valueType="num">
                                      <p:cBhvr>
                                        <p:cTn id="42" dur="250" fill="hold"/>
                                        <p:tgtEl>
                                          <p:spTgt spid="43"/>
                                        </p:tgtEl>
                                        <p:attrNameLst>
                                          <p:attrName>ppt_x</p:attrName>
                                        </p:attrNameLst>
                                      </p:cBhvr>
                                      <p:tavLst>
                                        <p:tav tm="0">
                                          <p:val>
                                            <p:strVal val="#ppt_x"/>
                                          </p:val>
                                        </p:tav>
                                        <p:tav tm="100000">
                                          <p:val>
                                            <p:strVal val="#ppt_x"/>
                                          </p:val>
                                        </p:tav>
                                      </p:tavLst>
                                    </p:anim>
                                    <p:anim calcmode="lin" valueType="num">
                                      <p:cBhvr>
                                        <p:cTn id="43" dur="250" fill="hold"/>
                                        <p:tgtEl>
                                          <p:spTgt spid="43"/>
                                        </p:tgtEl>
                                        <p:attrNameLst>
                                          <p:attrName>ppt_y</p:attrName>
                                        </p:attrNameLst>
                                      </p:cBhvr>
                                      <p:tavLst>
                                        <p:tav tm="0">
                                          <p:val>
                                            <p:strVal val="#ppt_y+.1"/>
                                          </p:val>
                                        </p:tav>
                                        <p:tav tm="100000">
                                          <p:val>
                                            <p:strVal val="#ppt_y"/>
                                          </p:val>
                                        </p:tav>
                                      </p:tavLst>
                                    </p:anim>
                                  </p:childTnLst>
                                </p:cTn>
                              </p:par>
                            </p:childTnLst>
                          </p:cTn>
                        </p:par>
                        <p:par>
                          <p:cTn id="44" fill="hold">
                            <p:stCondLst>
                              <p:cond delay="2000"/>
                            </p:stCondLst>
                            <p:childTnLst>
                              <p:par>
                                <p:cTn id="45" presetID="42" presetClass="entr" presetSubtype="0" fill="hold" grpId="0" nodeType="afterEffect">
                                  <p:stCondLst>
                                    <p:cond delay="0"/>
                                  </p:stCondLst>
                                  <p:childTnLst>
                                    <p:set>
                                      <p:cBhvr>
                                        <p:cTn id="46" dur="1" fill="hold">
                                          <p:stCondLst>
                                            <p:cond delay="0"/>
                                          </p:stCondLst>
                                        </p:cTn>
                                        <p:tgtEl>
                                          <p:spTgt spid="44"/>
                                        </p:tgtEl>
                                        <p:attrNameLst>
                                          <p:attrName>style.visibility</p:attrName>
                                        </p:attrNameLst>
                                      </p:cBhvr>
                                      <p:to>
                                        <p:strVal val="visible"/>
                                      </p:to>
                                    </p:set>
                                    <p:animEffect transition="in" filter="fade">
                                      <p:cBhvr>
                                        <p:cTn id="47" dur="250"/>
                                        <p:tgtEl>
                                          <p:spTgt spid="44"/>
                                        </p:tgtEl>
                                      </p:cBhvr>
                                    </p:animEffect>
                                    <p:anim calcmode="lin" valueType="num">
                                      <p:cBhvr>
                                        <p:cTn id="48" dur="250" fill="hold"/>
                                        <p:tgtEl>
                                          <p:spTgt spid="44"/>
                                        </p:tgtEl>
                                        <p:attrNameLst>
                                          <p:attrName>ppt_x</p:attrName>
                                        </p:attrNameLst>
                                      </p:cBhvr>
                                      <p:tavLst>
                                        <p:tav tm="0">
                                          <p:val>
                                            <p:strVal val="#ppt_x"/>
                                          </p:val>
                                        </p:tav>
                                        <p:tav tm="100000">
                                          <p:val>
                                            <p:strVal val="#ppt_x"/>
                                          </p:val>
                                        </p:tav>
                                      </p:tavLst>
                                    </p:anim>
                                    <p:anim calcmode="lin" valueType="num">
                                      <p:cBhvr>
                                        <p:cTn id="49" dur="250" fill="hold"/>
                                        <p:tgtEl>
                                          <p:spTgt spid="44"/>
                                        </p:tgtEl>
                                        <p:attrNameLst>
                                          <p:attrName>ppt_y</p:attrName>
                                        </p:attrNameLst>
                                      </p:cBhvr>
                                      <p:tavLst>
                                        <p:tav tm="0">
                                          <p:val>
                                            <p:strVal val="#ppt_y+.1"/>
                                          </p:val>
                                        </p:tav>
                                        <p:tav tm="100000">
                                          <p:val>
                                            <p:strVal val="#ppt_y"/>
                                          </p:val>
                                        </p:tav>
                                      </p:tavLst>
                                    </p:anim>
                                  </p:childTnLst>
                                </p:cTn>
                              </p:par>
                            </p:childTnLst>
                          </p:cTn>
                        </p:par>
                        <p:par>
                          <p:cTn id="50" fill="hold">
                            <p:stCondLst>
                              <p:cond delay="2250"/>
                            </p:stCondLst>
                            <p:childTnLst>
                              <p:par>
                                <p:cTn id="51" presetID="42" presetClass="entr" presetSubtype="0" fill="hold" grpId="0" nodeType="afterEffect">
                                  <p:stCondLst>
                                    <p:cond delay="0"/>
                                  </p:stCondLst>
                                  <p:childTnLst>
                                    <p:set>
                                      <p:cBhvr>
                                        <p:cTn id="52" dur="1" fill="hold">
                                          <p:stCondLst>
                                            <p:cond delay="0"/>
                                          </p:stCondLst>
                                        </p:cTn>
                                        <p:tgtEl>
                                          <p:spTgt spid="45"/>
                                        </p:tgtEl>
                                        <p:attrNameLst>
                                          <p:attrName>style.visibility</p:attrName>
                                        </p:attrNameLst>
                                      </p:cBhvr>
                                      <p:to>
                                        <p:strVal val="visible"/>
                                      </p:to>
                                    </p:set>
                                    <p:animEffect transition="in" filter="fade">
                                      <p:cBhvr>
                                        <p:cTn id="53" dur="250"/>
                                        <p:tgtEl>
                                          <p:spTgt spid="45"/>
                                        </p:tgtEl>
                                      </p:cBhvr>
                                    </p:animEffect>
                                    <p:anim calcmode="lin" valueType="num">
                                      <p:cBhvr>
                                        <p:cTn id="54" dur="250" fill="hold"/>
                                        <p:tgtEl>
                                          <p:spTgt spid="45"/>
                                        </p:tgtEl>
                                        <p:attrNameLst>
                                          <p:attrName>ppt_x</p:attrName>
                                        </p:attrNameLst>
                                      </p:cBhvr>
                                      <p:tavLst>
                                        <p:tav tm="0">
                                          <p:val>
                                            <p:strVal val="#ppt_x"/>
                                          </p:val>
                                        </p:tav>
                                        <p:tav tm="100000">
                                          <p:val>
                                            <p:strVal val="#ppt_x"/>
                                          </p:val>
                                        </p:tav>
                                      </p:tavLst>
                                    </p:anim>
                                    <p:anim calcmode="lin" valueType="num">
                                      <p:cBhvr>
                                        <p:cTn id="55" dur="250" fill="hold"/>
                                        <p:tgtEl>
                                          <p:spTgt spid="45"/>
                                        </p:tgtEl>
                                        <p:attrNameLst>
                                          <p:attrName>ppt_y</p:attrName>
                                        </p:attrNameLst>
                                      </p:cBhvr>
                                      <p:tavLst>
                                        <p:tav tm="0">
                                          <p:val>
                                            <p:strVal val="#ppt_y+.1"/>
                                          </p:val>
                                        </p:tav>
                                        <p:tav tm="100000">
                                          <p:val>
                                            <p:strVal val="#ppt_y"/>
                                          </p:val>
                                        </p:tav>
                                      </p:tavLst>
                                    </p:anim>
                                  </p:childTnLst>
                                </p:cTn>
                              </p:par>
                            </p:childTnLst>
                          </p:cTn>
                        </p:par>
                        <p:par>
                          <p:cTn id="56" fill="hold">
                            <p:stCondLst>
                              <p:cond delay="2500"/>
                            </p:stCondLst>
                            <p:childTnLst>
                              <p:par>
                                <p:cTn id="57" presetID="42" presetClass="entr" presetSubtype="0" fill="hold" grpId="0" nodeType="afterEffect">
                                  <p:stCondLst>
                                    <p:cond delay="0"/>
                                  </p:stCondLst>
                                  <p:childTnLst>
                                    <p:set>
                                      <p:cBhvr>
                                        <p:cTn id="58" dur="1" fill="hold">
                                          <p:stCondLst>
                                            <p:cond delay="0"/>
                                          </p:stCondLst>
                                        </p:cTn>
                                        <p:tgtEl>
                                          <p:spTgt spid="46"/>
                                        </p:tgtEl>
                                        <p:attrNameLst>
                                          <p:attrName>style.visibility</p:attrName>
                                        </p:attrNameLst>
                                      </p:cBhvr>
                                      <p:to>
                                        <p:strVal val="visible"/>
                                      </p:to>
                                    </p:set>
                                    <p:animEffect transition="in" filter="fade">
                                      <p:cBhvr>
                                        <p:cTn id="59" dur="250"/>
                                        <p:tgtEl>
                                          <p:spTgt spid="46"/>
                                        </p:tgtEl>
                                      </p:cBhvr>
                                    </p:animEffect>
                                    <p:anim calcmode="lin" valueType="num">
                                      <p:cBhvr>
                                        <p:cTn id="60" dur="250" fill="hold"/>
                                        <p:tgtEl>
                                          <p:spTgt spid="46"/>
                                        </p:tgtEl>
                                        <p:attrNameLst>
                                          <p:attrName>ppt_x</p:attrName>
                                        </p:attrNameLst>
                                      </p:cBhvr>
                                      <p:tavLst>
                                        <p:tav tm="0">
                                          <p:val>
                                            <p:strVal val="#ppt_x"/>
                                          </p:val>
                                        </p:tav>
                                        <p:tav tm="100000">
                                          <p:val>
                                            <p:strVal val="#ppt_x"/>
                                          </p:val>
                                        </p:tav>
                                      </p:tavLst>
                                    </p:anim>
                                    <p:anim calcmode="lin" valueType="num">
                                      <p:cBhvr>
                                        <p:cTn id="61" dur="250" fill="hold"/>
                                        <p:tgtEl>
                                          <p:spTgt spid="46"/>
                                        </p:tgtEl>
                                        <p:attrNameLst>
                                          <p:attrName>ppt_y</p:attrName>
                                        </p:attrNameLst>
                                      </p:cBhvr>
                                      <p:tavLst>
                                        <p:tav tm="0">
                                          <p:val>
                                            <p:strVal val="#ppt_y+.1"/>
                                          </p:val>
                                        </p:tav>
                                        <p:tav tm="100000">
                                          <p:val>
                                            <p:strVal val="#ppt_y"/>
                                          </p:val>
                                        </p:tav>
                                      </p:tavLst>
                                    </p:anim>
                                  </p:childTnLst>
                                </p:cTn>
                              </p:par>
                            </p:childTnLst>
                          </p:cTn>
                        </p:par>
                        <p:par>
                          <p:cTn id="62" fill="hold">
                            <p:stCondLst>
                              <p:cond delay="2750"/>
                            </p:stCondLst>
                            <p:childTnLst>
                              <p:par>
                                <p:cTn id="63" presetID="42" presetClass="entr" presetSubtype="0" fill="hold" grpId="0" nodeType="afterEffect">
                                  <p:stCondLst>
                                    <p:cond delay="0"/>
                                  </p:stCondLst>
                                  <p:childTnLst>
                                    <p:set>
                                      <p:cBhvr>
                                        <p:cTn id="64" dur="1" fill="hold">
                                          <p:stCondLst>
                                            <p:cond delay="0"/>
                                          </p:stCondLst>
                                        </p:cTn>
                                        <p:tgtEl>
                                          <p:spTgt spid="47"/>
                                        </p:tgtEl>
                                        <p:attrNameLst>
                                          <p:attrName>style.visibility</p:attrName>
                                        </p:attrNameLst>
                                      </p:cBhvr>
                                      <p:to>
                                        <p:strVal val="visible"/>
                                      </p:to>
                                    </p:set>
                                    <p:animEffect transition="in" filter="fade">
                                      <p:cBhvr>
                                        <p:cTn id="65" dur="250"/>
                                        <p:tgtEl>
                                          <p:spTgt spid="47"/>
                                        </p:tgtEl>
                                      </p:cBhvr>
                                    </p:animEffect>
                                    <p:anim calcmode="lin" valueType="num">
                                      <p:cBhvr>
                                        <p:cTn id="66" dur="250" fill="hold"/>
                                        <p:tgtEl>
                                          <p:spTgt spid="47"/>
                                        </p:tgtEl>
                                        <p:attrNameLst>
                                          <p:attrName>ppt_x</p:attrName>
                                        </p:attrNameLst>
                                      </p:cBhvr>
                                      <p:tavLst>
                                        <p:tav tm="0">
                                          <p:val>
                                            <p:strVal val="#ppt_x"/>
                                          </p:val>
                                        </p:tav>
                                        <p:tav tm="100000">
                                          <p:val>
                                            <p:strVal val="#ppt_x"/>
                                          </p:val>
                                        </p:tav>
                                      </p:tavLst>
                                    </p:anim>
                                    <p:anim calcmode="lin" valueType="num">
                                      <p:cBhvr>
                                        <p:cTn id="67" dur="250" fill="hold"/>
                                        <p:tgtEl>
                                          <p:spTgt spid="47"/>
                                        </p:tgtEl>
                                        <p:attrNameLst>
                                          <p:attrName>ppt_y</p:attrName>
                                        </p:attrNameLst>
                                      </p:cBhvr>
                                      <p:tavLst>
                                        <p:tav tm="0">
                                          <p:val>
                                            <p:strVal val="#ppt_y+.1"/>
                                          </p:val>
                                        </p:tav>
                                        <p:tav tm="100000">
                                          <p:val>
                                            <p:strVal val="#ppt_y"/>
                                          </p:val>
                                        </p:tav>
                                      </p:tavLst>
                                    </p:anim>
                                  </p:childTnLst>
                                </p:cTn>
                              </p:par>
                            </p:childTnLst>
                          </p:cTn>
                        </p:par>
                        <p:par>
                          <p:cTn id="68" fill="hold">
                            <p:stCondLst>
                              <p:cond delay="3000"/>
                            </p:stCondLst>
                            <p:childTnLst>
                              <p:par>
                                <p:cTn id="69" presetID="42" presetClass="entr" presetSubtype="0" fill="hold" grpId="0" nodeType="afterEffect">
                                  <p:stCondLst>
                                    <p:cond delay="0"/>
                                  </p:stCondLst>
                                  <p:childTnLst>
                                    <p:set>
                                      <p:cBhvr>
                                        <p:cTn id="70" dur="1" fill="hold">
                                          <p:stCondLst>
                                            <p:cond delay="0"/>
                                          </p:stCondLst>
                                        </p:cTn>
                                        <p:tgtEl>
                                          <p:spTgt spid="48"/>
                                        </p:tgtEl>
                                        <p:attrNameLst>
                                          <p:attrName>style.visibility</p:attrName>
                                        </p:attrNameLst>
                                      </p:cBhvr>
                                      <p:to>
                                        <p:strVal val="visible"/>
                                      </p:to>
                                    </p:set>
                                    <p:animEffect transition="in" filter="fade">
                                      <p:cBhvr>
                                        <p:cTn id="71" dur="250"/>
                                        <p:tgtEl>
                                          <p:spTgt spid="48"/>
                                        </p:tgtEl>
                                      </p:cBhvr>
                                    </p:animEffect>
                                    <p:anim calcmode="lin" valueType="num">
                                      <p:cBhvr>
                                        <p:cTn id="72" dur="250" fill="hold"/>
                                        <p:tgtEl>
                                          <p:spTgt spid="48"/>
                                        </p:tgtEl>
                                        <p:attrNameLst>
                                          <p:attrName>ppt_x</p:attrName>
                                        </p:attrNameLst>
                                      </p:cBhvr>
                                      <p:tavLst>
                                        <p:tav tm="0">
                                          <p:val>
                                            <p:strVal val="#ppt_x"/>
                                          </p:val>
                                        </p:tav>
                                        <p:tav tm="100000">
                                          <p:val>
                                            <p:strVal val="#ppt_x"/>
                                          </p:val>
                                        </p:tav>
                                      </p:tavLst>
                                    </p:anim>
                                    <p:anim calcmode="lin" valueType="num">
                                      <p:cBhvr>
                                        <p:cTn id="73" dur="250" fill="hold"/>
                                        <p:tgtEl>
                                          <p:spTgt spid="48"/>
                                        </p:tgtEl>
                                        <p:attrNameLst>
                                          <p:attrName>ppt_y</p:attrName>
                                        </p:attrNameLst>
                                      </p:cBhvr>
                                      <p:tavLst>
                                        <p:tav tm="0">
                                          <p:val>
                                            <p:strVal val="#ppt_y+.1"/>
                                          </p:val>
                                        </p:tav>
                                        <p:tav tm="100000">
                                          <p:val>
                                            <p:strVal val="#ppt_y"/>
                                          </p:val>
                                        </p:tav>
                                      </p:tavLst>
                                    </p:anim>
                                  </p:childTnLst>
                                </p:cTn>
                              </p:par>
                            </p:childTnLst>
                          </p:cTn>
                        </p:par>
                        <p:par>
                          <p:cTn id="74" fill="hold">
                            <p:stCondLst>
                              <p:cond delay="3250"/>
                            </p:stCondLst>
                            <p:childTnLst>
                              <p:par>
                                <p:cTn id="75" presetID="42" presetClass="entr" presetSubtype="0" fill="hold" grpId="0" nodeType="afterEffect">
                                  <p:stCondLst>
                                    <p:cond delay="0"/>
                                  </p:stCondLst>
                                  <p:childTnLst>
                                    <p:set>
                                      <p:cBhvr>
                                        <p:cTn id="76" dur="1" fill="hold">
                                          <p:stCondLst>
                                            <p:cond delay="0"/>
                                          </p:stCondLst>
                                        </p:cTn>
                                        <p:tgtEl>
                                          <p:spTgt spid="49"/>
                                        </p:tgtEl>
                                        <p:attrNameLst>
                                          <p:attrName>style.visibility</p:attrName>
                                        </p:attrNameLst>
                                      </p:cBhvr>
                                      <p:to>
                                        <p:strVal val="visible"/>
                                      </p:to>
                                    </p:set>
                                    <p:animEffect transition="in" filter="fade">
                                      <p:cBhvr>
                                        <p:cTn id="77" dur="250"/>
                                        <p:tgtEl>
                                          <p:spTgt spid="49"/>
                                        </p:tgtEl>
                                      </p:cBhvr>
                                    </p:animEffect>
                                    <p:anim calcmode="lin" valueType="num">
                                      <p:cBhvr>
                                        <p:cTn id="78" dur="250" fill="hold"/>
                                        <p:tgtEl>
                                          <p:spTgt spid="49"/>
                                        </p:tgtEl>
                                        <p:attrNameLst>
                                          <p:attrName>ppt_x</p:attrName>
                                        </p:attrNameLst>
                                      </p:cBhvr>
                                      <p:tavLst>
                                        <p:tav tm="0">
                                          <p:val>
                                            <p:strVal val="#ppt_x"/>
                                          </p:val>
                                        </p:tav>
                                        <p:tav tm="100000">
                                          <p:val>
                                            <p:strVal val="#ppt_x"/>
                                          </p:val>
                                        </p:tav>
                                      </p:tavLst>
                                    </p:anim>
                                    <p:anim calcmode="lin" valueType="num">
                                      <p:cBhvr>
                                        <p:cTn id="79" dur="250" fill="hold"/>
                                        <p:tgtEl>
                                          <p:spTgt spid="49"/>
                                        </p:tgtEl>
                                        <p:attrNameLst>
                                          <p:attrName>ppt_y</p:attrName>
                                        </p:attrNameLst>
                                      </p:cBhvr>
                                      <p:tavLst>
                                        <p:tav tm="0">
                                          <p:val>
                                            <p:strVal val="#ppt_y+.1"/>
                                          </p:val>
                                        </p:tav>
                                        <p:tav tm="100000">
                                          <p:val>
                                            <p:strVal val="#ppt_y"/>
                                          </p:val>
                                        </p:tav>
                                      </p:tavLst>
                                    </p:anim>
                                  </p:childTnLst>
                                </p:cTn>
                              </p:par>
                            </p:childTnLst>
                          </p:cTn>
                        </p:par>
                        <p:par>
                          <p:cTn id="80" fill="hold">
                            <p:stCondLst>
                              <p:cond delay="3500"/>
                            </p:stCondLst>
                            <p:childTnLst>
                              <p:par>
                                <p:cTn id="81" presetID="42" presetClass="entr" presetSubtype="0" fill="hold" grpId="0" nodeType="afterEffect">
                                  <p:stCondLst>
                                    <p:cond delay="0"/>
                                  </p:stCondLst>
                                  <p:childTnLst>
                                    <p:set>
                                      <p:cBhvr>
                                        <p:cTn id="82" dur="1" fill="hold">
                                          <p:stCondLst>
                                            <p:cond delay="0"/>
                                          </p:stCondLst>
                                        </p:cTn>
                                        <p:tgtEl>
                                          <p:spTgt spid="50"/>
                                        </p:tgtEl>
                                        <p:attrNameLst>
                                          <p:attrName>style.visibility</p:attrName>
                                        </p:attrNameLst>
                                      </p:cBhvr>
                                      <p:to>
                                        <p:strVal val="visible"/>
                                      </p:to>
                                    </p:set>
                                    <p:animEffect transition="in" filter="fade">
                                      <p:cBhvr>
                                        <p:cTn id="83" dur="250"/>
                                        <p:tgtEl>
                                          <p:spTgt spid="50"/>
                                        </p:tgtEl>
                                      </p:cBhvr>
                                    </p:animEffect>
                                    <p:anim calcmode="lin" valueType="num">
                                      <p:cBhvr>
                                        <p:cTn id="84" dur="250" fill="hold"/>
                                        <p:tgtEl>
                                          <p:spTgt spid="50"/>
                                        </p:tgtEl>
                                        <p:attrNameLst>
                                          <p:attrName>ppt_x</p:attrName>
                                        </p:attrNameLst>
                                      </p:cBhvr>
                                      <p:tavLst>
                                        <p:tav tm="0">
                                          <p:val>
                                            <p:strVal val="#ppt_x"/>
                                          </p:val>
                                        </p:tav>
                                        <p:tav tm="100000">
                                          <p:val>
                                            <p:strVal val="#ppt_x"/>
                                          </p:val>
                                        </p:tav>
                                      </p:tavLst>
                                    </p:anim>
                                    <p:anim calcmode="lin" valueType="num">
                                      <p:cBhvr>
                                        <p:cTn id="85" dur="250" fill="hold"/>
                                        <p:tgtEl>
                                          <p:spTgt spid="50"/>
                                        </p:tgtEl>
                                        <p:attrNameLst>
                                          <p:attrName>ppt_y</p:attrName>
                                        </p:attrNameLst>
                                      </p:cBhvr>
                                      <p:tavLst>
                                        <p:tav tm="0">
                                          <p:val>
                                            <p:strVal val="#ppt_y+.1"/>
                                          </p:val>
                                        </p:tav>
                                        <p:tav tm="100000">
                                          <p:val>
                                            <p:strVal val="#ppt_y"/>
                                          </p:val>
                                        </p:tav>
                                      </p:tavLst>
                                    </p:anim>
                                  </p:childTnLst>
                                </p:cTn>
                              </p:par>
                            </p:childTnLst>
                          </p:cTn>
                        </p:par>
                        <p:par>
                          <p:cTn id="86" fill="hold">
                            <p:stCondLst>
                              <p:cond delay="3750"/>
                            </p:stCondLst>
                            <p:childTnLst>
                              <p:par>
                                <p:cTn id="87" presetID="42" presetClass="entr" presetSubtype="0" fill="hold" grpId="0" nodeType="afterEffect">
                                  <p:stCondLst>
                                    <p:cond delay="0"/>
                                  </p:stCondLst>
                                  <p:childTnLst>
                                    <p:set>
                                      <p:cBhvr>
                                        <p:cTn id="88" dur="1" fill="hold">
                                          <p:stCondLst>
                                            <p:cond delay="0"/>
                                          </p:stCondLst>
                                        </p:cTn>
                                        <p:tgtEl>
                                          <p:spTgt spid="51"/>
                                        </p:tgtEl>
                                        <p:attrNameLst>
                                          <p:attrName>style.visibility</p:attrName>
                                        </p:attrNameLst>
                                      </p:cBhvr>
                                      <p:to>
                                        <p:strVal val="visible"/>
                                      </p:to>
                                    </p:set>
                                    <p:animEffect transition="in" filter="fade">
                                      <p:cBhvr>
                                        <p:cTn id="89" dur="250"/>
                                        <p:tgtEl>
                                          <p:spTgt spid="51"/>
                                        </p:tgtEl>
                                      </p:cBhvr>
                                    </p:animEffect>
                                    <p:anim calcmode="lin" valueType="num">
                                      <p:cBhvr>
                                        <p:cTn id="90" dur="250" fill="hold"/>
                                        <p:tgtEl>
                                          <p:spTgt spid="51"/>
                                        </p:tgtEl>
                                        <p:attrNameLst>
                                          <p:attrName>ppt_x</p:attrName>
                                        </p:attrNameLst>
                                      </p:cBhvr>
                                      <p:tavLst>
                                        <p:tav tm="0">
                                          <p:val>
                                            <p:strVal val="#ppt_x"/>
                                          </p:val>
                                        </p:tav>
                                        <p:tav tm="100000">
                                          <p:val>
                                            <p:strVal val="#ppt_x"/>
                                          </p:val>
                                        </p:tav>
                                      </p:tavLst>
                                    </p:anim>
                                    <p:anim calcmode="lin" valueType="num">
                                      <p:cBhvr>
                                        <p:cTn id="91" dur="250" fill="hold"/>
                                        <p:tgtEl>
                                          <p:spTgt spid="51"/>
                                        </p:tgtEl>
                                        <p:attrNameLst>
                                          <p:attrName>ppt_y</p:attrName>
                                        </p:attrNameLst>
                                      </p:cBhvr>
                                      <p:tavLst>
                                        <p:tav tm="0">
                                          <p:val>
                                            <p:strVal val="#ppt_y+.1"/>
                                          </p:val>
                                        </p:tav>
                                        <p:tav tm="100000">
                                          <p:val>
                                            <p:strVal val="#ppt_y"/>
                                          </p:val>
                                        </p:tav>
                                      </p:tavLst>
                                    </p:anim>
                                  </p:childTnLst>
                                </p:cTn>
                              </p:par>
                            </p:childTnLst>
                          </p:cTn>
                        </p:par>
                        <p:par>
                          <p:cTn id="92" fill="hold">
                            <p:stCondLst>
                              <p:cond delay="4000"/>
                            </p:stCondLst>
                            <p:childTnLst>
                              <p:par>
                                <p:cTn id="93" presetID="42" presetClass="entr" presetSubtype="0" fill="hold" grpId="0" nodeType="afterEffect">
                                  <p:stCondLst>
                                    <p:cond delay="0"/>
                                  </p:stCondLst>
                                  <p:childTnLst>
                                    <p:set>
                                      <p:cBhvr>
                                        <p:cTn id="94" dur="1" fill="hold">
                                          <p:stCondLst>
                                            <p:cond delay="0"/>
                                          </p:stCondLst>
                                        </p:cTn>
                                        <p:tgtEl>
                                          <p:spTgt spid="52"/>
                                        </p:tgtEl>
                                        <p:attrNameLst>
                                          <p:attrName>style.visibility</p:attrName>
                                        </p:attrNameLst>
                                      </p:cBhvr>
                                      <p:to>
                                        <p:strVal val="visible"/>
                                      </p:to>
                                    </p:set>
                                    <p:animEffect transition="in" filter="fade">
                                      <p:cBhvr>
                                        <p:cTn id="95" dur="250"/>
                                        <p:tgtEl>
                                          <p:spTgt spid="52"/>
                                        </p:tgtEl>
                                      </p:cBhvr>
                                    </p:animEffect>
                                    <p:anim calcmode="lin" valueType="num">
                                      <p:cBhvr>
                                        <p:cTn id="96" dur="250" fill="hold"/>
                                        <p:tgtEl>
                                          <p:spTgt spid="52"/>
                                        </p:tgtEl>
                                        <p:attrNameLst>
                                          <p:attrName>ppt_x</p:attrName>
                                        </p:attrNameLst>
                                      </p:cBhvr>
                                      <p:tavLst>
                                        <p:tav tm="0">
                                          <p:val>
                                            <p:strVal val="#ppt_x"/>
                                          </p:val>
                                        </p:tav>
                                        <p:tav tm="100000">
                                          <p:val>
                                            <p:strVal val="#ppt_x"/>
                                          </p:val>
                                        </p:tav>
                                      </p:tavLst>
                                    </p:anim>
                                    <p:anim calcmode="lin" valueType="num">
                                      <p:cBhvr>
                                        <p:cTn id="97" dur="250" fill="hold"/>
                                        <p:tgtEl>
                                          <p:spTgt spid="52"/>
                                        </p:tgtEl>
                                        <p:attrNameLst>
                                          <p:attrName>ppt_y</p:attrName>
                                        </p:attrNameLst>
                                      </p:cBhvr>
                                      <p:tavLst>
                                        <p:tav tm="0">
                                          <p:val>
                                            <p:strVal val="#ppt_y+.1"/>
                                          </p:val>
                                        </p:tav>
                                        <p:tav tm="100000">
                                          <p:val>
                                            <p:strVal val="#ppt_y"/>
                                          </p:val>
                                        </p:tav>
                                      </p:tavLst>
                                    </p:anim>
                                  </p:childTnLst>
                                </p:cTn>
                              </p:par>
                            </p:childTnLst>
                          </p:cTn>
                        </p:par>
                        <p:par>
                          <p:cTn id="98" fill="hold">
                            <p:stCondLst>
                              <p:cond delay="4250"/>
                            </p:stCondLst>
                            <p:childTnLst>
                              <p:par>
                                <p:cTn id="99" presetID="42" presetClass="entr" presetSubtype="0" fill="hold" grpId="0" nodeType="afterEffect">
                                  <p:stCondLst>
                                    <p:cond delay="0"/>
                                  </p:stCondLst>
                                  <p:childTnLst>
                                    <p:set>
                                      <p:cBhvr>
                                        <p:cTn id="100" dur="1" fill="hold">
                                          <p:stCondLst>
                                            <p:cond delay="0"/>
                                          </p:stCondLst>
                                        </p:cTn>
                                        <p:tgtEl>
                                          <p:spTgt spid="53"/>
                                        </p:tgtEl>
                                        <p:attrNameLst>
                                          <p:attrName>style.visibility</p:attrName>
                                        </p:attrNameLst>
                                      </p:cBhvr>
                                      <p:to>
                                        <p:strVal val="visible"/>
                                      </p:to>
                                    </p:set>
                                    <p:animEffect transition="in" filter="fade">
                                      <p:cBhvr>
                                        <p:cTn id="101" dur="250"/>
                                        <p:tgtEl>
                                          <p:spTgt spid="53"/>
                                        </p:tgtEl>
                                      </p:cBhvr>
                                    </p:animEffect>
                                    <p:anim calcmode="lin" valueType="num">
                                      <p:cBhvr>
                                        <p:cTn id="102" dur="250" fill="hold"/>
                                        <p:tgtEl>
                                          <p:spTgt spid="53"/>
                                        </p:tgtEl>
                                        <p:attrNameLst>
                                          <p:attrName>ppt_x</p:attrName>
                                        </p:attrNameLst>
                                      </p:cBhvr>
                                      <p:tavLst>
                                        <p:tav tm="0">
                                          <p:val>
                                            <p:strVal val="#ppt_x"/>
                                          </p:val>
                                        </p:tav>
                                        <p:tav tm="100000">
                                          <p:val>
                                            <p:strVal val="#ppt_x"/>
                                          </p:val>
                                        </p:tav>
                                      </p:tavLst>
                                    </p:anim>
                                    <p:anim calcmode="lin" valueType="num">
                                      <p:cBhvr>
                                        <p:cTn id="103" dur="250" fill="hold"/>
                                        <p:tgtEl>
                                          <p:spTgt spid="53"/>
                                        </p:tgtEl>
                                        <p:attrNameLst>
                                          <p:attrName>ppt_y</p:attrName>
                                        </p:attrNameLst>
                                      </p:cBhvr>
                                      <p:tavLst>
                                        <p:tav tm="0">
                                          <p:val>
                                            <p:strVal val="#ppt_y+.1"/>
                                          </p:val>
                                        </p:tav>
                                        <p:tav tm="100000">
                                          <p:val>
                                            <p:strVal val="#ppt_y"/>
                                          </p:val>
                                        </p:tav>
                                      </p:tavLst>
                                    </p:anim>
                                  </p:childTnLst>
                                </p:cTn>
                              </p:par>
                            </p:childTnLst>
                          </p:cTn>
                        </p:par>
                        <p:par>
                          <p:cTn id="104" fill="hold">
                            <p:stCondLst>
                              <p:cond delay="4500"/>
                            </p:stCondLst>
                            <p:childTnLst>
                              <p:par>
                                <p:cTn id="105" presetID="42" presetClass="entr" presetSubtype="0" fill="hold" grpId="0" nodeType="afterEffect">
                                  <p:stCondLst>
                                    <p:cond delay="0"/>
                                  </p:stCondLst>
                                  <p:childTnLst>
                                    <p:set>
                                      <p:cBhvr>
                                        <p:cTn id="106" dur="1" fill="hold">
                                          <p:stCondLst>
                                            <p:cond delay="0"/>
                                          </p:stCondLst>
                                        </p:cTn>
                                        <p:tgtEl>
                                          <p:spTgt spid="54"/>
                                        </p:tgtEl>
                                        <p:attrNameLst>
                                          <p:attrName>style.visibility</p:attrName>
                                        </p:attrNameLst>
                                      </p:cBhvr>
                                      <p:to>
                                        <p:strVal val="visible"/>
                                      </p:to>
                                    </p:set>
                                    <p:animEffect transition="in" filter="fade">
                                      <p:cBhvr>
                                        <p:cTn id="107" dur="250"/>
                                        <p:tgtEl>
                                          <p:spTgt spid="54"/>
                                        </p:tgtEl>
                                      </p:cBhvr>
                                    </p:animEffect>
                                    <p:anim calcmode="lin" valueType="num">
                                      <p:cBhvr>
                                        <p:cTn id="108" dur="250" fill="hold"/>
                                        <p:tgtEl>
                                          <p:spTgt spid="54"/>
                                        </p:tgtEl>
                                        <p:attrNameLst>
                                          <p:attrName>ppt_x</p:attrName>
                                        </p:attrNameLst>
                                      </p:cBhvr>
                                      <p:tavLst>
                                        <p:tav tm="0">
                                          <p:val>
                                            <p:strVal val="#ppt_x"/>
                                          </p:val>
                                        </p:tav>
                                        <p:tav tm="100000">
                                          <p:val>
                                            <p:strVal val="#ppt_x"/>
                                          </p:val>
                                        </p:tav>
                                      </p:tavLst>
                                    </p:anim>
                                    <p:anim calcmode="lin" valueType="num">
                                      <p:cBhvr>
                                        <p:cTn id="109" dur="250" fill="hold"/>
                                        <p:tgtEl>
                                          <p:spTgt spid="54"/>
                                        </p:tgtEl>
                                        <p:attrNameLst>
                                          <p:attrName>ppt_y</p:attrName>
                                        </p:attrNameLst>
                                      </p:cBhvr>
                                      <p:tavLst>
                                        <p:tav tm="0">
                                          <p:val>
                                            <p:strVal val="#ppt_y+.1"/>
                                          </p:val>
                                        </p:tav>
                                        <p:tav tm="100000">
                                          <p:val>
                                            <p:strVal val="#ppt_y"/>
                                          </p:val>
                                        </p:tav>
                                      </p:tavLst>
                                    </p:anim>
                                  </p:childTnLst>
                                </p:cTn>
                              </p:par>
                            </p:childTnLst>
                          </p:cTn>
                        </p:par>
                        <p:par>
                          <p:cTn id="110" fill="hold">
                            <p:stCondLst>
                              <p:cond delay="4750"/>
                            </p:stCondLst>
                            <p:childTnLst>
                              <p:par>
                                <p:cTn id="111" presetID="42" presetClass="entr" presetSubtype="0" fill="hold" grpId="0" nodeType="afterEffect">
                                  <p:stCondLst>
                                    <p:cond delay="0"/>
                                  </p:stCondLst>
                                  <p:childTnLst>
                                    <p:set>
                                      <p:cBhvr>
                                        <p:cTn id="112" dur="1" fill="hold">
                                          <p:stCondLst>
                                            <p:cond delay="0"/>
                                          </p:stCondLst>
                                        </p:cTn>
                                        <p:tgtEl>
                                          <p:spTgt spid="55"/>
                                        </p:tgtEl>
                                        <p:attrNameLst>
                                          <p:attrName>style.visibility</p:attrName>
                                        </p:attrNameLst>
                                      </p:cBhvr>
                                      <p:to>
                                        <p:strVal val="visible"/>
                                      </p:to>
                                    </p:set>
                                    <p:animEffect transition="in" filter="fade">
                                      <p:cBhvr>
                                        <p:cTn id="113" dur="250"/>
                                        <p:tgtEl>
                                          <p:spTgt spid="55"/>
                                        </p:tgtEl>
                                      </p:cBhvr>
                                    </p:animEffect>
                                    <p:anim calcmode="lin" valueType="num">
                                      <p:cBhvr>
                                        <p:cTn id="114" dur="250" fill="hold"/>
                                        <p:tgtEl>
                                          <p:spTgt spid="55"/>
                                        </p:tgtEl>
                                        <p:attrNameLst>
                                          <p:attrName>ppt_x</p:attrName>
                                        </p:attrNameLst>
                                      </p:cBhvr>
                                      <p:tavLst>
                                        <p:tav tm="0">
                                          <p:val>
                                            <p:strVal val="#ppt_x"/>
                                          </p:val>
                                        </p:tav>
                                        <p:tav tm="100000">
                                          <p:val>
                                            <p:strVal val="#ppt_x"/>
                                          </p:val>
                                        </p:tav>
                                      </p:tavLst>
                                    </p:anim>
                                    <p:anim calcmode="lin" valueType="num">
                                      <p:cBhvr>
                                        <p:cTn id="115" dur="250" fill="hold"/>
                                        <p:tgtEl>
                                          <p:spTgt spid="55"/>
                                        </p:tgtEl>
                                        <p:attrNameLst>
                                          <p:attrName>ppt_y</p:attrName>
                                        </p:attrNameLst>
                                      </p:cBhvr>
                                      <p:tavLst>
                                        <p:tav tm="0">
                                          <p:val>
                                            <p:strVal val="#ppt_y+.1"/>
                                          </p:val>
                                        </p:tav>
                                        <p:tav tm="100000">
                                          <p:val>
                                            <p:strVal val="#ppt_y"/>
                                          </p:val>
                                        </p:tav>
                                      </p:tavLst>
                                    </p:anim>
                                  </p:childTnLst>
                                </p:cTn>
                              </p:par>
                            </p:childTnLst>
                          </p:cTn>
                        </p:par>
                        <p:par>
                          <p:cTn id="116" fill="hold">
                            <p:stCondLst>
                              <p:cond delay="5000"/>
                            </p:stCondLst>
                            <p:childTnLst>
                              <p:par>
                                <p:cTn id="117" presetID="42" presetClass="entr" presetSubtype="0" fill="hold" grpId="0" nodeType="afterEffect">
                                  <p:stCondLst>
                                    <p:cond delay="0"/>
                                  </p:stCondLst>
                                  <p:childTnLst>
                                    <p:set>
                                      <p:cBhvr>
                                        <p:cTn id="118" dur="1" fill="hold">
                                          <p:stCondLst>
                                            <p:cond delay="0"/>
                                          </p:stCondLst>
                                        </p:cTn>
                                        <p:tgtEl>
                                          <p:spTgt spid="56"/>
                                        </p:tgtEl>
                                        <p:attrNameLst>
                                          <p:attrName>style.visibility</p:attrName>
                                        </p:attrNameLst>
                                      </p:cBhvr>
                                      <p:to>
                                        <p:strVal val="visible"/>
                                      </p:to>
                                    </p:set>
                                    <p:animEffect transition="in" filter="fade">
                                      <p:cBhvr>
                                        <p:cTn id="119" dur="250"/>
                                        <p:tgtEl>
                                          <p:spTgt spid="56"/>
                                        </p:tgtEl>
                                      </p:cBhvr>
                                    </p:animEffect>
                                    <p:anim calcmode="lin" valueType="num">
                                      <p:cBhvr>
                                        <p:cTn id="120" dur="250" fill="hold"/>
                                        <p:tgtEl>
                                          <p:spTgt spid="56"/>
                                        </p:tgtEl>
                                        <p:attrNameLst>
                                          <p:attrName>ppt_x</p:attrName>
                                        </p:attrNameLst>
                                      </p:cBhvr>
                                      <p:tavLst>
                                        <p:tav tm="0">
                                          <p:val>
                                            <p:strVal val="#ppt_x"/>
                                          </p:val>
                                        </p:tav>
                                        <p:tav tm="100000">
                                          <p:val>
                                            <p:strVal val="#ppt_x"/>
                                          </p:val>
                                        </p:tav>
                                      </p:tavLst>
                                    </p:anim>
                                    <p:anim calcmode="lin" valueType="num">
                                      <p:cBhvr>
                                        <p:cTn id="121" dur="250" fill="hold"/>
                                        <p:tgtEl>
                                          <p:spTgt spid="56"/>
                                        </p:tgtEl>
                                        <p:attrNameLst>
                                          <p:attrName>ppt_y</p:attrName>
                                        </p:attrNameLst>
                                      </p:cBhvr>
                                      <p:tavLst>
                                        <p:tav tm="0">
                                          <p:val>
                                            <p:strVal val="#ppt_y+.1"/>
                                          </p:val>
                                        </p:tav>
                                        <p:tav tm="100000">
                                          <p:val>
                                            <p:strVal val="#ppt_y"/>
                                          </p:val>
                                        </p:tav>
                                      </p:tavLst>
                                    </p:anim>
                                  </p:childTnLst>
                                </p:cTn>
                              </p:par>
                            </p:childTnLst>
                          </p:cTn>
                        </p:par>
                        <p:par>
                          <p:cTn id="122" fill="hold">
                            <p:stCondLst>
                              <p:cond delay="5250"/>
                            </p:stCondLst>
                            <p:childTnLst>
                              <p:par>
                                <p:cTn id="123" presetID="42" presetClass="entr" presetSubtype="0" fill="hold" grpId="0" nodeType="afterEffect">
                                  <p:stCondLst>
                                    <p:cond delay="0"/>
                                  </p:stCondLst>
                                  <p:childTnLst>
                                    <p:set>
                                      <p:cBhvr>
                                        <p:cTn id="124" dur="1" fill="hold">
                                          <p:stCondLst>
                                            <p:cond delay="0"/>
                                          </p:stCondLst>
                                        </p:cTn>
                                        <p:tgtEl>
                                          <p:spTgt spid="57"/>
                                        </p:tgtEl>
                                        <p:attrNameLst>
                                          <p:attrName>style.visibility</p:attrName>
                                        </p:attrNameLst>
                                      </p:cBhvr>
                                      <p:to>
                                        <p:strVal val="visible"/>
                                      </p:to>
                                    </p:set>
                                    <p:animEffect transition="in" filter="fade">
                                      <p:cBhvr>
                                        <p:cTn id="125" dur="250"/>
                                        <p:tgtEl>
                                          <p:spTgt spid="57"/>
                                        </p:tgtEl>
                                      </p:cBhvr>
                                    </p:animEffect>
                                    <p:anim calcmode="lin" valueType="num">
                                      <p:cBhvr>
                                        <p:cTn id="126" dur="250" fill="hold"/>
                                        <p:tgtEl>
                                          <p:spTgt spid="57"/>
                                        </p:tgtEl>
                                        <p:attrNameLst>
                                          <p:attrName>ppt_x</p:attrName>
                                        </p:attrNameLst>
                                      </p:cBhvr>
                                      <p:tavLst>
                                        <p:tav tm="0">
                                          <p:val>
                                            <p:strVal val="#ppt_x"/>
                                          </p:val>
                                        </p:tav>
                                        <p:tav tm="100000">
                                          <p:val>
                                            <p:strVal val="#ppt_x"/>
                                          </p:val>
                                        </p:tav>
                                      </p:tavLst>
                                    </p:anim>
                                    <p:anim calcmode="lin" valueType="num">
                                      <p:cBhvr>
                                        <p:cTn id="127" dur="250" fill="hold"/>
                                        <p:tgtEl>
                                          <p:spTgt spid="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animBg="1"/>
      <p:bldP spid="40" grpId="0"/>
      <p:bldP spid="41" grpId="0"/>
      <p:bldP spid="42" grpId="0" animBg="1"/>
      <p:bldP spid="43" grpId="0" animBg="1"/>
      <p:bldP spid="44" grpId="0"/>
      <p:bldP spid="45" grpId="0"/>
      <p:bldP spid="46" grpId="0" animBg="1"/>
      <p:bldP spid="47" grpId="0" animBg="1"/>
      <p:bldP spid="48" grpId="0"/>
      <p:bldP spid="49" grpId="0"/>
      <p:bldP spid="50" grpId="0" animBg="1"/>
      <p:bldP spid="51" grpId="0" animBg="1"/>
      <p:bldP spid="52" grpId="0"/>
      <p:bldP spid="53" grpId="0"/>
      <p:bldP spid="54" grpId="0"/>
      <p:bldP spid="55" grpId="0"/>
      <p:bldP spid="56" grpId="0"/>
      <p:bldP spid="5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矩形 31"/>
          <p:cNvSpPr/>
          <p:nvPr/>
        </p:nvSpPr>
        <p:spPr>
          <a:xfrm>
            <a:off x="1029368" y="1549782"/>
            <a:ext cx="2492188" cy="482432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33" name="矩形 32"/>
          <p:cNvSpPr/>
          <p:nvPr/>
        </p:nvSpPr>
        <p:spPr>
          <a:xfrm>
            <a:off x="3580153" y="1549781"/>
            <a:ext cx="2492188" cy="482432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34" name="矩形 33"/>
          <p:cNvSpPr/>
          <p:nvPr/>
        </p:nvSpPr>
        <p:spPr>
          <a:xfrm>
            <a:off x="6108637" y="1549779"/>
            <a:ext cx="2492188" cy="482432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35" name="矩形 34"/>
          <p:cNvSpPr/>
          <p:nvPr/>
        </p:nvSpPr>
        <p:spPr>
          <a:xfrm>
            <a:off x="8659422" y="1549778"/>
            <a:ext cx="2492188" cy="482432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66" name="Freeform 18"/>
          <p:cNvSpPr>
            <a:spLocks noChangeAspect="1" noEditPoints="1"/>
          </p:cNvSpPr>
          <p:nvPr/>
        </p:nvSpPr>
        <p:spPr bwMode="auto">
          <a:xfrm>
            <a:off x="2005322" y="2296453"/>
            <a:ext cx="596251" cy="720000"/>
          </a:xfrm>
          <a:custGeom>
            <a:avLst/>
            <a:gdLst>
              <a:gd name="T0" fmla="*/ 37 w 106"/>
              <a:gd name="T1" fmla="*/ 98 h 128"/>
              <a:gd name="T2" fmla="*/ 38 w 106"/>
              <a:gd name="T3" fmla="*/ 101 h 128"/>
              <a:gd name="T4" fmla="*/ 42 w 106"/>
              <a:gd name="T5" fmla="*/ 103 h 128"/>
              <a:gd name="T6" fmla="*/ 50 w 106"/>
              <a:gd name="T7" fmla="*/ 106 h 128"/>
              <a:gd name="T8" fmla="*/ 60 w 106"/>
              <a:gd name="T9" fmla="*/ 106 h 128"/>
              <a:gd name="T10" fmla="*/ 68 w 106"/>
              <a:gd name="T11" fmla="*/ 102 h 128"/>
              <a:gd name="T12" fmla="*/ 72 w 106"/>
              <a:gd name="T13" fmla="*/ 99 h 128"/>
              <a:gd name="T14" fmla="*/ 73 w 106"/>
              <a:gd name="T15" fmla="*/ 97 h 128"/>
              <a:gd name="T16" fmla="*/ 47 w 106"/>
              <a:gd name="T17" fmla="*/ 99 h 128"/>
              <a:gd name="T18" fmla="*/ 37 w 106"/>
              <a:gd name="T19" fmla="*/ 97 h 128"/>
              <a:gd name="T20" fmla="*/ 69 w 106"/>
              <a:gd name="T21" fmla="*/ 2 h 128"/>
              <a:gd name="T22" fmla="*/ 76 w 106"/>
              <a:gd name="T23" fmla="*/ 13 h 128"/>
              <a:gd name="T24" fmla="*/ 76 w 106"/>
              <a:gd name="T25" fmla="*/ 23 h 128"/>
              <a:gd name="T26" fmla="*/ 73 w 106"/>
              <a:gd name="T27" fmla="*/ 27 h 128"/>
              <a:gd name="T28" fmla="*/ 69 w 106"/>
              <a:gd name="T29" fmla="*/ 29 h 128"/>
              <a:gd name="T30" fmla="*/ 67 w 106"/>
              <a:gd name="T31" fmla="*/ 26 h 128"/>
              <a:gd name="T32" fmla="*/ 64 w 106"/>
              <a:gd name="T33" fmla="*/ 23 h 128"/>
              <a:gd name="T34" fmla="*/ 55 w 106"/>
              <a:gd name="T35" fmla="*/ 29 h 128"/>
              <a:gd name="T36" fmla="*/ 43 w 106"/>
              <a:gd name="T37" fmla="*/ 27 h 128"/>
              <a:gd name="T38" fmla="*/ 37 w 106"/>
              <a:gd name="T39" fmla="*/ 30 h 128"/>
              <a:gd name="T40" fmla="*/ 38 w 106"/>
              <a:gd name="T41" fmla="*/ 47 h 128"/>
              <a:gd name="T42" fmla="*/ 42 w 106"/>
              <a:gd name="T43" fmla="*/ 65 h 128"/>
              <a:gd name="T44" fmla="*/ 49 w 106"/>
              <a:gd name="T45" fmla="*/ 60 h 128"/>
              <a:gd name="T46" fmla="*/ 64 w 106"/>
              <a:gd name="T47" fmla="*/ 56 h 128"/>
              <a:gd name="T48" fmla="*/ 83 w 106"/>
              <a:gd name="T49" fmla="*/ 68 h 128"/>
              <a:gd name="T50" fmla="*/ 97 w 106"/>
              <a:gd name="T51" fmla="*/ 59 h 128"/>
              <a:gd name="T52" fmla="*/ 106 w 106"/>
              <a:gd name="T53" fmla="*/ 56 h 128"/>
              <a:gd name="T54" fmla="*/ 102 w 106"/>
              <a:gd name="T55" fmla="*/ 127 h 128"/>
              <a:gd name="T56" fmla="*/ 88 w 106"/>
              <a:gd name="T57" fmla="*/ 118 h 128"/>
              <a:gd name="T58" fmla="*/ 63 w 106"/>
              <a:gd name="T59" fmla="*/ 114 h 128"/>
              <a:gd name="T60" fmla="*/ 35 w 106"/>
              <a:gd name="T61" fmla="*/ 114 h 128"/>
              <a:gd name="T62" fmla="*/ 17 w 106"/>
              <a:gd name="T63" fmla="*/ 107 h 128"/>
              <a:gd name="T64" fmla="*/ 12 w 106"/>
              <a:gd name="T65" fmla="*/ 102 h 128"/>
              <a:gd name="T66" fmla="*/ 9 w 106"/>
              <a:gd name="T67" fmla="*/ 102 h 128"/>
              <a:gd name="T68" fmla="*/ 5 w 106"/>
              <a:gd name="T69" fmla="*/ 101 h 128"/>
              <a:gd name="T70" fmla="*/ 1 w 106"/>
              <a:gd name="T71" fmla="*/ 97 h 128"/>
              <a:gd name="T72" fmla="*/ 0 w 106"/>
              <a:gd name="T73" fmla="*/ 91 h 128"/>
              <a:gd name="T74" fmla="*/ 1 w 106"/>
              <a:gd name="T75" fmla="*/ 84 h 128"/>
              <a:gd name="T76" fmla="*/ 3 w 106"/>
              <a:gd name="T77" fmla="*/ 59 h 128"/>
              <a:gd name="T78" fmla="*/ 11 w 106"/>
              <a:gd name="T79" fmla="*/ 38 h 128"/>
              <a:gd name="T80" fmla="*/ 16 w 106"/>
              <a:gd name="T81" fmla="*/ 30 h 128"/>
              <a:gd name="T82" fmla="*/ 14 w 106"/>
              <a:gd name="T83" fmla="*/ 25 h 128"/>
              <a:gd name="T84" fmla="*/ 20 w 106"/>
              <a:gd name="T85" fmla="*/ 13 h 128"/>
              <a:gd name="T86" fmla="*/ 39 w 106"/>
              <a:gd name="T87" fmla="*/ 5 h 128"/>
              <a:gd name="T88" fmla="*/ 63 w 106"/>
              <a:gd name="T89"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6" h="128">
                <a:moveTo>
                  <a:pt x="37" y="97"/>
                </a:moveTo>
                <a:lnTo>
                  <a:pt x="37" y="98"/>
                </a:lnTo>
                <a:lnTo>
                  <a:pt x="38" y="98"/>
                </a:lnTo>
                <a:lnTo>
                  <a:pt x="38" y="101"/>
                </a:lnTo>
                <a:lnTo>
                  <a:pt x="41" y="102"/>
                </a:lnTo>
                <a:lnTo>
                  <a:pt x="42" y="103"/>
                </a:lnTo>
                <a:lnTo>
                  <a:pt x="46" y="104"/>
                </a:lnTo>
                <a:lnTo>
                  <a:pt x="50" y="106"/>
                </a:lnTo>
                <a:lnTo>
                  <a:pt x="55" y="106"/>
                </a:lnTo>
                <a:lnTo>
                  <a:pt x="60" y="106"/>
                </a:lnTo>
                <a:lnTo>
                  <a:pt x="66" y="104"/>
                </a:lnTo>
                <a:lnTo>
                  <a:pt x="68" y="102"/>
                </a:lnTo>
                <a:lnTo>
                  <a:pt x="71" y="101"/>
                </a:lnTo>
                <a:lnTo>
                  <a:pt x="72" y="99"/>
                </a:lnTo>
                <a:lnTo>
                  <a:pt x="73" y="98"/>
                </a:lnTo>
                <a:lnTo>
                  <a:pt x="73" y="97"/>
                </a:lnTo>
                <a:lnTo>
                  <a:pt x="59" y="99"/>
                </a:lnTo>
                <a:lnTo>
                  <a:pt x="47" y="99"/>
                </a:lnTo>
                <a:lnTo>
                  <a:pt x="39" y="98"/>
                </a:lnTo>
                <a:lnTo>
                  <a:pt x="37" y="97"/>
                </a:lnTo>
                <a:close/>
                <a:moveTo>
                  <a:pt x="63" y="0"/>
                </a:moveTo>
                <a:lnTo>
                  <a:pt x="69" y="2"/>
                </a:lnTo>
                <a:lnTo>
                  <a:pt x="73" y="8"/>
                </a:lnTo>
                <a:lnTo>
                  <a:pt x="76" y="13"/>
                </a:lnTo>
                <a:lnTo>
                  <a:pt x="76" y="18"/>
                </a:lnTo>
                <a:lnTo>
                  <a:pt x="76" y="23"/>
                </a:lnTo>
                <a:lnTo>
                  <a:pt x="76" y="25"/>
                </a:lnTo>
                <a:lnTo>
                  <a:pt x="73" y="27"/>
                </a:lnTo>
                <a:lnTo>
                  <a:pt x="72" y="29"/>
                </a:lnTo>
                <a:lnTo>
                  <a:pt x="69" y="29"/>
                </a:lnTo>
                <a:lnTo>
                  <a:pt x="68" y="27"/>
                </a:lnTo>
                <a:lnTo>
                  <a:pt x="67" y="26"/>
                </a:lnTo>
                <a:lnTo>
                  <a:pt x="66" y="25"/>
                </a:lnTo>
                <a:lnTo>
                  <a:pt x="64" y="23"/>
                </a:lnTo>
                <a:lnTo>
                  <a:pt x="63" y="25"/>
                </a:lnTo>
                <a:lnTo>
                  <a:pt x="55" y="29"/>
                </a:lnTo>
                <a:lnTo>
                  <a:pt x="49" y="29"/>
                </a:lnTo>
                <a:lnTo>
                  <a:pt x="43" y="27"/>
                </a:lnTo>
                <a:lnTo>
                  <a:pt x="42" y="25"/>
                </a:lnTo>
                <a:lnTo>
                  <a:pt x="37" y="30"/>
                </a:lnTo>
                <a:lnTo>
                  <a:pt x="37" y="38"/>
                </a:lnTo>
                <a:lnTo>
                  <a:pt x="38" y="47"/>
                </a:lnTo>
                <a:lnTo>
                  <a:pt x="41" y="56"/>
                </a:lnTo>
                <a:lnTo>
                  <a:pt x="42" y="65"/>
                </a:lnTo>
                <a:lnTo>
                  <a:pt x="45" y="63"/>
                </a:lnTo>
                <a:lnTo>
                  <a:pt x="49" y="60"/>
                </a:lnTo>
                <a:lnTo>
                  <a:pt x="56" y="57"/>
                </a:lnTo>
                <a:lnTo>
                  <a:pt x="64" y="56"/>
                </a:lnTo>
                <a:lnTo>
                  <a:pt x="73" y="59"/>
                </a:lnTo>
                <a:lnTo>
                  <a:pt x="83" y="68"/>
                </a:lnTo>
                <a:lnTo>
                  <a:pt x="89" y="61"/>
                </a:lnTo>
                <a:lnTo>
                  <a:pt x="97" y="59"/>
                </a:lnTo>
                <a:lnTo>
                  <a:pt x="104" y="56"/>
                </a:lnTo>
                <a:lnTo>
                  <a:pt x="106" y="56"/>
                </a:lnTo>
                <a:lnTo>
                  <a:pt x="106" y="128"/>
                </a:lnTo>
                <a:lnTo>
                  <a:pt x="102" y="127"/>
                </a:lnTo>
                <a:lnTo>
                  <a:pt x="96" y="124"/>
                </a:lnTo>
                <a:lnTo>
                  <a:pt x="88" y="118"/>
                </a:lnTo>
                <a:lnTo>
                  <a:pt x="81" y="107"/>
                </a:lnTo>
                <a:lnTo>
                  <a:pt x="63" y="114"/>
                </a:lnTo>
                <a:lnTo>
                  <a:pt x="47" y="115"/>
                </a:lnTo>
                <a:lnTo>
                  <a:pt x="35" y="114"/>
                </a:lnTo>
                <a:lnTo>
                  <a:pt x="25" y="111"/>
                </a:lnTo>
                <a:lnTo>
                  <a:pt x="17" y="107"/>
                </a:lnTo>
                <a:lnTo>
                  <a:pt x="13" y="103"/>
                </a:lnTo>
                <a:lnTo>
                  <a:pt x="12" y="102"/>
                </a:lnTo>
                <a:lnTo>
                  <a:pt x="12" y="102"/>
                </a:lnTo>
                <a:lnTo>
                  <a:pt x="9" y="102"/>
                </a:lnTo>
                <a:lnTo>
                  <a:pt x="8" y="102"/>
                </a:lnTo>
                <a:lnTo>
                  <a:pt x="5" y="101"/>
                </a:lnTo>
                <a:lnTo>
                  <a:pt x="4" y="99"/>
                </a:lnTo>
                <a:lnTo>
                  <a:pt x="1" y="97"/>
                </a:lnTo>
                <a:lnTo>
                  <a:pt x="0" y="94"/>
                </a:lnTo>
                <a:lnTo>
                  <a:pt x="0" y="91"/>
                </a:lnTo>
                <a:lnTo>
                  <a:pt x="0" y="87"/>
                </a:lnTo>
                <a:lnTo>
                  <a:pt x="1" y="84"/>
                </a:lnTo>
                <a:lnTo>
                  <a:pt x="0" y="70"/>
                </a:lnTo>
                <a:lnTo>
                  <a:pt x="3" y="59"/>
                </a:lnTo>
                <a:lnTo>
                  <a:pt x="5" y="47"/>
                </a:lnTo>
                <a:lnTo>
                  <a:pt x="11" y="38"/>
                </a:lnTo>
                <a:lnTo>
                  <a:pt x="13" y="32"/>
                </a:lnTo>
                <a:lnTo>
                  <a:pt x="16" y="30"/>
                </a:lnTo>
                <a:lnTo>
                  <a:pt x="14" y="29"/>
                </a:lnTo>
                <a:lnTo>
                  <a:pt x="14" y="25"/>
                </a:lnTo>
                <a:lnTo>
                  <a:pt x="17" y="19"/>
                </a:lnTo>
                <a:lnTo>
                  <a:pt x="20" y="13"/>
                </a:lnTo>
                <a:lnTo>
                  <a:pt x="28" y="9"/>
                </a:lnTo>
                <a:lnTo>
                  <a:pt x="39" y="5"/>
                </a:lnTo>
                <a:lnTo>
                  <a:pt x="54" y="1"/>
                </a:lnTo>
                <a:lnTo>
                  <a:pt x="63" y="0"/>
                </a:lnTo>
                <a:close/>
              </a:path>
            </a:pathLst>
          </a:custGeom>
          <a:solidFill>
            <a:srgbClr val="F2F2F2"/>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zh-CN" altLang="en-US" sz="3200"/>
          </a:p>
        </p:txBody>
      </p:sp>
      <p:sp>
        <p:nvSpPr>
          <p:cNvPr id="67" name="Freeform 131"/>
          <p:cNvSpPr>
            <a:spLocks noChangeAspect="1" noEditPoints="1"/>
          </p:cNvSpPr>
          <p:nvPr/>
        </p:nvSpPr>
        <p:spPr bwMode="auto">
          <a:xfrm>
            <a:off x="9512714" y="2296453"/>
            <a:ext cx="725540" cy="720000"/>
          </a:xfrm>
          <a:custGeom>
            <a:avLst/>
            <a:gdLst>
              <a:gd name="T0" fmla="*/ 53 w 131"/>
              <a:gd name="T1" fmla="*/ 58 h 130"/>
              <a:gd name="T2" fmla="*/ 72 w 131"/>
              <a:gd name="T3" fmla="*/ 77 h 130"/>
              <a:gd name="T4" fmla="*/ 45 w 131"/>
              <a:gd name="T5" fmla="*/ 85 h 130"/>
              <a:gd name="T6" fmla="*/ 53 w 131"/>
              <a:gd name="T7" fmla="*/ 58 h 130"/>
              <a:gd name="T8" fmla="*/ 100 w 131"/>
              <a:gd name="T9" fmla="*/ 11 h 130"/>
              <a:gd name="T10" fmla="*/ 120 w 131"/>
              <a:gd name="T11" fmla="*/ 30 h 130"/>
              <a:gd name="T12" fmla="*/ 76 w 131"/>
              <a:gd name="T13" fmla="*/ 75 h 130"/>
              <a:gd name="T14" fmla="*/ 55 w 131"/>
              <a:gd name="T15" fmla="*/ 55 h 130"/>
              <a:gd name="T16" fmla="*/ 100 w 131"/>
              <a:gd name="T17" fmla="*/ 11 h 130"/>
              <a:gd name="T18" fmla="*/ 21 w 131"/>
              <a:gd name="T19" fmla="*/ 3 h 130"/>
              <a:gd name="T20" fmla="*/ 89 w 131"/>
              <a:gd name="T21" fmla="*/ 3 h 130"/>
              <a:gd name="T22" fmla="*/ 76 w 131"/>
              <a:gd name="T23" fmla="*/ 16 h 130"/>
              <a:gd name="T24" fmla="*/ 27 w 131"/>
              <a:gd name="T25" fmla="*/ 16 h 130"/>
              <a:gd name="T26" fmla="*/ 21 w 131"/>
              <a:gd name="T27" fmla="*/ 17 h 130"/>
              <a:gd name="T28" fmla="*/ 17 w 131"/>
              <a:gd name="T29" fmla="*/ 20 h 130"/>
              <a:gd name="T30" fmla="*/ 15 w 131"/>
              <a:gd name="T31" fmla="*/ 24 h 130"/>
              <a:gd name="T32" fmla="*/ 14 w 131"/>
              <a:gd name="T33" fmla="*/ 29 h 130"/>
              <a:gd name="T34" fmla="*/ 14 w 131"/>
              <a:gd name="T35" fmla="*/ 105 h 130"/>
              <a:gd name="T36" fmla="*/ 15 w 131"/>
              <a:gd name="T37" fmla="*/ 109 h 130"/>
              <a:gd name="T38" fmla="*/ 16 w 131"/>
              <a:gd name="T39" fmla="*/ 113 h 130"/>
              <a:gd name="T40" fmla="*/ 19 w 131"/>
              <a:gd name="T41" fmla="*/ 115 h 130"/>
              <a:gd name="T42" fmla="*/ 23 w 131"/>
              <a:gd name="T43" fmla="*/ 117 h 130"/>
              <a:gd name="T44" fmla="*/ 27 w 131"/>
              <a:gd name="T45" fmla="*/ 117 h 130"/>
              <a:gd name="T46" fmla="*/ 103 w 131"/>
              <a:gd name="T47" fmla="*/ 117 h 130"/>
              <a:gd name="T48" fmla="*/ 106 w 131"/>
              <a:gd name="T49" fmla="*/ 117 h 130"/>
              <a:gd name="T50" fmla="*/ 110 w 131"/>
              <a:gd name="T51" fmla="*/ 115 h 130"/>
              <a:gd name="T52" fmla="*/ 113 w 131"/>
              <a:gd name="T53" fmla="*/ 113 h 130"/>
              <a:gd name="T54" fmla="*/ 114 w 131"/>
              <a:gd name="T55" fmla="*/ 109 h 130"/>
              <a:gd name="T56" fmla="*/ 116 w 131"/>
              <a:gd name="T57" fmla="*/ 105 h 130"/>
              <a:gd name="T58" fmla="*/ 116 w 131"/>
              <a:gd name="T59" fmla="*/ 55 h 130"/>
              <a:gd name="T60" fmla="*/ 129 w 131"/>
              <a:gd name="T61" fmla="*/ 42 h 130"/>
              <a:gd name="T62" fmla="*/ 129 w 131"/>
              <a:gd name="T63" fmla="*/ 109 h 130"/>
              <a:gd name="T64" fmla="*/ 125 w 131"/>
              <a:gd name="T65" fmla="*/ 119 h 130"/>
              <a:gd name="T66" fmla="*/ 117 w 131"/>
              <a:gd name="T67" fmla="*/ 127 h 130"/>
              <a:gd name="T68" fmla="*/ 106 w 131"/>
              <a:gd name="T69" fmla="*/ 130 h 130"/>
              <a:gd name="T70" fmla="*/ 21 w 131"/>
              <a:gd name="T71" fmla="*/ 130 h 130"/>
              <a:gd name="T72" fmla="*/ 11 w 131"/>
              <a:gd name="T73" fmla="*/ 127 h 130"/>
              <a:gd name="T74" fmla="*/ 3 w 131"/>
              <a:gd name="T75" fmla="*/ 119 h 130"/>
              <a:gd name="T76" fmla="*/ 0 w 131"/>
              <a:gd name="T77" fmla="*/ 109 h 130"/>
              <a:gd name="T78" fmla="*/ 0 w 131"/>
              <a:gd name="T79" fmla="*/ 25 h 130"/>
              <a:gd name="T80" fmla="*/ 3 w 131"/>
              <a:gd name="T81" fmla="*/ 15 h 130"/>
              <a:gd name="T82" fmla="*/ 11 w 131"/>
              <a:gd name="T83" fmla="*/ 7 h 130"/>
              <a:gd name="T84" fmla="*/ 21 w 131"/>
              <a:gd name="T85" fmla="*/ 3 h 130"/>
              <a:gd name="T86" fmla="*/ 114 w 131"/>
              <a:gd name="T87" fmla="*/ 0 h 130"/>
              <a:gd name="T88" fmla="*/ 117 w 131"/>
              <a:gd name="T89" fmla="*/ 2 h 130"/>
              <a:gd name="T90" fmla="*/ 130 w 131"/>
              <a:gd name="T91" fmla="*/ 15 h 130"/>
              <a:gd name="T92" fmla="*/ 131 w 131"/>
              <a:gd name="T93" fmla="*/ 16 h 130"/>
              <a:gd name="T94" fmla="*/ 131 w 131"/>
              <a:gd name="T95" fmla="*/ 20 h 130"/>
              <a:gd name="T96" fmla="*/ 129 w 131"/>
              <a:gd name="T97" fmla="*/ 22 h 130"/>
              <a:gd name="T98" fmla="*/ 124 w 131"/>
              <a:gd name="T99" fmla="*/ 28 h 130"/>
              <a:gd name="T100" fmla="*/ 103 w 131"/>
              <a:gd name="T101" fmla="*/ 8 h 130"/>
              <a:gd name="T102" fmla="*/ 109 w 131"/>
              <a:gd name="T103" fmla="*/ 2 h 130"/>
              <a:gd name="T104" fmla="*/ 112 w 131"/>
              <a:gd name="T105" fmla="*/ 0 h 130"/>
              <a:gd name="T106" fmla="*/ 114 w 131"/>
              <a:gd name="T107"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1" h="130">
                <a:moveTo>
                  <a:pt x="53" y="58"/>
                </a:moveTo>
                <a:lnTo>
                  <a:pt x="72" y="77"/>
                </a:lnTo>
                <a:lnTo>
                  <a:pt x="45" y="85"/>
                </a:lnTo>
                <a:lnTo>
                  <a:pt x="53" y="58"/>
                </a:lnTo>
                <a:close/>
                <a:moveTo>
                  <a:pt x="100" y="11"/>
                </a:moveTo>
                <a:lnTo>
                  <a:pt x="120" y="30"/>
                </a:lnTo>
                <a:lnTo>
                  <a:pt x="76" y="75"/>
                </a:lnTo>
                <a:lnTo>
                  <a:pt x="55" y="55"/>
                </a:lnTo>
                <a:lnTo>
                  <a:pt x="100" y="11"/>
                </a:lnTo>
                <a:close/>
                <a:moveTo>
                  <a:pt x="21" y="3"/>
                </a:moveTo>
                <a:lnTo>
                  <a:pt x="89" y="3"/>
                </a:lnTo>
                <a:lnTo>
                  <a:pt x="76" y="16"/>
                </a:lnTo>
                <a:lnTo>
                  <a:pt x="27" y="16"/>
                </a:lnTo>
                <a:lnTo>
                  <a:pt x="21" y="17"/>
                </a:lnTo>
                <a:lnTo>
                  <a:pt x="17" y="20"/>
                </a:lnTo>
                <a:lnTo>
                  <a:pt x="15" y="24"/>
                </a:lnTo>
                <a:lnTo>
                  <a:pt x="14" y="29"/>
                </a:lnTo>
                <a:lnTo>
                  <a:pt x="14" y="105"/>
                </a:lnTo>
                <a:lnTo>
                  <a:pt x="15" y="109"/>
                </a:lnTo>
                <a:lnTo>
                  <a:pt x="16" y="113"/>
                </a:lnTo>
                <a:lnTo>
                  <a:pt x="19" y="115"/>
                </a:lnTo>
                <a:lnTo>
                  <a:pt x="23" y="117"/>
                </a:lnTo>
                <a:lnTo>
                  <a:pt x="27" y="117"/>
                </a:lnTo>
                <a:lnTo>
                  <a:pt x="103" y="117"/>
                </a:lnTo>
                <a:lnTo>
                  <a:pt x="106" y="117"/>
                </a:lnTo>
                <a:lnTo>
                  <a:pt x="110" y="115"/>
                </a:lnTo>
                <a:lnTo>
                  <a:pt x="113" y="113"/>
                </a:lnTo>
                <a:lnTo>
                  <a:pt x="114" y="109"/>
                </a:lnTo>
                <a:lnTo>
                  <a:pt x="116" y="105"/>
                </a:lnTo>
                <a:lnTo>
                  <a:pt x="116" y="55"/>
                </a:lnTo>
                <a:lnTo>
                  <a:pt x="129" y="42"/>
                </a:lnTo>
                <a:lnTo>
                  <a:pt x="129" y="109"/>
                </a:lnTo>
                <a:lnTo>
                  <a:pt x="125" y="119"/>
                </a:lnTo>
                <a:lnTo>
                  <a:pt x="117" y="127"/>
                </a:lnTo>
                <a:lnTo>
                  <a:pt x="106" y="130"/>
                </a:lnTo>
                <a:lnTo>
                  <a:pt x="21" y="130"/>
                </a:lnTo>
                <a:lnTo>
                  <a:pt x="11" y="127"/>
                </a:lnTo>
                <a:lnTo>
                  <a:pt x="3" y="119"/>
                </a:lnTo>
                <a:lnTo>
                  <a:pt x="0" y="109"/>
                </a:lnTo>
                <a:lnTo>
                  <a:pt x="0" y="25"/>
                </a:lnTo>
                <a:lnTo>
                  <a:pt x="3" y="15"/>
                </a:lnTo>
                <a:lnTo>
                  <a:pt x="11" y="7"/>
                </a:lnTo>
                <a:lnTo>
                  <a:pt x="21" y="3"/>
                </a:lnTo>
                <a:close/>
                <a:moveTo>
                  <a:pt x="114" y="0"/>
                </a:moveTo>
                <a:lnTo>
                  <a:pt x="117" y="2"/>
                </a:lnTo>
                <a:lnTo>
                  <a:pt x="130" y="15"/>
                </a:lnTo>
                <a:lnTo>
                  <a:pt x="131" y="16"/>
                </a:lnTo>
                <a:lnTo>
                  <a:pt x="131" y="20"/>
                </a:lnTo>
                <a:lnTo>
                  <a:pt x="129" y="22"/>
                </a:lnTo>
                <a:lnTo>
                  <a:pt x="124" y="28"/>
                </a:lnTo>
                <a:lnTo>
                  <a:pt x="103" y="8"/>
                </a:lnTo>
                <a:lnTo>
                  <a:pt x="109" y="2"/>
                </a:lnTo>
                <a:lnTo>
                  <a:pt x="112" y="0"/>
                </a:lnTo>
                <a:lnTo>
                  <a:pt x="114" y="0"/>
                </a:lnTo>
                <a:close/>
              </a:path>
            </a:pathLst>
          </a:custGeom>
          <a:solidFill>
            <a:srgbClr val="F2F2F2"/>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zh-CN" altLang="en-US" sz="3200"/>
          </a:p>
        </p:txBody>
      </p:sp>
      <p:sp>
        <p:nvSpPr>
          <p:cNvPr id="68" name="Freeform 218"/>
          <p:cNvSpPr>
            <a:spLocks noChangeAspect="1" noEditPoints="1"/>
          </p:cNvSpPr>
          <p:nvPr/>
        </p:nvSpPr>
        <p:spPr bwMode="auto">
          <a:xfrm>
            <a:off x="4497800" y="2296453"/>
            <a:ext cx="684879" cy="720000"/>
          </a:xfrm>
          <a:custGeom>
            <a:avLst/>
            <a:gdLst>
              <a:gd name="T0" fmla="*/ 61 w 117"/>
              <a:gd name="T1" fmla="*/ 38 h 123"/>
              <a:gd name="T2" fmla="*/ 72 w 117"/>
              <a:gd name="T3" fmla="*/ 43 h 123"/>
              <a:gd name="T4" fmla="*/ 76 w 117"/>
              <a:gd name="T5" fmla="*/ 47 h 123"/>
              <a:gd name="T6" fmla="*/ 63 w 117"/>
              <a:gd name="T7" fmla="*/ 62 h 123"/>
              <a:gd name="T8" fmla="*/ 61 w 117"/>
              <a:gd name="T9" fmla="*/ 59 h 123"/>
              <a:gd name="T10" fmla="*/ 54 w 117"/>
              <a:gd name="T11" fmla="*/ 57 h 123"/>
              <a:gd name="T12" fmla="*/ 49 w 117"/>
              <a:gd name="T13" fmla="*/ 59 h 123"/>
              <a:gd name="T14" fmla="*/ 24 w 117"/>
              <a:gd name="T15" fmla="*/ 83 h 123"/>
              <a:gd name="T16" fmla="*/ 20 w 117"/>
              <a:gd name="T17" fmla="*/ 88 h 123"/>
              <a:gd name="T18" fmla="*/ 20 w 117"/>
              <a:gd name="T19" fmla="*/ 94 h 123"/>
              <a:gd name="T20" fmla="*/ 24 w 117"/>
              <a:gd name="T21" fmla="*/ 100 h 123"/>
              <a:gd name="T22" fmla="*/ 27 w 117"/>
              <a:gd name="T23" fmla="*/ 102 h 123"/>
              <a:gd name="T24" fmla="*/ 33 w 117"/>
              <a:gd name="T25" fmla="*/ 104 h 123"/>
              <a:gd name="T26" fmla="*/ 38 w 117"/>
              <a:gd name="T27" fmla="*/ 102 h 123"/>
              <a:gd name="T28" fmla="*/ 51 w 117"/>
              <a:gd name="T29" fmla="*/ 91 h 123"/>
              <a:gd name="T30" fmla="*/ 58 w 117"/>
              <a:gd name="T31" fmla="*/ 88 h 123"/>
              <a:gd name="T32" fmla="*/ 65 w 117"/>
              <a:gd name="T33" fmla="*/ 91 h 123"/>
              <a:gd name="T34" fmla="*/ 67 w 117"/>
              <a:gd name="T35" fmla="*/ 97 h 123"/>
              <a:gd name="T36" fmla="*/ 65 w 117"/>
              <a:gd name="T37" fmla="*/ 104 h 123"/>
              <a:gd name="T38" fmla="*/ 45 w 117"/>
              <a:gd name="T39" fmla="*/ 121 h 123"/>
              <a:gd name="T40" fmla="*/ 33 w 117"/>
              <a:gd name="T41" fmla="*/ 123 h 123"/>
              <a:gd name="T42" fmla="*/ 11 w 117"/>
              <a:gd name="T43" fmla="*/ 114 h 123"/>
              <a:gd name="T44" fmla="*/ 3 w 117"/>
              <a:gd name="T45" fmla="*/ 102 h 123"/>
              <a:gd name="T46" fmla="*/ 3 w 117"/>
              <a:gd name="T47" fmla="*/ 79 h 123"/>
              <a:gd name="T48" fmla="*/ 32 w 117"/>
              <a:gd name="T49" fmla="*/ 47 h 123"/>
              <a:gd name="T50" fmla="*/ 54 w 117"/>
              <a:gd name="T51" fmla="*/ 38 h 123"/>
              <a:gd name="T52" fmla="*/ 97 w 117"/>
              <a:gd name="T53" fmla="*/ 3 h 123"/>
              <a:gd name="T54" fmla="*/ 108 w 117"/>
              <a:gd name="T55" fmla="*/ 9 h 123"/>
              <a:gd name="T56" fmla="*/ 117 w 117"/>
              <a:gd name="T57" fmla="*/ 32 h 123"/>
              <a:gd name="T58" fmla="*/ 108 w 117"/>
              <a:gd name="T59" fmla="*/ 54 h 123"/>
              <a:gd name="T60" fmla="*/ 75 w 117"/>
              <a:gd name="T61" fmla="*/ 83 h 123"/>
              <a:gd name="T62" fmla="*/ 63 w 117"/>
              <a:gd name="T63" fmla="*/ 85 h 123"/>
              <a:gd name="T64" fmla="*/ 42 w 117"/>
              <a:gd name="T65" fmla="*/ 76 h 123"/>
              <a:gd name="T66" fmla="*/ 54 w 117"/>
              <a:gd name="T67" fmla="*/ 62 h 123"/>
              <a:gd name="T68" fmla="*/ 58 w 117"/>
              <a:gd name="T69" fmla="*/ 64 h 123"/>
              <a:gd name="T70" fmla="*/ 63 w 117"/>
              <a:gd name="T71" fmla="*/ 66 h 123"/>
              <a:gd name="T72" fmla="*/ 70 w 117"/>
              <a:gd name="T73" fmla="*/ 64 h 123"/>
              <a:gd name="T74" fmla="*/ 95 w 117"/>
              <a:gd name="T75" fmla="*/ 41 h 123"/>
              <a:gd name="T76" fmla="*/ 97 w 117"/>
              <a:gd name="T77" fmla="*/ 36 h 123"/>
              <a:gd name="T78" fmla="*/ 97 w 117"/>
              <a:gd name="T79" fmla="*/ 29 h 123"/>
              <a:gd name="T80" fmla="*/ 95 w 117"/>
              <a:gd name="T81" fmla="*/ 24 h 123"/>
              <a:gd name="T82" fmla="*/ 91 w 117"/>
              <a:gd name="T83" fmla="*/ 21 h 123"/>
              <a:gd name="T84" fmla="*/ 86 w 117"/>
              <a:gd name="T85" fmla="*/ 19 h 123"/>
              <a:gd name="T86" fmla="*/ 79 w 117"/>
              <a:gd name="T87" fmla="*/ 21 h 123"/>
              <a:gd name="T88" fmla="*/ 67 w 117"/>
              <a:gd name="T89" fmla="*/ 32 h 123"/>
              <a:gd name="T90" fmla="*/ 61 w 117"/>
              <a:gd name="T91" fmla="*/ 34 h 123"/>
              <a:gd name="T92" fmla="*/ 54 w 117"/>
              <a:gd name="T93" fmla="*/ 32 h 123"/>
              <a:gd name="T94" fmla="*/ 51 w 117"/>
              <a:gd name="T95" fmla="*/ 25 h 123"/>
              <a:gd name="T96" fmla="*/ 54 w 117"/>
              <a:gd name="T97" fmla="*/ 19 h 123"/>
              <a:gd name="T98" fmla="*/ 74 w 117"/>
              <a:gd name="T99" fmla="*/ 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7" h="123">
                <a:moveTo>
                  <a:pt x="54" y="38"/>
                </a:moveTo>
                <a:lnTo>
                  <a:pt x="61" y="38"/>
                </a:lnTo>
                <a:lnTo>
                  <a:pt x="66" y="41"/>
                </a:lnTo>
                <a:lnTo>
                  <a:pt x="72" y="43"/>
                </a:lnTo>
                <a:lnTo>
                  <a:pt x="75" y="45"/>
                </a:lnTo>
                <a:lnTo>
                  <a:pt x="76" y="47"/>
                </a:lnTo>
                <a:lnTo>
                  <a:pt x="78" y="47"/>
                </a:lnTo>
                <a:lnTo>
                  <a:pt x="63" y="62"/>
                </a:lnTo>
                <a:lnTo>
                  <a:pt x="62" y="60"/>
                </a:lnTo>
                <a:lnTo>
                  <a:pt x="61" y="59"/>
                </a:lnTo>
                <a:lnTo>
                  <a:pt x="57" y="58"/>
                </a:lnTo>
                <a:lnTo>
                  <a:pt x="54" y="57"/>
                </a:lnTo>
                <a:lnTo>
                  <a:pt x="51" y="58"/>
                </a:lnTo>
                <a:lnTo>
                  <a:pt x="49" y="59"/>
                </a:lnTo>
                <a:lnTo>
                  <a:pt x="46" y="60"/>
                </a:lnTo>
                <a:lnTo>
                  <a:pt x="24" y="83"/>
                </a:lnTo>
                <a:lnTo>
                  <a:pt x="21" y="85"/>
                </a:lnTo>
                <a:lnTo>
                  <a:pt x="20" y="88"/>
                </a:lnTo>
                <a:lnTo>
                  <a:pt x="20" y="91"/>
                </a:lnTo>
                <a:lnTo>
                  <a:pt x="20" y="94"/>
                </a:lnTo>
                <a:lnTo>
                  <a:pt x="21" y="97"/>
                </a:lnTo>
                <a:lnTo>
                  <a:pt x="24" y="100"/>
                </a:lnTo>
                <a:lnTo>
                  <a:pt x="24" y="100"/>
                </a:lnTo>
                <a:lnTo>
                  <a:pt x="27" y="102"/>
                </a:lnTo>
                <a:lnTo>
                  <a:pt x="31" y="104"/>
                </a:lnTo>
                <a:lnTo>
                  <a:pt x="33" y="104"/>
                </a:lnTo>
                <a:lnTo>
                  <a:pt x="36" y="104"/>
                </a:lnTo>
                <a:lnTo>
                  <a:pt x="38" y="102"/>
                </a:lnTo>
                <a:lnTo>
                  <a:pt x="41" y="100"/>
                </a:lnTo>
                <a:lnTo>
                  <a:pt x="51" y="91"/>
                </a:lnTo>
                <a:lnTo>
                  <a:pt x="54" y="89"/>
                </a:lnTo>
                <a:lnTo>
                  <a:pt x="58" y="88"/>
                </a:lnTo>
                <a:lnTo>
                  <a:pt x="61" y="89"/>
                </a:lnTo>
                <a:lnTo>
                  <a:pt x="65" y="91"/>
                </a:lnTo>
                <a:lnTo>
                  <a:pt x="66" y="94"/>
                </a:lnTo>
                <a:lnTo>
                  <a:pt x="67" y="97"/>
                </a:lnTo>
                <a:lnTo>
                  <a:pt x="66" y="101"/>
                </a:lnTo>
                <a:lnTo>
                  <a:pt x="65" y="104"/>
                </a:lnTo>
                <a:lnTo>
                  <a:pt x="55" y="114"/>
                </a:lnTo>
                <a:lnTo>
                  <a:pt x="45" y="121"/>
                </a:lnTo>
                <a:lnTo>
                  <a:pt x="33" y="123"/>
                </a:lnTo>
                <a:lnTo>
                  <a:pt x="33" y="123"/>
                </a:lnTo>
                <a:lnTo>
                  <a:pt x="21" y="121"/>
                </a:lnTo>
                <a:lnTo>
                  <a:pt x="11" y="114"/>
                </a:lnTo>
                <a:lnTo>
                  <a:pt x="10" y="113"/>
                </a:lnTo>
                <a:lnTo>
                  <a:pt x="3" y="102"/>
                </a:lnTo>
                <a:lnTo>
                  <a:pt x="0" y="91"/>
                </a:lnTo>
                <a:lnTo>
                  <a:pt x="3" y="79"/>
                </a:lnTo>
                <a:lnTo>
                  <a:pt x="10" y="70"/>
                </a:lnTo>
                <a:lnTo>
                  <a:pt x="32" y="47"/>
                </a:lnTo>
                <a:lnTo>
                  <a:pt x="42" y="40"/>
                </a:lnTo>
                <a:lnTo>
                  <a:pt x="54" y="38"/>
                </a:lnTo>
                <a:close/>
                <a:moveTo>
                  <a:pt x="86" y="0"/>
                </a:moveTo>
                <a:lnTo>
                  <a:pt x="97" y="3"/>
                </a:lnTo>
                <a:lnTo>
                  <a:pt x="107" y="9"/>
                </a:lnTo>
                <a:lnTo>
                  <a:pt x="108" y="9"/>
                </a:lnTo>
                <a:lnTo>
                  <a:pt x="114" y="20"/>
                </a:lnTo>
                <a:lnTo>
                  <a:pt x="117" y="32"/>
                </a:lnTo>
                <a:lnTo>
                  <a:pt x="114" y="43"/>
                </a:lnTo>
                <a:lnTo>
                  <a:pt x="108" y="54"/>
                </a:lnTo>
                <a:lnTo>
                  <a:pt x="86" y="76"/>
                </a:lnTo>
                <a:lnTo>
                  <a:pt x="75" y="83"/>
                </a:lnTo>
                <a:lnTo>
                  <a:pt x="63" y="85"/>
                </a:lnTo>
                <a:lnTo>
                  <a:pt x="63" y="85"/>
                </a:lnTo>
                <a:lnTo>
                  <a:pt x="51" y="83"/>
                </a:lnTo>
                <a:lnTo>
                  <a:pt x="42" y="76"/>
                </a:lnTo>
                <a:lnTo>
                  <a:pt x="41" y="75"/>
                </a:lnTo>
                <a:lnTo>
                  <a:pt x="54" y="62"/>
                </a:lnTo>
                <a:lnTo>
                  <a:pt x="55" y="63"/>
                </a:lnTo>
                <a:lnTo>
                  <a:pt x="58" y="64"/>
                </a:lnTo>
                <a:lnTo>
                  <a:pt x="61" y="66"/>
                </a:lnTo>
                <a:lnTo>
                  <a:pt x="63" y="66"/>
                </a:lnTo>
                <a:lnTo>
                  <a:pt x="67" y="66"/>
                </a:lnTo>
                <a:lnTo>
                  <a:pt x="70" y="64"/>
                </a:lnTo>
                <a:lnTo>
                  <a:pt x="72" y="63"/>
                </a:lnTo>
                <a:lnTo>
                  <a:pt x="95" y="41"/>
                </a:lnTo>
                <a:lnTo>
                  <a:pt x="96" y="38"/>
                </a:lnTo>
                <a:lnTo>
                  <a:pt x="97" y="36"/>
                </a:lnTo>
                <a:lnTo>
                  <a:pt x="97" y="32"/>
                </a:lnTo>
                <a:lnTo>
                  <a:pt x="97" y="29"/>
                </a:lnTo>
                <a:lnTo>
                  <a:pt x="96" y="26"/>
                </a:lnTo>
                <a:lnTo>
                  <a:pt x="95" y="24"/>
                </a:lnTo>
                <a:lnTo>
                  <a:pt x="93" y="22"/>
                </a:lnTo>
                <a:lnTo>
                  <a:pt x="91" y="21"/>
                </a:lnTo>
                <a:lnTo>
                  <a:pt x="88" y="20"/>
                </a:lnTo>
                <a:lnTo>
                  <a:pt x="86" y="19"/>
                </a:lnTo>
                <a:lnTo>
                  <a:pt x="82" y="20"/>
                </a:lnTo>
                <a:lnTo>
                  <a:pt x="79" y="21"/>
                </a:lnTo>
                <a:lnTo>
                  <a:pt x="76" y="22"/>
                </a:lnTo>
                <a:lnTo>
                  <a:pt x="67" y="32"/>
                </a:lnTo>
                <a:lnTo>
                  <a:pt x="65" y="34"/>
                </a:lnTo>
                <a:lnTo>
                  <a:pt x="61" y="34"/>
                </a:lnTo>
                <a:lnTo>
                  <a:pt x="57" y="34"/>
                </a:lnTo>
                <a:lnTo>
                  <a:pt x="54" y="32"/>
                </a:lnTo>
                <a:lnTo>
                  <a:pt x="51" y="29"/>
                </a:lnTo>
                <a:lnTo>
                  <a:pt x="51" y="25"/>
                </a:lnTo>
                <a:lnTo>
                  <a:pt x="51" y="21"/>
                </a:lnTo>
                <a:lnTo>
                  <a:pt x="54" y="19"/>
                </a:lnTo>
                <a:lnTo>
                  <a:pt x="63" y="9"/>
                </a:lnTo>
                <a:lnTo>
                  <a:pt x="74" y="3"/>
                </a:lnTo>
                <a:lnTo>
                  <a:pt x="86" y="0"/>
                </a:lnTo>
                <a:close/>
              </a:path>
            </a:pathLst>
          </a:custGeom>
          <a:solidFill>
            <a:srgbClr val="F2F2F2"/>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zh-CN" altLang="en-US" sz="3200"/>
          </a:p>
        </p:txBody>
      </p:sp>
      <p:sp>
        <p:nvSpPr>
          <p:cNvPr id="69" name="Freeform 19"/>
          <p:cNvSpPr>
            <a:spLocks noChangeAspect="1" noEditPoints="1"/>
          </p:cNvSpPr>
          <p:nvPr/>
        </p:nvSpPr>
        <p:spPr bwMode="auto">
          <a:xfrm>
            <a:off x="6975921" y="2296453"/>
            <a:ext cx="743227" cy="720000"/>
          </a:xfrm>
          <a:custGeom>
            <a:avLst/>
            <a:gdLst>
              <a:gd name="T0" fmla="*/ 38 w 128"/>
              <a:gd name="T1" fmla="*/ 16 h 124"/>
              <a:gd name="T2" fmla="*/ 31 w 128"/>
              <a:gd name="T3" fmla="*/ 20 h 124"/>
              <a:gd name="T4" fmla="*/ 27 w 128"/>
              <a:gd name="T5" fmla="*/ 25 h 124"/>
              <a:gd name="T6" fmla="*/ 31 w 128"/>
              <a:gd name="T7" fmla="*/ 30 h 124"/>
              <a:gd name="T8" fmla="*/ 38 w 128"/>
              <a:gd name="T9" fmla="*/ 33 h 124"/>
              <a:gd name="T10" fmla="*/ 47 w 128"/>
              <a:gd name="T11" fmla="*/ 33 h 124"/>
              <a:gd name="T12" fmla="*/ 55 w 128"/>
              <a:gd name="T13" fmla="*/ 30 h 124"/>
              <a:gd name="T14" fmla="*/ 57 w 128"/>
              <a:gd name="T15" fmla="*/ 25 h 124"/>
              <a:gd name="T16" fmla="*/ 55 w 128"/>
              <a:gd name="T17" fmla="*/ 20 h 124"/>
              <a:gd name="T18" fmla="*/ 47 w 128"/>
              <a:gd name="T19" fmla="*/ 16 h 124"/>
              <a:gd name="T20" fmla="*/ 43 w 128"/>
              <a:gd name="T21" fmla="*/ 0 h 124"/>
              <a:gd name="T22" fmla="*/ 70 w 128"/>
              <a:gd name="T23" fmla="*/ 7 h 124"/>
              <a:gd name="T24" fmla="*/ 84 w 128"/>
              <a:gd name="T25" fmla="*/ 24 h 124"/>
              <a:gd name="T26" fmla="*/ 84 w 128"/>
              <a:gd name="T27" fmla="*/ 24 h 124"/>
              <a:gd name="T28" fmla="*/ 84 w 128"/>
              <a:gd name="T29" fmla="*/ 25 h 124"/>
              <a:gd name="T30" fmla="*/ 128 w 128"/>
              <a:gd name="T31" fmla="*/ 42 h 124"/>
              <a:gd name="T32" fmla="*/ 42 w 128"/>
              <a:gd name="T33" fmla="*/ 124 h 124"/>
              <a:gd name="T34" fmla="*/ 26 w 128"/>
              <a:gd name="T35" fmla="*/ 122 h 124"/>
              <a:gd name="T36" fmla="*/ 6 w 128"/>
              <a:gd name="T37" fmla="*/ 109 h 124"/>
              <a:gd name="T38" fmla="*/ 1 w 128"/>
              <a:gd name="T39" fmla="*/ 94 h 124"/>
              <a:gd name="T40" fmla="*/ 0 w 128"/>
              <a:gd name="T41" fmla="*/ 88 h 124"/>
              <a:gd name="T42" fmla="*/ 8 w 128"/>
              <a:gd name="T43" fmla="*/ 49 h 124"/>
              <a:gd name="T44" fmla="*/ 9 w 128"/>
              <a:gd name="T45" fmla="*/ 90 h 124"/>
              <a:gd name="T46" fmla="*/ 14 w 128"/>
              <a:gd name="T47" fmla="*/ 105 h 124"/>
              <a:gd name="T48" fmla="*/ 23 w 128"/>
              <a:gd name="T49" fmla="*/ 90 h 124"/>
              <a:gd name="T50" fmla="*/ 29 w 128"/>
              <a:gd name="T51" fmla="*/ 114 h 124"/>
              <a:gd name="T52" fmla="*/ 39 w 128"/>
              <a:gd name="T53" fmla="*/ 117 h 124"/>
              <a:gd name="T54" fmla="*/ 44 w 128"/>
              <a:gd name="T55" fmla="*/ 90 h 124"/>
              <a:gd name="T56" fmla="*/ 57 w 128"/>
              <a:gd name="T57" fmla="*/ 117 h 124"/>
              <a:gd name="T58" fmla="*/ 59 w 128"/>
              <a:gd name="T59" fmla="*/ 75 h 124"/>
              <a:gd name="T60" fmla="*/ 63 w 128"/>
              <a:gd name="T61" fmla="*/ 72 h 124"/>
              <a:gd name="T62" fmla="*/ 67 w 128"/>
              <a:gd name="T63" fmla="*/ 75 h 124"/>
              <a:gd name="T64" fmla="*/ 68 w 128"/>
              <a:gd name="T65" fmla="*/ 117 h 124"/>
              <a:gd name="T66" fmla="*/ 81 w 128"/>
              <a:gd name="T67" fmla="*/ 90 h 124"/>
              <a:gd name="T68" fmla="*/ 86 w 128"/>
              <a:gd name="T69" fmla="*/ 117 h 124"/>
              <a:gd name="T70" fmla="*/ 99 w 128"/>
              <a:gd name="T71" fmla="*/ 90 h 124"/>
              <a:gd name="T72" fmla="*/ 104 w 128"/>
              <a:gd name="T73" fmla="*/ 117 h 124"/>
              <a:gd name="T74" fmla="*/ 120 w 128"/>
              <a:gd name="T75" fmla="*/ 50 h 124"/>
              <a:gd name="T76" fmla="*/ 42 w 128"/>
              <a:gd name="T77" fmla="*/ 50 h 124"/>
              <a:gd name="T78" fmla="*/ 13 w 128"/>
              <a:gd name="T79" fmla="*/ 42 h 124"/>
              <a:gd name="T80" fmla="*/ 1 w 128"/>
              <a:gd name="T81" fmla="*/ 25 h 124"/>
              <a:gd name="T82" fmla="*/ 13 w 128"/>
              <a:gd name="T83" fmla="*/ 7 h 124"/>
              <a:gd name="T84" fmla="*/ 43 w 128"/>
              <a:gd name="T85"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8" h="124">
                <a:moveTo>
                  <a:pt x="43" y="16"/>
                </a:moveTo>
                <a:lnTo>
                  <a:pt x="38" y="16"/>
                </a:lnTo>
                <a:lnTo>
                  <a:pt x="34" y="17"/>
                </a:lnTo>
                <a:lnTo>
                  <a:pt x="31" y="20"/>
                </a:lnTo>
                <a:lnTo>
                  <a:pt x="29" y="22"/>
                </a:lnTo>
                <a:lnTo>
                  <a:pt x="27" y="25"/>
                </a:lnTo>
                <a:lnTo>
                  <a:pt x="29" y="28"/>
                </a:lnTo>
                <a:lnTo>
                  <a:pt x="31" y="30"/>
                </a:lnTo>
                <a:lnTo>
                  <a:pt x="34" y="32"/>
                </a:lnTo>
                <a:lnTo>
                  <a:pt x="38" y="33"/>
                </a:lnTo>
                <a:lnTo>
                  <a:pt x="43" y="33"/>
                </a:lnTo>
                <a:lnTo>
                  <a:pt x="47" y="33"/>
                </a:lnTo>
                <a:lnTo>
                  <a:pt x="51" y="32"/>
                </a:lnTo>
                <a:lnTo>
                  <a:pt x="55" y="30"/>
                </a:lnTo>
                <a:lnTo>
                  <a:pt x="56" y="28"/>
                </a:lnTo>
                <a:lnTo>
                  <a:pt x="57" y="25"/>
                </a:lnTo>
                <a:lnTo>
                  <a:pt x="56" y="22"/>
                </a:lnTo>
                <a:lnTo>
                  <a:pt x="55" y="20"/>
                </a:lnTo>
                <a:lnTo>
                  <a:pt x="51" y="17"/>
                </a:lnTo>
                <a:lnTo>
                  <a:pt x="47" y="16"/>
                </a:lnTo>
                <a:lnTo>
                  <a:pt x="43" y="16"/>
                </a:lnTo>
                <a:close/>
                <a:moveTo>
                  <a:pt x="43" y="0"/>
                </a:moveTo>
                <a:lnTo>
                  <a:pt x="59" y="1"/>
                </a:lnTo>
                <a:lnTo>
                  <a:pt x="70" y="7"/>
                </a:lnTo>
                <a:lnTo>
                  <a:pt x="80" y="15"/>
                </a:lnTo>
                <a:lnTo>
                  <a:pt x="84" y="24"/>
                </a:lnTo>
                <a:lnTo>
                  <a:pt x="84" y="24"/>
                </a:lnTo>
                <a:lnTo>
                  <a:pt x="84" y="24"/>
                </a:lnTo>
                <a:lnTo>
                  <a:pt x="84" y="25"/>
                </a:lnTo>
                <a:lnTo>
                  <a:pt x="84" y="25"/>
                </a:lnTo>
                <a:lnTo>
                  <a:pt x="84" y="42"/>
                </a:lnTo>
                <a:lnTo>
                  <a:pt x="128" y="42"/>
                </a:lnTo>
                <a:lnTo>
                  <a:pt x="128" y="124"/>
                </a:lnTo>
                <a:lnTo>
                  <a:pt x="42" y="124"/>
                </a:lnTo>
                <a:lnTo>
                  <a:pt x="42" y="124"/>
                </a:lnTo>
                <a:lnTo>
                  <a:pt x="26" y="122"/>
                </a:lnTo>
                <a:lnTo>
                  <a:pt x="14" y="117"/>
                </a:lnTo>
                <a:lnTo>
                  <a:pt x="6" y="109"/>
                </a:lnTo>
                <a:lnTo>
                  <a:pt x="2" y="101"/>
                </a:lnTo>
                <a:lnTo>
                  <a:pt x="1" y="94"/>
                </a:lnTo>
                <a:lnTo>
                  <a:pt x="0" y="89"/>
                </a:lnTo>
                <a:lnTo>
                  <a:pt x="0" y="88"/>
                </a:lnTo>
                <a:lnTo>
                  <a:pt x="0" y="42"/>
                </a:lnTo>
                <a:lnTo>
                  <a:pt x="8" y="49"/>
                </a:lnTo>
                <a:lnTo>
                  <a:pt x="8" y="88"/>
                </a:lnTo>
                <a:lnTo>
                  <a:pt x="9" y="90"/>
                </a:lnTo>
                <a:lnTo>
                  <a:pt x="10" y="97"/>
                </a:lnTo>
                <a:lnTo>
                  <a:pt x="14" y="105"/>
                </a:lnTo>
                <a:lnTo>
                  <a:pt x="23" y="113"/>
                </a:lnTo>
                <a:lnTo>
                  <a:pt x="23" y="90"/>
                </a:lnTo>
                <a:lnTo>
                  <a:pt x="29" y="90"/>
                </a:lnTo>
                <a:lnTo>
                  <a:pt x="29" y="114"/>
                </a:lnTo>
                <a:lnTo>
                  <a:pt x="34" y="115"/>
                </a:lnTo>
                <a:lnTo>
                  <a:pt x="39" y="117"/>
                </a:lnTo>
                <a:lnTo>
                  <a:pt x="39" y="90"/>
                </a:lnTo>
                <a:lnTo>
                  <a:pt x="44" y="90"/>
                </a:lnTo>
                <a:lnTo>
                  <a:pt x="44" y="117"/>
                </a:lnTo>
                <a:lnTo>
                  <a:pt x="57" y="117"/>
                </a:lnTo>
                <a:lnTo>
                  <a:pt x="57" y="77"/>
                </a:lnTo>
                <a:lnTo>
                  <a:pt x="59" y="75"/>
                </a:lnTo>
                <a:lnTo>
                  <a:pt x="60" y="73"/>
                </a:lnTo>
                <a:lnTo>
                  <a:pt x="63" y="72"/>
                </a:lnTo>
                <a:lnTo>
                  <a:pt x="65" y="73"/>
                </a:lnTo>
                <a:lnTo>
                  <a:pt x="67" y="75"/>
                </a:lnTo>
                <a:lnTo>
                  <a:pt x="68" y="77"/>
                </a:lnTo>
                <a:lnTo>
                  <a:pt x="68" y="117"/>
                </a:lnTo>
                <a:lnTo>
                  <a:pt x="81" y="117"/>
                </a:lnTo>
                <a:lnTo>
                  <a:pt x="81" y="90"/>
                </a:lnTo>
                <a:lnTo>
                  <a:pt x="86" y="90"/>
                </a:lnTo>
                <a:lnTo>
                  <a:pt x="86" y="117"/>
                </a:lnTo>
                <a:lnTo>
                  <a:pt x="99" y="117"/>
                </a:lnTo>
                <a:lnTo>
                  <a:pt x="99" y="90"/>
                </a:lnTo>
                <a:lnTo>
                  <a:pt x="104" y="90"/>
                </a:lnTo>
                <a:lnTo>
                  <a:pt x="104" y="117"/>
                </a:lnTo>
                <a:lnTo>
                  <a:pt x="120" y="117"/>
                </a:lnTo>
                <a:lnTo>
                  <a:pt x="120" y="50"/>
                </a:lnTo>
                <a:lnTo>
                  <a:pt x="42" y="50"/>
                </a:lnTo>
                <a:lnTo>
                  <a:pt x="42" y="50"/>
                </a:lnTo>
                <a:lnTo>
                  <a:pt x="26" y="47"/>
                </a:lnTo>
                <a:lnTo>
                  <a:pt x="13" y="42"/>
                </a:lnTo>
                <a:lnTo>
                  <a:pt x="4" y="34"/>
                </a:lnTo>
                <a:lnTo>
                  <a:pt x="1" y="25"/>
                </a:lnTo>
                <a:lnTo>
                  <a:pt x="4" y="15"/>
                </a:lnTo>
                <a:lnTo>
                  <a:pt x="13" y="7"/>
                </a:lnTo>
                <a:lnTo>
                  <a:pt x="26" y="1"/>
                </a:lnTo>
                <a:lnTo>
                  <a:pt x="43" y="0"/>
                </a:lnTo>
                <a:close/>
              </a:path>
            </a:pathLst>
          </a:custGeom>
          <a:solidFill>
            <a:srgbClr val="F2F2F2"/>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zh-CN" altLang="en-US" sz="3200"/>
          </a:p>
        </p:txBody>
      </p:sp>
      <p:sp>
        <p:nvSpPr>
          <p:cNvPr id="70" name="矩形 69"/>
          <p:cNvSpPr/>
          <p:nvPr/>
        </p:nvSpPr>
        <p:spPr>
          <a:xfrm>
            <a:off x="1170755" y="3288424"/>
            <a:ext cx="2265387" cy="2739020"/>
          </a:xfrm>
          <a:prstGeom prst="rect">
            <a:avLst/>
          </a:prstGeom>
          <a:noFill/>
        </p:spPr>
        <p:txBody>
          <a:bodyPr wrap="square">
            <a:spAutoFit/>
          </a:bodyPr>
          <a:lstStyle/>
          <a:p>
            <a:pPr algn="ctr">
              <a:lnSpc>
                <a:spcPct val="200000"/>
              </a:lnSpc>
            </a:pPr>
            <a:r>
              <a:rPr lang="zh-CN" altLang="en-US" sz="1867" b="1" dirty="0">
                <a:solidFill>
                  <a:schemeClr val="bg1"/>
                </a:solidFill>
              </a:rPr>
              <a:t>点击此处添加标题</a:t>
            </a:r>
            <a:endParaRPr lang="en-US" altLang="zh-CN" sz="1867" b="1" dirty="0">
              <a:solidFill>
                <a:schemeClr val="bg1"/>
              </a:solidFill>
            </a:endParaRPr>
          </a:p>
          <a:p>
            <a:pPr algn="ctr">
              <a:lnSpc>
                <a:spcPct val="200000"/>
              </a:lnSpc>
            </a:pPr>
            <a:endParaRPr lang="en-US" altLang="zh-CN" sz="667" b="1" dirty="0">
              <a:solidFill>
                <a:schemeClr val="bg1"/>
              </a:solidFill>
            </a:endParaRPr>
          </a:p>
          <a:p>
            <a:pPr algn="ctr">
              <a:lnSpc>
                <a:spcPct val="130000"/>
              </a:lnSpc>
            </a:pPr>
            <a:r>
              <a:rPr lang="zh-CN" altLang="en-US" sz="1333" dirty="0">
                <a:solidFill>
                  <a:schemeClr val="bg1">
                    <a:lumMod val="95000"/>
                  </a:schemeClr>
                </a:solidFill>
              </a:rPr>
              <a:t>点击此处添加文本信息。</a:t>
            </a:r>
          </a:p>
          <a:p>
            <a:pPr algn="ctr">
              <a:lnSpc>
                <a:spcPct val="130000"/>
              </a:lnSpc>
            </a:pPr>
            <a:r>
              <a:rPr lang="zh-CN" altLang="en-US" sz="1333" dirty="0">
                <a:solidFill>
                  <a:schemeClr val="bg1">
                    <a:lumMod val="95000"/>
                  </a:schemeClr>
                </a:solidFill>
              </a:rPr>
              <a:t>标题数字等都可以通过点击和重新输入进行更改，顶部“开始”面板中可以对字体、字号、颜色、行距等进行修改。建议正文</a:t>
            </a:r>
            <a:r>
              <a:rPr lang="en-US" altLang="zh-CN" sz="1333" dirty="0">
                <a:solidFill>
                  <a:schemeClr val="bg1">
                    <a:lumMod val="95000"/>
                  </a:schemeClr>
                </a:solidFill>
              </a:rPr>
              <a:t>10</a:t>
            </a:r>
            <a:r>
              <a:rPr lang="zh-CN" altLang="en-US" sz="1333" dirty="0">
                <a:solidFill>
                  <a:schemeClr val="bg1">
                    <a:lumMod val="95000"/>
                  </a:schemeClr>
                </a:solidFill>
              </a:rPr>
              <a:t>号字，</a:t>
            </a:r>
            <a:r>
              <a:rPr lang="en-US" altLang="zh-CN" sz="1333" dirty="0">
                <a:solidFill>
                  <a:schemeClr val="bg1">
                    <a:lumMod val="95000"/>
                  </a:schemeClr>
                </a:solidFill>
              </a:rPr>
              <a:t>1.3</a:t>
            </a:r>
            <a:r>
              <a:rPr lang="zh-CN" altLang="en-US" sz="1333" dirty="0">
                <a:solidFill>
                  <a:schemeClr val="bg1">
                    <a:lumMod val="95000"/>
                  </a:schemeClr>
                </a:solidFill>
              </a:rPr>
              <a:t>倍字间距。</a:t>
            </a:r>
            <a:endParaRPr lang="en-US" altLang="zh-CN" sz="1333" dirty="0">
              <a:solidFill>
                <a:schemeClr val="bg1">
                  <a:lumMod val="95000"/>
                </a:schemeClr>
              </a:solidFill>
            </a:endParaRPr>
          </a:p>
        </p:txBody>
      </p:sp>
      <p:sp>
        <p:nvSpPr>
          <p:cNvPr id="71" name="矩形 70"/>
          <p:cNvSpPr/>
          <p:nvPr/>
        </p:nvSpPr>
        <p:spPr>
          <a:xfrm>
            <a:off x="3707546" y="3288424"/>
            <a:ext cx="2265387" cy="2739020"/>
          </a:xfrm>
          <a:prstGeom prst="rect">
            <a:avLst/>
          </a:prstGeom>
          <a:noFill/>
        </p:spPr>
        <p:txBody>
          <a:bodyPr wrap="square">
            <a:spAutoFit/>
          </a:bodyPr>
          <a:lstStyle/>
          <a:p>
            <a:pPr algn="ctr">
              <a:lnSpc>
                <a:spcPct val="200000"/>
              </a:lnSpc>
            </a:pPr>
            <a:r>
              <a:rPr lang="zh-CN" altLang="en-US" sz="1867" b="1" dirty="0">
                <a:solidFill>
                  <a:schemeClr val="bg1"/>
                </a:solidFill>
              </a:rPr>
              <a:t>点击此处添加标题</a:t>
            </a:r>
            <a:endParaRPr lang="en-US" altLang="zh-CN" sz="667" b="1" dirty="0">
              <a:solidFill>
                <a:schemeClr val="bg1"/>
              </a:solidFill>
            </a:endParaRPr>
          </a:p>
          <a:p>
            <a:pPr algn="ctr">
              <a:lnSpc>
                <a:spcPct val="200000"/>
              </a:lnSpc>
            </a:pPr>
            <a:endParaRPr lang="en-US" altLang="zh-CN" sz="667" b="1" dirty="0">
              <a:solidFill>
                <a:schemeClr val="bg1"/>
              </a:solidFill>
            </a:endParaRPr>
          </a:p>
          <a:p>
            <a:pPr algn="ctr">
              <a:lnSpc>
                <a:spcPct val="130000"/>
              </a:lnSpc>
            </a:pPr>
            <a:r>
              <a:rPr lang="zh-CN" altLang="en-US" sz="1333" dirty="0">
                <a:solidFill>
                  <a:schemeClr val="bg1"/>
                </a:solidFill>
              </a:rPr>
              <a:t>点击此处添加文本信息。</a:t>
            </a:r>
          </a:p>
          <a:p>
            <a:pPr algn="ctr">
              <a:lnSpc>
                <a:spcPct val="130000"/>
              </a:lnSpc>
            </a:pPr>
            <a:r>
              <a:rPr lang="zh-CN" altLang="en-US" sz="1333" dirty="0">
                <a:solidFill>
                  <a:schemeClr val="bg1"/>
                </a:solidFill>
              </a:rPr>
              <a:t>标题数字等都可以通过点击和重新输入进行更改，顶部“开始”面板中可以对字体、字号、颜色、行距等进行修改。建议正文</a:t>
            </a:r>
            <a:r>
              <a:rPr lang="en-US" altLang="zh-CN" sz="1333" dirty="0">
                <a:solidFill>
                  <a:schemeClr val="bg1"/>
                </a:solidFill>
              </a:rPr>
              <a:t>10</a:t>
            </a:r>
            <a:r>
              <a:rPr lang="zh-CN" altLang="en-US" sz="1333" dirty="0">
                <a:solidFill>
                  <a:schemeClr val="bg1"/>
                </a:solidFill>
              </a:rPr>
              <a:t>号字，</a:t>
            </a:r>
            <a:r>
              <a:rPr lang="en-US" altLang="zh-CN" sz="1333" dirty="0">
                <a:solidFill>
                  <a:schemeClr val="bg1"/>
                </a:solidFill>
              </a:rPr>
              <a:t>1.3</a:t>
            </a:r>
            <a:r>
              <a:rPr lang="zh-CN" altLang="en-US" sz="1333" dirty="0">
                <a:solidFill>
                  <a:schemeClr val="bg1"/>
                </a:solidFill>
              </a:rPr>
              <a:t>倍字间距。</a:t>
            </a:r>
            <a:endParaRPr lang="en-US" altLang="zh-CN" sz="1333" dirty="0">
              <a:solidFill>
                <a:schemeClr val="bg1"/>
              </a:solidFill>
            </a:endParaRPr>
          </a:p>
        </p:txBody>
      </p:sp>
      <p:sp>
        <p:nvSpPr>
          <p:cNvPr id="72" name="矩形 71"/>
          <p:cNvSpPr/>
          <p:nvPr/>
        </p:nvSpPr>
        <p:spPr>
          <a:xfrm>
            <a:off x="6214841" y="3288424"/>
            <a:ext cx="2265387" cy="2739020"/>
          </a:xfrm>
          <a:prstGeom prst="rect">
            <a:avLst/>
          </a:prstGeom>
          <a:noFill/>
        </p:spPr>
        <p:txBody>
          <a:bodyPr wrap="square">
            <a:spAutoFit/>
          </a:bodyPr>
          <a:lstStyle/>
          <a:p>
            <a:pPr algn="ctr">
              <a:lnSpc>
                <a:spcPct val="200000"/>
              </a:lnSpc>
            </a:pPr>
            <a:r>
              <a:rPr lang="zh-CN" altLang="en-US" sz="1867" b="1" dirty="0">
                <a:solidFill>
                  <a:schemeClr val="bg1"/>
                </a:solidFill>
              </a:rPr>
              <a:t>点击此处添加标题</a:t>
            </a:r>
            <a:endParaRPr lang="en-US" altLang="zh-CN" sz="667" b="1" dirty="0">
              <a:solidFill>
                <a:schemeClr val="bg1"/>
              </a:solidFill>
            </a:endParaRPr>
          </a:p>
          <a:p>
            <a:pPr algn="ctr">
              <a:lnSpc>
                <a:spcPct val="200000"/>
              </a:lnSpc>
            </a:pPr>
            <a:endParaRPr lang="en-US" altLang="zh-CN" sz="667" b="1" dirty="0">
              <a:solidFill>
                <a:schemeClr val="bg1"/>
              </a:solidFill>
            </a:endParaRPr>
          </a:p>
          <a:p>
            <a:pPr algn="ctr">
              <a:lnSpc>
                <a:spcPct val="130000"/>
              </a:lnSpc>
            </a:pPr>
            <a:r>
              <a:rPr lang="zh-CN" altLang="en-US" sz="1333" dirty="0">
                <a:solidFill>
                  <a:schemeClr val="bg1"/>
                </a:solidFill>
              </a:rPr>
              <a:t>点击此处添加文本信息。</a:t>
            </a:r>
          </a:p>
          <a:p>
            <a:pPr algn="ctr">
              <a:lnSpc>
                <a:spcPct val="130000"/>
              </a:lnSpc>
            </a:pPr>
            <a:r>
              <a:rPr lang="zh-CN" altLang="en-US" sz="1333" dirty="0">
                <a:solidFill>
                  <a:schemeClr val="bg1"/>
                </a:solidFill>
              </a:rPr>
              <a:t>标题数字等都可以通过点击和重新输入进行更改，顶部“开始”面板中可以对字体、字号、颜色、行距等进行修改。建议正文</a:t>
            </a:r>
            <a:r>
              <a:rPr lang="en-US" altLang="zh-CN" sz="1333" dirty="0">
                <a:solidFill>
                  <a:schemeClr val="bg1"/>
                </a:solidFill>
              </a:rPr>
              <a:t>10</a:t>
            </a:r>
            <a:r>
              <a:rPr lang="zh-CN" altLang="en-US" sz="1333" dirty="0">
                <a:solidFill>
                  <a:schemeClr val="bg1"/>
                </a:solidFill>
              </a:rPr>
              <a:t>号字，</a:t>
            </a:r>
            <a:r>
              <a:rPr lang="en-US" altLang="zh-CN" sz="1333" dirty="0">
                <a:solidFill>
                  <a:schemeClr val="bg1"/>
                </a:solidFill>
              </a:rPr>
              <a:t>1.3</a:t>
            </a:r>
            <a:r>
              <a:rPr lang="zh-CN" altLang="en-US" sz="1333" dirty="0">
                <a:solidFill>
                  <a:schemeClr val="bg1"/>
                </a:solidFill>
              </a:rPr>
              <a:t>倍字间距。</a:t>
            </a:r>
            <a:endParaRPr lang="en-US" altLang="zh-CN" sz="1333" dirty="0">
              <a:solidFill>
                <a:schemeClr val="bg1"/>
              </a:solidFill>
            </a:endParaRPr>
          </a:p>
        </p:txBody>
      </p:sp>
      <p:sp>
        <p:nvSpPr>
          <p:cNvPr id="73" name="矩形 72"/>
          <p:cNvSpPr/>
          <p:nvPr/>
        </p:nvSpPr>
        <p:spPr>
          <a:xfrm>
            <a:off x="8742789" y="3288424"/>
            <a:ext cx="2265387" cy="2739020"/>
          </a:xfrm>
          <a:prstGeom prst="rect">
            <a:avLst/>
          </a:prstGeom>
          <a:noFill/>
        </p:spPr>
        <p:txBody>
          <a:bodyPr wrap="square">
            <a:spAutoFit/>
          </a:bodyPr>
          <a:lstStyle/>
          <a:p>
            <a:pPr algn="ctr">
              <a:lnSpc>
                <a:spcPct val="200000"/>
              </a:lnSpc>
            </a:pPr>
            <a:r>
              <a:rPr lang="zh-CN" altLang="en-US" sz="1867" b="1" dirty="0">
                <a:solidFill>
                  <a:schemeClr val="bg1"/>
                </a:solidFill>
              </a:rPr>
              <a:t>点击此处添加标题</a:t>
            </a:r>
            <a:endParaRPr lang="en-US" altLang="zh-CN" sz="667" b="1" dirty="0">
              <a:solidFill>
                <a:schemeClr val="bg1"/>
              </a:solidFill>
            </a:endParaRPr>
          </a:p>
          <a:p>
            <a:pPr algn="ctr">
              <a:lnSpc>
                <a:spcPct val="200000"/>
              </a:lnSpc>
            </a:pPr>
            <a:endParaRPr lang="en-US" altLang="zh-CN" sz="667" b="1" dirty="0">
              <a:solidFill>
                <a:schemeClr val="bg1"/>
              </a:solidFill>
            </a:endParaRPr>
          </a:p>
          <a:p>
            <a:pPr algn="ctr">
              <a:lnSpc>
                <a:spcPct val="130000"/>
              </a:lnSpc>
            </a:pPr>
            <a:r>
              <a:rPr lang="zh-CN" altLang="en-US" sz="1333" dirty="0">
                <a:solidFill>
                  <a:schemeClr val="bg1"/>
                </a:solidFill>
              </a:rPr>
              <a:t>点击此处添加文本信息。</a:t>
            </a:r>
          </a:p>
          <a:p>
            <a:pPr algn="ctr">
              <a:lnSpc>
                <a:spcPct val="130000"/>
              </a:lnSpc>
            </a:pPr>
            <a:r>
              <a:rPr lang="zh-CN" altLang="en-US" sz="1333" dirty="0">
                <a:solidFill>
                  <a:schemeClr val="bg1"/>
                </a:solidFill>
              </a:rPr>
              <a:t>标题数字等都可以通过点击和重新输入进行更改，顶部“开始”面板中可以对字体、字号、颜色、行距等进行修改。建议正文</a:t>
            </a:r>
            <a:r>
              <a:rPr lang="en-US" altLang="zh-CN" sz="1333" dirty="0">
                <a:solidFill>
                  <a:schemeClr val="bg1"/>
                </a:solidFill>
              </a:rPr>
              <a:t>10</a:t>
            </a:r>
            <a:r>
              <a:rPr lang="zh-CN" altLang="en-US" sz="1333" dirty="0">
                <a:solidFill>
                  <a:schemeClr val="bg1"/>
                </a:solidFill>
              </a:rPr>
              <a:t>号字，</a:t>
            </a:r>
            <a:r>
              <a:rPr lang="en-US" altLang="zh-CN" sz="1333" dirty="0">
                <a:solidFill>
                  <a:schemeClr val="bg1"/>
                </a:solidFill>
              </a:rPr>
              <a:t>1.3</a:t>
            </a:r>
            <a:r>
              <a:rPr lang="zh-CN" altLang="en-US" sz="1333" dirty="0">
                <a:solidFill>
                  <a:schemeClr val="bg1"/>
                </a:solidFill>
              </a:rPr>
              <a:t>倍字间距。</a:t>
            </a:r>
            <a:endParaRPr lang="en-US" altLang="zh-CN" sz="1333" dirty="0">
              <a:solidFill>
                <a:schemeClr val="bg1"/>
              </a:solidFill>
            </a:endParaRPr>
          </a:p>
        </p:txBody>
      </p:sp>
      <p:cxnSp>
        <p:nvCxnSpPr>
          <p:cNvPr id="74" name="直接连接符 16"/>
          <p:cNvCxnSpPr/>
          <p:nvPr/>
        </p:nvCxnSpPr>
        <p:spPr>
          <a:xfrm>
            <a:off x="841607" y="3372361"/>
            <a:ext cx="1046218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75" name="组合 74"/>
          <p:cNvGrpSpPr/>
          <p:nvPr/>
        </p:nvGrpSpPr>
        <p:grpSpPr>
          <a:xfrm>
            <a:off x="355600" y="317500"/>
            <a:ext cx="11328400" cy="596900"/>
            <a:chOff x="355600" y="317500"/>
            <a:chExt cx="11328400" cy="596900"/>
          </a:xfrm>
        </p:grpSpPr>
        <p:cxnSp>
          <p:nvCxnSpPr>
            <p:cNvPr id="76" name="直接连接符 4"/>
            <p:cNvCxnSpPr>
              <a:cxnSpLocks noChangeShapeType="1"/>
            </p:cNvCxnSpPr>
            <p:nvPr/>
          </p:nvCxnSpPr>
          <p:spPr bwMode="auto">
            <a:xfrm>
              <a:off x="355600" y="914400"/>
              <a:ext cx="11328400" cy="0"/>
            </a:xfrm>
            <a:prstGeom prst="line">
              <a:avLst/>
            </a:prstGeom>
            <a:noFill/>
            <a:ln w="28575">
              <a:solidFill>
                <a:schemeClr val="bg1">
                  <a:lumMod val="50000"/>
                </a:schemeClr>
              </a:solidFill>
              <a:round/>
              <a:headEnd/>
              <a:tailEnd/>
            </a:ln>
            <a:extLst>
              <a:ext uri="{909E8E84-426E-40DD-AFC4-6F175D3DCCD1}">
                <a14:hiddenFill xmlns:a14="http://schemas.microsoft.com/office/drawing/2010/main">
                  <a:noFill/>
                </a14:hiddenFill>
              </a:ext>
            </a:extLst>
          </p:spPr>
        </p:cxnSp>
        <p:sp>
          <p:nvSpPr>
            <p:cNvPr id="77" name="圆角矩形 5"/>
            <p:cNvSpPr>
              <a:spLocks noChangeArrowheads="1"/>
            </p:cNvSpPr>
            <p:nvPr/>
          </p:nvSpPr>
          <p:spPr bwMode="auto">
            <a:xfrm>
              <a:off x="10147300" y="317500"/>
              <a:ext cx="1536700" cy="495300"/>
            </a:xfrm>
            <a:prstGeom prst="roundRect">
              <a:avLst>
                <a:gd name="adj" fmla="val 16667"/>
              </a:avLst>
            </a:prstGeom>
            <a:solidFill>
              <a:srgbClr val="C00000"/>
            </a:solidFill>
            <a:ln>
              <a:noFill/>
            </a:ln>
            <a:extLst/>
          </p:spPr>
          <p:txBody>
            <a:bodyPr anchor="ctr"/>
            <a:lstStyle/>
            <a:p>
              <a:pPr algn="ctr">
                <a:buFont typeface="Arial" pitchFamily="34" charset="0"/>
                <a:buNone/>
              </a:pPr>
              <a:r>
                <a:rPr lang="zh-CN" altLang="en-US" b="1" dirty="0" smtClean="0">
                  <a:solidFill>
                    <a:srgbClr val="FFFFFF"/>
                  </a:solidFill>
                  <a:latin typeface="微软雅黑" pitchFamily="34" charset="-122"/>
                  <a:ea typeface="微软雅黑" pitchFamily="34" charset="-122"/>
                </a:rPr>
                <a:t>加入描述</a:t>
              </a:r>
              <a:endParaRPr lang="zh-CN" altLang="en-US" b="1" dirty="0">
                <a:solidFill>
                  <a:srgbClr val="FFFFFF"/>
                </a:solidFill>
                <a:latin typeface="微软雅黑" pitchFamily="34" charset="-122"/>
                <a:ea typeface="微软雅黑" pitchFamily="34" charset="-122"/>
              </a:endParaRPr>
            </a:p>
          </p:txBody>
        </p:sp>
        <p:sp>
          <p:nvSpPr>
            <p:cNvPr id="78" name="文本框 12"/>
            <p:cNvSpPr txBox="1">
              <a:spLocks noChangeArrowheads="1"/>
            </p:cNvSpPr>
            <p:nvPr/>
          </p:nvSpPr>
          <p:spPr bwMode="auto">
            <a:xfrm>
              <a:off x="774700" y="407988"/>
              <a:ext cx="21558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b="1" dirty="0">
                  <a:solidFill>
                    <a:schemeClr val="bg1">
                      <a:lumMod val="50000"/>
                    </a:schemeClr>
                  </a:solidFill>
                  <a:latin typeface="微软雅黑" pitchFamily="34" charset="-122"/>
                  <a:ea typeface="微软雅黑" pitchFamily="34" charset="-122"/>
                </a:rPr>
                <a:t>单击此处添加标题</a:t>
              </a:r>
            </a:p>
          </p:txBody>
        </p:sp>
        <p:sp>
          <p:nvSpPr>
            <p:cNvPr id="79" name="等腰三角形 78"/>
            <p:cNvSpPr/>
            <p:nvPr/>
          </p:nvSpPr>
          <p:spPr>
            <a:xfrm rot="5400000">
              <a:off x="482600" y="488950"/>
              <a:ext cx="261493" cy="225425"/>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4138054582"/>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wipe(left)">
                                      <p:cBhvr>
                                        <p:cTn id="7" dur="500"/>
                                        <p:tgtEl>
                                          <p:spTgt spid="75"/>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fade">
                                      <p:cBhvr>
                                        <p:cTn id="11" dur="250"/>
                                        <p:tgtEl>
                                          <p:spTgt spid="32"/>
                                        </p:tgtEl>
                                      </p:cBhvr>
                                    </p:animEffect>
                                    <p:anim calcmode="lin" valueType="num">
                                      <p:cBhvr>
                                        <p:cTn id="12" dur="250" fill="hold"/>
                                        <p:tgtEl>
                                          <p:spTgt spid="32"/>
                                        </p:tgtEl>
                                        <p:attrNameLst>
                                          <p:attrName>ppt_x</p:attrName>
                                        </p:attrNameLst>
                                      </p:cBhvr>
                                      <p:tavLst>
                                        <p:tav tm="0">
                                          <p:val>
                                            <p:strVal val="#ppt_x"/>
                                          </p:val>
                                        </p:tav>
                                        <p:tav tm="100000">
                                          <p:val>
                                            <p:strVal val="#ppt_x"/>
                                          </p:val>
                                        </p:tav>
                                      </p:tavLst>
                                    </p:anim>
                                    <p:anim calcmode="lin" valueType="num">
                                      <p:cBhvr>
                                        <p:cTn id="13" dur="250" fill="hold"/>
                                        <p:tgtEl>
                                          <p:spTgt spid="32"/>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42" presetClass="entr" presetSubtype="0" fill="hold" grpId="0" nodeType="after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fade">
                                      <p:cBhvr>
                                        <p:cTn id="17" dur="250"/>
                                        <p:tgtEl>
                                          <p:spTgt spid="33"/>
                                        </p:tgtEl>
                                      </p:cBhvr>
                                    </p:animEffect>
                                    <p:anim calcmode="lin" valueType="num">
                                      <p:cBhvr>
                                        <p:cTn id="18" dur="250" fill="hold"/>
                                        <p:tgtEl>
                                          <p:spTgt spid="33"/>
                                        </p:tgtEl>
                                        <p:attrNameLst>
                                          <p:attrName>ppt_x</p:attrName>
                                        </p:attrNameLst>
                                      </p:cBhvr>
                                      <p:tavLst>
                                        <p:tav tm="0">
                                          <p:val>
                                            <p:strVal val="#ppt_x"/>
                                          </p:val>
                                        </p:tav>
                                        <p:tav tm="100000">
                                          <p:val>
                                            <p:strVal val="#ppt_x"/>
                                          </p:val>
                                        </p:tav>
                                      </p:tavLst>
                                    </p:anim>
                                    <p:anim calcmode="lin" valueType="num">
                                      <p:cBhvr>
                                        <p:cTn id="19" dur="250" fill="hold"/>
                                        <p:tgtEl>
                                          <p:spTgt spid="33"/>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250"/>
                                        <p:tgtEl>
                                          <p:spTgt spid="34"/>
                                        </p:tgtEl>
                                      </p:cBhvr>
                                    </p:animEffect>
                                    <p:anim calcmode="lin" valueType="num">
                                      <p:cBhvr>
                                        <p:cTn id="24" dur="250" fill="hold"/>
                                        <p:tgtEl>
                                          <p:spTgt spid="34"/>
                                        </p:tgtEl>
                                        <p:attrNameLst>
                                          <p:attrName>ppt_x</p:attrName>
                                        </p:attrNameLst>
                                      </p:cBhvr>
                                      <p:tavLst>
                                        <p:tav tm="0">
                                          <p:val>
                                            <p:strVal val="#ppt_x"/>
                                          </p:val>
                                        </p:tav>
                                        <p:tav tm="100000">
                                          <p:val>
                                            <p:strVal val="#ppt_x"/>
                                          </p:val>
                                        </p:tav>
                                      </p:tavLst>
                                    </p:anim>
                                    <p:anim calcmode="lin" valueType="num">
                                      <p:cBhvr>
                                        <p:cTn id="25" dur="250" fill="hold"/>
                                        <p:tgtEl>
                                          <p:spTgt spid="34"/>
                                        </p:tgtEl>
                                        <p:attrNameLst>
                                          <p:attrName>ppt_y</p:attrName>
                                        </p:attrNameLst>
                                      </p:cBhvr>
                                      <p:tavLst>
                                        <p:tav tm="0">
                                          <p:val>
                                            <p:strVal val="#ppt_y+.1"/>
                                          </p:val>
                                        </p:tav>
                                        <p:tav tm="100000">
                                          <p:val>
                                            <p:strVal val="#ppt_y"/>
                                          </p:val>
                                        </p:tav>
                                      </p:tavLst>
                                    </p:anim>
                                  </p:childTnLst>
                                </p:cTn>
                              </p:par>
                            </p:childTnLst>
                          </p:cTn>
                        </p:par>
                        <p:par>
                          <p:cTn id="26" fill="hold">
                            <p:stCondLst>
                              <p:cond delay="1250"/>
                            </p:stCondLst>
                            <p:childTnLst>
                              <p:par>
                                <p:cTn id="27" presetID="42" presetClass="entr" presetSubtype="0" fill="hold" grpId="0" nodeType="afterEffect">
                                  <p:stCondLst>
                                    <p:cond delay="0"/>
                                  </p:stCondLst>
                                  <p:childTnLst>
                                    <p:set>
                                      <p:cBhvr>
                                        <p:cTn id="28" dur="1" fill="hold">
                                          <p:stCondLst>
                                            <p:cond delay="0"/>
                                          </p:stCondLst>
                                        </p:cTn>
                                        <p:tgtEl>
                                          <p:spTgt spid="35"/>
                                        </p:tgtEl>
                                        <p:attrNameLst>
                                          <p:attrName>style.visibility</p:attrName>
                                        </p:attrNameLst>
                                      </p:cBhvr>
                                      <p:to>
                                        <p:strVal val="visible"/>
                                      </p:to>
                                    </p:set>
                                    <p:animEffect transition="in" filter="fade">
                                      <p:cBhvr>
                                        <p:cTn id="29" dur="250"/>
                                        <p:tgtEl>
                                          <p:spTgt spid="35"/>
                                        </p:tgtEl>
                                      </p:cBhvr>
                                    </p:animEffect>
                                    <p:anim calcmode="lin" valueType="num">
                                      <p:cBhvr>
                                        <p:cTn id="30" dur="250" fill="hold"/>
                                        <p:tgtEl>
                                          <p:spTgt spid="35"/>
                                        </p:tgtEl>
                                        <p:attrNameLst>
                                          <p:attrName>ppt_x</p:attrName>
                                        </p:attrNameLst>
                                      </p:cBhvr>
                                      <p:tavLst>
                                        <p:tav tm="0">
                                          <p:val>
                                            <p:strVal val="#ppt_x"/>
                                          </p:val>
                                        </p:tav>
                                        <p:tav tm="100000">
                                          <p:val>
                                            <p:strVal val="#ppt_x"/>
                                          </p:val>
                                        </p:tav>
                                      </p:tavLst>
                                    </p:anim>
                                    <p:anim calcmode="lin" valueType="num">
                                      <p:cBhvr>
                                        <p:cTn id="31" dur="250" fill="hold"/>
                                        <p:tgtEl>
                                          <p:spTgt spid="35"/>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42" presetClass="entr" presetSubtype="0" fill="hold" grpId="0" nodeType="afterEffect">
                                  <p:stCondLst>
                                    <p:cond delay="0"/>
                                  </p:stCondLst>
                                  <p:childTnLst>
                                    <p:set>
                                      <p:cBhvr>
                                        <p:cTn id="34" dur="1" fill="hold">
                                          <p:stCondLst>
                                            <p:cond delay="0"/>
                                          </p:stCondLst>
                                        </p:cTn>
                                        <p:tgtEl>
                                          <p:spTgt spid="66"/>
                                        </p:tgtEl>
                                        <p:attrNameLst>
                                          <p:attrName>style.visibility</p:attrName>
                                        </p:attrNameLst>
                                      </p:cBhvr>
                                      <p:to>
                                        <p:strVal val="visible"/>
                                      </p:to>
                                    </p:set>
                                    <p:animEffect transition="in" filter="fade">
                                      <p:cBhvr>
                                        <p:cTn id="35" dur="250"/>
                                        <p:tgtEl>
                                          <p:spTgt spid="66"/>
                                        </p:tgtEl>
                                      </p:cBhvr>
                                    </p:animEffect>
                                    <p:anim calcmode="lin" valueType="num">
                                      <p:cBhvr>
                                        <p:cTn id="36" dur="250" fill="hold"/>
                                        <p:tgtEl>
                                          <p:spTgt spid="66"/>
                                        </p:tgtEl>
                                        <p:attrNameLst>
                                          <p:attrName>ppt_x</p:attrName>
                                        </p:attrNameLst>
                                      </p:cBhvr>
                                      <p:tavLst>
                                        <p:tav tm="0">
                                          <p:val>
                                            <p:strVal val="#ppt_x"/>
                                          </p:val>
                                        </p:tav>
                                        <p:tav tm="100000">
                                          <p:val>
                                            <p:strVal val="#ppt_x"/>
                                          </p:val>
                                        </p:tav>
                                      </p:tavLst>
                                    </p:anim>
                                    <p:anim calcmode="lin" valueType="num">
                                      <p:cBhvr>
                                        <p:cTn id="37" dur="250" fill="hold"/>
                                        <p:tgtEl>
                                          <p:spTgt spid="66"/>
                                        </p:tgtEl>
                                        <p:attrNameLst>
                                          <p:attrName>ppt_y</p:attrName>
                                        </p:attrNameLst>
                                      </p:cBhvr>
                                      <p:tavLst>
                                        <p:tav tm="0">
                                          <p:val>
                                            <p:strVal val="#ppt_y+.1"/>
                                          </p:val>
                                        </p:tav>
                                        <p:tav tm="100000">
                                          <p:val>
                                            <p:strVal val="#ppt_y"/>
                                          </p:val>
                                        </p:tav>
                                      </p:tavLst>
                                    </p:anim>
                                  </p:childTnLst>
                                </p:cTn>
                              </p:par>
                            </p:childTnLst>
                          </p:cTn>
                        </p:par>
                        <p:par>
                          <p:cTn id="38" fill="hold">
                            <p:stCondLst>
                              <p:cond delay="1750"/>
                            </p:stCondLst>
                            <p:childTnLst>
                              <p:par>
                                <p:cTn id="39" presetID="42" presetClass="entr" presetSubtype="0" fill="hold" grpId="0" nodeType="afterEffect">
                                  <p:stCondLst>
                                    <p:cond delay="0"/>
                                  </p:stCondLst>
                                  <p:childTnLst>
                                    <p:set>
                                      <p:cBhvr>
                                        <p:cTn id="40" dur="1" fill="hold">
                                          <p:stCondLst>
                                            <p:cond delay="0"/>
                                          </p:stCondLst>
                                        </p:cTn>
                                        <p:tgtEl>
                                          <p:spTgt spid="67"/>
                                        </p:tgtEl>
                                        <p:attrNameLst>
                                          <p:attrName>style.visibility</p:attrName>
                                        </p:attrNameLst>
                                      </p:cBhvr>
                                      <p:to>
                                        <p:strVal val="visible"/>
                                      </p:to>
                                    </p:set>
                                    <p:animEffect transition="in" filter="fade">
                                      <p:cBhvr>
                                        <p:cTn id="41" dur="250"/>
                                        <p:tgtEl>
                                          <p:spTgt spid="67"/>
                                        </p:tgtEl>
                                      </p:cBhvr>
                                    </p:animEffect>
                                    <p:anim calcmode="lin" valueType="num">
                                      <p:cBhvr>
                                        <p:cTn id="42" dur="250" fill="hold"/>
                                        <p:tgtEl>
                                          <p:spTgt spid="67"/>
                                        </p:tgtEl>
                                        <p:attrNameLst>
                                          <p:attrName>ppt_x</p:attrName>
                                        </p:attrNameLst>
                                      </p:cBhvr>
                                      <p:tavLst>
                                        <p:tav tm="0">
                                          <p:val>
                                            <p:strVal val="#ppt_x"/>
                                          </p:val>
                                        </p:tav>
                                        <p:tav tm="100000">
                                          <p:val>
                                            <p:strVal val="#ppt_x"/>
                                          </p:val>
                                        </p:tav>
                                      </p:tavLst>
                                    </p:anim>
                                    <p:anim calcmode="lin" valueType="num">
                                      <p:cBhvr>
                                        <p:cTn id="43" dur="250" fill="hold"/>
                                        <p:tgtEl>
                                          <p:spTgt spid="67"/>
                                        </p:tgtEl>
                                        <p:attrNameLst>
                                          <p:attrName>ppt_y</p:attrName>
                                        </p:attrNameLst>
                                      </p:cBhvr>
                                      <p:tavLst>
                                        <p:tav tm="0">
                                          <p:val>
                                            <p:strVal val="#ppt_y+.1"/>
                                          </p:val>
                                        </p:tav>
                                        <p:tav tm="100000">
                                          <p:val>
                                            <p:strVal val="#ppt_y"/>
                                          </p:val>
                                        </p:tav>
                                      </p:tavLst>
                                    </p:anim>
                                  </p:childTnLst>
                                </p:cTn>
                              </p:par>
                            </p:childTnLst>
                          </p:cTn>
                        </p:par>
                        <p:par>
                          <p:cTn id="44" fill="hold">
                            <p:stCondLst>
                              <p:cond delay="2000"/>
                            </p:stCondLst>
                            <p:childTnLst>
                              <p:par>
                                <p:cTn id="45" presetID="42" presetClass="entr" presetSubtype="0" fill="hold" grpId="0" nodeType="afterEffect">
                                  <p:stCondLst>
                                    <p:cond delay="0"/>
                                  </p:stCondLst>
                                  <p:childTnLst>
                                    <p:set>
                                      <p:cBhvr>
                                        <p:cTn id="46" dur="1" fill="hold">
                                          <p:stCondLst>
                                            <p:cond delay="0"/>
                                          </p:stCondLst>
                                        </p:cTn>
                                        <p:tgtEl>
                                          <p:spTgt spid="68"/>
                                        </p:tgtEl>
                                        <p:attrNameLst>
                                          <p:attrName>style.visibility</p:attrName>
                                        </p:attrNameLst>
                                      </p:cBhvr>
                                      <p:to>
                                        <p:strVal val="visible"/>
                                      </p:to>
                                    </p:set>
                                    <p:animEffect transition="in" filter="fade">
                                      <p:cBhvr>
                                        <p:cTn id="47" dur="250"/>
                                        <p:tgtEl>
                                          <p:spTgt spid="68"/>
                                        </p:tgtEl>
                                      </p:cBhvr>
                                    </p:animEffect>
                                    <p:anim calcmode="lin" valueType="num">
                                      <p:cBhvr>
                                        <p:cTn id="48" dur="250" fill="hold"/>
                                        <p:tgtEl>
                                          <p:spTgt spid="68"/>
                                        </p:tgtEl>
                                        <p:attrNameLst>
                                          <p:attrName>ppt_x</p:attrName>
                                        </p:attrNameLst>
                                      </p:cBhvr>
                                      <p:tavLst>
                                        <p:tav tm="0">
                                          <p:val>
                                            <p:strVal val="#ppt_x"/>
                                          </p:val>
                                        </p:tav>
                                        <p:tav tm="100000">
                                          <p:val>
                                            <p:strVal val="#ppt_x"/>
                                          </p:val>
                                        </p:tav>
                                      </p:tavLst>
                                    </p:anim>
                                    <p:anim calcmode="lin" valueType="num">
                                      <p:cBhvr>
                                        <p:cTn id="49" dur="250" fill="hold"/>
                                        <p:tgtEl>
                                          <p:spTgt spid="68"/>
                                        </p:tgtEl>
                                        <p:attrNameLst>
                                          <p:attrName>ppt_y</p:attrName>
                                        </p:attrNameLst>
                                      </p:cBhvr>
                                      <p:tavLst>
                                        <p:tav tm="0">
                                          <p:val>
                                            <p:strVal val="#ppt_y+.1"/>
                                          </p:val>
                                        </p:tav>
                                        <p:tav tm="100000">
                                          <p:val>
                                            <p:strVal val="#ppt_y"/>
                                          </p:val>
                                        </p:tav>
                                      </p:tavLst>
                                    </p:anim>
                                  </p:childTnLst>
                                </p:cTn>
                              </p:par>
                            </p:childTnLst>
                          </p:cTn>
                        </p:par>
                        <p:par>
                          <p:cTn id="50" fill="hold">
                            <p:stCondLst>
                              <p:cond delay="2250"/>
                            </p:stCondLst>
                            <p:childTnLst>
                              <p:par>
                                <p:cTn id="51" presetID="42" presetClass="entr" presetSubtype="0" fill="hold" grpId="0" nodeType="afterEffect">
                                  <p:stCondLst>
                                    <p:cond delay="0"/>
                                  </p:stCondLst>
                                  <p:childTnLst>
                                    <p:set>
                                      <p:cBhvr>
                                        <p:cTn id="52" dur="1" fill="hold">
                                          <p:stCondLst>
                                            <p:cond delay="0"/>
                                          </p:stCondLst>
                                        </p:cTn>
                                        <p:tgtEl>
                                          <p:spTgt spid="69"/>
                                        </p:tgtEl>
                                        <p:attrNameLst>
                                          <p:attrName>style.visibility</p:attrName>
                                        </p:attrNameLst>
                                      </p:cBhvr>
                                      <p:to>
                                        <p:strVal val="visible"/>
                                      </p:to>
                                    </p:set>
                                    <p:animEffect transition="in" filter="fade">
                                      <p:cBhvr>
                                        <p:cTn id="53" dur="250"/>
                                        <p:tgtEl>
                                          <p:spTgt spid="69"/>
                                        </p:tgtEl>
                                      </p:cBhvr>
                                    </p:animEffect>
                                    <p:anim calcmode="lin" valueType="num">
                                      <p:cBhvr>
                                        <p:cTn id="54" dur="250" fill="hold"/>
                                        <p:tgtEl>
                                          <p:spTgt spid="69"/>
                                        </p:tgtEl>
                                        <p:attrNameLst>
                                          <p:attrName>ppt_x</p:attrName>
                                        </p:attrNameLst>
                                      </p:cBhvr>
                                      <p:tavLst>
                                        <p:tav tm="0">
                                          <p:val>
                                            <p:strVal val="#ppt_x"/>
                                          </p:val>
                                        </p:tav>
                                        <p:tav tm="100000">
                                          <p:val>
                                            <p:strVal val="#ppt_x"/>
                                          </p:val>
                                        </p:tav>
                                      </p:tavLst>
                                    </p:anim>
                                    <p:anim calcmode="lin" valueType="num">
                                      <p:cBhvr>
                                        <p:cTn id="55" dur="250" fill="hold"/>
                                        <p:tgtEl>
                                          <p:spTgt spid="69"/>
                                        </p:tgtEl>
                                        <p:attrNameLst>
                                          <p:attrName>ppt_y</p:attrName>
                                        </p:attrNameLst>
                                      </p:cBhvr>
                                      <p:tavLst>
                                        <p:tav tm="0">
                                          <p:val>
                                            <p:strVal val="#ppt_y+.1"/>
                                          </p:val>
                                        </p:tav>
                                        <p:tav tm="100000">
                                          <p:val>
                                            <p:strVal val="#ppt_y"/>
                                          </p:val>
                                        </p:tav>
                                      </p:tavLst>
                                    </p:anim>
                                  </p:childTnLst>
                                </p:cTn>
                              </p:par>
                            </p:childTnLst>
                          </p:cTn>
                        </p:par>
                        <p:par>
                          <p:cTn id="56" fill="hold">
                            <p:stCondLst>
                              <p:cond delay="2500"/>
                            </p:stCondLst>
                            <p:childTnLst>
                              <p:par>
                                <p:cTn id="57" presetID="42" presetClass="entr" presetSubtype="0" fill="hold" grpId="0" nodeType="afterEffect">
                                  <p:stCondLst>
                                    <p:cond delay="0"/>
                                  </p:stCondLst>
                                  <p:childTnLst>
                                    <p:set>
                                      <p:cBhvr>
                                        <p:cTn id="58" dur="1" fill="hold">
                                          <p:stCondLst>
                                            <p:cond delay="0"/>
                                          </p:stCondLst>
                                        </p:cTn>
                                        <p:tgtEl>
                                          <p:spTgt spid="70"/>
                                        </p:tgtEl>
                                        <p:attrNameLst>
                                          <p:attrName>style.visibility</p:attrName>
                                        </p:attrNameLst>
                                      </p:cBhvr>
                                      <p:to>
                                        <p:strVal val="visible"/>
                                      </p:to>
                                    </p:set>
                                    <p:animEffect transition="in" filter="fade">
                                      <p:cBhvr>
                                        <p:cTn id="59" dur="250"/>
                                        <p:tgtEl>
                                          <p:spTgt spid="70"/>
                                        </p:tgtEl>
                                      </p:cBhvr>
                                    </p:animEffect>
                                    <p:anim calcmode="lin" valueType="num">
                                      <p:cBhvr>
                                        <p:cTn id="60" dur="250" fill="hold"/>
                                        <p:tgtEl>
                                          <p:spTgt spid="70"/>
                                        </p:tgtEl>
                                        <p:attrNameLst>
                                          <p:attrName>ppt_x</p:attrName>
                                        </p:attrNameLst>
                                      </p:cBhvr>
                                      <p:tavLst>
                                        <p:tav tm="0">
                                          <p:val>
                                            <p:strVal val="#ppt_x"/>
                                          </p:val>
                                        </p:tav>
                                        <p:tav tm="100000">
                                          <p:val>
                                            <p:strVal val="#ppt_x"/>
                                          </p:val>
                                        </p:tav>
                                      </p:tavLst>
                                    </p:anim>
                                    <p:anim calcmode="lin" valueType="num">
                                      <p:cBhvr>
                                        <p:cTn id="61" dur="250" fill="hold"/>
                                        <p:tgtEl>
                                          <p:spTgt spid="70"/>
                                        </p:tgtEl>
                                        <p:attrNameLst>
                                          <p:attrName>ppt_y</p:attrName>
                                        </p:attrNameLst>
                                      </p:cBhvr>
                                      <p:tavLst>
                                        <p:tav tm="0">
                                          <p:val>
                                            <p:strVal val="#ppt_y+.1"/>
                                          </p:val>
                                        </p:tav>
                                        <p:tav tm="100000">
                                          <p:val>
                                            <p:strVal val="#ppt_y"/>
                                          </p:val>
                                        </p:tav>
                                      </p:tavLst>
                                    </p:anim>
                                  </p:childTnLst>
                                </p:cTn>
                              </p:par>
                            </p:childTnLst>
                          </p:cTn>
                        </p:par>
                        <p:par>
                          <p:cTn id="62" fill="hold">
                            <p:stCondLst>
                              <p:cond delay="2750"/>
                            </p:stCondLst>
                            <p:childTnLst>
                              <p:par>
                                <p:cTn id="63" presetID="42" presetClass="entr" presetSubtype="0" fill="hold" grpId="0" nodeType="afterEffect">
                                  <p:stCondLst>
                                    <p:cond delay="0"/>
                                  </p:stCondLst>
                                  <p:childTnLst>
                                    <p:set>
                                      <p:cBhvr>
                                        <p:cTn id="64" dur="1" fill="hold">
                                          <p:stCondLst>
                                            <p:cond delay="0"/>
                                          </p:stCondLst>
                                        </p:cTn>
                                        <p:tgtEl>
                                          <p:spTgt spid="71"/>
                                        </p:tgtEl>
                                        <p:attrNameLst>
                                          <p:attrName>style.visibility</p:attrName>
                                        </p:attrNameLst>
                                      </p:cBhvr>
                                      <p:to>
                                        <p:strVal val="visible"/>
                                      </p:to>
                                    </p:set>
                                    <p:animEffect transition="in" filter="fade">
                                      <p:cBhvr>
                                        <p:cTn id="65" dur="250"/>
                                        <p:tgtEl>
                                          <p:spTgt spid="71"/>
                                        </p:tgtEl>
                                      </p:cBhvr>
                                    </p:animEffect>
                                    <p:anim calcmode="lin" valueType="num">
                                      <p:cBhvr>
                                        <p:cTn id="66" dur="250" fill="hold"/>
                                        <p:tgtEl>
                                          <p:spTgt spid="71"/>
                                        </p:tgtEl>
                                        <p:attrNameLst>
                                          <p:attrName>ppt_x</p:attrName>
                                        </p:attrNameLst>
                                      </p:cBhvr>
                                      <p:tavLst>
                                        <p:tav tm="0">
                                          <p:val>
                                            <p:strVal val="#ppt_x"/>
                                          </p:val>
                                        </p:tav>
                                        <p:tav tm="100000">
                                          <p:val>
                                            <p:strVal val="#ppt_x"/>
                                          </p:val>
                                        </p:tav>
                                      </p:tavLst>
                                    </p:anim>
                                    <p:anim calcmode="lin" valueType="num">
                                      <p:cBhvr>
                                        <p:cTn id="67" dur="250" fill="hold"/>
                                        <p:tgtEl>
                                          <p:spTgt spid="71"/>
                                        </p:tgtEl>
                                        <p:attrNameLst>
                                          <p:attrName>ppt_y</p:attrName>
                                        </p:attrNameLst>
                                      </p:cBhvr>
                                      <p:tavLst>
                                        <p:tav tm="0">
                                          <p:val>
                                            <p:strVal val="#ppt_y+.1"/>
                                          </p:val>
                                        </p:tav>
                                        <p:tav tm="100000">
                                          <p:val>
                                            <p:strVal val="#ppt_y"/>
                                          </p:val>
                                        </p:tav>
                                      </p:tavLst>
                                    </p:anim>
                                  </p:childTnLst>
                                </p:cTn>
                              </p:par>
                            </p:childTnLst>
                          </p:cTn>
                        </p:par>
                        <p:par>
                          <p:cTn id="68" fill="hold">
                            <p:stCondLst>
                              <p:cond delay="3000"/>
                            </p:stCondLst>
                            <p:childTnLst>
                              <p:par>
                                <p:cTn id="69" presetID="42" presetClass="entr" presetSubtype="0" fill="hold" grpId="0" nodeType="afterEffect">
                                  <p:stCondLst>
                                    <p:cond delay="0"/>
                                  </p:stCondLst>
                                  <p:childTnLst>
                                    <p:set>
                                      <p:cBhvr>
                                        <p:cTn id="70" dur="1" fill="hold">
                                          <p:stCondLst>
                                            <p:cond delay="0"/>
                                          </p:stCondLst>
                                        </p:cTn>
                                        <p:tgtEl>
                                          <p:spTgt spid="72"/>
                                        </p:tgtEl>
                                        <p:attrNameLst>
                                          <p:attrName>style.visibility</p:attrName>
                                        </p:attrNameLst>
                                      </p:cBhvr>
                                      <p:to>
                                        <p:strVal val="visible"/>
                                      </p:to>
                                    </p:set>
                                    <p:animEffect transition="in" filter="fade">
                                      <p:cBhvr>
                                        <p:cTn id="71" dur="250"/>
                                        <p:tgtEl>
                                          <p:spTgt spid="72"/>
                                        </p:tgtEl>
                                      </p:cBhvr>
                                    </p:animEffect>
                                    <p:anim calcmode="lin" valueType="num">
                                      <p:cBhvr>
                                        <p:cTn id="72" dur="250" fill="hold"/>
                                        <p:tgtEl>
                                          <p:spTgt spid="72"/>
                                        </p:tgtEl>
                                        <p:attrNameLst>
                                          <p:attrName>ppt_x</p:attrName>
                                        </p:attrNameLst>
                                      </p:cBhvr>
                                      <p:tavLst>
                                        <p:tav tm="0">
                                          <p:val>
                                            <p:strVal val="#ppt_x"/>
                                          </p:val>
                                        </p:tav>
                                        <p:tav tm="100000">
                                          <p:val>
                                            <p:strVal val="#ppt_x"/>
                                          </p:val>
                                        </p:tav>
                                      </p:tavLst>
                                    </p:anim>
                                    <p:anim calcmode="lin" valueType="num">
                                      <p:cBhvr>
                                        <p:cTn id="73" dur="250" fill="hold"/>
                                        <p:tgtEl>
                                          <p:spTgt spid="72"/>
                                        </p:tgtEl>
                                        <p:attrNameLst>
                                          <p:attrName>ppt_y</p:attrName>
                                        </p:attrNameLst>
                                      </p:cBhvr>
                                      <p:tavLst>
                                        <p:tav tm="0">
                                          <p:val>
                                            <p:strVal val="#ppt_y+.1"/>
                                          </p:val>
                                        </p:tav>
                                        <p:tav tm="100000">
                                          <p:val>
                                            <p:strVal val="#ppt_y"/>
                                          </p:val>
                                        </p:tav>
                                      </p:tavLst>
                                    </p:anim>
                                  </p:childTnLst>
                                </p:cTn>
                              </p:par>
                            </p:childTnLst>
                          </p:cTn>
                        </p:par>
                        <p:par>
                          <p:cTn id="74" fill="hold">
                            <p:stCondLst>
                              <p:cond delay="3250"/>
                            </p:stCondLst>
                            <p:childTnLst>
                              <p:par>
                                <p:cTn id="75" presetID="42" presetClass="entr" presetSubtype="0" fill="hold" grpId="0" nodeType="afterEffect">
                                  <p:stCondLst>
                                    <p:cond delay="0"/>
                                  </p:stCondLst>
                                  <p:childTnLst>
                                    <p:set>
                                      <p:cBhvr>
                                        <p:cTn id="76" dur="1" fill="hold">
                                          <p:stCondLst>
                                            <p:cond delay="0"/>
                                          </p:stCondLst>
                                        </p:cTn>
                                        <p:tgtEl>
                                          <p:spTgt spid="73"/>
                                        </p:tgtEl>
                                        <p:attrNameLst>
                                          <p:attrName>style.visibility</p:attrName>
                                        </p:attrNameLst>
                                      </p:cBhvr>
                                      <p:to>
                                        <p:strVal val="visible"/>
                                      </p:to>
                                    </p:set>
                                    <p:animEffect transition="in" filter="fade">
                                      <p:cBhvr>
                                        <p:cTn id="77" dur="250"/>
                                        <p:tgtEl>
                                          <p:spTgt spid="73"/>
                                        </p:tgtEl>
                                      </p:cBhvr>
                                    </p:animEffect>
                                    <p:anim calcmode="lin" valueType="num">
                                      <p:cBhvr>
                                        <p:cTn id="78" dur="250" fill="hold"/>
                                        <p:tgtEl>
                                          <p:spTgt spid="73"/>
                                        </p:tgtEl>
                                        <p:attrNameLst>
                                          <p:attrName>ppt_x</p:attrName>
                                        </p:attrNameLst>
                                      </p:cBhvr>
                                      <p:tavLst>
                                        <p:tav tm="0">
                                          <p:val>
                                            <p:strVal val="#ppt_x"/>
                                          </p:val>
                                        </p:tav>
                                        <p:tav tm="100000">
                                          <p:val>
                                            <p:strVal val="#ppt_x"/>
                                          </p:val>
                                        </p:tav>
                                      </p:tavLst>
                                    </p:anim>
                                    <p:anim calcmode="lin" valueType="num">
                                      <p:cBhvr>
                                        <p:cTn id="79" dur="250" fill="hold"/>
                                        <p:tgtEl>
                                          <p:spTgt spid="73"/>
                                        </p:tgtEl>
                                        <p:attrNameLst>
                                          <p:attrName>ppt_y</p:attrName>
                                        </p:attrNameLst>
                                      </p:cBhvr>
                                      <p:tavLst>
                                        <p:tav tm="0">
                                          <p:val>
                                            <p:strVal val="#ppt_y+.1"/>
                                          </p:val>
                                        </p:tav>
                                        <p:tav tm="100000">
                                          <p:val>
                                            <p:strVal val="#ppt_y"/>
                                          </p:val>
                                        </p:tav>
                                      </p:tavLst>
                                    </p:anim>
                                  </p:childTnLst>
                                </p:cTn>
                              </p:par>
                            </p:childTnLst>
                          </p:cTn>
                        </p:par>
                        <p:par>
                          <p:cTn id="80" fill="hold">
                            <p:stCondLst>
                              <p:cond delay="3500"/>
                            </p:stCondLst>
                            <p:childTnLst>
                              <p:par>
                                <p:cTn id="81" presetID="42" presetClass="entr" presetSubtype="0" fill="hold" nodeType="afterEffect">
                                  <p:stCondLst>
                                    <p:cond delay="0"/>
                                  </p:stCondLst>
                                  <p:childTnLst>
                                    <p:set>
                                      <p:cBhvr>
                                        <p:cTn id="82" dur="1" fill="hold">
                                          <p:stCondLst>
                                            <p:cond delay="0"/>
                                          </p:stCondLst>
                                        </p:cTn>
                                        <p:tgtEl>
                                          <p:spTgt spid="74"/>
                                        </p:tgtEl>
                                        <p:attrNameLst>
                                          <p:attrName>style.visibility</p:attrName>
                                        </p:attrNameLst>
                                      </p:cBhvr>
                                      <p:to>
                                        <p:strVal val="visible"/>
                                      </p:to>
                                    </p:set>
                                    <p:animEffect transition="in" filter="fade">
                                      <p:cBhvr>
                                        <p:cTn id="83" dur="250"/>
                                        <p:tgtEl>
                                          <p:spTgt spid="74"/>
                                        </p:tgtEl>
                                      </p:cBhvr>
                                    </p:animEffect>
                                    <p:anim calcmode="lin" valueType="num">
                                      <p:cBhvr>
                                        <p:cTn id="84" dur="250" fill="hold"/>
                                        <p:tgtEl>
                                          <p:spTgt spid="74"/>
                                        </p:tgtEl>
                                        <p:attrNameLst>
                                          <p:attrName>ppt_x</p:attrName>
                                        </p:attrNameLst>
                                      </p:cBhvr>
                                      <p:tavLst>
                                        <p:tav tm="0">
                                          <p:val>
                                            <p:strVal val="#ppt_x"/>
                                          </p:val>
                                        </p:tav>
                                        <p:tav tm="100000">
                                          <p:val>
                                            <p:strVal val="#ppt_x"/>
                                          </p:val>
                                        </p:tav>
                                      </p:tavLst>
                                    </p:anim>
                                    <p:anim calcmode="lin" valueType="num">
                                      <p:cBhvr>
                                        <p:cTn id="85" dur="250" fill="hold"/>
                                        <p:tgtEl>
                                          <p:spTgt spid="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35" grpId="0" animBg="1"/>
      <p:bldP spid="66" grpId="0" animBg="1"/>
      <p:bldP spid="67" grpId="0" animBg="1"/>
      <p:bldP spid="68" grpId="0" animBg="1"/>
      <p:bldP spid="69" grpId="0" animBg="1"/>
      <p:bldP spid="70" grpId="0"/>
      <p:bldP spid="71" grpId="0"/>
      <p:bldP spid="72" grpId="0"/>
      <p:bldP spid="7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1"/>
          <p:cNvSpPr/>
          <p:nvPr/>
        </p:nvSpPr>
        <p:spPr>
          <a:xfrm>
            <a:off x="2753132" y="2235709"/>
            <a:ext cx="2736423" cy="1309202"/>
          </a:xfrm>
          <a:custGeom>
            <a:avLst/>
            <a:gdLst/>
            <a:ahLst/>
            <a:cxnLst/>
            <a:rect l="l" t="t" r="r" b="b"/>
            <a:pathLst>
              <a:path w="2736304" h="1308596">
                <a:moveTo>
                  <a:pt x="291391" y="0"/>
                </a:moveTo>
                <a:lnTo>
                  <a:pt x="1800289" y="0"/>
                </a:lnTo>
                <a:cubicBezTo>
                  <a:pt x="1884459" y="0"/>
                  <a:pt x="1952692" y="68233"/>
                  <a:pt x="1952692" y="152403"/>
                </a:cubicBezTo>
                <a:lnTo>
                  <a:pt x="1952692" y="394196"/>
                </a:lnTo>
                <a:lnTo>
                  <a:pt x="2583901" y="394196"/>
                </a:lnTo>
                <a:cubicBezTo>
                  <a:pt x="2668071" y="394196"/>
                  <a:pt x="2736304" y="462429"/>
                  <a:pt x="2736304" y="546599"/>
                </a:cubicBezTo>
                <a:lnTo>
                  <a:pt x="2736304" y="1156193"/>
                </a:lnTo>
                <a:cubicBezTo>
                  <a:pt x="2736304" y="1240363"/>
                  <a:pt x="2668071" y="1308596"/>
                  <a:pt x="2583901" y="1308596"/>
                </a:cubicBezTo>
                <a:lnTo>
                  <a:pt x="152403" y="1308596"/>
                </a:lnTo>
                <a:cubicBezTo>
                  <a:pt x="68233" y="1308596"/>
                  <a:pt x="0" y="1240363"/>
                  <a:pt x="0" y="1156193"/>
                </a:cubicBezTo>
                <a:lnTo>
                  <a:pt x="0" y="546599"/>
                </a:lnTo>
                <a:cubicBezTo>
                  <a:pt x="0" y="467013"/>
                  <a:pt x="61003" y="401675"/>
                  <a:pt x="138988" y="396905"/>
                </a:cubicBezTo>
                <a:lnTo>
                  <a:pt x="138988" y="152403"/>
                </a:lnTo>
                <a:cubicBezTo>
                  <a:pt x="138988" y="68233"/>
                  <a:pt x="207221" y="0"/>
                  <a:pt x="291391" y="0"/>
                </a:cubicBezTo>
                <a:close/>
              </a:path>
            </a:pathLst>
          </a:custGeom>
          <a:solidFill>
            <a:srgbClr val="C00000"/>
          </a:solidFill>
          <a:ln>
            <a:solidFill>
              <a:schemeClr val="bg1"/>
            </a:solidFill>
          </a:ln>
          <a:effectLst>
            <a:outerShdw blurRad="63500" dir="13500000" sy="23000" kx="1200000" algn="b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10" name="Freeform 6"/>
          <p:cNvSpPr>
            <a:spLocks noChangeAspect="1" noEditPoints="1"/>
          </p:cNvSpPr>
          <p:nvPr/>
        </p:nvSpPr>
        <p:spPr bwMode="auto">
          <a:xfrm>
            <a:off x="2989813" y="2756143"/>
            <a:ext cx="651620" cy="572647"/>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bg1">
              <a:lumMod val="95000"/>
            </a:schemeClr>
          </a:solidFill>
          <a:ln>
            <a:noFill/>
          </a:ln>
        </p:spPr>
        <p:txBody>
          <a:bodyPr vert="horz" wrap="square" lIns="91433" tIns="45716" rIns="91433" bIns="45716" numCol="1" anchor="t" anchorCtr="0" compatLnSpc="1">
            <a:prstTxWarp prst="textNoShape">
              <a:avLst/>
            </a:prstTxWarp>
          </a:bodyPr>
          <a:lstStyle/>
          <a:p>
            <a:endParaRPr lang="en-US" dirty="0"/>
          </a:p>
        </p:txBody>
      </p:sp>
      <p:sp>
        <p:nvSpPr>
          <p:cNvPr id="11" name="Rectangle 42"/>
          <p:cNvSpPr/>
          <p:nvPr/>
        </p:nvSpPr>
        <p:spPr>
          <a:xfrm flipH="1">
            <a:off x="3698580" y="2752454"/>
            <a:ext cx="1727846" cy="551242"/>
          </a:xfrm>
          <a:prstGeom prst="rect">
            <a:avLst/>
          </a:prstGeom>
          <a:noFill/>
          <a:ln w="12700" cap="flat" cmpd="sng" algn="ctr">
            <a:noFill/>
            <a:prstDash val="solid"/>
          </a:ln>
          <a:effectLst/>
        </p:spPr>
        <p:txBody>
          <a:bodyPr lIns="91433" tIns="0" rIns="91433" bIns="0" rtlCol="0" anchor="t"/>
          <a:lstStyle/>
          <a:p>
            <a:pPr lvl="0">
              <a:defRPr/>
            </a:pPr>
            <a:r>
              <a:rPr lang="zh-CN" altLang="en-US" sz="1400" kern="0" dirty="0">
                <a:solidFill>
                  <a:schemeClr val="bg1"/>
                </a:solidFill>
                <a:latin typeface="微软雅黑" pitchFamily="34" charset="-122"/>
                <a:ea typeface="微软雅黑" pitchFamily="34" charset="-122"/>
                <a:cs typeface="Arial" pitchFamily="34" charset="0"/>
              </a:rPr>
              <a:t>加入你的文字描述，加入你的字描述，加入你的文字。</a:t>
            </a:r>
          </a:p>
        </p:txBody>
      </p:sp>
      <p:sp>
        <p:nvSpPr>
          <p:cNvPr id="12" name="Rectangle 42"/>
          <p:cNvSpPr/>
          <p:nvPr/>
        </p:nvSpPr>
        <p:spPr>
          <a:xfrm flipH="1">
            <a:off x="3265879" y="2339067"/>
            <a:ext cx="1296410" cy="551242"/>
          </a:xfrm>
          <a:prstGeom prst="rect">
            <a:avLst/>
          </a:prstGeom>
          <a:noFill/>
          <a:ln w="12700" cap="flat" cmpd="sng" algn="ctr">
            <a:noFill/>
            <a:prstDash val="solid"/>
          </a:ln>
          <a:effectLst/>
        </p:spPr>
        <p:txBody>
          <a:bodyPr lIns="91433" tIns="0" rIns="91433" bIns="0" rtlCol="0" anchor="t"/>
          <a:lstStyle/>
          <a:p>
            <a:pPr lvl="0">
              <a:defRPr/>
            </a:pPr>
            <a:r>
              <a:rPr lang="zh-CN" altLang="en-US" sz="2000" b="1" kern="0" dirty="0">
                <a:solidFill>
                  <a:schemeClr val="bg1"/>
                </a:solidFill>
                <a:latin typeface="微软雅黑" pitchFamily="34" charset="-122"/>
                <a:ea typeface="微软雅黑" pitchFamily="34" charset="-122"/>
                <a:cs typeface="Arial" pitchFamily="34" charset="0"/>
              </a:rPr>
              <a:t>团队建设</a:t>
            </a:r>
          </a:p>
        </p:txBody>
      </p:sp>
      <p:sp>
        <p:nvSpPr>
          <p:cNvPr id="13" name="圆角矩形 1"/>
          <p:cNvSpPr/>
          <p:nvPr/>
        </p:nvSpPr>
        <p:spPr>
          <a:xfrm>
            <a:off x="6755695" y="2235709"/>
            <a:ext cx="2736423" cy="1309202"/>
          </a:xfrm>
          <a:custGeom>
            <a:avLst/>
            <a:gdLst/>
            <a:ahLst/>
            <a:cxnLst/>
            <a:rect l="l" t="t" r="r" b="b"/>
            <a:pathLst>
              <a:path w="2736304" h="1308596">
                <a:moveTo>
                  <a:pt x="291391" y="0"/>
                </a:moveTo>
                <a:lnTo>
                  <a:pt x="1800289" y="0"/>
                </a:lnTo>
                <a:cubicBezTo>
                  <a:pt x="1884459" y="0"/>
                  <a:pt x="1952692" y="68233"/>
                  <a:pt x="1952692" y="152403"/>
                </a:cubicBezTo>
                <a:lnTo>
                  <a:pt x="1952692" y="394196"/>
                </a:lnTo>
                <a:lnTo>
                  <a:pt x="2583901" y="394196"/>
                </a:lnTo>
                <a:cubicBezTo>
                  <a:pt x="2668071" y="394196"/>
                  <a:pt x="2736304" y="462429"/>
                  <a:pt x="2736304" y="546599"/>
                </a:cubicBezTo>
                <a:lnTo>
                  <a:pt x="2736304" y="1156193"/>
                </a:lnTo>
                <a:cubicBezTo>
                  <a:pt x="2736304" y="1240363"/>
                  <a:pt x="2668071" y="1308596"/>
                  <a:pt x="2583901" y="1308596"/>
                </a:cubicBezTo>
                <a:lnTo>
                  <a:pt x="152403" y="1308596"/>
                </a:lnTo>
                <a:cubicBezTo>
                  <a:pt x="68233" y="1308596"/>
                  <a:pt x="0" y="1240363"/>
                  <a:pt x="0" y="1156193"/>
                </a:cubicBezTo>
                <a:lnTo>
                  <a:pt x="0" y="546599"/>
                </a:lnTo>
                <a:cubicBezTo>
                  <a:pt x="0" y="467013"/>
                  <a:pt x="61003" y="401675"/>
                  <a:pt x="138988" y="396905"/>
                </a:cubicBezTo>
                <a:lnTo>
                  <a:pt x="138988" y="152403"/>
                </a:lnTo>
                <a:cubicBezTo>
                  <a:pt x="138988" y="68233"/>
                  <a:pt x="207221" y="0"/>
                  <a:pt x="291391" y="0"/>
                </a:cubicBezTo>
                <a:close/>
              </a:path>
            </a:pathLst>
          </a:custGeom>
          <a:solidFill>
            <a:srgbClr val="C00000"/>
          </a:solidFill>
          <a:ln>
            <a:solidFill>
              <a:schemeClr val="bg1"/>
            </a:solidFill>
          </a:ln>
          <a:effectLst>
            <a:outerShdw blurRad="63500" dir="13500000" sy="23000" kx="1200000" algn="b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14" name="Freeform 6"/>
          <p:cNvSpPr>
            <a:spLocks noChangeAspect="1" noEditPoints="1"/>
          </p:cNvSpPr>
          <p:nvPr/>
        </p:nvSpPr>
        <p:spPr bwMode="auto">
          <a:xfrm>
            <a:off x="6992376" y="2756143"/>
            <a:ext cx="651620" cy="572647"/>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bg1">
              <a:lumMod val="95000"/>
            </a:schemeClr>
          </a:solidFill>
          <a:ln>
            <a:noFill/>
          </a:ln>
        </p:spPr>
        <p:txBody>
          <a:bodyPr vert="horz" wrap="square" lIns="91433" tIns="45716" rIns="91433" bIns="45716" numCol="1" anchor="t" anchorCtr="0" compatLnSpc="1">
            <a:prstTxWarp prst="textNoShape">
              <a:avLst/>
            </a:prstTxWarp>
          </a:bodyPr>
          <a:lstStyle/>
          <a:p>
            <a:endParaRPr lang="en-US" dirty="0"/>
          </a:p>
        </p:txBody>
      </p:sp>
      <p:sp>
        <p:nvSpPr>
          <p:cNvPr id="15" name="Rectangle 42"/>
          <p:cNvSpPr/>
          <p:nvPr/>
        </p:nvSpPr>
        <p:spPr>
          <a:xfrm flipH="1">
            <a:off x="7701142" y="2752454"/>
            <a:ext cx="1727846" cy="551242"/>
          </a:xfrm>
          <a:prstGeom prst="rect">
            <a:avLst/>
          </a:prstGeom>
          <a:noFill/>
          <a:ln w="12700" cap="flat" cmpd="sng" algn="ctr">
            <a:noFill/>
            <a:prstDash val="solid"/>
          </a:ln>
          <a:effectLst/>
        </p:spPr>
        <p:txBody>
          <a:bodyPr lIns="91433" tIns="0" rIns="91433" bIns="0" rtlCol="0" anchor="t"/>
          <a:lstStyle/>
          <a:p>
            <a:pPr lvl="0">
              <a:defRPr/>
            </a:pPr>
            <a:r>
              <a:rPr lang="zh-CN" altLang="en-US" sz="1400" kern="0" dirty="0">
                <a:solidFill>
                  <a:schemeClr val="bg1"/>
                </a:solidFill>
                <a:latin typeface="微软雅黑" pitchFamily="34" charset="-122"/>
                <a:ea typeface="微软雅黑" pitchFamily="34" charset="-122"/>
                <a:cs typeface="Arial" pitchFamily="34" charset="0"/>
              </a:rPr>
              <a:t>加入你的文字描述，加入你的字描述，加入你的文字。</a:t>
            </a:r>
          </a:p>
        </p:txBody>
      </p:sp>
      <p:sp>
        <p:nvSpPr>
          <p:cNvPr id="16" name="Rectangle 42"/>
          <p:cNvSpPr/>
          <p:nvPr/>
        </p:nvSpPr>
        <p:spPr>
          <a:xfrm flipH="1">
            <a:off x="7268442" y="2339067"/>
            <a:ext cx="1296410" cy="551242"/>
          </a:xfrm>
          <a:prstGeom prst="rect">
            <a:avLst/>
          </a:prstGeom>
          <a:noFill/>
          <a:ln w="12700" cap="flat" cmpd="sng" algn="ctr">
            <a:noFill/>
            <a:prstDash val="solid"/>
          </a:ln>
          <a:effectLst/>
        </p:spPr>
        <p:txBody>
          <a:bodyPr lIns="91433" tIns="0" rIns="91433" bIns="0" rtlCol="0" anchor="t"/>
          <a:lstStyle/>
          <a:p>
            <a:pPr lvl="0">
              <a:defRPr/>
            </a:pPr>
            <a:r>
              <a:rPr lang="zh-CN" altLang="en-US" sz="2000" b="1" kern="0" dirty="0">
                <a:solidFill>
                  <a:schemeClr val="bg1"/>
                </a:solidFill>
                <a:latin typeface="微软雅黑" pitchFamily="34" charset="-122"/>
                <a:ea typeface="微软雅黑" pitchFamily="34" charset="-122"/>
                <a:cs typeface="Arial" pitchFamily="34" charset="0"/>
              </a:rPr>
              <a:t>产品运营</a:t>
            </a:r>
          </a:p>
        </p:txBody>
      </p:sp>
      <p:sp>
        <p:nvSpPr>
          <p:cNvPr id="17" name="圆角矩形 1"/>
          <p:cNvSpPr/>
          <p:nvPr/>
        </p:nvSpPr>
        <p:spPr>
          <a:xfrm>
            <a:off x="2764985" y="4036743"/>
            <a:ext cx="2736423" cy="1309202"/>
          </a:xfrm>
          <a:custGeom>
            <a:avLst/>
            <a:gdLst/>
            <a:ahLst/>
            <a:cxnLst/>
            <a:rect l="l" t="t" r="r" b="b"/>
            <a:pathLst>
              <a:path w="2736304" h="1308596">
                <a:moveTo>
                  <a:pt x="291391" y="0"/>
                </a:moveTo>
                <a:lnTo>
                  <a:pt x="1800289" y="0"/>
                </a:lnTo>
                <a:cubicBezTo>
                  <a:pt x="1884459" y="0"/>
                  <a:pt x="1952692" y="68233"/>
                  <a:pt x="1952692" y="152403"/>
                </a:cubicBezTo>
                <a:lnTo>
                  <a:pt x="1952692" y="394196"/>
                </a:lnTo>
                <a:lnTo>
                  <a:pt x="2583901" y="394196"/>
                </a:lnTo>
                <a:cubicBezTo>
                  <a:pt x="2668071" y="394196"/>
                  <a:pt x="2736304" y="462429"/>
                  <a:pt x="2736304" y="546599"/>
                </a:cubicBezTo>
                <a:lnTo>
                  <a:pt x="2736304" y="1156193"/>
                </a:lnTo>
                <a:cubicBezTo>
                  <a:pt x="2736304" y="1240363"/>
                  <a:pt x="2668071" y="1308596"/>
                  <a:pt x="2583901" y="1308596"/>
                </a:cubicBezTo>
                <a:lnTo>
                  <a:pt x="152403" y="1308596"/>
                </a:lnTo>
                <a:cubicBezTo>
                  <a:pt x="68233" y="1308596"/>
                  <a:pt x="0" y="1240363"/>
                  <a:pt x="0" y="1156193"/>
                </a:cubicBezTo>
                <a:lnTo>
                  <a:pt x="0" y="546599"/>
                </a:lnTo>
                <a:cubicBezTo>
                  <a:pt x="0" y="467013"/>
                  <a:pt x="61003" y="401675"/>
                  <a:pt x="138988" y="396905"/>
                </a:cubicBezTo>
                <a:lnTo>
                  <a:pt x="138988" y="152403"/>
                </a:lnTo>
                <a:cubicBezTo>
                  <a:pt x="138988" y="68233"/>
                  <a:pt x="207221" y="0"/>
                  <a:pt x="291391" y="0"/>
                </a:cubicBezTo>
                <a:close/>
              </a:path>
            </a:pathLst>
          </a:custGeom>
          <a:solidFill>
            <a:srgbClr val="C00000"/>
          </a:solidFill>
          <a:ln>
            <a:solidFill>
              <a:schemeClr val="bg1"/>
            </a:solidFill>
          </a:ln>
          <a:effectLst>
            <a:outerShdw blurRad="63500" dir="13500000" sy="23000" kx="1200000" algn="b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19" name="Freeform 6"/>
          <p:cNvSpPr>
            <a:spLocks noChangeAspect="1" noEditPoints="1"/>
          </p:cNvSpPr>
          <p:nvPr/>
        </p:nvSpPr>
        <p:spPr bwMode="auto">
          <a:xfrm>
            <a:off x="3001667" y="4557177"/>
            <a:ext cx="651620" cy="572647"/>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bg1">
              <a:lumMod val="95000"/>
            </a:schemeClr>
          </a:solidFill>
          <a:ln>
            <a:noFill/>
          </a:ln>
        </p:spPr>
        <p:txBody>
          <a:bodyPr vert="horz" wrap="square" lIns="91433" tIns="45716" rIns="91433" bIns="45716" numCol="1" anchor="t" anchorCtr="0" compatLnSpc="1">
            <a:prstTxWarp prst="textNoShape">
              <a:avLst/>
            </a:prstTxWarp>
          </a:bodyPr>
          <a:lstStyle/>
          <a:p>
            <a:endParaRPr lang="en-US" dirty="0"/>
          </a:p>
        </p:txBody>
      </p:sp>
      <p:sp>
        <p:nvSpPr>
          <p:cNvPr id="20" name="Rectangle 42"/>
          <p:cNvSpPr/>
          <p:nvPr/>
        </p:nvSpPr>
        <p:spPr>
          <a:xfrm flipH="1">
            <a:off x="3710434" y="4553488"/>
            <a:ext cx="1727846" cy="551242"/>
          </a:xfrm>
          <a:prstGeom prst="rect">
            <a:avLst/>
          </a:prstGeom>
          <a:noFill/>
          <a:ln w="12700" cap="flat" cmpd="sng" algn="ctr">
            <a:noFill/>
            <a:prstDash val="solid"/>
          </a:ln>
          <a:effectLst/>
        </p:spPr>
        <p:txBody>
          <a:bodyPr lIns="91433" tIns="0" rIns="91433" bIns="0" rtlCol="0" anchor="t"/>
          <a:lstStyle/>
          <a:p>
            <a:pPr lvl="0">
              <a:defRPr/>
            </a:pPr>
            <a:r>
              <a:rPr lang="zh-CN" altLang="en-US" sz="1400" kern="0" dirty="0">
                <a:solidFill>
                  <a:schemeClr val="bg1"/>
                </a:solidFill>
                <a:latin typeface="微软雅黑" pitchFamily="34" charset="-122"/>
                <a:ea typeface="微软雅黑" pitchFamily="34" charset="-122"/>
                <a:cs typeface="Arial" pitchFamily="34" charset="0"/>
              </a:rPr>
              <a:t>加入你的文字描述，加入你的字描述，加入你的文字。</a:t>
            </a:r>
          </a:p>
        </p:txBody>
      </p:sp>
      <p:sp>
        <p:nvSpPr>
          <p:cNvPr id="21" name="Rectangle 42"/>
          <p:cNvSpPr/>
          <p:nvPr/>
        </p:nvSpPr>
        <p:spPr>
          <a:xfrm flipH="1">
            <a:off x="3277733" y="4140101"/>
            <a:ext cx="1296410" cy="551242"/>
          </a:xfrm>
          <a:prstGeom prst="rect">
            <a:avLst/>
          </a:prstGeom>
          <a:noFill/>
          <a:ln w="12700" cap="flat" cmpd="sng" algn="ctr">
            <a:noFill/>
            <a:prstDash val="solid"/>
          </a:ln>
          <a:effectLst/>
        </p:spPr>
        <p:txBody>
          <a:bodyPr lIns="91433" tIns="0" rIns="91433" bIns="0" rtlCol="0" anchor="t"/>
          <a:lstStyle/>
          <a:p>
            <a:pPr lvl="0">
              <a:defRPr/>
            </a:pPr>
            <a:r>
              <a:rPr lang="zh-CN" altLang="en-US" sz="2000" b="1" kern="0" dirty="0">
                <a:solidFill>
                  <a:schemeClr val="bg1"/>
                </a:solidFill>
                <a:latin typeface="微软雅黑" pitchFamily="34" charset="-122"/>
                <a:ea typeface="微软雅黑" pitchFamily="34" charset="-122"/>
                <a:cs typeface="Arial" pitchFamily="34" charset="0"/>
              </a:rPr>
              <a:t>资源利用</a:t>
            </a:r>
          </a:p>
        </p:txBody>
      </p:sp>
      <p:sp>
        <p:nvSpPr>
          <p:cNvPr id="22" name="圆角矩形 1"/>
          <p:cNvSpPr/>
          <p:nvPr/>
        </p:nvSpPr>
        <p:spPr>
          <a:xfrm>
            <a:off x="6794191" y="4036743"/>
            <a:ext cx="2736423" cy="1309202"/>
          </a:xfrm>
          <a:custGeom>
            <a:avLst/>
            <a:gdLst/>
            <a:ahLst/>
            <a:cxnLst/>
            <a:rect l="l" t="t" r="r" b="b"/>
            <a:pathLst>
              <a:path w="2736304" h="1308596">
                <a:moveTo>
                  <a:pt x="291391" y="0"/>
                </a:moveTo>
                <a:lnTo>
                  <a:pt x="1800289" y="0"/>
                </a:lnTo>
                <a:cubicBezTo>
                  <a:pt x="1884459" y="0"/>
                  <a:pt x="1952692" y="68233"/>
                  <a:pt x="1952692" y="152403"/>
                </a:cubicBezTo>
                <a:lnTo>
                  <a:pt x="1952692" y="394196"/>
                </a:lnTo>
                <a:lnTo>
                  <a:pt x="2583901" y="394196"/>
                </a:lnTo>
                <a:cubicBezTo>
                  <a:pt x="2668071" y="394196"/>
                  <a:pt x="2736304" y="462429"/>
                  <a:pt x="2736304" y="546599"/>
                </a:cubicBezTo>
                <a:lnTo>
                  <a:pt x="2736304" y="1156193"/>
                </a:lnTo>
                <a:cubicBezTo>
                  <a:pt x="2736304" y="1240363"/>
                  <a:pt x="2668071" y="1308596"/>
                  <a:pt x="2583901" y="1308596"/>
                </a:cubicBezTo>
                <a:lnTo>
                  <a:pt x="152403" y="1308596"/>
                </a:lnTo>
                <a:cubicBezTo>
                  <a:pt x="68233" y="1308596"/>
                  <a:pt x="0" y="1240363"/>
                  <a:pt x="0" y="1156193"/>
                </a:cubicBezTo>
                <a:lnTo>
                  <a:pt x="0" y="546599"/>
                </a:lnTo>
                <a:cubicBezTo>
                  <a:pt x="0" y="467013"/>
                  <a:pt x="61003" y="401675"/>
                  <a:pt x="138988" y="396905"/>
                </a:cubicBezTo>
                <a:lnTo>
                  <a:pt x="138988" y="152403"/>
                </a:lnTo>
                <a:cubicBezTo>
                  <a:pt x="138988" y="68233"/>
                  <a:pt x="207221" y="0"/>
                  <a:pt x="291391" y="0"/>
                </a:cubicBezTo>
                <a:close/>
              </a:path>
            </a:pathLst>
          </a:custGeom>
          <a:solidFill>
            <a:srgbClr val="C00000"/>
          </a:solidFill>
          <a:ln>
            <a:solidFill>
              <a:schemeClr val="bg1"/>
            </a:solidFill>
          </a:ln>
          <a:effectLst>
            <a:outerShdw blurRad="63500" dir="13500000" sy="23000" kx="1200000" algn="b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23" name="Freeform 6"/>
          <p:cNvSpPr>
            <a:spLocks noChangeAspect="1" noEditPoints="1"/>
          </p:cNvSpPr>
          <p:nvPr/>
        </p:nvSpPr>
        <p:spPr bwMode="auto">
          <a:xfrm>
            <a:off x="7030872" y="4557177"/>
            <a:ext cx="651620" cy="572647"/>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bg1">
              <a:lumMod val="95000"/>
            </a:schemeClr>
          </a:solidFill>
          <a:ln>
            <a:noFill/>
          </a:ln>
        </p:spPr>
        <p:txBody>
          <a:bodyPr vert="horz" wrap="square" lIns="91433" tIns="45716" rIns="91433" bIns="45716" numCol="1" anchor="t" anchorCtr="0" compatLnSpc="1">
            <a:prstTxWarp prst="textNoShape">
              <a:avLst/>
            </a:prstTxWarp>
          </a:bodyPr>
          <a:lstStyle/>
          <a:p>
            <a:endParaRPr lang="en-US" dirty="0"/>
          </a:p>
        </p:txBody>
      </p:sp>
      <p:sp>
        <p:nvSpPr>
          <p:cNvPr id="24" name="Rectangle 42"/>
          <p:cNvSpPr/>
          <p:nvPr/>
        </p:nvSpPr>
        <p:spPr>
          <a:xfrm flipH="1">
            <a:off x="7739636" y="4553488"/>
            <a:ext cx="1727846" cy="551242"/>
          </a:xfrm>
          <a:prstGeom prst="rect">
            <a:avLst/>
          </a:prstGeom>
          <a:noFill/>
          <a:ln w="12700" cap="flat" cmpd="sng" algn="ctr">
            <a:noFill/>
            <a:prstDash val="solid"/>
          </a:ln>
          <a:effectLst/>
        </p:spPr>
        <p:txBody>
          <a:bodyPr lIns="91433" tIns="0" rIns="91433" bIns="0" rtlCol="0" anchor="t"/>
          <a:lstStyle/>
          <a:p>
            <a:pPr lvl="0">
              <a:defRPr/>
            </a:pPr>
            <a:r>
              <a:rPr lang="zh-CN" altLang="en-US" sz="1400" kern="0" dirty="0">
                <a:solidFill>
                  <a:schemeClr val="bg1"/>
                </a:solidFill>
                <a:latin typeface="微软雅黑" pitchFamily="34" charset="-122"/>
                <a:ea typeface="微软雅黑" pitchFamily="34" charset="-122"/>
                <a:cs typeface="Arial" pitchFamily="34" charset="0"/>
              </a:rPr>
              <a:t>加入你的文字描述，加入你的字描述，加入你的文字。</a:t>
            </a:r>
          </a:p>
        </p:txBody>
      </p:sp>
      <p:sp>
        <p:nvSpPr>
          <p:cNvPr id="25" name="Rectangle 42"/>
          <p:cNvSpPr/>
          <p:nvPr/>
        </p:nvSpPr>
        <p:spPr>
          <a:xfrm flipH="1">
            <a:off x="7306938" y="4140101"/>
            <a:ext cx="1296410" cy="551242"/>
          </a:xfrm>
          <a:prstGeom prst="rect">
            <a:avLst/>
          </a:prstGeom>
          <a:noFill/>
          <a:ln w="12700" cap="flat" cmpd="sng" algn="ctr">
            <a:noFill/>
            <a:prstDash val="solid"/>
          </a:ln>
          <a:effectLst/>
        </p:spPr>
        <p:txBody>
          <a:bodyPr lIns="91433" tIns="0" rIns="91433" bIns="0" rtlCol="0" anchor="t"/>
          <a:lstStyle/>
          <a:p>
            <a:pPr lvl="0">
              <a:defRPr/>
            </a:pPr>
            <a:r>
              <a:rPr lang="zh-CN" altLang="en-US" sz="2000" b="1" kern="0" dirty="0">
                <a:solidFill>
                  <a:schemeClr val="bg1"/>
                </a:solidFill>
                <a:latin typeface="微软雅黑" pitchFamily="34" charset="-122"/>
                <a:ea typeface="微软雅黑" pitchFamily="34" charset="-122"/>
                <a:cs typeface="Arial" pitchFamily="34" charset="0"/>
              </a:rPr>
              <a:t>扩大规模</a:t>
            </a:r>
          </a:p>
        </p:txBody>
      </p:sp>
      <p:grpSp>
        <p:nvGrpSpPr>
          <p:cNvPr id="35" name="组合 34"/>
          <p:cNvGrpSpPr/>
          <p:nvPr/>
        </p:nvGrpSpPr>
        <p:grpSpPr>
          <a:xfrm>
            <a:off x="355600" y="317500"/>
            <a:ext cx="11328400" cy="596900"/>
            <a:chOff x="355600" y="317500"/>
            <a:chExt cx="11328400" cy="596900"/>
          </a:xfrm>
        </p:grpSpPr>
        <p:cxnSp>
          <p:nvCxnSpPr>
            <p:cNvPr id="36" name="直接连接符 4"/>
            <p:cNvCxnSpPr>
              <a:cxnSpLocks noChangeShapeType="1"/>
            </p:cNvCxnSpPr>
            <p:nvPr/>
          </p:nvCxnSpPr>
          <p:spPr bwMode="auto">
            <a:xfrm>
              <a:off x="355600" y="914400"/>
              <a:ext cx="11328400" cy="0"/>
            </a:xfrm>
            <a:prstGeom prst="line">
              <a:avLst/>
            </a:prstGeom>
            <a:noFill/>
            <a:ln w="28575">
              <a:solidFill>
                <a:schemeClr val="bg1">
                  <a:lumMod val="50000"/>
                </a:schemeClr>
              </a:solidFill>
              <a:round/>
              <a:headEnd/>
              <a:tailEnd/>
            </a:ln>
            <a:extLst>
              <a:ext uri="{909E8E84-426E-40DD-AFC4-6F175D3DCCD1}">
                <a14:hiddenFill xmlns:a14="http://schemas.microsoft.com/office/drawing/2010/main">
                  <a:noFill/>
                </a14:hiddenFill>
              </a:ext>
            </a:extLst>
          </p:spPr>
        </p:cxnSp>
        <p:sp>
          <p:nvSpPr>
            <p:cNvPr id="37" name="圆角矩形 5"/>
            <p:cNvSpPr>
              <a:spLocks noChangeArrowheads="1"/>
            </p:cNvSpPr>
            <p:nvPr/>
          </p:nvSpPr>
          <p:spPr bwMode="auto">
            <a:xfrm>
              <a:off x="10147300" y="317500"/>
              <a:ext cx="1536700" cy="495300"/>
            </a:xfrm>
            <a:prstGeom prst="roundRect">
              <a:avLst>
                <a:gd name="adj" fmla="val 16667"/>
              </a:avLst>
            </a:prstGeom>
            <a:solidFill>
              <a:srgbClr val="C00000"/>
            </a:solidFill>
            <a:ln>
              <a:noFill/>
            </a:ln>
            <a:extLst/>
          </p:spPr>
          <p:txBody>
            <a:bodyPr anchor="ctr"/>
            <a:lstStyle/>
            <a:p>
              <a:pPr algn="ctr">
                <a:buFont typeface="Arial" pitchFamily="34" charset="0"/>
                <a:buNone/>
              </a:pPr>
              <a:r>
                <a:rPr lang="zh-CN" altLang="en-US" b="1" dirty="0" smtClean="0">
                  <a:solidFill>
                    <a:srgbClr val="FFFFFF"/>
                  </a:solidFill>
                  <a:latin typeface="微软雅黑" pitchFamily="34" charset="-122"/>
                  <a:ea typeface="微软雅黑" pitchFamily="34" charset="-122"/>
                </a:rPr>
                <a:t>加入描述</a:t>
              </a:r>
              <a:endParaRPr lang="zh-CN" altLang="en-US" b="1" dirty="0">
                <a:solidFill>
                  <a:srgbClr val="FFFFFF"/>
                </a:solidFill>
                <a:latin typeface="微软雅黑" pitchFamily="34" charset="-122"/>
                <a:ea typeface="微软雅黑" pitchFamily="34" charset="-122"/>
              </a:endParaRPr>
            </a:p>
          </p:txBody>
        </p:sp>
        <p:sp>
          <p:nvSpPr>
            <p:cNvPr id="38" name="文本框 12"/>
            <p:cNvSpPr txBox="1">
              <a:spLocks noChangeArrowheads="1"/>
            </p:cNvSpPr>
            <p:nvPr/>
          </p:nvSpPr>
          <p:spPr bwMode="auto">
            <a:xfrm>
              <a:off x="774700" y="407988"/>
              <a:ext cx="21558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b="1" dirty="0">
                  <a:solidFill>
                    <a:schemeClr val="bg1">
                      <a:lumMod val="50000"/>
                    </a:schemeClr>
                  </a:solidFill>
                  <a:latin typeface="微软雅黑" pitchFamily="34" charset="-122"/>
                  <a:ea typeface="微软雅黑" pitchFamily="34" charset="-122"/>
                </a:rPr>
                <a:t>单击此处添加标题</a:t>
              </a:r>
            </a:p>
          </p:txBody>
        </p:sp>
        <p:sp>
          <p:nvSpPr>
            <p:cNvPr id="39" name="等腰三角形 38"/>
            <p:cNvSpPr/>
            <p:nvPr/>
          </p:nvSpPr>
          <p:spPr>
            <a:xfrm rot="5400000">
              <a:off x="482600" y="488950"/>
              <a:ext cx="261493" cy="225425"/>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063980756"/>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250"/>
                                        <p:tgtEl>
                                          <p:spTgt spid="9"/>
                                        </p:tgtEl>
                                      </p:cBhvr>
                                    </p:animEffect>
                                    <p:anim calcmode="lin" valueType="num">
                                      <p:cBhvr>
                                        <p:cTn id="8" dur="1250" fill="hold"/>
                                        <p:tgtEl>
                                          <p:spTgt spid="9"/>
                                        </p:tgtEl>
                                        <p:attrNameLst>
                                          <p:attrName>ppt_w</p:attrName>
                                        </p:attrNameLst>
                                      </p:cBhvr>
                                      <p:tavLst>
                                        <p:tav tm="0" fmla="#ppt_w*sin(2.5*pi*$)">
                                          <p:val>
                                            <p:fltVal val="0"/>
                                          </p:val>
                                        </p:tav>
                                        <p:tav tm="100000">
                                          <p:val>
                                            <p:fltVal val="1"/>
                                          </p:val>
                                        </p:tav>
                                      </p:tavLst>
                                    </p:anim>
                                    <p:anim calcmode="lin" valueType="num">
                                      <p:cBhvr>
                                        <p:cTn id="9" dur="1250" fill="hold"/>
                                        <p:tgtEl>
                                          <p:spTgt spid="9"/>
                                        </p:tgtEl>
                                        <p:attrNameLst>
                                          <p:attrName>ppt_h</p:attrName>
                                        </p:attrNameLst>
                                      </p:cBhvr>
                                      <p:tavLst>
                                        <p:tav tm="0">
                                          <p:val>
                                            <p:strVal val="#ppt_h"/>
                                          </p:val>
                                        </p:tav>
                                        <p:tav tm="100000">
                                          <p:val>
                                            <p:strVal val="#ppt_h"/>
                                          </p:val>
                                        </p:tav>
                                      </p:tavLst>
                                    </p:anim>
                                  </p:childTnLst>
                                </p:cTn>
                              </p:par>
                            </p:childTnLst>
                          </p:cTn>
                        </p:par>
                        <p:par>
                          <p:cTn id="10" fill="hold">
                            <p:stCondLst>
                              <p:cond delay="1250"/>
                            </p:stCondLst>
                            <p:childTnLst>
                              <p:par>
                                <p:cTn id="11" presetID="42" presetClass="entr" presetSubtype="0"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1000"/>
                                        <p:tgtEl>
                                          <p:spTgt spid="10"/>
                                        </p:tgtEl>
                                      </p:cBhvr>
                                    </p:animEffect>
                                    <p:anim calcmode="lin" valueType="num">
                                      <p:cBhvr>
                                        <p:cTn id="14" dur="1000" fill="hold"/>
                                        <p:tgtEl>
                                          <p:spTgt spid="10"/>
                                        </p:tgtEl>
                                        <p:attrNameLst>
                                          <p:attrName>ppt_x</p:attrName>
                                        </p:attrNameLst>
                                      </p:cBhvr>
                                      <p:tavLst>
                                        <p:tav tm="0">
                                          <p:val>
                                            <p:strVal val="#ppt_x"/>
                                          </p:val>
                                        </p:tav>
                                        <p:tav tm="100000">
                                          <p:val>
                                            <p:strVal val="#ppt_x"/>
                                          </p:val>
                                        </p:tav>
                                      </p:tavLst>
                                    </p:anim>
                                    <p:anim calcmode="lin" valueType="num">
                                      <p:cBhvr>
                                        <p:cTn id="15" dur="1000" fill="hold"/>
                                        <p:tgtEl>
                                          <p:spTgt spid="10"/>
                                        </p:tgtEl>
                                        <p:attrNameLst>
                                          <p:attrName>ppt_y</p:attrName>
                                        </p:attrNameLst>
                                      </p:cBhvr>
                                      <p:tavLst>
                                        <p:tav tm="0">
                                          <p:val>
                                            <p:strVal val="#ppt_y+.1"/>
                                          </p:val>
                                        </p:tav>
                                        <p:tav tm="100000">
                                          <p:val>
                                            <p:strVal val="#ppt_y"/>
                                          </p:val>
                                        </p:tav>
                                      </p:tavLst>
                                    </p:anim>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2750"/>
                            </p:stCondLst>
                            <p:childTnLst>
                              <p:par>
                                <p:cTn id="21" presetID="10" presetClass="entr" presetSubtype="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childTnLst>
                          </p:cTn>
                        </p:par>
                        <p:par>
                          <p:cTn id="24" fill="hold">
                            <p:stCondLst>
                              <p:cond delay="3250"/>
                            </p:stCondLst>
                            <p:childTnLst>
                              <p:par>
                                <p:cTn id="25" presetID="45" presetClass="entr" presetSubtype="0"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1250"/>
                                        <p:tgtEl>
                                          <p:spTgt spid="13"/>
                                        </p:tgtEl>
                                      </p:cBhvr>
                                    </p:animEffect>
                                    <p:anim calcmode="lin" valueType="num">
                                      <p:cBhvr>
                                        <p:cTn id="28" dur="1250" fill="hold"/>
                                        <p:tgtEl>
                                          <p:spTgt spid="13"/>
                                        </p:tgtEl>
                                        <p:attrNameLst>
                                          <p:attrName>ppt_w</p:attrName>
                                        </p:attrNameLst>
                                      </p:cBhvr>
                                      <p:tavLst>
                                        <p:tav tm="0" fmla="#ppt_w*sin(2.5*pi*$)">
                                          <p:val>
                                            <p:fltVal val="0"/>
                                          </p:val>
                                        </p:tav>
                                        <p:tav tm="100000">
                                          <p:val>
                                            <p:fltVal val="1"/>
                                          </p:val>
                                        </p:tav>
                                      </p:tavLst>
                                    </p:anim>
                                    <p:anim calcmode="lin" valueType="num">
                                      <p:cBhvr>
                                        <p:cTn id="29" dur="1250" fill="hold"/>
                                        <p:tgtEl>
                                          <p:spTgt spid="13"/>
                                        </p:tgtEl>
                                        <p:attrNameLst>
                                          <p:attrName>ppt_h</p:attrName>
                                        </p:attrNameLst>
                                      </p:cBhvr>
                                      <p:tavLst>
                                        <p:tav tm="0">
                                          <p:val>
                                            <p:strVal val="#ppt_h"/>
                                          </p:val>
                                        </p:tav>
                                        <p:tav tm="100000">
                                          <p:val>
                                            <p:strVal val="#ppt_h"/>
                                          </p:val>
                                        </p:tav>
                                      </p:tavLst>
                                    </p:anim>
                                  </p:childTnLst>
                                </p:cTn>
                              </p:par>
                            </p:childTnLst>
                          </p:cTn>
                        </p:par>
                        <p:par>
                          <p:cTn id="30" fill="hold">
                            <p:stCondLst>
                              <p:cond delay="4500"/>
                            </p:stCondLst>
                            <p:childTnLst>
                              <p:par>
                                <p:cTn id="31" presetID="42" presetClass="entr" presetSubtype="0"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1000"/>
                                        <p:tgtEl>
                                          <p:spTgt spid="14"/>
                                        </p:tgtEl>
                                      </p:cBhvr>
                                    </p:animEffect>
                                    <p:anim calcmode="lin" valueType="num">
                                      <p:cBhvr>
                                        <p:cTn id="34" dur="1000" fill="hold"/>
                                        <p:tgtEl>
                                          <p:spTgt spid="14"/>
                                        </p:tgtEl>
                                        <p:attrNameLst>
                                          <p:attrName>ppt_x</p:attrName>
                                        </p:attrNameLst>
                                      </p:cBhvr>
                                      <p:tavLst>
                                        <p:tav tm="0">
                                          <p:val>
                                            <p:strVal val="#ppt_x"/>
                                          </p:val>
                                        </p:tav>
                                        <p:tav tm="100000">
                                          <p:val>
                                            <p:strVal val="#ppt_x"/>
                                          </p:val>
                                        </p:tav>
                                      </p:tavLst>
                                    </p:anim>
                                    <p:anim calcmode="lin" valueType="num">
                                      <p:cBhvr>
                                        <p:cTn id="35" dur="1000" fill="hold"/>
                                        <p:tgtEl>
                                          <p:spTgt spid="14"/>
                                        </p:tgtEl>
                                        <p:attrNameLst>
                                          <p:attrName>ppt_y</p:attrName>
                                        </p:attrNameLst>
                                      </p:cBhvr>
                                      <p:tavLst>
                                        <p:tav tm="0">
                                          <p:val>
                                            <p:strVal val="#ppt_y+.1"/>
                                          </p:val>
                                        </p:tav>
                                        <p:tav tm="100000">
                                          <p:val>
                                            <p:strVal val="#ppt_y"/>
                                          </p:val>
                                        </p:tav>
                                      </p:tavLst>
                                    </p:anim>
                                  </p:childTnLst>
                                </p:cTn>
                              </p:par>
                            </p:childTnLst>
                          </p:cTn>
                        </p:par>
                        <p:par>
                          <p:cTn id="36" fill="hold">
                            <p:stCondLst>
                              <p:cond delay="5500"/>
                            </p:stCondLst>
                            <p:childTnLst>
                              <p:par>
                                <p:cTn id="37" presetID="10" presetClass="entr" presetSubtype="0"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500"/>
                                        <p:tgtEl>
                                          <p:spTgt spid="16"/>
                                        </p:tgtEl>
                                      </p:cBhvr>
                                    </p:animEffect>
                                  </p:childTnLst>
                                </p:cTn>
                              </p:par>
                            </p:childTnLst>
                          </p:cTn>
                        </p:par>
                        <p:par>
                          <p:cTn id="40" fill="hold">
                            <p:stCondLst>
                              <p:cond delay="6000"/>
                            </p:stCondLst>
                            <p:childTnLst>
                              <p:par>
                                <p:cTn id="41" presetID="10" presetClass="entr" presetSubtype="0"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childTnLst>
                          </p:cTn>
                        </p:par>
                        <p:par>
                          <p:cTn id="44" fill="hold">
                            <p:stCondLst>
                              <p:cond delay="6500"/>
                            </p:stCondLst>
                            <p:childTnLst>
                              <p:par>
                                <p:cTn id="45" presetID="45" presetClass="entr" presetSubtype="0"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fade">
                                      <p:cBhvr>
                                        <p:cTn id="47" dur="1250"/>
                                        <p:tgtEl>
                                          <p:spTgt spid="17"/>
                                        </p:tgtEl>
                                      </p:cBhvr>
                                    </p:animEffect>
                                    <p:anim calcmode="lin" valueType="num">
                                      <p:cBhvr>
                                        <p:cTn id="48" dur="1250" fill="hold"/>
                                        <p:tgtEl>
                                          <p:spTgt spid="17"/>
                                        </p:tgtEl>
                                        <p:attrNameLst>
                                          <p:attrName>ppt_w</p:attrName>
                                        </p:attrNameLst>
                                      </p:cBhvr>
                                      <p:tavLst>
                                        <p:tav tm="0" fmla="#ppt_w*sin(2.5*pi*$)">
                                          <p:val>
                                            <p:fltVal val="0"/>
                                          </p:val>
                                        </p:tav>
                                        <p:tav tm="100000">
                                          <p:val>
                                            <p:fltVal val="1"/>
                                          </p:val>
                                        </p:tav>
                                      </p:tavLst>
                                    </p:anim>
                                    <p:anim calcmode="lin" valueType="num">
                                      <p:cBhvr>
                                        <p:cTn id="49" dur="1250" fill="hold"/>
                                        <p:tgtEl>
                                          <p:spTgt spid="17"/>
                                        </p:tgtEl>
                                        <p:attrNameLst>
                                          <p:attrName>ppt_h</p:attrName>
                                        </p:attrNameLst>
                                      </p:cBhvr>
                                      <p:tavLst>
                                        <p:tav tm="0">
                                          <p:val>
                                            <p:strVal val="#ppt_h"/>
                                          </p:val>
                                        </p:tav>
                                        <p:tav tm="100000">
                                          <p:val>
                                            <p:strVal val="#ppt_h"/>
                                          </p:val>
                                        </p:tav>
                                      </p:tavLst>
                                    </p:anim>
                                  </p:childTnLst>
                                </p:cTn>
                              </p:par>
                            </p:childTnLst>
                          </p:cTn>
                        </p:par>
                        <p:par>
                          <p:cTn id="50" fill="hold">
                            <p:stCondLst>
                              <p:cond delay="7750"/>
                            </p:stCondLst>
                            <p:childTnLst>
                              <p:par>
                                <p:cTn id="51" presetID="42" presetClass="entr" presetSubtype="0"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1000"/>
                                        <p:tgtEl>
                                          <p:spTgt spid="19"/>
                                        </p:tgtEl>
                                      </p:cBhvr>
                                    </p:animEffect>
                                    <p:anim calcmode="lin" valueType="num">
                                      <p:cBhvr>
                                        <p:cTn id="54" dur="1000" fill="hold"/>
                                        <p:tgtEl>
                                          <p:spTgt spid="19"/>
                                        </p:tgtEl>
                                        <p:attrNameLst>
                                          <p:attrName>ppt_x</p:attrName>
                                        </p:attrNameLst>
                                      </p:cBhvr>
                                      <p:tavLst>
                                        <p:tav tm="0">
                                          <p:val>
                                            <p:strVal val="#ppt_x"/>
                                          </p:val>
                                        </p:tav>
                                        <p:tav tm="100000">
                                          <p:val>
                                            <p:strVal val="#ppt_x"/>
                                          </p:val>
                                        </p:tav>
                                      </p:tavLst>
                                    </p:anim>
                                    <p:anim calcmode="lin" valueType="num">
                                      <p:cBhvr>
                                        <p:cTn id="55" dur="1000" fill="hold"/>
                                        <p:tgtEl>
                                          <p:spTgt spid="19"/>
                                        </p:tgtEl>
                                        <p:attrNameLst>
                                          <p:attrName>ppt_y</p:attrName>
                                        </p:attrNameLst>
                                      </p:cBhvr>
                                      <p:tavLst>
                                        <p:tav tm="0">
                                          <p:val>
                                            <p:strVal val="#ppt_y+.1"/>
                                          </p:val>
                                        </p:tav>
                                        <p:tav tm="100000">
                                          <p:val>
                                            <p:strVal val="#ppt_y"/>
                                          </p:val>
                                        </p:tav>
                                      </p:tavLst>
                                    </p:anim>
                                  </p:childTnLst>
                                </p:cTn>
                              </p:par>
                            </p:childTnLst>
                          </p:cTn>
                        </p:par>
                        <p:par>
                          <p:cTn id="56" fill="hold">
                            <p:stCondLst>
                              <p:cond delay="8750"/>
                            </p:stCondLst>
                            <p:childTnLst>
                              <p:par>
                                <p:cTn id="57" presetID="10" presetClass="entr" presetSubtype="0" fill="hold" grpId="0" nodeType="after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fade">
                                      <p:cBhvr>
                                        <p:cTn id="59" dur="500"/>
                                        <p:tgtEl>
                                          <p:spTgt spid="21"/>
                                        </p:tgtEl>
                                      </p:cBhvr>
                                    </p:animEffect>
                                  </p:childTnLst>
                                </p:cTn>
                              </p:par>
                            </p:childTnLst>
                          </p:cTn>
                        </p:par>
                        <p:par>
                          <p:cTn id="60" fill="hold">
                            <p:stCondLst>
                              <p:cond delay="9250"/>
                            </p:stCondLst>
                            <p:childTnLst>
                              <p:par>
                                <p:cTn id="61" presetID="10" presetClass="entr" presetSubtype="0"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fade">
                                      <p:cBhvr>
                                        <p:cTn id="63" dur="500"/>
                                        <p:tgtEl>
                                          <p:spTgt spid="20"/>
                                        </p:tgtEl>
                                      </p:cBhvr>
                                    </p:animEffect>
                                  </p:childTnLst>
                                </p:cTn>
                              </p:par>
                            </p:childTnLst>
                          </p:cTn>
                        </p:par>
                        <p:par>
                          <p:cTn id="64" fill="hold">
                            <p:stCondLst>
                              <p:cond delay="9750"/>
                            </p:stCondLst>
                            <p:childTnLst>
                              <p:par>
                                <p:cTn id="65" presetID="45" presetClass="entr" presetSubtype="0" fill="hold" grpId="0" nodeType="after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fade">
                                      <p:cBhvr>
                                        <p:cTn id="67" dur="1250"/>
                                        <p:tgtEl>
                                          <p:spTgt spid="22"/>
                                        </p:tgtEl>
                                      </p:cBhvr>
                                    </p:animEffect>
                                    <p:anim calcmode="lin" valueType="num">
                                      <p:cBhvr>
                                        <p:cTn id="68" dur="1250" fill="hold"/>
                                        <p:tgtEl>
                                          <p:spTgt spid="22"/>
                                        </p:tgtEl>
                                        <p:attrNameLst>
                                          <p:attrName>ppt_w</p:attrName>
                                        </p:attrNameLst>
                                      </p:cBhvr>
                                      <p:tavLst>
                                        <p:tav tm="0" fmla="#ppt_w*sin(2.5*pi*$)">
                                          <p:val>
                                            <p:fltVal val="0"/>
                                          </p:val>
                                        </p:tav>
                                        <p:tav tm="100000">
                                          <p:val>
                                            <p:fltVal val="1"/>
                                          </p:val>
                                        </p:tav>
                                      </p:tavLst>
                                    </p:anim>
                                    <p:anim calcmode="lin" valueType="num">
                                      <p:cBhvr>
                                        <p:cTn id="69" dur="1250" fill="hold"/>
                                        <p:tgtEl>
                                          <p:spTgt spid="22"/>
                                        </p:tgtEl>
                                        <p:attrNameLst>
                                          <p:attrName>ppt_h</p:attrName>
                                        </p:attrNameLst>
                                      </p:cBhvr>
                                      <p:tavLst>
                                        <p:tav tm="0">
                                          <p:val>
                                            <p:strVal val="#ppt_h"/>
                                          </p:val>
                                        </p:tav>
                                        <p:tav tm="100000">
                                          <p:val>
                                            <p:strVal val="#ppt_h"/>
                                          </p:val>
                                        </p:tav>
                                      </p:tavLst>
                                    </p:anim>
                                  </p:childTnLst>
                                </p:cTn>
                              </p:par>
                            </p:childTnLst>
                          </p:cTn>
                        </p:par>
                        <p:par>
                          <p:cTn id="70" fill="hold">
                            <p:stCondLst>
                              <p:cond delay="11000"/>
                            </p:stCondLst>
                            <p:childTnLst>
                              <p:par>
                                <p:cTn id="71" presetID="42" presetClass="entr" presetSubtype="0" fill="hold" grpId="0" nodeType="afterEffect">
                                  <p:stCondLst>
                                    <p:cond delay="0"/>
                                  </p:stCondLst>
                                  <p:childTnLst>
                                    <p:set>
                                      <p:cBhvr>
                                        <p:cTn id="72" dur="1" fill="hold">
                                          <p:stCondLst>
                                            <p:cond delay="0"/>
                                          </p:stCondLst>
                                        </p:cTn>
                                        <p:tgtEl>
                                          <p:spTgt spid="23"/>
                                        </p:tgtEl>
                                        <p:attrNameLst>
                                          <p:attrName>style.visibility</p:attrName>
                                        </p:attrNameLst>
                                      </p:cBhvr>
                                      <p:to>
                                        <p:strVal val="visible"/>
                                      </p:to>
                                    </p:set>
                                    <p:animEffect transition="in" filter="fade">
                                      <p:cBhvr>
                                        <p:cTn id="73" dur="1000"/>
                                        <p:tgtEl>
                                          <p:spTgt spid="23"/>
                                        </p:tgtEl>
                                      </p:cBhvr>
                                    </p:animEffect>
                                    <p:anim calcmode="lin" valueType="num">
                                      <p:cBhvr>
                                        <p:cTn id="74" dur="1000" fill="hold"/>
                                        <p:tgtEl>
                                          <p:spTgt spid="23"/>
                                        </p:tgtEl>
                                        <p:attrNameLst>
                                          <p:attrName>ppt_x</p:attrName>
                                        </p:attrNameLst>
                                      </p:cBhvr>
                                      <p:tavLst>
                                        <p:tav tm="0">
                                          <p:val>
                                            <p:strVal val="#ppt_x"/>
                                          </p:val>
                                        </p:tav>
                                        <p:tav tm="100000">
                                          <p:val>
                                            <p:strVal val="#ppt_x"/>
                                          </p:val>
                                        </p:tav>
                                      </p:tavLst>
                                    </p:anim>
                                    <p:anim calcmode="lin" valueType="num">
                                      <p:cBhvr>
                                        <p:cTn id="75" dur="1000" fill="hold"/>
                                        <p:tgtEl>
                                          <p:spTgt spid="23"/>
                                        </p:tgtEl>
                                        <p:attrNameLst>
                                          <p:attrName>ppt_y</p:attrName>
                                        </p:attrNameLst>
                                      </p:cBhvr>
                                      <p:tavLst>
                                        <p:tav tm="0">
                                          <p:val>
                                            <p:strVal val="#ppt_y+.1"/>
                                          </p:val>
                                        </p:tav>
                                        <p:tav tm="100000">
                                          <p:val>
                                            <p:strVal val="#ppt_y"/>
                                          </p:val>
                                        </p:tav>
                                      </p:tavLst>
                                    </p:anim>
                                  </p:childTnLst>
                                </p:cTn>
                              </p:par>
                            </p:childTnLst>
                          </p:cTn>
                        </p:par>
                        <p:par>
                          <p:cTn id="76" fill="hold">
                            <p:stCondLst>
                              <p:cond delay="12000"/>
                            </p:stCondLst>
                            <p:childTnLst>
                              <p:par>
                                <p:cTn id="77" presetID="10" presetClass="entr" presetSubtype="0" fill="hold" grpId="0" nodeType="afterEffect">
                                  <p:stCondLst>
                                    <p:cond delay="0"/>
                                  </p:stCondLst>
                                  <p:childTnLst>
                                    <p:set>
                                      <p:cBhvr>
                                        <p:cTn id="78" dur="1" fill="hold">
                                          <p:stCondLst>
                                            <p:cond delay="0"/>
                                          </p:stCondLst>
                                        </p:cTn>
                                        <p:tgtEl>
                                          <p:spTgt spid="25"/>
                                        </p:tgtEl>
                                        <p:attrNameLst>
                                          <p:attrName>style.visibility</p:attrName>
                                        </p:attrNameLst>
                                      </p:cBhvr>
                                      <p:to>
                                        <p:strVal val="visible"/>
                                      </p:to>
                                    </p:set>
                                    <p:animEffect transition="in" filter="fade">
                                      <p:cBhvr>
                                        <p:cTn id="79" dur="500"/>
                                        <p:tgtEl>
                                          <p:spTgt spid="25"/>
                                        </p:tgtEl>
                                      </p:cBhvr>
                                    </p:animEffect>
                                  </p:childTnLst>
                                </p:cTn>
                              </p:par>
                            </p:childTnLst>
                          </p:cTn>
                        </p:par>
                        <p:par>
                          <p:cTn id="80" fill="hold">
                            <p:stCondLst>
                              <p:cond delay="12500"/>
                            </p:stCondLst>
                            <p:childTnLst>
                              <p:par>
                                <p:cTn id="81" presetID="10" presetClass="entr" presetSubtype="0" fill="hold" grpId="0" nodeType="afterEffect">
                                  <p:stCondLst>
                                    <p:cond delay="0"/>
                                  </p:stCondLst>
                                  <p:childTnLst>
                                    <p:set>
                                      <p:cBhvr>
                                        <p:cTn id="82" dur="1" fill="hold">
                                          <p:stCondLst>
                                            <p:cond delay="0"/>
                                          </p:stCondLst>
                                        </p:cTn>
                                        <p:tgtEl>
                                          <p:spTgt spid="24"/>
                                        </p:tgtEl>
                                        <p:attrNameLst>
                                          <p:attrName>style.visibility</p:attrName>
                                        </p:attrNameLst>
                                      </p:cBhvr>
                                      <p:to>
                                        <p:strVal val="visible"/>
                                      </p:to>
                                    </p:set>
                                    <p:animEffect transition="in" filter="fade">
                                      <p:cBhvr>
                                        <p:cTn id="83" dur="500"/>
                                        <p:tgtEl>
                                          <p:spTgt spid="24"/>
                                        </p:tgtEl>
                                      </p:cBhvr>
                                    </p:animEffect>
                                  </p:childTnLst>
                                </p:cTn>
                              </p:par>
                              <p:par>
                                <p:cTn id="84" presetID="22" presetClass="entr" presetSubtype="8" fill="hold" nodeType="withEffect">
                                  <p:stCondLst>
                                    <p:cond delay="0"/>
                                  </p:stCondLst>
                                  <p:childTnLst>
                                    <p:set>
                                      <p:cBhvr>
                                        <p:cTn id="85" dur="1" fill="hold">
                                          <p:stCondLst>
                                            <p:cond delay="0"/>
                                          </p:stCondLst>
                                        </p:cTn>
                                        <p:tgtEl>
                                          <p:spTgt spid="35"/>
                                        </p:tgtEl>
                                        <p:attrNameLst>
                                          <p:attrName>style.visibility</p:attrName>
                                        </p:attrNameLst>
                                      </p:cBhvr>
                                      <p:to>
                                        <p:strVal val="visible"/>
                                      </p:to>
                                    </p:set>
                                    <p:animEffect transition="in" filter="wipe(left)">
                                      <p:cBhvr>
                                        <p:cTn id="86"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2" grpId="0"/>
      <p:bldP spid="13" grpId="0" animBg="1"/>
      <p:bldP spid="14" grpId="0" animBg="1"/>
      <p:bldP spid="15" grpId="0"/>
      <p:bldP spid="16" grpId="0"/>
      <p:bldP spid="17" grpId="0" animBg="1"/>
      <p:bldP spid="19" grpId="0" animBg="1"/>
      <p:bldP spid="20" grpId="0"/>
      <p:bldP spid="21" grpId="0"/>
      <p:bldP spid="22" grpId="0" animBg="1"/>
      <p:bldP spid="23" grpId="0" animBg="1"/>
      <p:bldP spid="24" grpId="0"/>
      <p:bldP spid="2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矩形 39"/>
          <p:cNvSpPr/>
          <p:nvPr/>
        </p:nvSpPr>
        <p:spPr>
          <a:xfrm rot="18900000">
            <a:off x="3078084" y="2824314"/>
            <a:ext cx="580529" cy="580529"/>
          </a:xfrm>
          <a:prstGeom prst="rect">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41" name="矩形 40"/>
          <p:cNvSpPr/>
          <p:nvPr/>
        </p:nvSpPr>
        <p:spPr>
          <a:xfrm rot="18900000">
            <a:off x="5798387" y="2824314"/>
            <a:ext cx="580529" cy="580529"/>
          </a:xfrm>
          <a:prstGeom prst="rect">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42" name="矩形 41"/>
          <p:cNvSpPr/>
          <p:nvPr/>
        </p:nvSpPr>
        <p:spPr>
          <a:xfrm rot="18900000">
            <a:off x="8518690" y="2824314"/>
            <a:ext cx="580529" cy="580529"/>
          </a:xfrm>
          <a:prstGeom prst="rect">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43" name="矩形 42"/>
          <p:cNvSpPr/>
          <p:nvPr/>
        </p:nvSpPr>
        <p:spPr>
          <a:xfrm>
            <a:off x="952078" y="4962256"/>
            <a:ext cx="2112235" cy="1159035"/>
          </a:xfrm>
          <a:prstGeom prst="rect">
            <a:avLst/>
          </a:prstGeom>
        </p:spPr>
        <p:txBody>
          <a:bodyPr wrap="square">
            <a:spAutoFit/>
          </a:bodyPr>
          <a:lstStyle/>
          <a:p>
            <a:pPr algn="ctr">
              <a:lnSpc>
                <a:spcPct val="130000"/>
              </a:lnSpc>
              <a:spcBef>
                <a:spcPts val="800"/>
              </a:spcBef>
            </a:pPr>
            <a:r>
              <a:rPr lang="zh-CN" altLang="en-US" sz="1333" dirty="0">
                <a:solidFill>
                  <a:schemeClr val="bg1">
                    <a:lumMod val="50000"/>
                  </a:schemeClr>
                </a:solidFill>
              </a:rPr>
              <a:t>顶部“开始”面板中可以对字体、字号、颜色、行距等进行修改。建议正文</a:t>
            </a:r>
            <a:r>
              <a:rPr lang="en-US" altLang="zh-CN" sz="1333" dirty="0">
                <a:solidFill>
                  <a:schemeClr val="bg1">
                    <a:lumMod val="50000"/>
                  </a:schemeClr>
                </a:solidFill>
              </a:rPr>
              <a:t>10</a:t>
            </a:r>
            <a:r>
              <a:rPr lang="zh-CN" altLang="en-US" sz="1333" dirty="0">
                <a:solidFill>
                  <a:schemeClr val="bg1">
                    <a:lumMod val="50000"/>
                  </a:schemeClr>
                </a:solidFill>
              </a:rPr>
              <a:t>号字，</a:t>
            </a:r>
            <a:r>
              <a:rPr lang="en-US" altLang="zh-CN" sz="1333" dirty="0">
                <a:solidFill>
                  <a:schemeClr val="bg1">
                    <a:lumMod val="50000"/>
                  </a:schemeClr>
                </a:solidFill>
              </a:rPr>
              <a:t>1.3</a:t>
            </a:r>
            <a:r>
              <a:rPr lang="zh-CN" altLang="en-US" sz="1333" dirty="0">
                <a:solidFill>
                  <a:schemeClr val="bg1">
                    <a:lumMod val="50000"/>
                  </a:schemeClr>
                </a:solidFill>
              </a:rPr>
              <a:t>倍字间距。</a:t>
            </a:r>
          </a:p>
        </p:txBody>
      </p:sp>
      <p:sp>
        <p:nvSpPr>
          <p:cNvPr id="44" name="TextBox 46"/>
          <p:cNvSpPr txBox="1"/>
          <p:nvPr/>
        </p:nvSpPr>
        <p:spPr>
          <a:xfrm>
            <a:off x="952078" y="4521194"/>
            <a:ext cx="2112235" cy="338554"/>
          </a:xfrm>
          <a:prstGeom prst="rect">
            <a:avLst/>
          </a:prstGeom>
          <a:noFill/>
          <a:effectLst/>
        </p:spPr>
        <p:txBody>
          <a:bodyPr wrap="square" rtlCol="0">
            <a:spAutoFit/>
          </a:bodyPr>
          <a:lstStyle>
            <a:defPPr>
              <a:defRPr lang="zh-CN"/>
            </a:defPPr>
            <a:lvl1pPr algn="ctr">
              <a:defRPr sz="4800">
                <a:solidFill>
                  <a:schemeClr val="bg1"/>
                </a:solidFill>
                <a:effectLst>
                  <a:outerShdw blurRad="114300" dist="63500" dir="2700000" algn="tl">
                    <a:srgbClr val="000000">
                      <a:alpha val="20000"/>
                    </a:srgbClr>
                  </a:outerShdw>
                </a:effectLst>
                <a:latin typeface="+mj-lt"/>
                <a:ea typeface="方正粗宋简体" panose="03000509000000000000" pitchFamily="65" charset="-122"/>
              </a:defRPr>
            </a:lvl1pPr>
          </a:lstStyle>
          <a:p>
            <a:r>
              <a:rPr lang="zh-CN" altLang="en-US" sz="1600" b="1" dirty="0">
                <a:solidFill>
                  <a:schemeClr val="bg1">
                    <a:lumMod val="50000"/>
                  </a:schemeClr>
                </a:solidFill>
                <a:effectLst/>
                <a:latin typeface="+mn-ea"/>
                <a:ea typeface="+mn-ea"/>
              </a:rPr>
              <a:t>点击此处添加标题</a:t>
            </a:r>
          </a:p>
        </p:txBody>
      </p:sp>
      <p:sp>
        <p:nvSpPr>
          <p:cNvPr id="45" name="矩形 44"/>
          <p:cNvSpPr/>
          <p:nvPr/>
        </p:nvSpPr>
        <p:spPr>
          <a:xfrm>
            <a:off x="3672382" y="4962256"/>
            <a:ext cx="2112235" cy="1159035"/>
          </a:xfrm>
          <a:prstGeom prst="rect">
            <a:avLst/>
          </a:prstGeom>
        </p:spPr>
        <p:txBody>
          <a:bodyPr wrap="square">
            <a:spAutoFit/>
          </a:bodyPr>
          <a:lstStyle/>
          <a:p>
            <a:pPr algn="ctr">
              <a:lnSpc>
                <a:spcPct val="130000"/>
              </a:lnSpc>
              <a:spcBef>
                <a:spcPts val="800"/>
              </a:spcBef>
            </a:pPr>
            <a:r>
              <a:rPr lang="zh-CN" altLang="en-US" sz="1333" dirty="0">
                <a:solidFill>
                  <a:schemeClr val="bg1">
                    <a:lumMod val="50000"/>
                  </a:schemeClr>
                </a:solidFill>
              </a:rPr>
              <a:t>顶部“开始”面板中可以对字体、字号、颜色、行距等进行修改。建议正文</a:t>
            </a:r>
            <a:r>
              <a:rPr lang="en-US" altLang="zh-CN" sz="1333" dirty="0">
                <a:solidFill>
                  <a:schemeClr val="bg1">
                    <a:lumMod val="50000"/>
                  </a:schemeClr>
                </a:solidFill>
              </a:rPr>
              <a:t>10</a:t>
            </a:r>
            <a:r>
              <a:rPr lang="zh-CN" altLang="en-US" sz="1333" dirty="0">
                <a:solidFill>
                  <a:schemeClr val="bg1">
                    <a:lumMod val="50000"/>
                  </a:schemeClr>
                </a:solidFill>
              </a:rPr>
              <a:t>号字，</a:t>
            </a:r>
            <a:r>
              <a:rPr lang="en-US" altLang="zh-CN" sz="1333" dirty="0">
                <a:solidFill>
                  <a:schemeClr val="bg1">
                    <a:lumMod val="50000"/>
                  </a:schemeClr>
                </a:solidFill>
              </a:rPr>
              <a:t>1.3</a:t>
            </a:r>
            <a:r>
              <a:rPr lang="zh-CN" altLang="en-US" sz="1333" dirty="0">
                <a:solidFill>
                  <a:schemeClr val="bg1">
                    <a:lumMod val="50000"/>
                  </a:schemeClr>
                </a:solidFill>
              </a:rPr>
              <a:t>倍字间距。</a:t>
            </a:r>
          </a:p>
        </p:txBody>
      </p:sp>
      <p:sp>
        <p:nvSpPr>
          <p:cNvPr id="46" name="TextBox 48"/>
          <p:cNvSpPr txBox="1"/>
          <p:nvPr/>
        </p:nvSpPr>
        <p:spPr>
          <a:xfrm>
            <a:off x="3672382" y="4521194"/>
            <a:ext cx="2112235" cy="338554"/>
          </a:xfrm>
          <a:prstGeom prst="rect">
            <a:avLst/>
          </a:prstGeom>
          <a:noFill/>
          <a:effectLst/>
        </p:spPr>
        <p:txBody>
          <a:bodyPr wrap="square" rtlCol="0">
            <a:spAutoFit/>
          </a:bodyPr>
          <a:lstStyle>
            <a:defPPr>
              <a:defRPr lang="zh-CN"/>
            </a:defPPr>
            <a:lvl1pPr algn="ctr">
              <a:defRPr sz="4800">
                <a:solidFill>
                  <a:schemeClr val="bg1"/>
                </a:solidFill>
                <a:effectLst>
                  <a:outerShdw blurRad="114300" dist="63500" dir="2700000" algn="tl">
                    <a:srgbClr val="000000">
                      <a:alpha val="20000"/>
                    </a:srgbClr>
                  </a:outerShdw>
                </a:effectLst>
                <a:latin typeface="+mj-lt"/>
                <a:ea typeface="方正粗宋简体" panose="03000509000000000000" pitchFamily="65" charset="-122"/>
              </a:defRPr>
            </a:lvl1pPr>
          </a:lstStyle>
          <a:p>
            <a:r>
              <a:rPr lang="zh-CN" altLang="en-US" sz="1600" b="1" dirty="0">
                <a:solidFill>
                  <a:schemeClr val="bg1">
                    <a:lumMod val="50000"/>
                  </a:schemeClr>
                </a:solidFill>
                <a:effectLst/>
                <a:latin typeface="+mn-ea"/>
                <a:ea typeface="+mn-ea"/>
              </a:rPr>
              <a:t>点击此处添加标题</a:t>
            </a:r>
          </a:p>
        </p:txBody>
      </p:sp>
      <p:sp>
        <p:nvSpPr>
          <p:cNvPr id="47" name="矩形 46"/>
          <p:cNvSpPr/>
          <p:nvPr/>
        </p:nvSpPr>
        <p:spPr>
          <a:xfrm>
            <a:off x="6392686" y="4962256"/>
            <a:ext cx="2112235" cy="1159035"/>
          </a:xfrm>
          <a:prstGeom prst="rect">
            <a:avLst/>
          </a:prstGeom>
        </p:spPr>
        <p:txBody>
          <a:bodyPr wrap="square">
            <a:spAutoFit/>
          </a:bodyPr>
          <a:lstStyle/>
          <a:p>
            <a:pPr algn="ctr">
              <a:lnSpc>
                <a:spcPct val="130000"/>
              </a:lnSpc>
              <a:spcBef>
                <a:spcPts val="800"/>
              </a:spcBef>
            </a:pPr>
            <a:r>
              <a:rPr lang="zh-CN" altLang="en-US" sz="1333" dirty="0">
                <a:solidFill>
                  <a:schemeClr val="bg1">
                    <a:lumMod val="50000"/>
                  </a:schemeClr>
                </a:solidFill>
              </a:rPr>
              <a:t>顶部“开始”面板中可以对字体、字号、颜色、行距等进行修改。建议正文</a:t>
            </a:r>
            <a:r>
              <a:rPr lang="en-US" altLang="zh-CN" sz="1333" dirty="0">
                <a:solidFill>
                  <a:schemeClr val="bg1">
                    <a:lumMod val="50000"/>
                  </a:schemeClr>
                </a:solidFill>
              </a:rPr>
              <a:t>10</a:t>
            </a:r>
            <a:r>
              <a:rPr lang="zh-CN" altLang="en-US" sz="1333" dirty="0">
                <a:solidFill>
                  <a:schemeClr val="bg1">
                    <a:lumMod val="50000"/>
                  </a:schemeClr>
                </a:solidFill>
              </a:rPr>
              <a:t>号字，</a:t>
            </a:r>
            <a:r>
              <a:rPr lang="en-US" altLang="zh-CN" sz="1333" dirty="0">
                <a:solidFill>
                  <a:schemeClr val="bg1">
                    <a:lumMod val="50000"/>
                  </a:schemeClr>
                </a:solidFill>
              </a:rPr>
              <a:t>1.3</a:t>
            </a:r>
            <a:r>
              <a:rPr lang="zh-CN" altLang="en-US" sz="1333" dirty="0">
                <a:solidFill>
                  <a:schemeClr val="bg1">
                    <a:lumMod val="50000"/>
                  </a:schemeClr>
                </a:solidFill>
              </a:rPr>
              <a:t>倍字间距。</a:t>
            </a:r>
          </a:p>
        </p:txBody>
      </p:sp>
      <p:sp>
        <p:nvSpPr>
          <p:cNvPr id="48" name="TextBox 51"/>
          <p:cNvSpPr txBox="1"/>
          <p:nvPr/>
        </p:nvSpPr>
        <p:spPr>
          <a:xfrm>
            <a:off x="6392686" y="4521194"/>
            <a:ext cx="2112235" cy="338554"/>
          </a:xfrm>
          <a:prstGeom prst="rect">
            <a:avLst/>
          </a:prstGeom>
          <a:noFill/>
          <a:effectLst/>
        </p:spPr>
        <p:txBody>
          <a:bodyPr wrap="square" rtlCol="0">
            <a:spAutoFit/>
          </a:bodyPr>
          <a:lstStyle>
            <a:defPPr>
              <a:defRPr lang="zh-CN"/>
            </a:defPPr>
            <a:lvl1pPr algn="ctr">
              <a:defRPr sz="4800">
                <a:solidFill>
                  <a:schemeClr val="bg1"/>
                </a:solidFill>
                <a:effectLst>
                  <a:outerShdw blurRad="114300" dist="63500" dir="2700000" algn="tl">
                    <a:srgbClr val="000000">
                      <a:alpha val="20000"/>
                    </a:srgbClr>
                  </a:outerShdw>
                </a:effectLst>
                <a:latin typeface="+mj-lt"/>
                <a:ea typeface="方正粗宋简体" panose="03000509000000000000" pitchFamily="65" charset="-122"/>
              </a:defRPr>
            </a:lvl1pPr>
          </a:lstStyle>
          <a:p>
            <a:r>
              <a:rPr lang="zh-CN" altLang="en-US" sz="1600" b="1" dirty="0">
                <a:solidFill>
                  <a:schemeClr val="bg1">
                    <a:lumMod val="50000"/>
                  </a:schemeClr>
                </a:solidFill>
                <a:effectLst/>
                <a:latin typeface="+mn-ea"/>
                <a:ea typeface="+mn-ea"/>
              </a:rPr>
              <a:t>点击此处添加标题</a:t>
            </a:r>
          </a:p>
        </p:txBody>
      </p:sp>
      <p:sp>
        <p:nvSpPr>
          <p:cNvPr id="49" name="矩形 48"/>
          <p:cNvSpPr/>
          <p:nvPr/>
        </p:nvSpPr>
        <p:spPr>
          <a:xfrm>
            <a:off x="9112990" y="4962256"/>
            <a:ext cx="2112235" cy="1159035"/>
          </a:xfrm>
          <a:prstGeom prst="rect">
            <a:avLst/>
          </a:prstGeom>
        </p:spPr>
        <p:txBody>
          <a:bodyPr wrap="square">
            <a:spAutoFit/>
          </a:bodyPr>
          <a:lstStyle/>
          <a:p>
            <a:pPr algn="ctr">
              <a:lnSpc>
                <a:spcPct val="130000"/>
              </a:lnSpc>
              <a:spcBef>
                <a:spcPts val="800"/>
              </a:spcBef>
            </a:pPr>
            <a:r>
              <a:rPr lang="zh-CN" altLang="en-US" sz="1333" dirty="0">
                <a:solidFill>
                  <a:schemeClr val="bg1">
                    <a:lumMod val="50000"/>
                  </a:schemeClr>
                </a:solidFill>
              </a:rPr>
              <a:t>顶部“开始”面板中可以对字体、字号、颜色、行距等进行修改。建议正文</a:t>
            </a:r>
            <a:r>
              <a:rPr lang="en-US" altLang="zh-CN" sz="1333" dirty="0">
                <a:solidFill>
                  <a:schemeClr val="bg1">
                    <a:lumMod val="50000"/>
                  </a:schemeClr>
                </a:solidFill>
              </a:rPr>
              <a:t>10</a:t>
            </a:r>
            <a:r>
              <a:rPr lang="zh-CN" altLang="en-US" sz="1333" dirty="0">
                <a:solidFill>
                  <a:schemeClr val="bg1">
                    <a:lumMod val="50000"/>
                  </a:schemeClr>
                </a:solidFill>
              </a:rPr>
              <a:t>号字，</a:t>
            </a:r>
            <a:r>
              <a:rPr lang="en-US" altLang="zh-CN" sz="1333" dirty="0">
                <a:solidFill>
                  <a:schemeClr val="bg1">
                    <a:lumMod val="50000"/>
                  </a:schemeClr>
                </a:solidFill>
              </a:rPr>
              <a:t>1.3</a:t>
            </a:r>
            <a:r>
              <a:rPr lang="zh-CN" altLang="en-US" sz="1333" dirty="0">
                <a:solidFill>
                  <a:schemeClr val="bg1">
                    <a:lumMod val="50000"/>
                  </a:schemeClr>
                </a:solidFill>
              </a:rPr>
              <a:t>倍字间距。</a:t>
            </a:r>
          </a:p>
        </p:txBody>
      </p:sp>
      <p:sp>
        <p:nvSpPr>
          <p:cNvPr id="50" name="TextBox 67"/>
          <p:cNvSpPr txBox="1"/>
          <p:nvPr/>
        </p:nvSpPr>
        <p:spPr>
          <a:xfrm>
            <a:off x="9112990" y="4521194"/>
            <a:ext cx="2112235" cy="338554"/>
          </a:xfrm>
          <a:prstGeom prst="rect">
            <a:avLst/>
          </a:prstGeom>
          <a:noFill/>
          <a:effectLst/>
        </p:spPr>
        <p:txBody>
          <a:bodyPr wrap="square" rtlCol="0">
            <a:spAutoFit/>
          </a:bodyPr>
          <a:lstStyle>
            <a:defPPr>
              <a:defRPr lang="zh-CN"/>
            </a:defPPr>
            <a:lvl1pPr algn="ctr">
              <a:defRPr sz="4800">
                <a:solidFill>
                  <a:schemeClr val="bg1"/>
                </a:solidFill>
                <a:effectLst>
                  <a:outerShdw blurRad="114300" dist="63500" dir="2700000" algn="tl">
                    <a:srgbClr val="000000">
                      <a:alpha val="20000"/>
                    </a:srgbClr>
                  </a:outerShdw>
                </a:effectLst>
                <a:latin typeface="+mj-lt"/>
                <a:ea typeface="方正粗宋简体" panose="03000509000000000000" pitchFamily="65" charset="-122"/>
              </a:defRPr>
            </a:lvl1pPr>
          </a:lstStyle>
          <a:p>
            <a:r>
              <a:rPr lang="zh-CN" altLang="en-US" sz="1600" b="1" dirty="0">
                <a:solidFill>
                  <a:schemeClr val="bg1">
                    <a:lumMod val="50000"/>
                  </a:schemeClr>
                </a:solidFill>
                <a:effectLst/>
                <a:latin typeface="+mn-ea"/>
                <a:ea typeface="+mn-ea"/>
              </a:rPr>
              <a:t>点击此处添加标题</a:t>
            </a:r>
          </a:p>
        </p:txBody>
      </p:sp>
      <p:grpSp>
        <p:nvGrpSpPr>
          <p:cNvPr id="51" name="组合 50"/>
          <p:cNvGrpSpPr/>
          <p:nvPr/>
        </p:nvGrpSpPr>
        <p:grpSpPr>
          <a:xfrm>
            <a:off x="1221078" y="2304404"/>
            <a:ext cx="1566363" cy="1582358"/>
            <a:chOff x="896162" y="1326894"/>
            <a:chExt cx="1174772" cy="1186769"/>
          </a:xfrm>
        </p:grpSpPr>
        <p:sp>
          <p:nvSpPr>
            <p:cNvPr id="52" name="矩形 51"/>
            <p:cNvSpPr/>
            <p:nvPr/>
          </p:nvSpPr>
          <p:spPr>
            <a:xfrm rot="18900000">
              <a:off x="896162" y="1338891"/>
              <a:ext cx="1174772" cy="1174772"/>
            </a:xfrm>
            <a:prstGeom prst="rect">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C00000"/>
                </a:solidFill>
              </a:endParaRPr>
            </a:p>
          </p:txBody>
        </p:sp>
        <p:sp>
          <p:nvSpPr>
            <p:cNvPr id="53" name="矩形 52"/>
            <p:cNvSpPr/>
            <p:nvPr/>
          </p:nvSpPr>
          <p:spPr>
            <a:xfrm>
              <a:off x="1014598" y="1326894"/>
              <a:ext cx="996907" cy="1084913"/>
            </a:xfrm>
            <a:prstGeom prst="rect">
              <a:avLst/>
            </a:prstGeom>
            <a:ln>
              <a:solidFill>
                <a:srgbClr val="C00000"/>
              </a:solidFill>
            </a:ln>
          </p:spPr>
          <p:txBody>
            <a:bodyPr wrap="none">
              <a:spAutoFit/>
            </a:bodyPr>
            <a:lstStyle/>
            <a:p>
              <a:pPr algn="ctr"/>
              <a:r>
                <a:rPr lang="en-US" altLang="zh-CN" sz="8800" b="1" dirty="0">
                  <a:solidFill>
                    <a:srgbClr val="C00000"/>
                  </a:solidFill>
                </a:rPr>
                <a:t>01</a:t>
              </a:r>
              <a:endParaRPr lang="zh-CN" altLang="en-US" sz="8800" b="1" dirty="0">
                <a:solidFill>
                  <a:srgbClr val="C00000"/>
                </a:solidFill>
              </a:endParaRPr>
            </a:p>
          </p:txBody>
        </p:sp>
      </p:grpSp>
      <p:grpSp>
        <p:nvGrpSpPr>
          <p:cNvPr id="54" name="组合 53"/>
          <p:cNvGrpSpPr/>
          <p:nvPr/>
        </p:nvGrpSpPr>
        <p:grpSpPr>
          <a:xfrm>
            <a:off x="3956317" y="2336039"/>
            <a:ext cx="1566363" cy="1572717"/>
            <a:chOff x="2947591" y="1350620"/>
            <a:chExt cx="1174772" cy="1179538"/>
          </a:xfrm>
        </p:grpSpPr>
        <p:sp>
          <p:nvSpPr>
            <p:cNvPr id="55" name="矩形 54"/>
            <p:cNvSpPr/>
            <p:nvPr/>
          </p:nvSpPr>
          <p:spPr>
            <a:xfrm rot="18900000">
              <a:off x="2947591" y="1355386"/>
              <a:ext cx="1174772" cy="1174772"/>
            </a:xfrm>
            <a:prstGeom prst="rect">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C00000"/>
                </a:solidFill>
              </a:endParaRPr>
            </a:p>
          </p:txBody>
        </p:sp>
        <p:sp>
          <p:nvSpPr>
            <p:cNvPr id="56" name="矩形 55"/>
            <p:cNvSpPr/>
            <p:nvPr/>
          </p:nvSpPr>
          <p:spPr>
            <a:xfrm>
              <a:off x="3027226" y="1350620"/>
              <a:ext cx="996907" cy="1084913"/>
            </a:xfrm>
            <a:prstGeom prst="rect">
              <a:avLst/>
            </a:prstGeom>
            <a:ln>
              <a:solidFill>
                <a:srgbClr val="C00000"/>
              </a:solidFill>
            </a:ln>
          </p:spPr>
          <p:txBody>
            <a:bodyPr wrap="none">
              <a:spAutoFit/>
            </a:bodyPr>
            <a:lstStyle/>
            <a:p>
              <a:pPr algn="ctr"/>
              <a:r>
                <a:rPr lang="en-US" altLang="zh-CN" sz="8800" b="1" dirty="0">
                  <a:solidFill>
                    <a:srgbClr val="C00000"/>
                  </a:solidFill>
                </a:rPr>
                <a:t>02</a:t>
              </a:r>
              <a:endParaRPr lang="zh-CN" altLang="en-US" sz="8800" b="1" dirty="0">
                <a:solidFill>
                  <a:srgbClr val="C00000"/>
                </a:solidFill>
              </a:endParaRPr>
            </a:p>
          </p:txBody>
        </p:sp>
      </p:grpSp>
      <p:grpSp>
        <p:nvGrpSpPr>
          <p:cNvPr id="57" name="组合 56"/>
          <p:cNvGrpSpPr/>
          <p:nvPr/>
        </p:nvGrpSpPr>
        <p:grpSpPr>
          <a:xfrm>
            <a:off x="6676618" y="2320399"/>
            <a:ext cx="1566363" cy="1566363"/>
            <a:chOff x="4987817" y="1338890"/>
            <a:chExt cx="1174772" cy="1174772"/>
          </a:xfrm>
        </p:grpSpPr>
        <p:sp>
          <p:nvSpPr>
            <p:cNvPr id="58" name="矩形 57"/>
            <p:cNvSpPr/>
            <p:nvPr/>
          </p:nvSpPr>
          <p:spPr>
            <a:xfrm rot="18900000">
              <a:off x="4987817" y="1338890"/>
              <a:ext cx="1174772" cy="1174772"/>
            </a:xfrm>
            <a:prstGeom prst="rect">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C00000"/>
                </a:solidFill>
              </a:endParaRPr>
            </a:p>
          </p:txBody>
        </p:sp>
        <p:sp>
          <p:nvSpPr>
            <p:cNvPr id="59" name="矩形 58"/>
            <p:cNvSpPr/>
            <p:nvPr/>
          </p:nvSpPr>
          <p:spPr>
            <a:xfrm>
              <a:off x="5085051" y="1342081"/>
              <a:ext cx="996907" cy="1084912"/>
            </a:xfrm>
            <a:prstGeom prst="rect">
              <a:avLst/>
            </a:prstGeom>
            <a:ln>
              <a:solidFill>
                <a:srgbClr val="C00000"/>
              </a:solidFill>
            </a:ln>
          </p:spPr>
          <p:txBody>
            <a:bodyPr wrap="none">
              <a:spAutoFit/>
            </a:bodyPr>
            <a:lstStyle/>
            <a:p>
              <a:pPr algn="ctr"/>
              <a:r>
                <a:rPr lang="en-US" altLang="zh-CN" sz="8800" b="1" dirty="0">
                  <a:solidFill>
                    <a:srgbClr val="C00000"/>
                  </a:solidFill>
                </a:rPr>
                <a:t>03</a:t>
              </a:r>
              <a:endParaRPr lang="zh-CN" altLang="en-US" sz="8800" b="1" dirty="0">
                <a:solidFill>
                  <a:srgbClr val="C00000"/>
                </a:solidFill>
              </a:endParaRPr>
            </a:p>
          </p:txBody>
        </p:sp>
      </p:grpSp>
      <p:grpSp>
        <p:nvGrpSpPr>
          <p:cNvPr id="60" name="组合 59"/>
          <p:cNvGrpSpPr/>
          <p:nvPr/>
        </p:nvGrpSpPr>
        <p:grpSpPr>
          <a:xfrm>
            <a:off x="9395896" y="2310658"/>
            <a:ext cx="1566363" cy="1576102"/>
            <a:chOff x="7027275" y="1331584"/>
            <a:chExt cx="1174772" cy="1182077"/>
          </a:xfrm>
        </p:grpSpPr>
        <p:sp>
          <p:nvSpPr>
            <p:cNvPr id="61" name="矩形 60"/>
            <p:cNvSpPr/>
            <p:nvPr/>
          </p:nvSpPr>
          <p:spPr>
            <a:xfrm rot="18900000">
              <a:off x="7027275" y="1338889"/>
              <a:ext cx="1174772" cy="1174772"/>
            </a:xfrm>
            <a:prstGeom prst="rect">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C00000"/>
                </a:solidFill>
              </a:endParaRPr>
            </a:p>
          </p:txBody>
        </p:sp>
        <p:sp>
          <p:nvSpPr>
            <p:cNvPr id="62" name="矩形 61"/>
            <p:cNvSpPr/>
            <p:nvPr/>
          </p:nvSpPr>
          <p:spPr>
            <a:xfrm>
              <a:off x="7136340" y="1331584"/>
              <a:ext cx="996907" cy="1084913"/>
            </a:xfrm>
            <a:prstGeom prst="rect">
              <a:avLst/>
            </a:prstGeom>
            <a:ln>
              <a:solidFill>
                <a:srgbClr val="C00000"/>
              </a:solidFill>
            </a:ln>
          </p:spPr>
          <p:txBody>
            <a:bodyPr wrap="none">
              <a:spAutoFit/>
            </a:bodyPr>
            <a:lstStyle/>
            <a:p>
              <a:pPr algn="ctr"/>
              <a:r>
                <a:rPr lang="en-US" altLang="zh-CN" sz="8800" b="1" dirty="0">
                  <a:solidFill>
                    <a:srgbClr val="C00000"/>
                  </a:solidFill>
                </a:rPr>
                <a:t>04</a:t>
              </a:r>
              <a:endParaRPr lang="zh-CN" altLang="en-US" sz="8800" b="1" dirty="0">
                <a:solidFill>
                  <a:srgbClr val="C00000"/>
                </a:solidFill>
              </a:endParaRPr>
            </a:p>
          </p:txBody>
        </p:sp>
      </p:grpSp>
      <p:grpSp>
        <p:nvGrpSpPr>
          <p:cNvPr id="63" name="组合 62"/>
          <p:cNvGrpSpPr/>
          <p:nvPr/>
        </p:nvGrpSpPr>
        <p:grpSpPr>
          <a:xfrm>
            <a:off x="355600" y="317500"/>
            <a:ext cx="11328400" cy="596900"/>
            <a:chOff x="355600" y="317500"/>
            <a:chExt cx="11328400" cy="596900"/>
          </a:xfrm>
        </p:grpSpPr>
        <p:cxnSp>
          <p:nvCxnSpPr>
            <p:cNvPr id="64" name="直接连接符 4"/>
            <p:cNvCxnSpPr>
              <a:cxnSpLocks noChangeShapeType="1"/>
            </p:cNvCxnSpPr>
            <p:nvPr/>
          </p:nvCxnSpPr>
          <p:spPr bwMode="auto">
            <a:xfrm>
              <a:off x="355600" y="914400"/>
              <a:ext cx="11328400" cy="0"/>
            </a:xfrm>
            <a:prstGeom prst="line">
              <a:avLst/>
            </a:prstGeom>
            <a:noFill/>
            <a:ln w="28575">
              <a:solidFill>
                <a:schemeClr val="bg1">
                  <a:lumMod val="50000"/>
                </a:schemeClr>
              </a:solidFill>
              <a:round/>
              <a:headEnd/>
              <a:tailEnd/>
            </a:ln>
            <a:extLst>
              <a:ext uri="{909E8E84-426E-40DD-AFC4-6F175D3DCCD1}">
                <a14:hiddenFill xmlns:a14="http://schemas.microsoft.com/office/drawing/2010/main">
                  <a:noFill/>
                </a14:hiddenFill>
              </a:ext>
            </a:extLst>
          </p:spPr>
        </p:cxnSp>
        <p:sp>
          <p:nvSpPr>
            <p:cNvPr id="65" name="圆角矩形 5"/>
            <p:cNvSpPr>
              <a:spLocks noChangeArrowheads="1"/>
            </p:cNvSpPr>
            <p:nvPr/>
          </p:nvSpPr>
          <p:spPr bwMode="auto">
            <a:xfrm>
              <a:off x="10147300" y="317500"/>
              <a:ext cx="1536700" cy="495300"/>
            </a:xfrm>
            <a:prstGeom prst="roundRect">
              <a:avLst>
                <a:gd name="adj" fmla="val 16667"/>
              </a:avLst>
            </a:prstGeom>
            <a:solidFill>
              <a:srgbClr val="C00000"/>
            </a:solidFill>
            <a:ln>
              <a:noFill/>
            </a:ln>
            <a:extLst/>
          </p:spPr>
          <p:txBody>
            <a:bodyPr anchor="ctr"/>
            <a:lstStyle/>
            <a:p>
              <a:pPr algn="ctr">
                <a:buFont typeface="Arial" pitchFamily="34" charset="0"/>
                <a:buNone/>
              </a:pPr>
              <a:r>
                <a:rPr lang="zh-CN" altLang="en-US" b="1" dirty="0" smtClean="0">
                  <a:solidFill>
                    <a:srgbClr val="FFFFFF"/>
                  </a:solidFill>
                  <a:latin typeface="微软雅黑" pitchFamily="34" charset="-122"/>
                  <a:ea typeface="微软雅黑" pitchFamily="34" charset="-122"/>
                </a:rPr>
                <a:t>加入描述</a:t>
              </a:r>
              <a:endParaRPr lang="zh-CN" altLang="en-US" b="1" dirty="0">
                <a:solidFill>
                  <a:srgbClr val="FFFFFF"/>
                </a:solidFill>
                <a:latin typeface="微软雅黑" pitchFamily="34" charset="-122"/>
                <a:ea typeface="微软雅黑" pitchFamily="34" charset="-122"/>
              </a:endParaRPr>
            </a:p>
          </p:txBody>
        </p:sp>
        <p:sp>
          <p:nvSpPr>
            <p:cNvPr id="66" name="文本框 12"/>
            <p:cNvSpPr txBox="1">
              <a:spLocks noChangeArrowheads="1"/>
            </p:cNvSpPr>
            <p:nvPr/>
          </p:nvSpPr>
          <p:spPr bwMode="auto">
            <a:xfrm>
              <a:off x="774700" y="407988"/>
              <a:ext cx="21558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b="1" dirty="0">
                  <a:solidFill>
                    <a:schemeClr val="bg1">
                      <a:lumMod val="50000"/>
                    </a:schemeClr>
                  </a:solidFill>
                  <a:latin typeface="微软雅黑" pitchFamily="34" charset="-122"/>
                  <a:ea typeface="微软雅黑" pitchFamily="34" charset="-122"/>
                </a:rPr>
                <a:t>单击此处添加标题</a:t>
              </a:r>
            </a:p>
          </p:txBody>
        </p:sp>
        <p:sp>
          <p:nvSpPr>
            <p:cNvPr id="67" name="等腰三角形 66"/>
            <p:cNvSpPr/>
            <p:nvPr/>
          </p:nvSpPr>
          <p:spPr>
            <a:xfrm rot="5400000">
              <a:off x="482600" y="488950"/>
              <a:ext cx="261493" cy="225425"/>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218639717"/>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fade">
                                      <p:cBhvr>
                                        <p:cTn id="11" dur="250"/>
                                        <p:tgtEl>
                                          <p:spTgt spid="40"/>
                                        </p:tgtEl>
                                      </p:cBhvr>
                                    </p:animEffect>
                                    <p:anim calcmode="lin" valueType="num">
                                      <p:cBhvr>
                                        <p:cTn id="12" dur="250" fill="hold"/>
                                        <p:tgtEl>
                                          <p:spTgt spid="40"/>
                                        </p:tgtEl>
                                        <p:attrNameLst>
                                          <p:attrName>ppt_x</p:attrName>
                                        </p:attrNameLst>
                                      </p:cBhvr>
                                      <p:tavLst>
                                        <p:tav tm="0">
                                          <p:val>
                                            <p:strVal val="#ppt_x"/>
                                          </p:val>
                                        </p:tav>
                                        <p:tav tm="100000">
                                          <p:val>
                                            <p:strVal val="#ppt_x"/>
                                          </p:val>
                                        </p:tav>
                                      </p:tavLst>
                                    </p:anim>
                                    <p:anim calcmode="lin" valueType="num">
                                      <p:cBhvr>
                                        <p:cTn id="13" dur="250" fill="hold"/>
                                        <p:tgtEl>
                                          <p:spTgt spid="40"/>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42" presetClass="entr" presetSubtype="0" fill="hold" grpId="0" nodeType="after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fade">
                                      <p:cBhvr>
                                        <p:cTn id="17" dur="250"/>
                                        <p:tgtEl>
                                          <p:spTgt spid="41"/>
                                        </p:tgtEl>
                                      </p:cBhvr>
                                    </p:animEffect>
                                    <p:anim calcmode="lin" valueType="num">
                                      <p:cBhvr>
                                        <p:cTn id="18" dur="250" fill="hold"/>
                                        <p:tgtEl>
                                          <p:spTgt spid="41"/>
                                        </p:tgtEl>
                                        <p:attrNameLst>
                                          <p:attrName>ppt_x</p:attrName>
                                        </p:attrNameLst>
                                      </p:cBhvr>
                                      <p:tavLst>
                                        <p:tav tm="0">
                                          <p:val>
                                            <p:strVal val="#ppt_x"/>
                                          </p:val>
                                        </p:tav>
                                        <p:tav tm="100000">
                                          <p:val>
                                            <p:strVal val="#ppt_x"/>
                                          </p:val>
                                        </p:tav>
                                      </p:tavLst>
                                    </p:anim>
                                    <p:anim calcmode="lin" valueType="num">
                                      <p:cBhvr>
                                        <p:cTn id="19" dur="250" fill="hold"/>
                                        <p:tgtEl>
                                          <p:spTgt spid="41"/>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grpId="0"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fade">
                                      <p:cBhvr>
                                        <p:cTn id="23" dur="250"/>
                                        <p:tgtEl>
                                          <p:spTgt spid="42"/>
                                        </p:tgtEl>
                                      </p:cBhvr>
                                    </p:animEffect>
                                    <p:anim calcmode="lin" valueType="num">
                                      <p:cBhvr>
                                        <p:cTn id="24" dur="250" fill="hold"/>
                                        <p:tgtEl>
                                          <p:spTgt spid="42"/>
                                        </p:tgtEl>
                                        <p:attrNameLst>
                                          <p:attrName>ppt_x</p:attrName>
                                        </p:attrNameLst>
                                      </p:cBhvr>
                                      <p:tavLst>
                                        <p:tav tm="0">
                                          <p:val>
                                            <p:strVal val="#ppt_x"/>
                                          </p:val>
                                        </p:tav>
                                        <p:tav tm="100000">
                                          <p:val>
                                            <p:strVal val="#ppt_x"/>
                                          </p:val>
                                        </p:tav>
                                      </p:tavLst>
                                    </p:anim>
                                    <p:anim calcmode="lin" valueType="num">
                                      <p:cBhvr>
                                        <p:cTn id="25" dur="250" fill="hold"/>
                                        <p:tgtEl>
                                          <p:spTgt spid="42"/>
                                        </p:tgtEl>
                                        <p:attrNameLst>
                                          <p:attrName>ppt_y</p:attrName>
                                        </p:attrNameLst>
                                      </p:cBhvr>
                                      <p:tavLst>
                                        <p:tav tm="0">
                                          <p:val>
                                            <p:strVal val="#ppt_y+.1"/>
                                          </p:val>
                                        </p:tav>
                                        <p:tav tm="100000">
                                          <p:val>
                                            <p:strVal val="#ppt_y"/>
                                          </p:val>
                                        </p:tav>
                                      </p:tavLst>
                                    </p:anim>
                                  </p:childTnLst>
                                </p:cTn>
                              </p:par>
                            </p:childTnLst>
                          </p:cTn>
                        </p:par>
                        <p:par>
                          <p:cTn id="26" fill="hold">
                            <p:stCondLst>
                              <p:cond delay="1250"/>
                            </p:stCondLst>
                            <p:childTnLst>
                              <p:par>
                                <p:cTn id="27" presetID="42" presetClass="entr" presetSubtype="0" fill="hold" grpId="0" nodeType="afterEffect">
                                  <p:stCondLst>
                                    <p:cond delay="0"/>
                                  </p:stCondLst>
                                  <p:childTnLst>
                                    <p:set>
                                      <p:cBhvr>
                                        <p:cTn id="28" dur="1" fill="hold">
                                          <p:stCondLst>
                                            <p:cond delay="0"/>
                                          </p:stCondLst>
                                        </p:cTn>
                                        <p:tgtEl>
                                          <p:spTgt spid="43"/>
                                        </p:tgtEl>
                                        <p:attrNameLst>
                                          <p:attrName>style.visibility</p:attrName>
                                        </p:attrNameLst>
                                      </p:cBhvr>
                                      <p:to>
                                        <p:strVal val="visible"/>
                                      </p:to>
                                    </p:set>
                                    <p:animEffect transition="in" filter="fade">
                                      <p:cBhvr>
                                        <p:cTn id="29" dur="250"/>
                                        <p:tgtEl>
                                          <p:spTgt spid="43"/>
                                        </p:tgtEl>
                                      </p:cBhvr>
                                    </p:animEffect>
                                    <p:anim calcmode="lin" valueType="num">
                                      <p:cBhvr>
                                        <p:cTn id="30" dur="250" fill="hold"/>
                                        <p:tgtEl>
                                          <p:spTgt spid="43"/>
                                        </p:tgtEl>
                                        <p:attrNameLst>
                                          <p:attrName>ppt_x</p:attrName>
                                        </p:attrNameLst>
                                      </p:cBhvr>
                                      <p:tavLst>
                                        <p:tav tm="0">
                                          <p:val>
                                            <p:strVal val="#ppt_x"/>
                                          </p:val>
                                        </p:tav>
                                        <p:tav tm="100000">
                                          <p:val>
                                            <p:strVal val="#ppt_x"/>
                                          </p:val>
                                        </p:tav>
                                      </p:tavLst>
                                    </p:anim>
                                    <p:anim calcmode="lin" valueType="num">
                                      <p:cBhvr>
                                        <p:cTn id="31" dur="250" fill="hold"/>
                                        <p:tgtEl>
                                          <p:spTgt spid="43"/>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42" presetClass="entr" presetSubtype="0" fill="hold" grpId="0" nodeType="after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fade">
                                      <p:cBhvr>
                                        <p:cTn id="35" dur="250"/>
                                        <p:tgtEl>
                                          <p:spTgt spid="44"/>
                                        </p:tgtEl>
                                      </p:cBhvr>
                                    </p:animEffect>
                                    <p:anim calcmode="lin" valueType="num">
                                      <p:cBhvr>
                                        <p:cTn id="36" dur="250" fill="hold"/>
                                        <p:tgtEl>
                                          <p:spTgt spid="44"/>
                                        </p:tgtEl>
                                        <p:attrNameLst>
                                          <p:attrName>ppt_x</p:attrName>
                                        </p:attrNameLst>
                                      </p:cBhvr>
                                      <p:tavLst>
                                        <p:tav tm="0">
                                          <p:val>
                                            <p:strVal val="#ppt_x"/>
                                          </p:val>
                                        </p:tav>
                                        <p:tav tm="100000">
                                          <p:val>
                                            <p:strVal val="#ppt_x"/>
                                          </p:val>
                                        </p:tav>
                                      </p:tavLst>
                                    </p:anim>
                                    <p:anim calcmode="lin" valueType="num">
                                      <p:cBhvr>
                                        <p:cTn id="37" dur="250" fill="hold"/>
                                        <p:tgtEl>
                                          <p:spTgt spid="44"/>
                                        </p:tgtEl>
                                        <p:attrNameLst>
                                          <p:attrName>ppt_y</p:attrName>
                                        </p:attrNameLst>
                                      </p:cBhvr>
                                      <p:tavLst>
                                        <p:tav tm="0">
                                          <p:val>
                                            <p:strVal val="#ppt_y+.1"/>
                                          </p:val>
                                        </p:tav>
                                        <p:tav tm="100000">
                                          <p:val>
                                            <p:strVal val="#ppt_y"/>
                                          </p:val>
                                        </p:tav>
                                      </p:tavLst>
                                    </p:anim>
                                  </p:childTnLst>
                                </p:cTn>
                              </p:par>
                            </p:childTnLst>
                          </p:cTn>
                        </p:par>
                        <p:par>
                          <p:cTn id="38" fill="hold">
                            <p:stCondLst>
                              <p:cond delay="1750"/>
                            </p:stCondLst>
                            <p:childTnLst>
                              <p:par>
                                <p:cTn id="39" presetID="42" presetClass="entr" presetSubtype="0" fill="hold" grpId="0" nodeType="afterEffect">
                                  <p:stCondLst>
                                    <p:cond delay="0"/>
                                  </p:stCondLst>
                                  <p:childTnLst>
                                    <p:set>
                                      <p:cBhvr>
                                        <p:cTn id="40" dur="1" fill="hold">
                                          <p:stCondLst>
                                            <p:cond delay="0"/>
                                          </p:stCondLst>
                                        </p:cTn>
                                        <p:tgtEl>
                                          <p:spTgt spid="45"/>
                                        </p:tgtEl>
                                        <p:attrNameLst>
                                          <p:attrName>style.visibility</p:attrName>
                                        </p:attrNameLst>
                                      </p:cBhvr>
                                      <p:to>
                                        <p:strVal val="visible"/>
                                      </p:to>
                                    </p:set>
                                    <p:animEffect transition="in" filter="fade">
                                      <p:cBhvr>
                                        <p:cTn id="41" dur="250"/>
                                        <p:tgtEl>
                                          <p:spTgt spid="45"/>
                                        </p:tgtEl>
                                      </p:cBhvr>
                                    </p:animEffect>
                                    <p:anim calcmode="lin" valueType="num">
                                      <p:cBhvr>
                                        <p:cTn id="42" dur="250" fill="hold"/>
                                        <p:tgtEl>
                                          <p:spTgt spid="45"/>
                                        </p:tgtEl>
                                        <p:attrNameLst>
                                          <p:attrName>ppt_x</p:attrName>
                                        </p:attrNameLst>
                                      </p:cBhvr>
                                      <p:tavLst>
                                        <p:tav tm="0">
                                          <p:val>
                                            <p:strVal val="#ppt_x"/>
                                          </p:val>
                                        </p:tav>
                                        <p:tav tm="100000">
                                          <p:val>
                                            <p:strVal val="#ppt_x"/>
                                          </p:val>
                                        </p:tav>
                                      </p:tavLst>
                                    </p:anim>
                                    <p:anim calcmode="lin" valueType="num">
                                      <p:cBhvr>
                                        <p:cTn id="43" dur="250" fill="hold"/>
                                        <p:tgtEl>
                                          <p:spTgt spid="45"/>
                                        </p:tgtEl>
                                        <p:attrNameLst>
                                          <p:attrName>ppt_y</p:attrName>
                                        </p:attrNameLst>
                                      </p:cBhvr>
                                      <p:tavLst>
                                        <p:tav tm="0">
                                          <p:val>
                                            <p:strVal val="#ppt_y+.1"/>
                                          </p:val>
                                        </p:tav>
                                        <p:tav tm="100000">
                                          <p:val>
                                            <p:strVal val="#ppt_y"/>
                                          </p:val>
                                        </p:tav>
                                      </p:tavLst>
                                    </p:anim>
                                  </p:childTnLst>
                                </p:cTn>
                              </p:par>
                            </p:childTnLst>
                          </p:cTn>
                        </p:par>
                        <p:par>
                          <p:cTn id="44" fill="hold">
                            <p:stCondLst>
                              <p:cond delay="2000"/>
                            </p:stCondLst>
                            <p:childTnLst>
                              <p:par>
                                <p:cTn id="45" presetID="42" presetClass="entr" presetSubtype="0" fill="hold" grpId="0" nodeType="after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fade">
                                      <p:cBhvr>
                                        <p:cTn id="47" dur="250"/>
                                        <p:tgtEl>
                                          <p:spTgt spid="46"/>
                                        </p:tgtEl>
                                      </p:cBhvr>
                                    </p:animEffect>
                                    <p:anim calcmode="lin" valueType="num">
                                      <p:cBhvr>
                                        <p:cTn id="48" dur="250" fill="hold"/>
                                        <p:tgtEl>
                                          <p:spTgt spid="46"/>
                                        </p:tgtEl>
                                        <p:attrNameLst>
                                          <p:attrName>ppt_x</p:attrName>
                                        </p:attrNameLst>
                                      </p:cBhvr>
                                      <p:tavLst>
                                        <p:tav tm="0">
                                          <p:val>
                                            <p:strVal val="#ppt_x"/>
                                          </p:val>
                                        </p:tav>
                                        <p:tav tm="100000">
                                          <p:val>
                                            <p:strVal val="#ppt_x"/>
                                          </p:val>
                                        </p:tav>
                                      </p:tavLst>
                                    </p:anim>
                                    <p:anim calcmode="lin" valueType="num">
                                      <p:cBhvr>
                                        <p:cTn id="49" dur="250" fill="hold"/>
                                        <p:tgtEl>
                                          <p:spTgt spid="46"/>
                                        </p:tgtEl>
                                        <p:attrNameLst>
                                          <p:attrName>ppt_y</p:attrName>
                                        </p:attrNameLst>
                                      </p:cBhvr>
                                      <p:tavLst>
                                        <p:tav tm="0">
                                          <p:val>
                                            <p:strVal val="#ppt_y+.1"/>
                                          </p:val>
                                        </p:tav>
                                        <p:tav tm="100000">
                                          <p:val>
                                            <p:strVal val="#ppt_y"/>
                                          </p:val>
                                        </p:tav>
                                      </p:tavLst>
                                    </p:anim>
                                  </p:childTnLst>
                                </p:cTn>
                              </p:par>
                            </p:childTnLst>
                          </p:cTn>
                        </p:par>
                        <p:par>
                          <p:cTn id="50" fill="hold">
                            <p:stCondLst>
                              <p:cond delay="2250"/>
                            </p:stCondLst>
                            <p:childTnLst>
                              <p:par>
                                <p:cTn id="51" presetID="42" presetClass="entr" presetSubtype="0" fill="hold" grpId="0" nodeType="after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fade">
                                      <p:cBhvr>
                                        <p:cTn id="53" dur="250"/>
                                        <p:tgtEl>
                                          <p:spTgt spid="47"/>
                                        </p:tgtEl>
                                      </p:cBhvr>
                                    </p:animEffect>
                                    <p:anim calcmode="lin" valueType="num">
                                      <p:cBhvr>
                                        <p:cTn id="54" dur="250" fill="hold"/>
                                        <p:tgtEl>
                                          <p:spTgt spid="47"/>
                                        </p:tgtEl>
                                        <p:attrNameLst>
                                          <p:attrName>ppt_x</p:attrName>
                                        </p:attrNameLst>
                                      </p:cBhvr>
                                      <p:tavLst>
                                        <p:tav tm="0">
                                          <p:val>
                                            <p:strVal val="#ppt_x"/>
                                          </p:val>
                                        </p:tav>
                                        <p:tav tm="100000">
                                          <p:val>
                                            <p:strVal val="#ppt_x"/>
                                          </p:val>
                                        </p:tav>
                                      </p:tavLst>
                                    </p:anim>
                                    <p:anim calcmode="lin" valueType="num">
                                      <p:cBhvr>
                                        <p:cTn id="55" dur="250" fill="hold"/>
                                        <p:tgtEl>
                                          <p:spTgt spid="47"/>
                                        </p:tgtEl>
                                        <p:attrNameLst>
                                          <p:attrName>ppt_y</p:attrName>
                                        </p:attrNameLst>
                                      </p:cBhvr>
                                      <p:tavLst>
                                        <p:tav tm="0">
                                          <p:val>
                                            <p:strVal val="#ppt_y+.1"/>
                                          </p:val>
                                        </p:tav>
                                        <p:tav tm="100000">
                                          <p:val>
                                            <p:strVal val="#ppt_y"/>
                                          </p:val>
                                        </p:tav>
                                      </p:tavLst>
                                    </p:anim>
                                  </p:childTnLst>
                                </p:cTn>
                              </p:par>
                            </p:childTnLst>
                          </p:cTn>
                        </p:par>
                        <p:par>
                          <p:cTn id="56" fill="hold">
                            <p:stCondLst>
                              <p:cond delay="2500"/>
                            </p:stCondLst>
                            <p:childTnLst>
                              <p:par>
                                <p:cTn id="57" presetID="42" presetClass="entr" presetSubtype="0" fill="hold" grpId="0" nodeType="after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fade">
                                      <p:cBhvr>
                                        <p:cTn id="59" dur="250"/>
                                        <p:tgtEl>
                                          <p:spTgt spid="48"/>
                                        </p:tgtEl>
                                      </p:cBhvr>
                                    </p:animEffect>
                                    <p:anim calcmode="lin" valueType="num">
                                      <p:cBhvr>
                                        <p:cTn id="60" dur="250" fill="hold"/>
                                        <p:tgtEl>
                                          <p:spTgt spid="48"/>
                                        </p:tgtEl>
                                        <p:attrNameLst>
                                          <p:attrName>ppt_x</p:attrName>
                                        </p:attrNameLst>
                                      </p:cBhvr>
                                      <p:tavLst>
                                        <p:tav tm="0">
                                          <p:val>
                                            <p:strVal val="#ppt_x"/>
                                          </p:val>
                                        </p:tav>
                                        <p:tav tm="100000">
                                          <p:val>
                                            <p:strVal val="#ppt_x"/>
                                          </p:val>
                                        </p:tav>
                                      </p:tavLst>
                                    </p:anim>
                                    <p:anim calcmode="lin" valueType="num">
                                      <p:cBhvr>
                                        <p:cTn id="61" dur="250" fill="hold"/>
                                        <p:tgtEl>
                                          <p:spTgt spid="48"/>
                                        </p:tgtEl>
                                        <p:attrNameLst>
                                          <p:attrName>ppt_y</p:attrName>
                                        </p:attrNameLst>
                                      </p:cBhvr>
                                      <p:tavLst>
                                        <p:tav tm="0">
                                          <p:val>
                                            <p:strVal val="#ppt_y+.1"/>
                                          </p:val>
                                        </p:tav>
                                        <p:tav tm="100000">
                                          <p:val>
                                            <p:strVal val="#ppt_y"/>
                                          </p:val>
                                        </p:tav>
                                      </p:tavLst>
                                    </p:anim>
                                  </p:childTnLst>
                                </p:cTn>
                              </p:par>
                            </p:childTnLst>
                          </p:cTn>
                        </p:par>
                        <p:par>
                          <p:cTn id="62" fill="hold">
                            <p:stCondLst>
                              <p:cond delay="2750"/>
                            </p:stCondLst>
                            <p:childTnLst>
                              <p:par>
                                <p:cTn id="63" presetID="42" presetClass="entr" presetSubtype="0" fill="hold" grpId="0" nodeType="afterEffect">
                                  <p:stCondLst>
                                    <p:cond delay="0"/>
                                  </p:stCondLst>
                                  <p:childTnLst>
                                    <p:set>
                                      <p:cBhvr>
                                        <p:cTn id="64" dur="1" fill="hold">
                                          <p:stCondLst>
                                            <p:cond delay="0"/>
                                          </p:stCondLst>
                                        </p:cTn>
                                        <p:tgtEl>
                                          <p:spTgt spid="49"/>
                                        </p:tgtEl>
                                        <p:attrNameLst>
                                          <p:attrName>style.visibility</p:attrName>
                                        </p:attrNameLst>
                                      </p:cBhvr>
                                      <p:to>
                                        <p:strVal val="visible"/>
                                      </p:to>
                                    </p:set>
                                    <p:animEffect transition="in" filter="fade">
                                      <p:cBhvr>
                                        <p:cTn id="65" dur="250"/>
                                        <p:tgtEl>
                                          <p:spTgt spid="49"/>
                                        </p:tgtEl>
                                      </p:cBhvr>
                                    </p:animEffect>
                                    <p:anim calcmode="lin" valueType="num">
                                      <p:cBhvr>
                                        <p:cTn id="66" dur="250" fill="hold"/>
                                        <p:tgtEl>
                                          <p:spTgt spid="49"/>
                                        </p:tgtEl>
                                        <p:attrNameLst>
                                          <p:attrName>ppt_x</p:attrName>
                                        </p:attrNameLst>
                                      </p:cBhvr>
                                      <p:tavLst>
                                        <p:tav tm="0">
                                          <p:val>
                                            <p:strVal val="#ppt_x"/>
                                          </p:val>
                                        </p:tav>
                                        <p:tav tm="100000">
                                          <p:val>
                                            <p:strVal val="#ppt_x"/>
                                          </p:val>
                                        </p:tav>
                                      </p:tavLst>
                                    </p:anim>
                                    <p:anim calcmode="lin" valueType="num">
                                      <p:cBhvr>
                                        <p:cTn id="67" dur="250" fill="hold"/>
                                        <p:tgtEl>
                                          <p:spTgt spid="49"/>
                                        </p:tgtEl>
                                        <p:attrNameLst>
                                          <p:attrName>ppt_y</p:attrName>
                                        </p:attrNameLst>
                                      </p:cBhvr>
                                      <p:tavLst>
                                        <p:tav tm="0">
                                          <p:val>
                                            <p:strVal val="#ppt_y+.1"/>
                                          </p:val>
                                        </p:tav>
                                        <p:tav tm="100000">
                                          <p:val>
                                            <p:strVal val="#ppt_y"/>
                                          </p:val>
                                        </p:tav>
                                      </p:tavLst>
                                    </p:anim>
                                  </p:childTnLst>
                                </p:cTn>
                              </p:par>
                            </p:childTnLst>
                          </p:cTn>
                        </p:par>
                        <p:par>
                          <p:cTn id="68" fill="hold">
                            <p:stCondLst>
                              <p:cond delay="3000"/>
                            </p:stCondLst>
                            <p:childTnLst>
                              <p:par>
                                <p:cTn id="69" presetID="42" presetClass="entr" presetSubtype="0" fill="hold" grpId="0" nodeType="afterEffect">
                                  <p:stCondLst>
                                    <p:cond delay="0"/>
                                  </p:stCondLst>
                                  <p:childTnLst>
                                    <p:set>
                                      <p:cBhvr>
                                        <p:cTn id="70" dur="1" fill="hold">
                                          <p:stCondLst>
                                            <p:cond delay="0"/>
                                          </p:stCondLst>
                                        </p:cTn>
                                        <p:tgtEl>
                                          <p:spTgt spid="50"/>
                                        </p:tgtEl>
                                        <p:attrNameLst>
                                          <p:attrName>style.visibility</p:attrName>
                                        </p:attrNameLst>
                                      </p:cBhvr>
                                      <p:to>
                                        <p:strVal val="visible"/>
                                      </p:to>
                                    </p:set>
                                    <p:animEffect transition="in" filter="fade">
                                      <p:cBhvr>
                                        <p:cTn id="71" dur="250"/>
                                        <p:tgtEl>
                                          <p:spTgt spid="50"/>
                                        </p:tgtEl>
                                      </p:cBhvr>
                                    </p:animEffect>
                                    <p:anim calcmode="lin" valueType="num">
                                      <p:cBhvr>
                                        <p:cTn id="72" dur="250" fill="hold"/>
                                        <p:tgtEl>
                                          <p:spTgt spid="50"/>
                                        </p:tgtEl>
                                        <p:attrNameLst>
                                          <p:attrName>ppt_x</p:attrName>
                                        </p:attrNameLst>
                                      </p:cBhvr>
                                      <p:tavLst>
                                        <p:tav tm="0">
                                          <p:val>
                                            <p:strVal val="#ppt_x"/>
                                          </p:val>
                                        </p:tav>
                                        <p:tav tm="100000">
                                          <p:val>
                                            <p:strVal val="#ppt_x"/>
                                          </p:val>
                                        </p:tav>
                                      </p:tavLst>
                                    </p:anim>
                                    <p:anim calcmode="lin" valueType="num">
                                      <p:cBhvr>
                                        <p:cTn id="73" dur="250" fill="hold"/>
                                        <p:tgtEl>
                                          <p:spTgt spid="50"/>
                                        </p:tgtEl>
                                        <p:attrNameLst>
                                          <p:attrName>ppt_y</p:attrName>
                                        </p:attrNameLst>
                                      </p:cBhvr>
                                      <p:tavLst>
                                        <p:tav tm="0">
                                          <p:val>
                                            <p:strVal val="#ppt_y+.1"/>
                                          </p:val>
                                        </p:tav>
                                        <p:tav tm="100000">
                                          <p:val>
                                            <p:strVal val="#ppt_y"/>
                                          </p:val>
                                        </p:tav>
                                      </p:tavLst>
                                    </p:anim>
                                  </p:childTnLst>
                                </p:cTn>
                              </p:par>
                            </p:childTnLst>
                          </p:cTn>
                        </p:par>
                        <p:par>
                          <p:cTn id="74" fill="hold">
                            <p:stCondLst>
                              <p:cond delay="3250"/>
                            </p:stCondLst>
                            <p:childTnLst>
                              <p:par>
                                <p:cTn id="75" presetID="42" presetClass="entr" presetSubtype="0" fill="hold" nodeType="afterEffect">
                                  <p:stCondLst>
                                    <p:cond delay="0"/>
                                  </p:stCondLst>
                                  <p:childTnLst>
                                    <p:set>
                                      <p:cBhvr>
                                        <p:cTn id="76" dur="1" fill="hold">
                                          <p:stCondLst>
                                            <p:cond delay="0"/>
                                          </p:stCondLst>
                                        </p:cTn>
                                        <p:tgtEl>
                                          <p:spTgt spid="51"/>
                                        </p:tgtEl>
                                        <p:attrNameLst>
                                          <p:attrName>style.visibility</p:attrName>
                                        </p:attrNameLst>
                                      </p:cBhvr>
                                      <p:to>
                                        <p:strVal val="visible"/>
                                      </p:to>
                                    </p:set>
                                    <p:animEffect transition="in" filter="fade">
                                      <p:cBhvr>
                                        <p:cTn id="77" dur="250"/>
                                        <p:tgtEl>
                                          <p:spTgt spid="51"/>
                                        </p:tgtEl>
                                      </p:cBhvr>
                                    </p:animEffect>
                                    <p:anim calcmode="lin" valueType="num">
                                      <p:cBhvr>
                                        <p:cTn id="78" dur="250" fill="hold"/>
                                        <p:tgtEl>
                                          <p:spTgt spid="51"/>
                                        </p:tgtEl>
                                        <p:attrNameLst>
                                          <p:attrName>ppt_x</p:attrName>
                                        </p:attrNameLst>
                                      </p:cBhvr>
                                      <p:tavLst>
                                        <p:tav tm="0">
                                          <p:val>
                                            <p:strVal val="#ppt_x"/>
                                          </p:val>
                                        </p:tav>
                                        <p:tav tm="100000">
                                          <p:val>
                                            <p:strVal val="#ppt_x"/>
                                          </p:val>
                                        </p:tav>
                                      </p:tavLst>
                                    </p:anim>
                                    <p:anim calcmode="lin" valueType="num">
                                      <p:cBhvr>
                                        <p:cTn id="79" dur="250" fill="hold"/>
                                        <p:tgtEl>
                                          <p:spTgt spid="51"/>
                                        </p:tgtEl>
                                        <p:attrNameLst>
                                          <p:attrName>ppt_y</p:attrName>
                                        </p:attrNameLst>
                                      </p:cBhvr>
                                      <p:tavLst>
                                        <p:tav tm="0">
                                          <p:val>
                                            <p:strVal val="#ppt_y+.1"/>
                                          </p:val>
                                        </p:tav>
                                        <p:tav tm="100000">
                                          <p:val>
                                            <p:strVal val="#ppt_y"/>
                                          </p:val>
                                        </p:tav>
                                      </p:tavLst>
                                    </p:anim>
                                  </p:childTnLst>
                                </p:cTn>
                              </p:par>
                            </p:childTnLst>
                          </p:cTn>
                        </p:par>
                        <p:par>
                          <p:cTn id="80" fill="hold">
                            <p:stCondLst>
                              <p:cond delay="3500"/>
                            </p:stCondLst>
                            <p:childTnLst>
                              <p:par>
                                <p:cTn id="81" presetID="42" presetClass="entr" presetSubtype="0" fill="hold" nodeType="afterEffect">
                                  <p:stCondLst>
                                    <p:cond delay="0"/>
                                  </p:stCondLst>
                                  <p:childTnLst>
                                    <p:set>
                                      <p:cBhvr>
                                        <p:cTn id="82" dur="1" fill="hold">
                                          <p:stCondLst>
                                            <p:cond delay="0"/>
                                          </p:stCondLst>
                                        </p:cTn>
                                        <p:tgtEl>
                                          <p:spTgt spid="54"/>
                                        </p:tgtEl>
                                        <p:attrNameLst>
                                          <p:attrName>style.visibility</p:attrName>
                                        </p:attrNameLst>
                                      </p:cBhvr>
                                      <p:to>
                                        <p:strVal val="visible"/>
                                      </p:to>
                                    </p:set>
                                    <p:animEffect transition="in" filter="fade">
                                      <p:cBhvr>
                                        <p:cTn id="83" dur="250"/>
                                        <p:tgtEl>
                                          <p:spTgt spid="54"/>
                                        </p:tgtEl>
                                      </p:cBhvr>
                                    </p:animEffect>
                                    <p:anim calcmode="lin" valueType="num">
                                      <p:cBhvr>
                                        <p:cTn id="84" dur="250" fill="hold"/>
                                        <p:tgtEl>
                                          <p:spTgt spid="54"/>
                                        </p:tgtEl>
                                        <p:attrNameLst>
                                          <p:attrName>ppt_x</p:attrName>
                                        </p:attrNameLst>
                                      </p:cBhvr>
                                      <p:tavLst>
                                        <p:tav tm="0">
                                          <p:val>
                                            <p:strVal val="#ppt_x"/>
                                          </p:val>
                                        </p:tav>
                                        <p:tav tm="100000">
                                          <p:val>
                                            <p:strVal val="#ppt_x"/>
                                          </p:val>
                                        </p:tav>
                                      </p:tavLst>
                                    </p:anim>
                                    <p:anim calcmode="lin" valueType="num">
                                      <p:cBhvr>
                                        <p:cTn id="85" dur="250" fill="hold"/>
                                        <p:tgtEl>
                                          <p:spTgt spid="54"/>
                                        </p:tgtEl>
                                        <p:attrNameLst>
                                          <p:attrName>ppt_y</p:attrName>
                                        </p:attrNameLst>
                                      </p:cBhvr>
                                      <p:tavLst>
                                        <p:tav tm="0">
                                          <p:val>
                                            <p:strVal val="#ppt_y+.1"/>
                                          </p:val>
                                        </p:tav>
                                        <p:tav tm="100000">
                                          <p:val>
                                            <p:strVal val="#ppt_y"/>
                                          </p:val>
                                        </p:tav>
                                      </p:tavLst>
                                    </p:anim>
                                  </p:childTnLst>
                                </p:cTn>
                              </p:par>
                            </p:childTnLst>
                          </p:cTn>
                        </p:par>
                        <p:par>
                          <p:cTn id="86" fill="hold">
                            <p:stCondLst>
                              <p:cond delay="3750"/>
                            </p:stCondLst>
                            <p:childTnLst>
                              <p:par>
                                <p:cTn id="87" presetID="42" presetClass="entr" presetSubtype="0" fill="hold" nodeType="afterEffect">
                                  <p:stCondLst>
                                    <p:cond delay="0"/>
                                  </p:stCondLst>
                                  <p:childTnLst>
                                    <p:set>
                                      <p:cBhvr>
                                        <p:cTn id="88" dur="1" fill="hold">
                                          <p:stCondLst>
                                            <p:cond delay="0"/>
                                          </p:stCondLst>
                                        </p:cTn>
                                        <p:tgtEl>
                                          <p:spTgt spid="57"/>
                                        </p:tgtEl>
                                        <p:attrNameLst>
                                          <p:attrName>style.visibility</p:attrName>
                                        </p:attrNameLst>
                                      </p:cBhvr>
                                      <p:to>
                                        <p:strVal val="visible"/>
                                      </p:to>
                                    </p:set>
                                    <p:animEffect transition="in" filter="fade">
                                      <p:cBhvr>
                                        <p:cTn id="89" dur="250"/>
                                        <p:tgtEl>
                                          <p:spTgt spid="57"/>
                                        </p:tgtEl>
                                      </p:cBhvr>
                                    </p:animEffect>
                                    <p:anim calcmode="lin" valueType="num">
                                      <p:cBhvr>
                                        <p:cTn id="90" dur="250" fill="hold"/>
                                        <p:tgtEl>
                                          <p:spTgt spid="57"/>
                                        </p:tgtEl>
                                        <p:attrNameLst>
                                          <p:attrName>ppt_x</p:attrName>
                                        </p:attrNameLst>
                                      </p:cBhvr>
                                      <p:tavLst>
                                        <p:tav tm="0">
                                          <p:val>
                                            <p:strVal val="#ppt_x"/>
                                          </p:val>
                                        </p:tav>
                                        <p:tav tm="100000">
                                          <p:val>
                                            <p:strVal val="#ppt_x"/>
                                          </p:val>
                                        </p:tav>
                                      </p:tavLst>
                                    </p:anim>
                                    <p:anim calcmode="lin" valueType="num">
                                      <p:cBhvr>
                                        <p:cTn id="91" dur="250" fill="hold"/>
                                        <p:tgtEl>
                                          <p:spTgt spid="57"/>
                                        </p:tgtEl>
                                        <p:attrNameLst>
                                          <p:attrName>ppt_y</p:attrName>
                                        </p:attrNameLst>
                                      </p:cBhvr>
                                      <p:tavLst>
                                        <p:tav tm="0">
                                          <p:val>
                                            <p:strVal val="#ppt_y+.1"/>
                                          </p:val>
                                        </p:tav>
                                        <p:tav tm="100000">
                                          <p:val>
                                            <p:strVal val="#ppt_y"/>
                                          </p:val>
                                        </p:tav>
                                      </p:tavLst>
                                    </p:anim>
                                  </p:childTnLst>
                                </p:cTn>
                              </p:par>
                            </p:childTnLst>
                          </p:cTn>
                        </p:par>
                        <p:par>
                          <p:cTn id="92" fill="hold">
                            <p:stCondLst>
                              <p:cond delay="4000"/>
                            </p:stCondLst>
                            <p:childTnLst>
                              <p:par>
                                <p:cTn id="93" presetID="42" presetClass="entr" presetSubtype="0" fill="hold" nodeType="afterEffect">
                                  <p:stCondLst>
                                    <p:cond delay="0"/>
                                  </p:stCondLst>
                                  <p:childTnLst>
                                    <p:set>
                                      <p:cBhvr>
                                        <p:cTn id="94" dur="1" fill="hold">
                                          <p:stCondLst>
                                            <p:cond delay="0"/>
                                          </p:stCondLst>
                                        </p:cTn>
                                        <p:tgtEl>
                                          <p:spTgt spid="60"/>
                                        </p:tgtEl>
                                        <p:attrNameLst>
                                          <p:attrName>style.visibility</p:attrName>
                                        </p:attrNameLst>
                                      </p:cBhvr>
                                      <p:to>
                                        <p:strVal val="visible"/>
                                      </p:to>
                                    </p:set>
                                    <p:animEffect transition="in" filter="fade">
                                      <p:cBhvr>
                                        <p:cTn id="95" dur="250"/>
                                        <p:tgtEl>
                                          <p:spTgt spid="60"/>
                                        </p:tgtEl>
                                      </p:cBhvr>
                                    </p:animEffect>
                                    <p:anim calcmode="lin" valueType="num">
                                      <p:cBhvr>
                                        <p:cTn id="96" dur="250" fill="hold"/>
                                        <p:tgtEl>
                                          <p:spTgt spid="60"/>
                                        </p:tgtEl>
                                        <p:attrNameLst>
                                          <p:attrName>ppt_x</p:attrName>
                                        </p:attrNameLst>
                                      </p:cBhvr>
                                      <p:tavLst>
                                        <p:tav tm="0">
                                          <p:val>
                                            <p:strVal val="#ppt_x"/>
                                          </p:val>
                                        </p:tav>
                                        <p:tav tm="100000">
                                          <p:val>
                                            <p:strVal val="#ppt_x"/>
                                          </p:val>
                                        </p:tav>
                                      </p:tavLst>
                                    </p:anim>
                                    <p:anim calcmode="lin" valueType="num">
                                      <p:cBhvr>
                                        <p:cTn id="97" dur="250" fill="hold"/>
                                        <p:tgtEl>
                                          <p:spTgt spid="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1" grpId="0" animBg="1"/>
      <p:bldP spid="42" grpId="0" animBg="1"/>
      <p:bldP spid="43" grpId="0"/>
      <p:bldP spid="44" grpId="0"/>
      <p:bldP spid="45" grpId="0"/>
      <p:bldP spid="46" grpId="0"/>
      <p:bldP spid="47" grpId="0"/>
      <p:bldP spid="48" grpId="0"/>
      <p:bldP spid="49" grpId="0"/>
      <p:bldP spid="5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9" name="组合 108"/>
          <p:cNvGrpSpPr/>
          <p:nvPr/>
        </p:nvGrpSpPr>
        <p:grpSpPr>
          <a:xfrm>
            <a:off x="297715" y="1446806"/>
            <a:ext cx="1398414" cy="1260828"/>
            <a:chOff x="3720691" y="2824413"/>
            <a:chExt cx="1341120" cy="1209172"/>
          </a:xfrm>
        </p:grpSpPr>
        <p:sp>
          <p:nvSpPr>
            <p:cNvPr id="110"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11"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12" name="组合 111"/>
          <p:cNvGrpSpPr/>
          <p:nvPr/>
        </p:nvGrpSpPr>
        <p:grpSpPr>
          <a:xfrm>
            <a:off x="1533692" y="4099871"/>
            <a:ext cx="1013684" cy="913950"/>
            <a:chOff x="3720691" y="2824413"/>
            <a:chExt cx="1341120" cy="1209172"/>
          </a:xfrm>
        </p:grpSpPr>
        <p:sp>
          <p:nvSpPr>
            <p:cNvPr id="113"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14"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15" name="组合 114"/>
          <p:cNvGrpSpPr/>
          <p:nvPr/>
        </p:nvGrpSpPr>
        <p:grpSpPr>
          <a:xfrm>
            <a:off x="565992" y="4397569"/>
            <a:ext cx="786486" cy="709104"/>
            <a:chOff x="3720691" y="2824413"/>
            <a:chExt cx="1341120" cy="1209172"/>
          </a:xfrm>
        </p:grpSpPr>
        <p:sp>
          <p:nvSpPr>
            <p:cNvPr id="116"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17"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18" name="组合 117"/>
          <p:cNvGrpSpPr/>
          <p:nvPr/>
        </p:nvGrpSpPr>
        <p:grpSpPr>
          <a:xfrm>
            <a:off x="3982843" y="3732217"/>
            <a:ext cx="1113336" cy="1003798"/>
            <a:chOff x="3720691" y="2824413"/>
            <a:chExt cx="1341120" cy="1209172"/>
          </a:xfrm>
        </p:grpSpPr>
        <p:sp>
          <p:nvSpPr>
            <p:cNvPr id="119"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20"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21" name="组合 120"/>
          <p:cNvGrpSpPr/>
          <p:nvPr/>
        </p:nvGrpSpPr>
        <p:grpSpPr>
          <a:xfrm>
            <a:off x="809651" y="3523964"/>
            <a:ext cx="786486" cy="709104"/>
            <a:chOff x="3720691" y="2824413"/>
            <a:chExt cx="1341120" cy="1209172"/>
          </a:xfrm>
        </p:grpSpPr>
        <p:sp>
          <p:nvSpPr>
            <p:cNvPr id="122"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23"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C00000"/>
            </a:soli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24" name="组合 123"/>
          <p:cNvGrpSpPr/>
          <p:nvPr/>
        </p:nvGrpSpPr>
        <p:grpSpPr>
          <a:xfrm>
            <a:off x="1663729" y="1510991"/>
            <a:ext cx="2861268" cy="2579758"/>
            <a:chOff x="3720691" y="2824413"/>
            <a:chExt cx="1341120" cy="1209172"/>
          </a:xfrm>
        </p:grpSpPr>
        <p:sp>
          <p:nvSpPr>
            <p:cNvPr id="125"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headEnd/>
              <a:tailEnd/>
            </a:ln>
            <a:effectLst>
              <a:outerShdw blurRad="190500" dist="114300" dir="2700000" algn="tl" rotWithShape="0">
                <a:prstClr val="black">
                  <a:alpha val="5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26"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27" name="组合 126"/>
          <p:cNvGrpSpPr/>
          <p:nvPr/>
        </p:nvGrpSpPr>
        <p:grpSpPr>
          <a:xfrm>
            <a:off x="3717209" y="905191"/>
            <a:ext cx="662938" cy="597712"/>
            <a:chOff x="3720691" y="2824413"/>
            <a:chExt cx="1341120" cy="1209172"/>
          </a:xfrm>
        </p:grpSpPr>
        <p:sp>
          <p:nvSpPr>
            <p:cNvPr id="128"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30" name="组合 129"/>
          <p:cNvGrpSpPr/>
          <p:nvPr/>
        </p:nvGrpSpPr>
        <p:grpSpPr>
          <a:xfrm flipV="1">
            <a:off x="2400810" y="5438080"/>
            <a:ext cx="459332" cy="414138"/>
            <a:chOff x="3720691" y="2824413"/>
            <a:chExt cx="1341120" cy="1209172"/>
          </a:xfrm>
        </p:grpSpPr>
        <p:sp>
          <p:nvSpPr>
            <p:cNvPr id="131"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32"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C00000"/>
            </a:soli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33" name="组合 132"/>
          <p:cNvGrpSpPr/>
          <p:nvPr/>
        </p:nvGrpSpPr>
        <p:grpSpPr>
          <a:xfrm flipV="1">
            <a:off x="3702437" y="5093727"/>
            <a:ext cx="459332" cy="414138"/>
            <a:chOff x="3720691" y="2824413"/>
            <a:chExt cx="1341120" cy="1209172"/>
          </a:xfrm>
        </p:grpSpPr>
        <p:sp>
          <p:nvSpPr>
            <p:cNvPr id="134"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35" name="Freeform 5"/>
            <p:cNvSpPr>
              <a:spLocks/>
            </p:cNvSpPr>
            <p:nvPr/>
          </p:nvSpPr>
          <p:spPr bwMode="auto">
            <a:xfrm rot="1855731">
              <a:off x="3764580" y="2863368"/>
              <a:ext cx="1264629"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36" name="组合 135"/>
          <p:cNvGrpSpPr/>
          <p:nvPr/>
        </p:nvGrpSpPr>
        <p:grpSpPr>
          <a:xfrm flipV="1">
            <a:off x="4717109" y="2098756"/>
            <a:ext cx="540596" cy="487406"/>
            <a:chOff x="3720691" y="2824413"/>
            <a:chExt cx="1341120" cy="1209172"/>
          </a:xfrm>
        </p:grpSpPr>
        <p:sp>
          <p:nvSpPr>
            <p:cNvPr id="137"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38" name="Freeform 5"/>
            <p:cNvSpPr>
              <a:spLocks/>
            </p:cNvSpPr>
            <p:nvPr/>
          </p:nvSpPr>
          <p:spPr bwMode="auto">
            <a:xfrm rot="1855731">
              <a:off x="3764580" y="2863368"/>
              <a:ext cx="1264629"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C00000"/>
            </a:soli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sp>
        <p:nvSpPr>
          <p:cNvPr id="139" name="TextBox 138"/>
          <p:cNvSpPr txBox="1"/>
          <p:nvPr/>
        </p:nvSpPr>
        <p:spPr>
          <a:xfrm>
            <a:off x="1791020" y="2111872"/>
            <a:ext cx="2586328" cy="1261884"/>
          </a:xfrm>
          <a:prstGeom prst="rect">
            <a:avLst/>
          </a:prstGeom>
          <a:noFill/>
        </p:spPr>
        <p:txBody>
          <a:bodyPr wrap="square" rtlCol="0">
            <a:spAutoFit/>
          </a:bodyPr>
          <a:lstStyle/>
          <a:p>
            <a:pPr algn="ctr"/>
            <a:r>
              <a:rPr lang="en-US" altLang="zh-CN" sz="7300" b="1" spc="-300" dirty="0" smtClean="0">
                <a:solidFill>
                  <a:srgbClr val="C00000"/>
                </a:solidFill>
                <a:latin typeface="微软雅黑" pitchFamily="34" charset="-122"/>
                <a:ea typeface="微软雅黑" pitchFamily="34" charset="-122"/>
              </a:rPr>
              <a:t>20XX</a:t>
            </a:r>
            <a:endParaRPr lang="zh-CN" altLang="en-US" sz="7300" b="1" spc="-300" dirty="0">
              <a:solidFill>
                <a:srgbClr val="C00000"/>
              </a:solidFill>
              <a:latin typeface="微软雅黑" pitchFamily="34" charset="-122"/>
              <a:ea typeface="微软雅黑" pitchFamily="34" charset="-122"/>
            </a:endParaRPr>
          </a:p>
        </p:txBody>
      </p:sp>
      <p:sp>
        <p:nvSpPr>
          <p:cNvPr id="140" name="TextBox 139"/>
          <p:cNvSpPr txBox="1"/>
          <p:nvPr/>
        </p:nvSpPr>
        <p:spPr>
          <a:xfrm>
            <a:off x="6785732" y="4558736"/>
            <a:ext cx="4788753" cy="430887"/>
          </a:xfrm>
          <a:prstGeom prst="rect">
            <a:avLst/>
          </a:prstGeom>
          <a:noFill/>
        </p:spPr>
        <p:txBody>
          <a:bodyPr wrap="square" lIns="91440" tIns="45720" rIns="91440" bIns="45720" rtlCol="0">
            <a:spAutoFit/>
          </a:bodyPr>
          <a:lstStyle/>
          <a:p>
            <a:r>
              <a:rPr lang="zh-CN" altLang="en-US" sz="2200" dirty="0" smtClean="0">
                <a:solidFill>
                  <a:schemeClr val="tx1">
                    <a:lumMod val="50000"/>
                    <a:lumOff val="50000"/>
                  </a:schemeClr>
                </a:solidFill>
                <a:latin typeface="微软雅黑" pitchFamily="34" charset="-122"/>
                <a:ea typeface="微软雅黑" pitchFamily="34" charset="-122"/>
              </a:rPr>
              <a:t>某某公司某职位  汇报人</a:t>
            </a:r>
            <a:r>
              <a:rPr lang="zh-CN" altLang="en-US" sz="2200" dirty="0" smtClean="0">
                <a:solidFill>
                  <a:schemeClr val="tx1">
                    <a:lumMod val="50000"/>
                    <a:lumOff val="50000"/>
                  </a:schemeClr>
                </a:solidFill>
                <a:latin typeface="微软雅黑" pitchFamily="34" charset="-122"/>
                <a:ea typeface="微软雅黑" pitchFamily="34" charset="-122"/>
              </a:rPr>
              <a:t>：第一</a:t>
            </a:r>
            <a:r>
              <a:rPr lang="en-US" altLang="zh-CN" sz="2200" dirty="0" smtClean="0">
                <a:solidFill>
                  <a:schemeClr val="tx1">
                    <a:lumMod val="50000"/>
                    <a:lumOff val="50000"/>
                  </a:schemeClr>
                </a:solidFill>
                <a:latin typeface="微软雅黑" pitchFamily="34" charset="-122"/>
                <a:ea typeface="微软雅黑" pitchFamily="34" charset="-122"/>
              </a:rPr>
              <a:t>PPT</a:t>
            </a:r>
            <a:endParaRPr lang="zh-CN" altLang="en-US" sz="2200" dirty="0">
              <a:solidFill>
                <a:schemeClr val="tx1">
                  <a:lumMod val="50000"/>
                  <a:lumOff val="50000"/>
                </a:schemeClr>
              </a:solidFill>
              <a:latin typeface="微软雅黑" pitchFamily="34" charset="-122"/>
              <a:ea typeface="微软雅黑" pitchFamily="34" charset="-122"/>
            </a:endParaRPr>
          </a:p>
        </p:txBody>
      </p:sp>
      <p:sp>
        <p:nvSpPr>
          <p:cNvPr id="141" name="TextBox 140"/>
          <p:cNvSpPr txBox="1"/>
          <p:nvPr/>
        </p:nvSpPr>
        <p:spPr>
          <a:xfrm>
            <a:off x="6717513" y="5004628"/>
            <a:ext cx="4659695" cy="430887"/>
          </a:xfrm>
          <a:prstGeom prst="rect">
            <a:avLst/>
          </a:prstGeom>
          <a:noFill/>
        </p:spPr>
        <p:txBody>
          <a:bodyPr wrap="square" lIns="91440" tIns="45720" rIns="91440" bIns="45720" rtlCol="0">
            <a:spAutoFit/>
          </a:bodyPr>
          <a:lstStyle/>
          <a:p>
            <a:pPr algn="ctr"/>
            <a:r>
              <a:rPr lang="en-US" altLang="zh-CN" sz="1100" dirty="0" smtClean="0">
                <a:solidFill>
                  <a:schemeClr val="tx1">
                    <a:lumMod val="50000"/>
                    <a:lumOff val="50000"/>
                  </a:schemeClr>
                </a:solidFill>
              </a:rPr>
              <a:t>2017 </a:t>
            </a:r>
            <a:r>
              <a:rPr lang="en-US" altLang="zh-CN" sz="1100" dirty="0">
                <a:solidFill>
                  <a:schemeClr val="tx1">
                    <a:lumMod val="50000"/>
                    <a:lumOff val="50000"/>
                  </a:schemeClr>
                </a:solidFill>
              </a:rPr>
              <a:t>year-end summary work summarizes the boutique PPT</a:t>
            </a:r>
          </a:p>
          <a:p>
            <a:pPr algn="ctr"/>
            <a:r>
              <a:rPr lang="en-US" altLang="zh-CN" sz="1100" dirty="0">
                <a:solidFill>
                  <a:schemeClr val="tx1">
                    <a:lumMod val="50000"/>
                    <a:lumOff val="50000"/>
                  </a:schemeClr>
                </a:solidFill>
              </a:rPr>
              <a:t>About the summary text input or copy here</a:t>
            </a:r>
          </a:p>
        </p:txBody>
      </p:sp>
      <p:sp>
        <p:nvSpPr>
          <p:cNvPr id="142" name="圆角矩形 141"/>
          <p:cNvSpPr/>
          <p:nvPr/>
        </p:nvSpPr>
        <p:spPr>
          <a:xfrm>
            <a:off x="5892150" y="3871546"/>
            <a:ext cx="5804468" cy="542620"/>
          </a:xfrm>
          <a:prstGeom prst="roundRect">
            <a:avLst>
              <a:gd name="adj" fmla="val 42270"/>
            </a:avLst>
          </a:prstGeom>
          <a:solidFill>
            <a:srgbClr val="C00000"/>
          </a:soli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a:p>
        </p:txBody>
      </p:sp>
      <p:sp>
        <p:nvSpPr>
          <p:cNvPr id="143" name="TextBox 142"/>
          <p:cNvSpPr txBox="1"/>
          <p:nvPr/>
        </p:nvSpPr>
        <p:spPr>
          <a:xfrm>
            <a:off x="6058931" y="3918514"/>
            <a:ext cx="5608410" cy="461665"/>
          </a:xfrm>
          <a:prstGeom prst="rect">
            <a:avLst/>
          </a:prstGeom>
          <a:noFill/>
        </p:spPr>
        <p:txBody>
          <a:bodyPr wrap="square" lIns="91440" tIns="45720" rIns="91440" bIns="45720" rtlCol="0">
            <a:spAutoFit/>
          </a:bodyPr>
          <a:lstStyle/>
          <a:p>
            <a:pPr algn="ctr"/>
            <a:r>
              <a:rPr lang="zh-CN" altLang="en-US" sz="2400" b="1" dirty="0">
                <a:solidFill>
                  <a:schemeClr val="bg1"/>
                </a:solidFill>
                <a:latin typeface="微软雅黑" pitchFamily="34" charset="-122"/>
                <a:ea typeface="微软雅黑" pitchFamily="34" charset="-122"/>
              </a:rPr>
              <a:t>适用工作总结</a:t>
            </a:r>
            <a:r>
              <a:rPr lang="en-US" altLang="zh-CN" sz="2400" b="1" dirty="0">
                <a:solidFill>
                  <a:schemeClr val="bg1"/>
                </a:solidFill>
                <a:latin typeface="微软雅黑" pitchFamily="34" charset="-122"/>
                <a:ea typeface="微软雅黑" pitchFamily="34" charset="-122"/>
              </a:rPr>
              <a:t>/</a:t>
            </a:r>
            <a:r>
              <a:rPr lang="zh-CN" altLang="en-US" sz="2400" b="1" dirty="0">
                <a:solidFill>
                  <a:schemeClr val="bg1"/>
                </a:solidFill>
                <a:latin typeface="微软雅黑" pitchFamily="34" charset="-122"/>
                <a:ea typeface="微软雅黑" pitchFamily="34" charset="-122"/>
              </a:rPr>
              <a:t>述职报告</a:t>
            </a:r>
            <a:r>
              <a:rPr lang="en-US" altLang="zh-CN" sz="2400" b="1" dirty="0">
                <a:solidFill>
                  <a:schemeClr val="bg1"/>
                </a:solidFill>
                <a:latin typeface="微软雅黑" pitchFamily="34" charset="-122"/>
                <a:ea typeface="微软雅黑" pitchFamily="34" charset="-122"/>
              </a:rPr>
              <a:t>/</a:t>
            </a:r>
            <a:r>
              <a:rPr lang="zh-CN" altLang="en-US" sz="2400" b="1" dirty="0">
                <a:solidFill>
                  <a:schemeClr val="bg1"/>
                </a:solidFill>
                <a:latin typeface="微软雅黑" pitchFamily="34" charset="-122"/>
                <a:ea typeface="微软雅黑" pitchFamily="34" charset="-122"/>
              </a:rPr>
              <a:t>季度总结</a:t>
            </a:r>
          </a:p>
        </p:txBody>
      </p:sp>
      <p:grpSp>
        <p:nvGrpSpPr>
          <p:cNvPr id="144" name="组合 143"/>
          <p:cNvGrpSpPr/>
          <p:nvPr/>
        </p:nvGrpSpPr>
        <p:grpSpPr>
          <a:xfrm>
            <a:off x="5813343" y="3816496"/>
            <a:ext cx="774893" cy="618585"/>
            <a:chOff x="899592" y="2377261"/>
            <a:chExt cx="720079" cy="574619"/>
          </a:xfrm>
          <a:effectLst>
            <a:outerShdw blurRad="50800" dist="38100" dir="2700000" algn="tl" rotWithShape="0">
              <a:prstClr val="black">
                <a:alpha val="40000"/>
              </a:prstClr>
            </a:outerShdw>
          </a:effectLst>
        </p:grpSpPr>
        <p:sp>
          <p:nvSpPr>
            <p:cNvPr id="145" name="圆角矩形 144"/>
            <p:cNvSpPr/>
            <p:nvPr/>
          </p:nvSpPr>
          <p:spPr>
            <a:xfrm>
              <a:off x="899592" y="2377261"/>
              <a:ext cx="720079" cy="574619"/>
            </a:xfrm>
            <a:prstGeom prst="roundRect">
              <a:avLst>
                <a:gd name="adj" fmla="val 42270"/>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a typeface="微软雅黑" pitchFamily="34" charset="-122"/>
              </a:endParaRPr>
            </a:p>
          </p:txBody>
        </p:sp>
        <p:sp>
          <p:nvSpPr>
            <p:cNvPr id="146" name="圆角矩形 145"/>
            <p:cNvSpPr/>
            <p:nvPr/>
          </p:nvSpPr>
          <p:spPr>
            <a:xfrm>
              <a:off x="920241" y="2397813"/>
              <a:ext cx="681258" cy="533516"/>
            </a:xfrm>
            <a:prstGeom prst="roundRect">
              <a:avLst>
                <a:gd name="adj" fmla="val 42270"/>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a typeface="微软雅黑" pitchFamily="34" charset="-122"/>
              </a:endParaRPr>
            </a:p>
          </p:txBody>
        </p:sp>
      </p:grpSp>
      <p:pic>
        <p:nvPicPr>
          <p:cNvPr id="147" name="Picture 2" descr="C:\Users\Administrator\Desktop\手.png"/>
          <p:cNvPicPr>
            <a:picLocks noChangeAspect="1" noChangeArrowheads="1"/>
          </p:cNvPicPr>
          <p:nvPr/>
        </p:nvPicPr>
        <p:blipFill>
          <a:blip r:embed="rId3"/>
          <a:srcRect/>
          <a:stretch>
            <a:fillRect/>
          </a:stretch>
        </p:blipFill>
        <p:spPr bwMode="auto">
          <a:xfrm flipH="1">
            <a:off x="5707716" y="3977336"/>
            <a:ext cx="2983666" cy="2899452"/>
          </a:xfrm>
          <a:prstGeom prst="rect">
            <a:avLst/>
          </a:prstGeom>
          <a:noFill/>
        </p:spPr>
      </p:pic>
      <p:grpSp>
        <p:nvGrpSpPr>
          <p:cNvPr id="148" name="组合 147"/>
          <p:cNvGrpSpPr/>
          <p:nvPr/>
        </p:nvGrpSpPr>
        <p:grpSpPr>
          <a:xfrm>
            <a:off x="5553943" y="1716093"/>
            <a:ext cx="1901302" cy="1714238"/>
            <a:chOff x="3720691" y="2824413"/>
            <a:chExt cx="1341120" cy="1209172"/>
          </a:xfrm>
        </p:grpSpPr>
        <p:sp>
          <p:nvSpPr>
            <p:cNvPr id="149"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50"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lumMod val="62000"/>
                    <a:lumOff val="38000"/>
                  </a:srgbClr>
                </a:gs>
                <a:gs pos="100000">
                  <a:srgbClr val="F9F9F9"/>
                </a:gs>
              </a:gsLst>
              <a:lin ang="21594000" scaled="0"/>
            </a:gra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sp>
        <p:nvSpPr>
          <p:cNvPr id="151" name="TextBox 150"/>
          <p:cNvSpPr txBox="1"/>
          <p:nvPr/>
        </p:nvSpPr>
        <p:spPr>
          <a:xfrm>
            <a:off x="6047729" y="2035648"/>
            <a:ext cx="1021666" cy="1015663"/>
          </a:xfrm>
          <a:prstGeom prst="rect">
            <a:avLst/>
          </a:prstGeom>
          <a:noFill/>
        </p:spPr>
        <p:txBody>
          <a:bodyPr wrap="square" rtlCol="0">
            <a:spAutoFit/>
          </a:bodyPr>
          <a:lstStyle/>
          <a:p>
            <a:r>
              <a:rPr lang="zh-CN" altLang="en-US" sz="6000" b="1" dirty="0" smtClean="0">
                <a:solidFill>
                  <a:srgbClr val="C00000"/>
                </a:solidFill>
                <a:latin typeface="微软雅黑" pitchFamily="34" charset="-122"/>
                <a:ea typeface="微软雅黑" pitchFamily="34" charset="-122"/>
              </a:rPr>
              <a:t>谢</a:t>
            </a:r>
            <a:endParaRPr lang="zh-CN" altLang="en-US" sz="6000" b="1" dirty="0">
              <a:solidFill>
                <a:srgbClr val="C00000"/>
              </a:solidFill>
              <a:latin typeface="微软雅黑" pitchFamily="34" charset="-122"/>
              <a:ea typeface="微软雅黑" pitchFamily="34" charset="-122"/>
            </a:endParaRPr>
          </a:p>
        </p:txBody>
      </p:sp>
      <p:grpSp>
        <p:nvGrpSpPr>
          <p:cNvPr id="152" name="组合 151"/>
          <p:cNvGrpSpPr/>
          <p:nvPr/>
        </p:nvGrpSpPr>
        <p:grpSpPr>
          <a:xfrm>
            <a:off x="7016911" y="1716092"/>
            <a:ext cx="1901302" cy="1714238"/>
            <a:chOff x="3720691" y="2824413"/>
            <a:chExt cx="1341120" cy="1209172"/>
          </a:xfrm>
        </p:grpSpPr>
        <p:sp>
          <p:nvSpPr>
            <p:cNvPr id="153"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54"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lumMod val="62000"/>
                    <a:lumOff val="38000"/>
                  </a:srgbClr>
                </a:gs>
                <a:gs pos="100000">
                  <a:srgbClr val="F9F9F9"/>
                </a:gs>
              </a:gsLst>
              <a:lin ang="21594000" scaled="0"/>
            </a:gra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sp>
        <p:nvSpPr>
          <p:cNvPr id="155" name="TextBox 154"/>
          <p:cNvSpPr txBox="1"/>
          <p:nvPr/>
        </p:nvSpPr>
        <p:spPr>
          <a:xfrm>
            <a:off x="7510697" y="2035647"/>
            <a:ext cx="1021666" cy="1015663"/>
          </a:xfrm>
          <a:prstGeom prst="rect">
            <a:avLst/>
          </a:prstGeom>
          <a:noFill/>
        </p:spPr>
        <p:txBody>
          <a:bodyPr wrap="square" rtlCol="0">
            <a:spAutoFit/>
          </a:bodyPr>
          <a:lstStyle/>
          <a:p>
            <a:r>
              <a:rPr lang="zh-CN" altLang="en-US" sz="6000" b="1" dirty="0" smtClean="0">
                <a:solidFill>
                  <a:srgbClr val="C00000"/>
                </a:solidFill>
                <a:latin typeface="微软雅黑" pitchFamily="34" charset="-122"/>
                <a:ea typeface="微软雅黑" pitchFamily="34" charset="-122"/>
              </a:rPr>
              <a:t>谢</a:t>
            </a:r>
            <a:endParaRPr lang="zh-CN" altLang="en-US" sz="6000" b="1" dirty="0">
              <a:solidFill>
                <a:srgbClr val="C00000"/>
              </a:solidFill>
              <a:latin typeface="微软雅黑" pitchFamily="34" charset="-122"/>
              <a:ea typeface="微软雅黑" pitchFamily="34" charset="-122"/>
            </a:endParaRPr>
          </a:p>
        </p:txBody>
      </p:sp>
      <p:grpSp>
        <p:nvGrpSpPr>
          <p:cNvPr id="156" name="组合 155"/>
          <p:cNvGrpSpPr/>
          <p:nvPr/>
        </p:nvGrpSpPr>
        <p:grpSpPr>
          <a:xfrm>
            <a:off x="8459786" y="1716091"/>
            <a:ext cx="1901302" cy="1714238"/>
            <a:chOff x="3720691" y="2824413"/>
            <a:chExt cx="1341120" cy="1209172"/>
          </a:xfrm>
        </p:grpSpPr>
        <p:sp>
          <p:nvSpPr>
            <p:cNvPr id="157"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58"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lumMod val="62000"/>
                    <a:lumOff val="38000"/>
                  </a:srgbClr>
                </a:gs>
                <a:gs pos="100000">
                  <a:srgbClr val="F9F9F9"/>
                </a:gs>
              </a:gsLst>
              <a:lin ang="21594000" scaled="0"/>
            </a:gra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sp>
        <p:nvSpPr>
          <p:cNvPr id="159" name="TextBox 158"/>
          <p:cNvSpPr txBox="1"/>
          <p:nvPr/>
        </p:nvSpPr>
        <p:spPr>
          <a:xfrm>
            <a:off x="8953572" y="2035646"/>
            <a:ext cx="1021666" cy="1015663"/>
          </a:xfrm>
          <a:prstGeom prst="rect">
            <a:avLst/>
          </a:prstGeom>
          <a:noFill/>
        </p:spPr>
        <p:txBody>
          <a:bodyPr wrap="square" rtlCol="0">
            <a:spAutoFit/>
          </a:bodyPr>
          <a:lstStyle/>
          <a:p>
            <a:r>
              <a:rPr lang="zh-CN" altLang="en-US" sz="6000" b="1" dirty="0" smtClean="0">
                <a:solidFill>
                  <a:srgbClr val="C00000"/>
                </a:solidFill>
                <a:latin typeface="微软雅黑" pitchFamily="34" charset="-122"/>
                <a:ea typeface="微软雅黑" pitchFamily="34" charset="-122"/>
              </a:rPr>
              <a:t>观</a:t>
            </a:r>
            <a:endParaRPr lang="zh-CN" altLang="en-US" sz="6000" b="1" dirty="0">
              <a:solidFill>
                <a:srgbClr val="C00000"/>
              </a:solidFill>
              <a:latin typeface="微软雅黑" pitchFamily="34" charset="-122"/>
              <a:ea typeface="微软雅黑" pitchFamily="34" charset="-122"/>
            </a:endParaRPr>
          </a:p>
        </p:txBody>
      </p:sp>
      <p:grpSp>
        <p:nvGrpSpPr>
          <p:cNvPr id="160" name="组合 159"/>
          <p:cNvGrpSpPr/>
          <p:nvPr/>
        </p:nvGrpSpPr>
        <p:grpSpPr>
          <a:xfrm>
            <a:off x="9893493" y="1745177"/>
            <a:ext cx="1901302" cy="1714238"/>
            <a:chOff x="3720691" y="2824413"/>
            <a:chExt cx="1341120" cy="1209172"/>
          </a:xfrm>
        </p:grpSpPr>
        <p:sp>
          <p:nvSpPr>
            <p:cNvPr id="161"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lumMod val="62000"/>
                    <a:lumOff val="38000"/>
                  </a:srgbClr>
                </a:gs>
                <a:gs pos="100000">
                  <a:srgbClr val="F9F9F9"/>
                </a:gs>
              </a:gsLst>
              <a:lin ang="16200000" scaled="0"/>
            </a:grad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62"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lumMod val="50000"/>
                    <a:lumOff val="50000"/>
                  </a:srgbClr>
                </a:gs>
                <a:gs pos="100000">
                  <a:srgbClr val="F9F9F9"/>
                </a:gs>
              </a:gsLst>
              <a:lin ang="21594000" scaled="0"/>
            </a:gra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sp>
        <p:nvSpPr>
          <p:cNvPr id="163" name="TextBox 162"/>
          <p:cNvSpPr txBox="1"/>
          <p:nvPr/>
        </p:nvSpPr>
        <p:spPr>
          <a:xfrm>
            <a:off x="10387279" y="2064732"/>
            <a:ext cx="1021666" cy="1015663"/>
          </a:xfrm>
          <a:prstGeom prst="rect">
            <a:avLst/>
          </a:prstGeom>
          <a:noFill/>
        </p:spPr>
        <p:txBody>
          <a:bodyPr wrap="square" rtlCol="0">
            <a:spAutoFit/>
          </a:bodyPr>
          <a:lstStyle/>
          <a:p>
            <a:r>
              <a:rPr lang="zh-CN" altLang="en-US" sz="6000" b="1" dirty="0" smtClean="0">
                <a:solidFill>
                  <a:srgbClr val="C00000"/>
                </a:solidFill>
                <a:latin typeface="微软雅黑" pitchFamily="34" charset="-122"/>
                <a:ea typeface="微软雅黑" pitchFamily="34" charset="-122"/>
              </a:rPr>
              <a:t>看</a:t>
            </a:r>
            <a:endParaRPr lang="zh-CN" altLang="en-US" sz="6000" b="1" dirty="0">
              <a:solidFill>
                <a:srgbClr val="C00000"/>
              </a:solidFill>
              <a:latin typeface="微软雅黑" pitchFamily="34" charset="-122"/>
              <a:ea typeface="微软雅黑" pitchFamily="34" charset="-122"/>
            </a:endParaRPr>
          </a:p>
        </p:txBody>
      </p:sp>
    </p:spTree>
    <p:extLst>
      <p:ext uri="{BB962C8B-B14F-4D97-AF65-F5344CB8AC3E}">
        <p14:creationId xmlns:p14="http://schemas.microsoft.com/office/powerpoint/2010/main" val="3141681739"/>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09"/>
                                        </p:tgtEl>
                                        <p:attrNameLst>
                                          <p:attrName>style.visibility</p:attrName>
                                        </p:attrNameLst>
                                      </p:cBhvr>
                                      <p:to>
                                        <p:strVal val="visible"/>
                                      </p:to>
                                    </p:set>
                                    <p:anim calcmode="lin" valueType="num">
                                      <p:cBhvr additive="base">
                                        <p:cTn id="7" dur="500" fill="hold"/>
                                        <p:tgtEl>
                                          <p:spTgt spid="109"/>
                                        </p:tgtEl>
                                        <p:attrNameLst>
                                          <p:attrName>ppt_x</p:attrName>
                                        </p:attrNameLst>
                                      </p:cBhvr>
                                      <p:tavLst>
                                        <p:tav tm="0">
                                          <p:val>
                                            <p:strVal val="0-#ppt_w/2"/>
                                          </p:val>
                                        </p:tav>
                                        <p:tav tm="100000">
                                          <p:val>
                                            <p:strVal val="#ppt_x"/>
                                          </p:val>
                                        </p:tav>
                                      </p:tavLst>
                                    </p:anim>
                                    <p:anim calcmode="lin" valueType="num">
                                      <p:cBhvr additive="base">
                                        <p:cTn id="8" dur="500" fill="hold"/>
                                        <p:tgtEl>
                                          <p:spTgt spid="10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12"/>
                                        </p:tgtEl>
                                        <p:attrNameLst>
                                          <p:attrName>style.visibility</p:attrName>
                                        </p:attrNameLst>
                                      </p:cBhvr>
                                      <p:to>
                                        <p:strVal val="visible"/>
                                      </p:to>
                                    </p:set>
                                    <p:anim calcmode="lin" valueType="num">
                                      <p:cBhvr additive="base">
                                        <p:cTn id="12" dur="500" fill="hold"/>
                                        <p:tgtEl>
                                          <p:spTgt spid="112"/>
                                        </p:tgtEl>
                                        <p:attrNameLst>
                                          <p:attrName>ppt_x</p:attrName>
                                        </p:attrNameLst>
                                      </p:cBhvr>
                                      <p:tavLst>
                                        <p:tav tm="0">
                                          <p:val>
                                            <p:strVal val="0-#ppt_w/2"/>
                                          </p:val>
                                        </p:tav>
                                        <p:tav tm="100000">
                                          <p:val>
                                            <p:strVal val="#ppt_x"/>
                                          </p:val>
                                        </p:tav>
                                      </p:tavLst>
                                    </p:anim>
                                    <p:anim calcmode="lin" valueType="num">
                                      <p:cBhvr additive="base">
                                        <p:cTn id="13" dur="500" fill="hold"/>
                                        <p:tgtEl>
                                          <p:spTgt spid="11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115"/>
                                        </p:tgtEl>
                                        <p:attrNameLst>
                                          <p:attrName>style.visibility</p:attrName>
                                        </p:attrNameLst>
                                      </p:cBhvr>
                                      <p:to>
                                        <p:strVal val="visible"/>
                                      </p:to>
                                    </p:set>
                                    <p:anim calcmode="lin" valueType="num">
                                      <p:cBhvr additive="base">
                                        <p:cTn id="17" dur="500" fill="hold"/>
                                        <p:tgtEl>
                                          <p:spTgt spid="115"/>
                                        </p:tgtEl>
                                        <p:attrNameLst>
                                          <p:attrName>ppt_x</p:attrName>
                                        </p:attrNameLst>
                                      </p:cBhvr>
                                      <p:tavLst>
                                        <p:tav tm="0">
                                          <p:val>
                                            <p:strVal val="0-#ppt_w/2"/>
                                          </p:val>
                                        </p:tav>
                                        <p:tav tm="100000">
                                          <p:val>
                                            <p:strVal val="#ppt_x"/>
                                          </p:val>
                                        </p:tav>
                                      </p:tavLst>
                                    </p:anim>
                                    <p:anim calcmode="lin" valueType="num">
                                      <p:cBhvr additive="base">
                                        <p:cTn id="18" dur="500" fill="hold"/>
                                        <p:tgtEl>
                                          <p:spTgt spid="115"/>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127"/>
                                        </p:tgtEl>
                                        <p:attrNameLst>
                                          <p:attrName>style.visibility</p:attrName>
                                        </p:attrNameLst>
                                      </p:cBhvr>
                                      <p:to>
                                        <p:strVal val="visible"/>
                                      </p:to>
                                    </p:set>
                                    <p:anim calcmode="lin" valueType="num">
                                      <p:cBhvr additive="base">
                                        <p:cTn id="22" dur="500" fill="hold"/>
                                        <p:tgtEl>
                                          <p:spTgt spid="127"/>
                                        </p:tgtEl>
                                        <p:attrNameLst>
                                          <p:attrName>ppt_x</p:attrName>
                                        </p:attrNameLst>
                                      </p:cBhvr>
                                      <p:tavLst>
                                        <p:tav tm="0">
                                          <p:val>
                                            <p:strVal val="0-#ppt_w/2"/>
                                          </p:val>
                                        </p:tav>
                                        <p:tav tm="100000">
                                          <p:val>
                                            <p:strVal val="#ppt_x"/>
                                          </p:val>
                                        </p:tav>
                                      </p:tavLst>
                                    </p:anim>
                                    <p:anim calcmode="lin" valueType="num">
                                      <p:cBhvr additive="base">
                                        <p:cTn id="23" dur="500" fill="hold"/>
                                        <p:tgtEl>
                                          <p:spTgt spid="127"/>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118"/>
                                        </p:tgtEl>
                                        <p:attrNameLst>
                                          <p:attrName>style.visibility</p:attrName>
                                        </p:attrNameLst>
                                      </p:cBhvr>
                                      <p:to>
                                        <p:strVal val="visible"/>
                                      </p:to>
                                    </p:set>
                                    <p:anim calcmode="lin" valueType="num">
                                      <p:cBhvr additive="base">
                                        <p:cTn id="27" dur="500" fill="hold"/>
                                        <p:tgtEl>
                                          <p:spTgt spid="118"/>
                                        </p:tgtEl>
                                        <p:attrNameLst>
                                          <p:attrName>ppt_x</p:attrName>
                                        </p:attrNameLst>
                                      </p:cBhvr>
                                      <p:tavLst>
                                        <p:tav tm="0">
                                          <p:val>
                                            <p:strVal val="0-#ppt_w/2"/>
                                          </p:val>
                                        </p:tav>
                                        <p:tav tm="100000">
                                          <p:val>
                                            <p:strVal val="#ppt_x"/>
                                          </p:val>
                                        </p:tav>
                                      </p:tavLst>
                                    </p:anim>
                                    <p:anim calcmode="lin" valueType="num">
                                      <p:cBhvr additive="base">
                                        <p:cTn id="28" dur="500" fill="hold"/>
                                        <p:tgtEl>
                                          <p:spTgt spid="118"/>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nodeType="afterEffect">
                                  <p:stCondLst>
                                    <p:cond delay="0"/>
                                  </p:stCondLst>
                                  <p:childTnLst>
                                    <p:set>
                                      <p:cBhvr>
                                        <p:cTn id="31" dur="1" fill="hold">
                                          <p:stCondLst>
                                            <p:cond delay="0"/>
                                          </p:stCondLst>
                                        </p:cTn>
                                        <p:tgtEl>
                                          <p:spTgt spid="121"/>
                                        </p:tgtEl>
                                        <p:attrNameLst>
                                          <p:attrName>style.visibility</p:attrName>
                                        </p:attrNameLst>
                                      </p:cBhvr>
                                      <p:to>
                                        <p:strVal val="visible"/>
                                      </p:to>
                                    </p:set>
                                    <p:anim calcmode="lin" valueType="num">
                                      <p:cBhvr additive="base">
                                        <p:cTn id="32" dur="500" fill="hold"/>
                                        <p:tgtEl>
                                          <p:spTgt spid="121"/>
                                        </p:tgtEl>
                                        <p:attrNameLst>
                                          <p:attrName>ppt_x</p:attrName>
                                        </p:attrNameLst>
                                      </p:cBhvr>
                                      <p:tavLst>
                                        <p:tav tm="0">
                                          <p:val>
                                            <p:strVal val="0-#ppt_w/2"/>
                                          </p:val>
                                        </p:tav>
                                        <p:tav tm="100000">
                                          <p:val>
                                            <p:strVal val="#ppt_x"/>
                                          </p:val>
                                        </p:tav>
                                      </p:tavLst>
                                    </p:anim>
                                    <p:anim calcmode="lin" valueType="num">
                                      <p:cBhvr additive="base">
                                        <p:cTn id="33" dur="500" fill="hold"/>
                                        <p:tgtEl>
                                          <p:spTgt spid="121"/>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nodeType="afterEffect">
                                  <p:stCondLst>
                                    <p:cond delay="0"/>
                                  </p:stCondLst>
                                  <p:childTnLst>
                                    <p:set>
                                      <p:cBhvr>
                                        <p:cTn id="36" dur="1" fill="hold">
                                          <p:stCondLst>
                                            <p:cond delay="0"/>
                                          </p:stCondLst>
                                        </p:cTn>
                                        <p:tgtEl>
                                          <p:spTgt spid="136"/>
                                        </p:tgtEl>
                                        <p:attrNameLst>
                                          <p:attrName>style.visibility</p:attrName>
                                        </p:attrNameLst>
                                      </p:cBhvr>
                                      <p:to>
                                        <p:strVal val="visible"/>
                                      </p:to>
                                    </p:set>
                                    <p:anim calcmode="lin" valueType="num">
                                      <p:cBhvr additive="base">
                                        <p:cTn id="37" dur="500" fill="hold"/>
                                        <p:tgtEl>
                                          <p:spTgt spid="136"/>
                                        </p:tgtEl>
                                        <p:attrNameLst>
                                          <p:attrName>ppt_x</p:attrName>
                                        </p:attrNameLst>
                                      </p:cBhvr>
                                      <p:tavLst>
                                        <p:tav tm="0">
                                          <p:val>
                                            <p:strVal val="0-#ppt_w/2"/>
                                          </p:val>
                                        </p:tav>
                                        <p:tav tm="100000">
                                          <p:val>
                                            <p:strVal val="#ppt_x"/>
                                          </p:val>
                                        </p:tav>
                                      </p:tavLst>
                                    </p:anim>
                                    <p:anim calcmode="lin" valueType="num">
                                      <p:cBhvr additive="base">
                                        <p:cTn id="38" dur="500" fill="hold"/>
                                        <p:tgtEl>
                                          <p:spTgt spid="136"/>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8" fill="hold" nodeType="afterEffect">
                                  <p:stCondLst>
                                    <p:cond delay="0"/>
                                  </p:stCondLst>
                                  <p:childTnLst>
                                    <p:set>
                                      <p:cBhvr>
                                        <p:cTn id="41" dur="1" fill="hold">
                                          <p:stCondLst>
                                            <p:cond delay="0"/>
                                          </p:stCondLst>
                                        </p:cTn>
                                        <p:tgtEl>
                                          <p:spTgt spid="124"/>
                                        </p:tgtEl>
                                        <p:attrNameLst>
                                          <p:attrName>style.visibility</p:attrName>
                                        </p:attrNameLst>
                                      </p:cBhvr>
                                      <p:to>
                                        <p:strVal val="visible"/>
                                      </p:to>
                                    </p:set>
                                    <p:anim calcmode="lin" valueType="num">
                                      <p:cBhvr additive="base">
                                        <p:cTn id="42" dur="500" fill="hold"/>
                                        <p:tgtEl>
                                          <p:spTgt spid="124"/>
                                        </p:tgtEl>
                                        <p:attrNameLst>
                                          <p:attrName>ppt_x</p:attrName>
                                        </p:attrNameLst>
                                      </p:cBhvr>
                                      <p:tavLst>
                                        <p:tav tm="0">
                                          <p:val>
                                            <p:strVal val="0-#ppt_w/2"/>
                                          </p:val>
                                        </p:tav>
                                        <p:tav tm="100000">
                                          <p:val>
                                            <p:strVal val="#ppt_x"/>
                                          </p:val>
                                        </p:tav>
                                      </p:tavLst>
                                    </p:anim>
                                    <p:anim calcmode="lin" valueType="num">
                                      <p:cBhvr additive="base">
                                        <p:cTn id="43" dur="500" fill="hold"/>
                                        <p:tgtEl>
                                          <p:spTgt spid="124"/>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 presetClass="entr" presetSubtype="8" fill="hold" nodeType="afterEffect">
                                  <p:stCondLst>
                                    <p:cond delay="0"/>
                                  </p:stCondLst>
                                  <p:childTnLst>
                                    <p:set>
                                      <p:cBhvr>
                                        <p:cTn id="46" dur="1" fill="hold">
                                          <p:stCondLst>
                                            <p:cond delay="0"/>
                                          </p:stCondLst>
                                        </p:cTn>
                                        <p:tgtEl>
                                          <p:spTgt spid="130"/>
                                        </p:tgtEl>
                                        <p:attrNameLst>
                                          <p:attrName>style.visibility</p:attrName>
                                        </p:attrNameLst>
                                      </p:cBhvr>
                                      <p:to>
                                        <p:strVal val="visible"/>
                                      </p:to>
                                    </p:set>
                                    <p:anim calcmode="lin" valueType="num">
                                      <p:cBhvr additive="base">
                                        <p:cTn id="47" dur="500" fill="hold"/>
                                        <p:tgtEl>
                                          <p:spTgt spid="130"/>
                                        </p:tgtEl>
                                        <p:attrNameLst>
                                          <p:attrName>ppt_x</p:attrName>
                                        </p:attrNameLst>
                                      </p:cBhvr>
                                      <p:tavLst>
                                        <p:tav tm="0">
                                          <p:val>
                                            <p:strVal val="0-#ppt_w/2"/>
                                          </p:val>
                                        </p:tav>
                                        <p:tav tm="100000">
                                          <p:val>
                                            <p:strVal val="#ppt_x"/>
                                          </p:val>
                                        </p:tav>
                                      </p:tavLst>
                                    </p:anim>
                                    <p:anim calcmode="lin" valueType="num">
                                      <p:cBhvr additive="base">
                                        <p:cTn id="48" dur="500" fill="hold"/>
                                        <p:tgtEl>
                                          <p:spTgt spid="130"/>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2" presetClass="entr" presetSubtype="8" fill="hold" nodeType="afterEffect">
                                  <p:stCondLst>
                                    <p:cond delay="0"/>
                                  </p:stCondLst>
                                  <p:childTnLst>
                                    <p:set>
                                      <p:cBhvr>
                                        <p:cTn id="51" dur="1" fill="hold">
                                          <p:stCondLst>
                                            <p:cond delay="0"/>
                                          </p:stCondLst>
                                        </p:cTn>
                                        <p:tgtEl>
                                          <p:spTgt spid="133"/>
                                        </p:tgtEl>
                                        <p:attrNameLst>
                                          <p:attrName>style.visibility</p:attrName>
                                        </p:attrNameLst>
                                      </p:cBhvr>
                                      <p:to>
                                        <p:strVal val="visible"/>
                                      </p:to>
                                    </p:set>
                                    <p:anim calcmode="lin" valueType="num">
                                      <p:cBhvr additive="base">
                                        <p:cTn id="52" dur="500" fill="hold"/>
                                        <p:tgtEl>
                                          <p:spTgt spid="133"/>
                                        </p:tgtEl>
                                        <p:attrNameLst>
                                          <p:attrName>ppt_x</p:attrName>
                                        </p:attrNameLst>
                                      </p:cBhvr>
                                      <p:tavLst>
                                        <p:tav tm="0">
                                          <p:val>
                                            <p:strVal val="0-#ppt_w/2"/>
                                          </p:val>
                                        </p:tav>
                                        <p:tav tm="100000">
                                          <p:val>
                                            <p:strVal val="#ppt_x"/>
                                          </p:val>
                                        </p:tav>
                                      </p:tavLst>
                                    </p:anim>
                                    <p:anim calcmode="lin" valueType="num">
                                      <p:cBhvr additive="base">
                                        <p:cTn id="53" dur="500" fill="hold"/>
                                        <p:tgtEl>
                                          <p:spTgt spid="133"/>
                                        </p:tgtEl>
                                        <p:attrNameLst>
                                          <p:attrName>ppt_y</p:attrName>
                                        </p:attrNameLst>
                                      </p:cBhvr>
                                      <p:tavLst>
                                        <p:tav tm="0">
                                          <p:val>
                                            <p:strVal val="#ppt_y"/>
                                          </p:val>
                                        </p:tav>
                                        <p:tav tm="100000">
                                          <p:val>
                                            <p:strVal val="#ppt_y"/>
                                          </p:val>
                                        </p:tav>
                                      </p:tavLst>
                                    </p:anim>
                                  </p:childTnLst>
                                </p:cTn>
                              </p:par>
                            </p:childTnLst>
                          </p:cTn>
                        </p:par>
                        <p:par>
                          <p:cTn id="54" fill="hold">
                            <p:stCondLst>
                              <p:cond delay="5000"/>
                            </p:stCondLst>
                            <p:childTnLst>
                              <p:par>
                                <p:cTn id="55" presetID="31" presetClass="entr" presetSubtype="0" fill="hold" grpId="0" nodeType="afterEffect">
                                  <p:stCondLst>
                                    <p:cond delay="0"/>
                                  </p:stCondLst>
                                  <p:iterate type="lt">
                                    <p:tmPct val="5000"/>
                                  </p:iterate>
                                  <p:childTnLst>
                                    <p:set>
                                      <p:cBhvr>
                                        <p:cTn id="56" dur="1" fill="hold">
                                          <p:stCondLst>
                                            <p:cond delay="0"/>
                                          </p:stCondLst>
                                        </p:cTn>
                                        <p:tgtEl>
                                          <p:spTgt spid="139"/>
                                        </p:tgtEl>
                                        <p:attrNameLst>
                                          <p:attrName>style.visibility</p:attrName>
                                        </p:attrNameLst>
                                      </p:cBhvr>
                                      <p:to>
                                        <p:strVal val="visible"/>
                                      </p:to>
                                    </p:set>
                                    <p:anim calcmode="lin" valueType="num">
                                      <p:cBhvr>
                                        <p:cTn id="57" dur="1000" fill="hold"/>
                                        <p:tgtEl>
                                          <p:spTgt spid="139"/>
                                        </p:tgtEl>
                                        <p:attrNameLst>
                                          <p:attrName>ppt_w</p:attrName>
                                        </p:attrNameLst>
                                      </p:cBhvr>
                                      <p:tavLst>
                                        <p:tav tm="0">
                                          <p:val>
                                            <p:fltVal val="0"/>
                                          </p:val>
                                        </p:tav>
                                        <p:tav tm="100000">
                                          <p:val>
                                            <p:strVal val="#ppt_w"/>
                                          </p:val>
                                        </p:tav>
                                      </p:tavLst>
                                    </p:anim>
                                    <p:anim calcmode="lin" valueType="num">
                                      <p:cBhvr>
                                        <p:cTn id="58" dur="1000" fill="hold"/>
                                        <p:tgtEl>
                                          <p:spTgt spid="139"/>
                                        </p:tgtEl>
                                        <p:attrNameLst>
                                          <p:attrName>ppt_h</p:attrName>
                                        </p:attrNameLst>
                                      </p:cBhvr>
                                      <p:tavLst>
                                        <p:tav tm="0">
                                          <p:val>
                                            <p:fltVal val="0"/>
                                          </p:val>
                                        </p:tav>
                                        <p:tav tm="100000">
                                          <p:val>
                                            <p:strVal val="#ppt_h"/>
                                          </p:val>
                                        </p:tav>
                                      </p:tavLst>
                                    </p:anim>
                                    <p:anim calcmode="lin" valueType="num">
                                      <p:cBhvr>
                                        <p:cTn id="59" dur="1000" fill="hold"/>
                                        <p:tgtEl>
                                          <p:spTgt spid="139"/>
                                        </p:tgtEl>
                                        <p:attrNameLst>
                                          <p:attrName>style.rotation</p:attrName>
                                        </p:attrNameLst>
                                      </p:cBhvr>
                                      <p:tavLst>
                                        <p:tav tm="0">
                                          <p:val>
                                            <p:fltVal val="90"/>
                                          </p:val>
                                        </p:tav>
                                        <p:tav tm="100000">
                                          <p:val>
                                            <p:fltVal val="0"/>
                                          </p:val>
                                        </p:tav>
                                      </p:tavLst>
                                    </p:anim>
                                    <p:animEffect transition="in" filter="fade">
                                      <p:cBhvr>
                                        <p:cTn id="60" dur="1000"/>
                                        <p:tgtEl>
                                          <p:spTgt spid="139"/>
                                        </p:tgtEl>
                                      </p:cBhvr>
                                    </p:animEffect>
                                  </p:childTnLst>
                                </p:cTn>
                              </p:par>
                            </p:childTnLst>
                          </p:cTn>
                        </p:par>
                        <p:par>
                          <p:cTn id="61" fill="hold">
                            <p:stCondLst>
                              <p:cond delay="6150"/>
                            </p:stCondLst>
                            <p:childTnLst>
                              <p:par>
                                <p:cTn id="62" presetID="2" presetClass="entr" presetSubtype="8" fill="hold" nodeType="afterEffect">
                                  <p:stCondLst>
                                    <p:cond delay="0"/>
                                  </p:stCondLst>
                                  <p:childTnLst>
                                    <p:set>
                                      <p:cBhvr>
                                        <p:cTn id="63" dur="1" fill="hold">
                                          <p:stCondLst>
                                            <p:cond delay="0"/>
                                          </p:stCondLst>
                                        </p:cTn>
                                        <p:tgtEl>
                                          <p:spTgt spid="148"/>
                                        </p:tgtEl>
                                        <p:attrNameLst>
                                          <p:attrName>style.visibility</p:attrName>
                                        </p:attrNameLst>
                                      </p:cBhvr>
                                      <p:to>
                                        <p:strVal val="visible"/>
                                      </p:to>
                                    </p:set>
                                    <p:anim calcmode="lin" valueType="num">
                                      <p:cBhvr additive="base">
                                        <p:cTn id="64" dur="500" fill="hold"/>
                                        <p:tgtEl>
                                          <p:spTgt spid="148"/>
                                        </p:tgtEl>
                                        <p:attrNameLst>
                                          <p:attrName>ppt_x</p:attrName>
                                        </p:attrNameLst>
                                      </p:cBhvr>
                                      <p:tavLst>
                                        <p:tav tm="0">
                                          <p:val>
                                            <p:strVal val="0-#ppt_w/2"/>
                                          </p:val>
                                        </p:tav>
                                        <p:tav tm="100000">
                                          <p:val>
                                            <p:strVal val="#ppt_x"/>
                                          </p:val>
                                        </p:tav>
                                      </p:tavLst>
                                    </p:anim>
                                    <p:anim calcmode="lin" valueType="num">
                                      <p:cBhvr additive="base">
                                        <p:cTn id="65" dur="500" fill="hold"/>
                                        <p:tgtEl>
                                          <p:spTgt spid="148"/>
                                        </p:tgtEl>
                                        <p:attrNameLst>
                                          <p:attrName>ppt_y</p:attrName>
                                        </p:attrNameLst>
                                      </p:cBhvr>
                                      <p:tavLst>
                                        <p:tav tm="0">
                                          <p:val>
                                            <p:strVal val="#ppt_y"/>
                                          </p:val>
                                        </p:tav>
                                        <p:tav tm="100000">
                                          <p:val>
                                            <p:strVal val="#ppt_y"/>
                                          </p:val>
                                        </p:tav>
                                      </p:tavLst>
                                    </p:anim>
                                  </p:childTnLst>
                                </p:cTn>
                              </p:par>
                            </p:childTnLst>
                          </p:cTn>
                        </p:par>
                        <p:par>
                          <p:cTn id="66" fill="hold">
                            <p:stCondLst>
                              <p:cond delay="6650"/>
                            </p:stCondLst>
                            <p:childTnLst>
                              <p:par>
                                <p:cTn id="67" presetID="42" presetClass="entr" presetSubtype="0" fill="hold" grpId="0" nodeType="afterEffect">
                                  <p:stCondLst>
                                    <p:cond delay="0"/>
                                  </p:stCondLst>
                                  <p:childTnLst>
                                    <p:set>
                                      <p:cBhvr>
                                        <p:cTn id="68" dur="1" fill="hold">
                                          <p:stCondLst>
                                            <p:cond delay="0"/>
                                          </p:stCondLst>
                                        </p:cTn>
                                        <p:tgtEl>
                                          <p:spTgt spid="151"/>
                                        </p:tgtEl>
                                        <p:attrNameLst>
                                          <p:attrName>style.visibility</p:attrName>
                                        </p:attrNameLst>
                                      </p:cBhvr>
                                      <p:to>
                                        <p:strVal val="visible"/>
                                      </p:to>
                                    </p:set>
                                    <p:animEffect transition="in" filter="fade">
                                      <p:cBhvr>
                                        <p:cTn id="69" dur="1000"/>
                                        <p:tgtEl>
                                          <p:spTgt spid="151"/>
                                        </p:tgtEl>
                                      </p:cBhvr>
                                    </p:animEffect>
                                    <p:anim calcmode="lin" valueType="num">
                                      <p:cBhvr>
                                        <p:cTn id="70" dur="1000" fill="hold"/>
                                        <p:tgtEl>
                                          <p:spTgt spid="151"/>
                                        </p:tgtEl>
                                        <p:attrNameLst>
                                          <p:attrName>ppt_x</p:attrName>
                                        </p:attrNameLst>
                                      </p:cBhvr>
                                      <p:tavLst>
                                        <p:tav tm="0">
                                          <p:val>
                                            <p:strVal val="#ppt_x"/>
                                          </p:val>
                                        </p:tav>
                                        <p:tav tm="100000">
                                          <p:val>
                                            <p:strVal val="#ppt_x"/>
                                          </p:val>
                                        </p:tav>
                                      </p:tavLst>
                                    </p:anim>
                                    <p:anim calcmode="lin" valueType="num">
                                      <p:cBhvr>
                                        <p:cTn id="71" dur="1000" fill="hold"/>
                                        <p:tgtEl>
                                          <p:spTgt spid="151"/>
                                        </p:tgtEl>
                                        <p:attrNameLst>
                                          <p:attrName>ppt_y</p:attrName>
                                        </p:attrNameLst>
                                      </p:cBhvr>
                                      <p:tavLst>
                                        <p:tav tm="0">
                                          <p:val>
                                            <p:strVal val="#ppt_y+.1"/>
                                          </p:val>
                                        </p:tav>
                                        <p:tav tm="100000">
                                          <p:val>
                                            <p:strVal val="#ppt_y"/>
                                          </p:val>
                                        </p:tav>
                                      </p:tavLst>
                                    </p:anim>
                                  </p:childTnLst>
                                </p:cTn>
                              </p:par>
                              <p:par>
                                <p:cTn id="72" presetID="2" presetClass="entr" presetSubtype="8" fill="hold" nodeType="withEffect">
                                  <p:stCondLst>
                                    <p:cond delay="0"/>
                                  </p:stCondLst>
                                  <p:childTnLst>
                                    <p:set>
                                      <p:cBhvr>
                                        <p:cTn id="73" dur="1" fill="hold">
                                          <p:stCondLst>
                                            <p:cond delay="0"/>
                                          </p:stCondLst>
                                        </p:cTn>
                                        <p:tgtEl>
                                          <p:spTgt spid="152"/>
                                        </p:tgtEl>
                                        <p:attrNameLst>
                                          <p:attrName>style.visibility</p:attrName>
                                        </p:attrNameLst>
                                      </p:cBhvr>
                                      <p:to>
                                        <p:strVal val="visible"/>
                                      </p:to>
                                    </p:set>
                                    <p:anim calcmode="lin" valueType="num">
                                      <p:cBhvr additive="base">
                                        <p:cTn id="74" dur="500" fill="hold"/>
                                        <p:tgtEl>
                                          <p:spTgt spid="152"/>
                                        </p:tgtEl>
                                        <p:attrNameLst>
                                          <p:attrName>ppt_x</p:attrName>
                                        </p:attrNameLst>
                                      </p:cBhvr>
                                      <p:tavLst>
                                        <p:tav tm="0">
                                          <p:val>
                                            <p:strVal val="0-#ppt_w/2"/>
                                          </p:val>
                                        </p:tav>
                                        <p:tav tm="100000">
                                          <p:val>
                                            <p:strVal val="#ppt_x"/>
                                          </p:val>
                                        </p:tav>
                                      </p:tavLst>
                                    </p:anim>
                                    <p:anim calcmode="lin" valueType="num">
                                      <p:cBhvr additive="base">
                                        <p:cTn id="75" dur="500" fill="hold"/>
                                        <p:tgtEl>
                                          <p:spTgt spid="152"/>
                                        </p:tgtEl>
                                        <p:attrNameLst>
                                          <p:attrName>ppt_y</p:attrName>
                                        </p:attrNameLst>
                                      </p:cBhvr>
                                      <p:tavLst>
                                        <p:tav tm="0">
                                          <p:val>
                                            <p:strVal val="#ppt_y"/>
                                          </p:val>
                                        </p:tav>
                                        <p:tav tm="100000">
                                          <p:val>
                                            <p:strVal val="#ppt_y"/>
                                          </p:val>
                                        </p:tav>
                                      </p:tavLst>
                                    </p:anim>
                                  </p:childTnLst>
                                </p:cTn>
                              </p:par>
                            </p:childTnLst>
                          </p:cTn>
                        </p:par>
                        <p:par>
                          <p:cTn id="76" fill="hold">
                            <p:stCondLst>
                              <p:cond delay="7650"/>
                            </p:stCondLst>
                            <p:childTnLst>
                              <p:par>
                                <p:cTn id="77" presetID="42" presetClass="entr" presetSubtype="0" fill="hold" grpId="0" nodeType="afterEffect">
                                  <p:stCondLst>
                                    <p:cond delay="0"/>
                                  </p:stCondLst>
                                  <p:childTnLst>
                                    <p:set>
                                      <p:cBhvr>
                                        <p:cTn id="78" dur="1" fill="hold">
                                          <p:stCondLst>
                                            <p:cond delay="0"/>
                                          </p:stCondLst>
                                        </p:cTn>
                                        <p:tgtEl>
                                          <p:spTgt spid="155"/>
                                        </p:tgtEl>
                                        <p:attrNameLst>
                                          <p:attrName>style.visibility</p:attrName>
                                        </p:attrNameLst>
                                      </p:cBhvr>
                                      <p:to>
                                        <p:strVal val="visible"/>
                                      </p:to>
                                    </p:set>
                                    <p:animEffect transition="in" filter="fade">
                                      <p:cBhvr>
                                        <p:cTn id="79" dur="1000"/>
                                        <p:tgtEl>
                                          <p:spTgt spid="155"/>
                                        </p:tgtEl>
                                      </p:cBhvr>
                                    </p:animEffect>
                                    <p:anim calcmode="lin" valueType="num">
                                      <p:cBhvr>
                                        <p:cTn id="80" dur="1000" fill="hold"/>
                                        <p:tgtEl>
                                          <p:spTgt spid="155"/>
                                        </p:tgtEl>
                                        <p:attrNameLst>
                                          <p:attrName>ppt_x</p:attrName>
                                        </p:attrNameLst>
                                      </p:cBhvr>
                                      <p:tavLst>
                                        <p:tav tm="0">
                                          <p:val>
                                            <p:strVal val="#ppt_x"/>
                                          </p:val>
                                        </p:tav>
                                        <p:tav tm="100000">
                                          <p:val>
                                            <p:strVal val="#ppt_x"/>
                                          </p:val>
                                        </p:tav>
                                      </p:tavLst>
                                    </p:anim>
                                    <p:anim calcmode="lin" valueType="num">
                                      <p:cBhvr>
                                        <p:cTn id="81" dur="1000" fill="hold"/>
                                        <p:tgtEl>
                                          <p:spTgt spid="155"/>
                                        </p:tgtEl>
                                        <p:attrNameLst>
                                          <p:attrName>ppt_y</p:attrName>
                                        </p:attrNameLst>
                                      </p:cBhvr>
                                      <p:tavLst>
                                        <p:tav tm="0">
                                          <p:val>
                                            <p:strVal val="#ppt_y+.1"/>
                                          </p:val>
                                        </p:tav>
                                        <p:tav tm="100000">
                                          <p:val>
                                            <p:strVal val="#ppt_y"/>
                                          </p:val>
                                        </p:tav>
                                      </p:tavLst>
                                    </p:anim>
                                  </p:childTnLst>
                                </p:cTn>
                              </p:par>
                              <p:par>
                                <p:cTn id="82" presetID="2" presetClass="entr" presetSubtype="8" fill="hold" nodeType="withEffect">
                                  <p:stCondLst>
                                    <p:cond delay="0"/>
                                  </p:stCondLst>
                                  <p:childTnLst>
                                    <p:set>
                                      <p:cBhvr>
                                        <p:cTn id="83" dur="1" fill="hold">
                                          <p:stCondLst>
                                            <p:cond delay="0"/>
                                          </p:stCondLst>
                                        </p:cTn>
                                        <p:tgtEl>
                                          <p:spTgt spid="156"/>
                                        </p:tgtEl>
                                        <p:attrNameLst>
                                          <p:attrName>style.visibility</p:attrName>
                                        </p:attrNameLst>
                                      </p:cBhvr>
                                      <p:to>
                                        <p:strVal val="visible"/>
                                      </p:to>
                                    </p:set>
                                    <p:anim calcmode="lin" valueType="num">
                                      <p:cBhvr additive="base">
                                        <p:cTn id="84" dur="500" fill="hold"/>
                                        <p:tgtEl>
                                          <p:spTgt spid="156"/>
                                        </p:tgtEl>
                                        <p:attrNameLst>
                                          <p:attrName>ppt_x</p:attrName>
                                        </p:attrNameLst>
                                      </p:cBhvr>
                                      <p:tavLst>
                                        <p:tav tm="0">
                                          <p:val>
                                            <p:strVal val="0-#ppt_w/2"/>
                                          </p:val>
                                        </p:tav>
                                        <p:tav tm="100000">
                                          <p:val>
                                            <p:strVal val="#ppt_x"/>
                                          </p:val>
                                        </p:tav>
                                      </p:tavLst>
                                    </p:anim>
                                    <p:anim calcmode="lin" valueType="num">
                                      <p:cBhvr additive="base">
                                        <p:cTn id="85" dur="500" fill="hold"/>
                                        <p:tgtEl>
                                          <p:spTgt spid="156"/>
                                        </p:tgtEl>
                                        <p:attrNameLst>
                                          <p:attrName>ppt_y</p:attrName>
                                        </p:attrNameLst>
                                      </p:cBhvr>
                                      <p:tavLst>
                                        <p:tav tm="0">
                                          <p:val>
                                            <p:strVal val="#ppt_y"/>
                                          </p:val>
                                        </p:tav>
                                        <p:tav tm="100000">
                                          <p:val>
                                            <p:strVal val="#ppt_y"/>
                                          </p:val>
                                        </p:tav>
                                      </p:tavLst>
                                    </p:anim>
                                  </p:childTnLst>
                                </p:cTn>
                              </p:par>
                            </p:childTnLst>
                          </p:cTn>
                        </p:par>
                        <p:par>
                          <p:cTn id="86" fill="hold">
                            <p:stCondLst>
                              <p:cond delay="8650"/>
                            </p:stCondLst>
                            <p:childTnLst>
                              <p:par>
                                <p:cTn id="87" presetID="42" presetClass="entr" presetSubtype="0" fill="hold" grpId="0" nodeType="afterEffect">
                                  <p:stCondLst>
                                    <p:cond delay="0"/>
                                  </p:stCondLst>
                                  <p:childTnLst>
                                    <p:set>
                                      <p:cBhvr>
                                        <p:cTn id="88" dur="1" fill="hold">
                                          <p:stCondLst>
                                            <p:cond delay="0"/>
                                          </p:stCondLst>
                                        </p:cTn>
                                        <p:tgtEl>
                                          <p:spTgt spid="159"/>
                                        </p:tgtEl>
                                        <p:attrNameLst>
                                          <p:attrName>style.visibility</p:attrName>
                                        </p:attrNameLst>
                                      </p:cBhvr>
                                      <p:to>
                                        <p:strVal val="visible"/>
                                      </p:to>
                                    </p:set>
                                    <p:animEffect transition="in" filter="fade">
                                      <p:cBhvr>
                                        <p:cTn id="89" dur="1000"/>
                                        <p:tgtEl>
                                          <p:spTgt spid="159"/>
                                        </p:tgtEl>
                                      </p:cBhvr>
                                    </p:animEffect>
                                    <p:anim calcmode="lin" valueType="num">
                                      <p:cBhvr>
                                        <p:cTn id="90" dur="1000" fill="hold"/>
                                        <p:tgtEl>
                                          <p:spTgt spid="159"/>
                                        </p:tgtEl>
                                        <p:attrNameLst>
                                          <p:attrName>ppt_x</p:attrName>
                                        </p:attrNameLst>
                                      </p:cBhvr>
                                      <p:tavLst>
                                        <p:tav tm="0">
                                          <p:val>
                                            <p:strVal val="#ppt_x"/>
                                          </p:val>
                                        </p:tav>
                                        <p:tav tm="100000">
                                          <p:val>
                                            <p:strVal val="#ppt_x"/>
                                          </p:val>
                                        </p:tav>
                                      </p:tavLst>
                                    </p:anim>
                                    <p:anim calcmode="lin" valueType="num">
                                      <p:cBhvr>
                                        <p:cTn id="91" dur="1000" fill="hold"/>
                                        <p:tgtEl>
                                          <p:spTgt spid="159"/>
                                        </p:tgtEl>
                                        <p:attrNameLst>
                                          <p:attrName>ppt_y</p:attrName>
                                        </p:attrNameLst>
                                      </p:cBhvr>
                                      <p:tavLst>
                                        <p:tav tm="0">
                                          <p:val>
                                            <p:strVal val="#ppt_y+.1"/>
                                          </p:val>
                                        </p:tav>
                                        <p:tav tm="100000">
                                          <p:val>
                                            <p:strVal val="#ppt_y"/>
                                          </p:val>
                                        </p:tav>
                                      </p:tavLst>
                                    </p:anim>
                                  </p:childTnLst>
                                </p:cTn>
                              </p:par>
                              <p:par>
                                <p:cTn id="92" presetID="2" presetClass="entr" presetSubtype="8" fill="hold" nodeType="withEffect">
                                  <p:stCondLst>
                                    <p:cond delay="0"/>
                                  </p:stCondLst>
                                  <p:childTnLst>
                                    <p:set>
                                      <p:cBhvr>
                                        <p:cTn id="93" dur="1" fill="hold">
                                          <p:stCondLst>
                                            <p:cond delay="0"/>
                                          </p:stCondLst>
                                        </p:cTn>
                                        <p:tgtEl>
                                          <p:spTgt spid="160"/>
                                        </p:tgtEl>
                                        <p:attrNameLst>
                                          <p:attrName>style.visibility</p:attrName>
                                        </p:attrNameLst>
                                      </p:cBhvr>
                                      <p:to>
                                        <p:strVal val="visible"/>
                                      </p:to>
                                    </p:set>
                                    <p:anim calcmode="lin" valueType="num">
                                      <p:cBhvr additive="base">
                                        <p:cTn id="94" dur="500" fill="hold"/>
                                        <p:tgtEl>
                                          <p:spTgt spid="160"/>
                                        </p:tgtEl>
                                        <p:attrNameLst>
                                          <p:attrName>ppt_x</p:attrName>
                                        </p:attrNameLst>
                                      </p:cBhvr>
                                      <p:tavLst>
                                        <p:tav tm="0">
                                          <p:val>
                                            <p:strVal val="0-#ppt_w/2"/>
                                          </p:val>
                                        </p:tav>
                                        <p:tav tm="100000">
                                          <p:val>
                                            <p:strVal val="#ppt_x"/>
                                          </p:val>
                                        </p:tav>
                                      </p:tavLst>
                                    </p:anim>
                                    <p:anim calcmode="lin" valueType="num">
                                      <p:cBhvr additive="base">
                                        <p:cTn id="95" dur="500" fill="hold"/>
                                        <p:tgtEl>
                                          <p:spTgt spid="160"/>
                                        </p:tgtEl>
                                        <p:attrNameLst>
                                          <p:attrName>ppt_y</p:attrName>
                                        </p:attrNameLst>
                                      </p:cBhvr>
                                      <p:tavLst>
                                        <p:tav tm="0">
                                          <p:val>
                                            <p:strVal val="#ppt_y"/>
                                          </p:val>
                                        </p:tav>
                                        <p:tav tm="100000">
                                          <p:val>
                                            <p:strVal val="#ppt_y"/>
                                          </p:val>
                                        </p:tav>
                                      </p:tavLst>
                                    </p:anim>
                                  </p:childTnLst>
                                </p:cTn>
                              </p:par>
                            </p:childTnLst>
                          </p:cTn>
                        </p:par>
                        <p:par>
                          <p:cTn id="96" fill="hold">
                            <p:stCondLst>
                              <p:cond delay="9650"/>
                            </p:stCondLst>
                            <p:childTnLst>
                              <p:par>
                                <p:cTn id="97" presetID="42" presetClass="entr" presetSubtype="0" fill="hold" grpId="0" nodeType="afterEffect">
                                  <p:stCondLst>
                                    <p:cond delay="0"/>
                                  </p:stCondLst>
                                  <p:childTnLst>
                                    <p:set>
                                      <p:cBhvr>
                                        <p:cTn id="98" dur="1" fill="hold">
                                          <p:stCondLst>
                                            <p:cond delay="0"/>
                                          </p:stCondLst>
                                        </p:cTn>
                                        <p:tgtEl>
                                          <p:spTgt spid="163"/>
                                        </p:tgtEl>
                                        <p:attrNameLst>
                                          <p:attrName>style.visibility</p:attrName>
                                        </p:attrNameLst>
                                      </p:cBhvr>
                                      <p:to>
                                        <p:strVal val="visible"/>
                                      </p:to>
                                    </p:set>
                                    <p:animEffect transition="in" filter="fade">
                                      <p:cBhvr>
                                        <p:cTn id="99" dur="1000"/>
                                        <p:tgtEl>
                                          <p:spTgt spid="163"/>
                                        </p:tgtEl>
                                      </p:cBhvr>
                                    </p:animEffect>
                                    <p:anim calcmode="lin" valueType="num">
                                      <p:cBhvr>
                                        <p:cTn id="100" dur="1000" fill="hold"/>
                                        <p:tgtEl>
                                          <p:spTgt spid="163"/>
                                        </p:tgtEl>
                                        <p:attrNameLst>
                                          <p:attrName>ppt_x</p:attrName>
                                        </p:attrNameLst>
                                      </p:cBhvr>
                                      <p:tavLst>
                                        <p:tav tm="0">
                                          <p:val>
                                            <p:strVal val="#ppt_x"/>
                                          </p:val>
                                        </p:tav>
                                        <p:tav tm="100000">
                                          <p:val>
                                            <p:strVal val="#ppt_x"/>
                                          </p:val>
                                        </p:tav>
                                      </p:tavLst>
                                    </p:anim>
                                    <p:anim calcmode="lin" valueType="num">
                                      <p:cBhvr>
                                        <p:cTn id="101" dur="1000" fill="hold"/>
                                        <p:tgtEl>
                                          <p:spTgt spid="163"/>
                                        </p:tgtEl>
                                        <p:attrNameLst>
                                          <p:attrName>ppt_y</p:attrName>
                                        </p:attrNameLst>
                                      </p:cBhvr>
                                      <p:tavLst>
                                        <p:tav tm="0">
                                          <p:val>
                                            <p:strVal val="#ppt_y+.1"/>
                                          </p:val>
                                        </p:tav>
                                        <p:tav tm="100000">
                                          <p:val>
                                            <p:strVal val="#ppt_y"/>
                                          </p:val>
                                        </p:tav>
                                      </p:tavLst>
                                    </p:anim>
                                  </p:childTnLst>
                                </p:cTn>
                              </p:par>
                            </p:childTnLst>
                          </p:cTn>
                        </p:par>
                        <p:par>
                          <p:cTn id="102" fill="hold">
                            <p:stCondLst>
                              <p:cond delay="10650"/>
                            </p:stCondLst>
                            <p:childTnLst>
                              <p:par>
                                <p:cTn id="103" presetID="10" presetClass="entr" presetSubtype="0" fill="hold" grpId="0" nodeType="afterEffect">
                                  <p:stCondLst>
                                    <p:cond delay="0"/>
                                  </p:stCondLst>
                                  <p:childTnLst>
                                    <p:set>
                                      <p:cBhvr>
                                        <p:cTn id="104" dur="1" fill="hold">
                                          <p:stCondLst>
                                            <p:cond delay="0"/>
                                          </p:stCondLst>
                                        </p:cTn>
                                        <p:tgtEl>
                                          <p:spTgt spid="142"/>
                                        </p:tgtEl>
                                        <p:attrNameLst>
                                          <p:attrName>style.visibility</p:attrName>
                                        </p:attrNameLst>
                                      </p:cBhvr>
                                      <p:to>
                                        <p:strVal val="visible"/>
                                      </p:to>
                                    </p:set>
                                    <p:animEffect transition="in" filter="fade">
                                      <p:cBhvr>
                                        <p:cTn id="105" dur="500"/>
                                        <p:tgtEl>
                                          <p:spTgt spid="142"/>
                                        </p:tgtEl>
                                      </p:cBhvr>
                                    </p:animEffect>
                                  </p:childTnLst>
                                </p:cTn>
                              </p:par>
                              <p:par>
                                <p:cTn id="106" presetID="10" presetClass="entr" presetSubtype="0" fill="hold" nodeType="withEffect">
                                  <p:stCondLst>
                                    <p:cond delay="0"/>
                                  </p:stCondLst>
                                  <p:childTnLst>
                                    <p:set>
                                      <p:cBhvr>
                                        <p:cTn id="107" dur="1" fill="hold">
                                          <p:stCondLst>
                                            <p:cond delay="0"/>
                                          </p:stCondLst>
                                        </p:cTn>
                                        <p:tgtEl>
                                          <p:spTgt spid="147"/>
                                        </p:tgtEl>
                                        <p:attrNameLst>
                                          <p:attrName>style.visibility</p:attrName>
                                        </p:attrNameLst>
                                      </p:cBhvr>
                                      <p:to>
                                        <p:strVal val="visible"/>
                                      </p:to>
                                    </p:set>
                                    <p:animEffect transition="in" filter="fade">
                                      <p:cBhvr>
                                        <p:cTn id="108" dur="500"/>
                                        <p:tgtEl>
                                          <p:spTgt spid="147"/>
                                        </p:tgtEl>
                                      </p:cBhvr>
                                    </p:animEffect>
                                  </p:childTnLst>
                                </p:cTn>
                              </p:par>
                              <p:par>
                                <p:cTn id="109" presetID="10" presetClass="entr" presetSubtype="0" fill="hold" nodeType="withEffect">
                                  <p:stCondLst>
                                    <p:cond delay="0"/>
                                  </p:stCondLst>
                                  <p:childTnLst>
                                    <p:set>
                                      <p:cBhvr>
                                        <p:cTn id="110" dur="1" fill="hold">
                                          <p:stCondLst>
                                            <p:cond delay="0"/>
                                          </p:stCondLst>
                                        </p:cTn>
                                        <p:tgtEl>
                                          <p:spTgt spid="144"/>
                                        </p:tgtEl>
                                        <p:attrNameLst>
                                          <p:attrName>style.visibility</p:attrName>
                                        </p:attrNameLst>
                                      </p:cBhvr>
                                      <p:to>
                                        <p:strVal val="visible"/>
                                      </p:to>
                                    </p:set>
                                    <p:animEffect transition="in" filter="fade">
                                      <p:cBhvr>
                                        <p:cTn id="111" dur="500"/>
                                        <p:tgtEl>
                                          <p:spTgt spid="144"/>
                                        </p:tgtEl>
                                      </p:cBhvr>
                                    </p:animEffect>
                                  </p:childTnLst>
                                </p:cTn>
                              </p:par>
                            </p:childTnLst>
                          </p:cTn>
                        </p:par>
                        <p:par>
                          <p:cTn id="112" fill="hold">
                            <p:stCondLst>
                              <p:cond delay="11150"/>
                            </p:stCondLst>
                            <p:childTnLst>
                              <p:par>
                                <p:cTn id="113" presetID="1" presetClass="entr" presetSubtype="0" fill="hold" nodeType="afterEffect">
                                  <p:stCondLst>
                                    <p:cond delay="0"/>
                                  </p:stCondLst>
                                  <p:childTnLst>
                                    <p:set>
                                      <p:cBhvr>
                                        <p:cTn id="114" dur="1" fill="hold">
                                          <p:stCondLst>
                                            <p:cond delay="0"/>
                                          </p:stCondLst>
                                        </p:cTn>
                                        <p:tgtEl>
                                          <p:spTgt spid="144"/>
                                        </p:tgtEl>
                                        <p:attrNameLst>
                                          <p:attrName>style.visibility</p:attrName>
                                        </p:attrNameLst>
                                      </p:cBhvr>
                                      <p:to>
                                        <p:strVal val="visible"/>
                                      </p:to>
                                    </p:set>
                                  </p:childTnLst>
                                </p:cTn>
                              </p:par>
                              <p:par>
                                <p:cTn id="115" presetID="0" presetClass="path" presetSubtype="0" accel="50000" decel="50000" fill="hold" nodeType="withEffect">
                                  <p:stCondLst>
                                    <p:cond delay="0"/>
                                  </p:stCondLst>
                                  <p:childTnLst>
                                    <p:animMotion origin="layout" path="M 1.39359E-6 -3.7037E-6 C 0.26843 -0.00764 0.12555 -0.00532 0.42928 -0.00532 " pathEditMode="relative" rAng="0" ptsTypes="fA">
                                      <p:cBhvr>
                                        <p:cTn id="116" dur="2000" fill="hold"/>
                                        <p:tgtEl>
                                          <p:spTgt spid="147"/>
                                        </p:tgtEl>
                                        <p:attrNameLst>
                                          <p:attrName>ppt_x</p:attrName>
                                          <p:attrName>ppt_y</p:attrName>
                                        </p:attrNameLst>
                                      </p:cBhvr>
                                      <p:rCtr x="21464" y="-394"/>
                                    </p:animMotion>
                                  </p:childTnLst>
                                </p:cTn>
                              </p:par>
                              <p:par>
                                <p:cTn id="117" presetID="63" presetClass="path" presetSubtype="0" accel="50000" decel="50000" fill="hold" nodeType="withEffect">
                                  <p:stCondLst>
                                    <p:cond delay="0"/>
                                  </p:stCondLst>
                                  <p:childTnLst>
                                    <p:animMotion origin="layout" path="M 3.76921E-6 -3.7037E-7 L 0.43435 -3.7037E-7 " pathEditMode="relative" rAng="0" ptsTypes="AA">
                                      <p:cBhvr>
                                        <p:cTn id="118" dur="2000" fill="hold"/>
                                        <p:tgtEl>
                                          <p:spTgt spid="144"/>
                                        </p:tgtEl>
                                        <p:attrNameLst>
                                          <p:attrName>ppt_x</p:attrName>
                                          <p:attrName>ppt_y</p:attrName>
                                        </p:attrNameLst>
                                      </p:cBhvr>
                                      <p:rCtr x="21711" y="0"/>
                                    </p:animMotion>
                                  </p:childTnLst>
                                </p:cTn>
                              </p:par>
                              <p:par>
                                <p:cTn id="119" presetID="22" presetClass="entr" presetSubtype="8" fill="hold" grpId="0" nodeType="withEffect">
                                  <p:stCondLst>
                                    <p:cond delay="300"/>
                                  </p:stCondLst>
                                  <p:childTnLst>
                                    <p:set>
                                      <p:cBhvr>
                                        <p:cTn id="120" dur="1" fill="hold">
                                          <p:stCondLst>
                                            <p:cond delay="0"/>
                                          </p:stCondLst>
                                        </p:cTn>
                                        <p:tgtEl>
                                          <p:spTgt spid="143"/>
                                        </p:tgtEl>
                                        <p:attrNameLst>
                                          <p:attrName>style.visibility</p:attrName>
                                        </p:attrNameLst>
                                      </p:cBhvr>
                                      <p:to>
                                        <p:strVal val="visible"/>
                                      </p:to>
                                    </p:set>
                                    <p:animEffect transition="in" filter="wipe(left)">
                                      <p:cBhvr>
                                        <p:cTn id="121" dur="1600"/>
                                        <p:tgtEl>
                                          <p:spTgt spid="143"/>
                                        </p:tgtEl>
                                      </p:cBhvr>
                                    </p:animEffect>
                                  </p:childTnLst>
                                </p:cTn>
                              </p:par>
                              <p:par>
                                <p:cTn id="122" presetID="10" presetClass="exit" presetSubtype="0" fill="hold" nodeType="withEffect">
                                  <p:stCondLst>
                                    <p:cond delay="2000"/>
                                  </p:stCondLst>
                                  <p:childTnLst>
                                    <p:animEffect transition="out" filter="fade">
                                      <p:cBhvr>
                                        <p:cTn id="123" dur="500"/>
                                        <p:tgtEl>
                                          <p:spTgt spid="147"/>
                                        </p:tgtEl>
                                      </p:cBhvr>
                                    </p:animEffect>
                                    <p:set>
                                      <p:cBhvr>
                                        <p:cTn id="124" dur="1" fill="hold">
                                          <p:stCondLst>
                                            <p:cond delay="499"/>
                                          </p:stCondLst>
                                        </p:cTn>
                                        <p:tgtEl>
                                          <p:spTgt spid="147"/>
                                        </p:tgtEl>
                                        <p:attrNameLst>
                                          <p:attrName>style.visibility</p:attrName>
                                        </p:attrNameLst>
                                      </p:cBhvr>
                                      <p:to>
                                        <p:strVal val="hidden"/>
                                      </p:to>
                                    </p:set>
                                  </p:childTnLst>
                                </p:cTn>
                              </p:par>
                            </p:childTnLst>
                          </p:cTn>
                        </p:par>
                        <p:par>
                          <p:cTn id="125" fill="hold">
                            <p:stCondLst>
                              <p:cond delay="13650"/>
                            </p:stCondLst>
                            <p:childTnLst>
                              <p:par>
                                <p:cTn id="126" presetID="42" presetClass="entr" presetSubtype="0" fill="hold" grpId="0" nodeType="afterEffect">
                                  <p:stCondLst>
                                    <p:cond delay="0"/>
                                  </p:stCondLst>
                                  <p:childTnLst>
                                    <p:set>
                                      <p:cBhvr>
                                        <p:cTn id="127" dur="1" fill="hold">
                                          <p:stCondLst>
                                            <p:cond delay="0"/>
                                          </p:stCondLst>
                                        </p:cTn>
                                        <p:tgtEl>
                                          <p:spTgt spid="140"/>
                                        </p:tgtEl>
                                        <p:attrNameLst>
                                          <p:attrName>style.visibility</p:attrName>
                                        </p:attrNameLst>
                                      </p:cBhvr>
                                      <p:to>
                                        <p:strVal val="visible"/>
                                      </p:to>
                                    </p:set>
                                    <p:animEffect transition="in" filter="fade">
                                      <p:cBhvr>
                                        <p:cTn id="128" dur="1000"/>
                                        <p:tgtEl>
                                          <p:spTgt spid="140"/>
                                        </p:tgtEl>
                                      </p:cBhvr>
                                    </p:animEffect>
                                    <p:anim calcmode="lin" valueType="num">
                                      <p:cBhvr>
                                        <p:cTn id="129" dur="1000" fill="hold"/>
                                        <p:tgtEl>
                                          <p:spTgt spid="140"/>
                                        </p:tgtEl>
                                        <p:attrNameLst>
                                          <p:attrName>ppt_x</p:attrName>
                                        </p:attrNameLst>
                                      </p:cBhvr>
                                      <p:tavLst>
                                        <p:tav tm="0">
                                          <p:val>
                                            <p:strVal val="#ppt_x"/>
                                          </p:val>
                                        </p:tav>
                                        <p:tav tm="100000">
                                          <p:val>
                                            <p:strVal val="#ppt_x"/>
                                          </p:val>
                                        </p:tav>
                                      </p:tavLst>
                                    </p:anim>
                                    <p:anim calcmode="lin" valueType="num">
                                      <p:cBhvr>
                                        <p:cTn id="130" dur="1000" fill="hold"/>
                                        <p:tgtEl>
                                          <p:spTgt spid="140"/>
                                        </p:tgtEl>
                                        <p:attrNameLst>
                                          <p:attrName>ppt_y</p:attrName>
                                        </p:attrNameLst>
                                      </p:cBhvr>
                                      <p:tavLst>
                                        <p:tav tm="0">
                                          <p:val>
                                            <p:strVal val="#ppt_y+.1"/>
                                          </p:val>
                                        </p:tav>
                                        <p:tav tm="100000">
                                          <p:val>
                                            <p:strVal val="#ppt_y"/>
                                          </p:val>
                                        </p:tav>
                                      </p:tavLst>
                                    </p:anim>
                                  </p:childTnLst>
                                </p:cTn>
                              </p:par>
                            </p:childTnLst>
                          </p:cTn>
                        </p:par>
                        <p:par>
                          <p:cTn id="131" fill="hold">
                            <p:stCondLst>
                              <p:cond delay="14650"/>
                            </p:stCondLst>
                            <p:childTnLst>
                              <p:par>
                                <p:cTn id="132" presetID="10" presetClass="entr" presetSubtype="0" fill="hold" grpId="0" nodeType="afterEffect">
                                  <p:stCondLst>
                                    <p:cond delay="0"/>
                                  </p:stCondLst>
                                  <p:childTnLst>
                                    <p:set>
                                      <p:cBhvr>
                                        <p:cTn id="133" dur="1" fill="hold">
                                          <p:stCondLst>
                                            <p:cond delay="0"/>
                                          </p:stCondLst>
                                        </p:cTn>
                                        <p:tgtEl>
                                          <p:spTgt spid="141"/>
                                        </p:tgtEl>
                                        <p:attrNameLst>
                                          <p:attrName>style.visibility</p:attrName>
                                        </p:attrNameLst>
                                      </p:cBhvr>
                                      <p:to>
                                        <p:strVal val="visible"/>
                                      </p:to>
                                    </p:set>
                                    <p:animEffect transition="in" filter="fade">
                                      <p:cBhvr>
                                        <p:cTn id="134" dur="500"/>
                                        <p:tgtEl>
                                          <p:spTgt spid="1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9" grpId="0"/>
      <p:bldP spid="140" grpId="0"/>
      <p:bldP spid="141" grpId="0"/>
      <p:bldP spid="142" grpId="0" animBg="1"/>
      <p:bldP spid="143" grpId="0"/>
      <p:bldP spid="151" grpId="0"/>
      <p:bldP spid="155" grpId="0"/>
      <p:bldP spid="159" grpId="0"/>
      <p:bldP spid="16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284" y="4438142"/>
            <a:ext cx="8606318" cy="16931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8810" tIns="54406" rIns="108810" bIns="54406" rtlCol="0" anchor="ctr"/>
          <a:lstStyle/>
          <a:p>
            <a:pPr defTabSz="1088364"/>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364"/>
            <a:r>
              <a:rPr lang="zh-CN" altLang="en-US" sz="13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300" dirty="0">
              <a:solidFill>
                <a:srgbClr val="EEECE1">
                  <a:lumMod val="25000"/>
                </a:srgbClr>
              </a:solidFill>
              <a:latin typeface="微软雅黑" panose="020B0503020204020204" pitchFamily="34" charset="-122"/>
              <a:ea typeface="微软雅黑" panose="020B0503020204020204" pitchFamily="34" charset="-122"/>
            </a:endParaRPr>
          </a:p>
          <a:p>
            <a:pPr defTabSz="1088364"/>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364"/>
            <a:r>
              <a:rPr lang="zh-CN" altLang="en-US" sz="13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364"/>
            <a:r>
              <a:rPr lang="en-US" altLang="zh-CN" sz="13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364"/>
            <a:r>
              <a:rPr lang="zh-CN" altLang="en-US" sz="13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364"/>
            <a:r>
              <a:rPr lang="zh-CN" altLang="en-US" sz="13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364"/>
            <a:r>
              <a:rPr lang="zh-CN" altLang="en-US" sz="13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3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3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972"/>
            <a:ext cx="12190413" cy="1367145"/>
          </a:xfrm>
          <a:prstGeom prst="rect">
            <a:avLst/>
          </a:prstGeom>
          <a:solidFill>
            <a:schemeClr val="tx2">
              <a:lumMod val="75000"/>
            </a:schemeClr>
          </a:solidFill>
          <a:ln w="9525">
            <a:noFill/>
            <a:miter lim="800000"/>
            <a:headEnd/>
            <a:tailEnd/>
          </a:ln>
        </p:spPr>
        <p:txBody>
          <a:bodyPr wrap="none" lIns="108810" tIns="54406" rIns="108810" bIns="54406" anchor="ctr"/>
          <a:lstStyle/>
          <a:p>
            <a:pPr defTabSz="1088364">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260" y="315255"/>
            <a:ext cx="10280846" cy="2682393"/>
          </a:xfrm>
          <a:prstGeom prst="rect">
            <a:avLst/>
          </a:prstGeom>
          <a:noFill/>
          <a:ln>
            <a:noFill/>
          </a:ln>
        </p:spPr>
      </p:pic>
      <p:sp>
        <p:nvSpPr>
          <p:cNvPr id="15" name="Rectangle 3"/>
          <p:cNvSpPr>
            <a:spLocks noChangeArrowheads="1"/>
          </p:cNvSpPr>
          <p:nvPr/>
        </p:nvSpPr>
        <p:spPr bwMode="auto">
          <a:xfrm>
            <a:off x="624338" y="3098065"/>
            <a:ext cx="5470870" cy="161905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810" tIns="54406" rIns="108810" bIns="54406"/>
          <a:lstStyle/>
          <a:p>
            <a:pPr defTabSz="1088364">
              <a:spcBef>
                <a:spcPct val="20000"/>
              </a:spcBef>
              <a:buClr>
                <a:srgbClr val="5B8CC1"/>
              </a:buClr>
              <a:defRPr/>
            </a:pPr>
            <a:r>
              <a:rPr lang="zh-CN" altLang="en-US" sz="2400" b="1" kern="0" dirty="0">
                <a:solidFill>
                  <a:prstClr val="white"/>
                </a:solidFill>
                <a:latin typeface="微软雅黑" pitchFamily="34" charset="-122"/>
                <a:ea typeface="微软雅黑" pitchFamily="34" charset="-122"/>
              </a:rPr>
              <a:t>可以在下列情况使用</a:t>
            </a:r>
            <a:endParaRPr lang="zh-CN" altLang="en-US" sz="1400" kern="0" dirty="0">
              <a:solidFill>
                <a:prstClr val="white"/>
              </a:solidFill>
              <a:latin typeface="微软雅黑" pitchFamily="34" charset="-122"/>
              <a:ea typeface="微软雅黑" pitchFamily="34" charset="-122"/>
            </a:endParaRPr>
          </a:p>
          <a:p>
            <a:pPr defTabSz="1088364">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不限次数的用于您个人</a:t>
            </a:r>
            <a:r>
              <a:rPr lang="en-US" altLang="zh-CN" sz="1400" kern="0" dirty="0">
                <a:solidFill>
                  <a:prstClr val="white"/>
                </a:solidFill>
                <a:latin typeface="微软雅黑" pitchFamily="34" charset="-122"/>
                <a:ea typeface="微软雅黑" pitchFamily="34" charset="-122"/>
              </a:rPr>
              <a:t>/</a:t>
            </a:r>
            <a:r>
              <a:rPr lang="zh-CN" altLang="en-US" sz="1400" kern="0" dirty="0">
                <a:solidFill>
                  <a:prstClr val="white"/>
                </a:solidFill>
                <a:latin typeface="微软雅黑" pitchFamily="34" charset="-122"/>
                <a:ea typeface="微软雅黑" pitchFamily="34" charset="-122"/>
              </a:rPr>
              <a:t>公司、企业的商业演示。</a:t>
            </a:r>
          </a:p>
          <a:p>
            <a:pPr defTabSz="1088364">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5206" y="3098065"/>
            <a:ext cx="5470872" cy="154702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810" tIns="54406" rIns="108810" bIns="54406"/>
          <a:lstStyle/>
          <a:p>
            <a:pPr defTabSz="1088364">
              <a:spcBef>
                <a:spcPct val="20000"/>
              </a:spcBef>
              <a:buClr>
                <a:srgbClr val="5B8CC1"/>
              </a:buClr>
              <a:defRPr/>
            </a:pPr>
            <a:r>
              <a:rPr lang="zh-CN" altLang="en-US" sz="2400" b="1" kern="0" dirty="0">
                <a:solidFill>
                  <a:prstClr val="white"/>
                </a:solidFill>
                <a:latin typeface="微软雅黑" pitchFamily="34" charset="-122"/>
                <a:ea typeface="微软雅黑" pitchFamily="34" charset="-122"/>
              </a:rPr>
              <a:t>不可以在以下情况使用</a:t>
            </a:r>
            <a:endParaRPr lang="zh-CN" altLang="en-US" sz="1200" b="1" kern="0" dirty="0">
              <a:solidFill>
                <a:prstClr val="white"/>
              </a:solidFill>
              <a:latin typeface="微软雅黑" pitchFamily="34" charset="-122"/>
              <a:ea typeface="微软雅黑" pitchFamily="34" charset="-122"/>
            </a:endParaRPr>
          </a:p>
          <a:p>
            <a:pPr defTabSz="1088364">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用于任何形式的在线付费下载。</a:t>
            </a:r>
          </a:p>
          <a:p>
            <a:pPr defTabSz="1088364">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收集整理我们发布的免费资源后，刻录光碟销售。</a:t>
            </a:r>
            <a:endParaRPr lang="zh-CN" altLang="en-GB" sz="14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250" y="3098062"/>
            <a:ext cx="524865" cy="3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4079" y="3098062"/>
            <a:ext cx="524865" cy="3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159327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istrator\Desktop\01.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588" y="-1018420"/>
            <a:ext cx="12192001" cy="8120063"/>
          </a:xfrm>
          <a:prstGeom prst="rect">
            <a:avLst/>
          </a:prstGeom>
          <a:noFill/>
          <a:extLst>
            <a:ext uri="{909E8E84-426E-40DD-AFC4-6F175D3DCCD1}">
              <a14:hiddenFill xmlns:a14="http://schemas.microsoft.com/office/drawing/2010/main">
                <a:solidFill>
                  <a:srgbClr val="FFFFFF"/>
                </a:solidFill>
              </a14:hiddenFill>
            </a:ext>
          </a:extLst>
        </p:spPr>
      </p:pic>
      <p:sp>
        <p:nvSpPr>
          <p:cNvPr id="8" name="矩形 7"/>
          <p:cNvSpPr/>
          <p:nvPr/>
        </p:nvSpPr>
        <p:spPr>
          <a:xfrm>
            <a:off x="0" y="1873463"/>
            <a:ext cx="12190414" cy="2420758"/>
          </a:xfrm>
          <a:prstGeom prst="rect">
            <a:avLst/>
          </a:prstGeom>
          <a:solidFill>
            <a:srgbClr val="C00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02A36"/>
              </a:solidFill>
            </a:endParaRPr>
          </a:p>
        </p:txBody>
      </p:sp>
      <p:sp>
        <p:nvSpPr>
          <p:cNvPr id="17" name="矩形 16"/>
          <p:cNvSpPr/>
          <p:nvPr/>
        </p:nvSpPr>
        <p:spPr>
          <a:xfrm>
            <a:off x="5296877" y="2613725"/>
            <a:ext cx="4285273" cy="830993"/>
          </a:xfrm>
          <a:prstGeom prst="rect">
            <a:avLst/>
          </a:prstGeom>
        </p:spPr>
        <p:txBody>
          <a:bodyPr wrap="square" lIns="91437" tIns="45718" rIns="91437" bIns="45718">
            <a:spAutoFit/>
          </a:bodyPr>
          <a:lstStyle/>
          <a:p>
            <a:r>
              <a:rPr lang="zh-CN" altLang="en-US" sz="4800" b="1" dirty="0">
                <a:solidFill>
                  <a:schemeClr val="bg1"/>
                </a:solidFill>
                <a:latin typeface="微软雅黑" pitchFamily="34" charset="-122"/>
                <a:ea typeface="微软雅黑" pitchFamily="34" charset="-122"/>
              </a:rPr>
              <a:t>点击加入标题</a:t>
            </a:r>
          </a:p>
        </p:txBody>
      </p:sp>
      <p:grpSp>
        <p:nvGrpSpPr>
          <p:cNvPr id="10" name="组合 9"/>
          <p:cNvGrpSpPr/>
          <p:nvPr/>
        </p:nvGrpSpPr>
        <p:grpSpPr>
          <a:xfrm>
            <a:off x="2507143" y="2087565"/>
            <a:ext cx="2209984" cy="1992550"/>
            <a:chOff x="3720691" y="2824413"/>
            <a:chExt cx="1341120" cy="1209172"/>
          </a:xfrm>
        </p:grpSpPr>
        <p:sp>
          <p:nvSpPr>
            <p:cNvPr id="11"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sp>
        <p:nvSpPr>
          <p:cNvPr id="14" name="TextBox 13"/>
          <p:cNvSpPr txBox="1"/>
          <p:nvPr/>
        </p:nvSpPr>
        <p:spPr>
          <a:xfrm>
            <a:off x="3081598" y="2320762"/>
            <a:ext cx="1126806" cy="1446550"/>
          </a:xfrm>
          <a:prstGeom prst="rect">
            <a:avLst/>
          </a:prstGeom>
          <a:noFill/>
        </p:spPr>
        <p:txBody>
          <a:bodyPr wrap="square" rtlCol="0">
            <a:spAutoFit/>
          </a:bodyPr>
          <a:lstStyle/>
          <a:p>
            <a:r>
              <a:rPr lang="en-US" altLang="zh-CN" sz="8800" b="1" dirty="0" smtClean="0">
                <a:solidFill>
                  <a:srgbClr val="C00000"/>
                </a:solidFill>
                <a:latin typeface="微软雅黑" pitchFamily="34" charset="-122"/>
                <a:ea typeface="微软雅黑" pitchFamily="34" charset="-122"/>
              </a:rPr>
              <a:t>A</a:t>
            </a:r>
            <a:endParaRPr lang="zh-CN" altLang="en-US" sz="8800" b="1" dirty="0">
              <a:solidFill>
                <a:srgbClr val="C00000"/>
              </a:solidFill>
              <a:latin typeface="微软雅黑" pitchFamily="34" charset="-122"/>
              <a:ea typeface="微软雅黑" pitchFamily="34" charset="-122"/>
            </a:endParaRPr>
          </a:p>
        </p:txBody>
      </p:sp>
    </p:spTree>
    <p:extLst>
      <p:ext uri="{BB962C8B-B14F-4D97-AF65-F5344CB8AC3E}">
        <p14:creationId xmlns:p14="http://schemas.microsoft.com/office/powerpoint/2010/main" val="3359151100"/>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randombar(horizontal)">
                                      <p:cBhvr>
                                        <p:cTn id="7" dur="500"/>
                                        <p:tgtEl>
                                          <p:spTgt spid="102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par>
                                <p:cTn id="12" presetID="2" presetClass="entr" presetSubtype="8" fill="hold" nodeType="with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additive="base">
                                        <p:cTn id="14" dur="500" fill="hold"/>
                                        <p:tgtEl>
                                          <p:spTgt spid="10"/>
                                        </p:tgtEl>
                                        <p:attrNameLst>
                                          <p:attrName>ppt_x</p:attrName>
                                        </p:attrNameLst>
                                      </p:cBhvr>
                                      <p:tavLst>
                                        <p:tav tm="0">
                                          <p:val>
                                            <p:strVal val="0-#ppt_w/2"/>
                                          </p:val>
                                        </p:tav>
                                        <p:tav tm="100000">
                                          <p:val>
                                            <p:strVal val="#ppt_x"/>
                                          </p:val>
                                        </p:tav>
                                      </p:tavLst>
                                    </p:anim>
                                    <p:anim calcmode="lin" valueType="num">
                                      <p:cBhvr additive="base">
                                        <p:cTn id="15" dur="500" fill="hold"/>
                                        <p:tgtEl>
                                          <p:spTgt spid="10"/>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1000"/>
                                        <p:tgtEl>
                                          <p:spTgt spid="14"/>
                                        </p:tgtEl>
                                      </p:cBhvr>
                                    </p:animEffect>
                                    <p:anim calcmode="lin" valueType="num">
                                      <p:cBhvr>
                                        <p:cTn id="20" dur="1000" fill="hold"/>
                                        <p:tgtEl>
                                          <p:spTgt spid="14"/>
                                        </p:tgtEl>
                                        <p:attrNameLst>
                                          <p:attrName>ppt_x</p:attrName>
                                        </p:attrNameLst>
                                      </p:cBhvr>
                                      <p:tavLst>
                                        <p:tav tm="0">
                                          <p:val>
                                            <p:strVal val="#ppt_x"/>
                                          </p:val>
                                        </p:tav>
                                        <p:tav tm="100000">
                                          <p:val>
                                            <p:strVal val="#ppt_x"/>
                                          </p:val>
                                        </p:tav>
                                      </p:tavLst>
                                    </p:anim>
                                    <p:anim calcmode="lin" valueType="num">
                                      <p:cBhvr>
                                        <p:cTn id="21" dur="1000" fill="hold"/>
                                        <p:tgtEl>
                                          <p:spTgt spid="14"/>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31" presetClass="entr" presetSubtype="0"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p:cTn id="25" dur="1250" fill="hold"/>
                                        <p:tgtEl>
                                          <p:spTgt spid="17"/>
                                        </p:tgtEl>
                                        <p:attrNameLst>
                                          <p:attrName>ppt_w</p:attrName>
                                        </p:attrNameLst>
                                      </p:cBhvr>
                                      <p:tavLst>
                                        <p:tav tm="0">
                                          <p:val>
                                            <p:fltVal val="0"/>
                                          </p:val>
                                        </p:tav>
                                        <p:tav tm="100000">
                                          <p:val>
                                            <p:strVal val="#ppt_w"/>
                                          </p:val>
                                        </p:tav>
                                      </p:tavLst>
                                    </p:anim>
                                    <p:anim calcmode="lin" valueType="num">
                                      <p:cBhvr>
                                        <p:cTn id="26" dur="1250" fill="hold"/>
                                        <p:tgtEl>
                                          <p:spTgt spid="17"/>
                                        </p:tgtEl>
                                        <p:attrNameLst>
                                          <p:attrName>ppt_h</p:attrName>
                                        </p:attrNameLst>
                                      </p:cBhvr>
                                      <p:tavLst>
                                        <p:tav tm="0">
                                          <p:val>
                                            <p:fltVal val="0"/>
                                          </p:val>
                                        </p:tav>
                                        <p:tav tm="100000">
                                          <p:val>
                                            <p:strVal val="#ppt_h"/>
                                          </p:val>
                                        </p:tav>
                                      </p:tavLst>
                                    </p:anim>
                                    <p:anim calcmode="lin" valueType="num">
                                      <p:cBhvr>
                                        <p:cTn id="27" dur="1250" fill="hold"/>
                                        <p:tgtEl>
                                          <p:spTgt spid="17"/>
                                        </p:tgtEl>
                                        <p:attrNameLst>
                                          <p:attrName>style.rotation</p:attrName>
                                        </p:attrNameLst>
                                      </p:cBhvr>
                                      <p:tavLst>
                                        <p:tav tm="0">
                                          <p:val>
                                            <p:fltVal val="90"/>
                                          </p:val>
                                        </p:tav>
                                        <p:tav tm="100000">
                                          <p:val>
                                            <p:fltVal val="0"/>
                                          </p:val>
                                        </p:tav>
                                      </p:tavLst>
                                    </p:anim>
                                    <p:animEffect transition="in" filter="fade">
                                      <p:cBhvr>
                                        <p:cTn id="28" dur="125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7" grpId="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图片占位符 3"/>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609599" y="2031999"/>
            <a:ext cx="2724912" cy="3813048"/>
          </a:xfrm>
          <a:prstGeom prst="rect">
            <a:avLst/>
          </a:prstGeom>
        </p:spPr>
      </p:pic>
      <p:pic>
        <p:nvPicPr>
          <p:cNvPr id="29" name="图片占位符 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3354386" y="2031998"/>
            <a:ext cx="2724912" cy="3813048"/>
          </a:xfrm>
          <a:prstGeom prst="rect">
            <a:avLst/>
          </a:prstGeom>
        </p:spPr>
      </p:pic>
      <p:pic>
        <p:nvPicPr>
          <p:cNvPr id="30" name="图片占位符 6"/>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6102349" y="2031999"/>
            <a:ext cx="2724912" cy="3813048"/>
          </a:xfrm>
          <a:prstGeom prst="rect">
            <a:avLst/>
          </a:prstGeom>
        </p:spPr>
      </p:pic>
      <p:pic>
        <p:nvPicPr>
          <p:cNvPr id="31" name="图片占位符 11"/>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8848724" y="2031998"/>
            <a:ext cx="2724912" cy="3813048"/>
          </a:xfrm>
          <a:prstGeom prst="rect">
            <a:avLst/>
          </a:prstGeom>
        </p:spPr>
      </p:pic>
      <p:sp>
        <p:nvSpPr>
          <p:cNvPr id="32" name="Rectangle 38"/>
          <p:cNvSpPr/>
          <p:nvPr/>
        </p:nvSpPr>
        <p:spPr>
          <a:xfrm>
            <a:off x="609600" y="5049874"/>
            <a:ext cx="2724150" cy="792126"/>
          </a:xfrm>
          <a:prstGeom prst="rect">
            <a:avLst/>
          </a:prstGeom>
          <a:solidFill>
            <a:srgbClr val="C00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9"/>
          <p:cNvSpPr/>
          <p:nvPr/>
        </p:nvSpPr>
        <p:spPr>
          <a:xfrm>
            <a:off x="3355975" y="5049874"/>
            <a:ext cx="2724150" cy="792126"/>
          </a:xfrm>
          <a:prstGeom prst="rect">
            <a:avLst/>
          </a:prstGeom>
          <a:solidFill>
            <a:srgbClr val="C00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40"/>
          <p:cNvSpPr/>
          <p:nvPr/>
        </p:nvSpPr>
        <p:spPr>
          <a:xfrm>
            <a:off x="6102350" y="5049874"/>
            <a:ext cx="2724150" cy="792126"/>
          </a:xfrm>
          <a:prstGeom prst="rect">
            <a:avLst/>
          </a:prstGeom>
          <a:solidFill>
            <a:srgbClr val="C00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41"/>
          <p:cNvSpPr/>
          <p:nvPr/>
        </p:nvSpPr>
        <p:spPr>
          <a:xfrm>
            <a:off x="8848725" y="5049874"/>
            <a:ext cx="2724150" cy="792126"/>
          </a:xfrm>
          <a:prstGeom prst="rect">
            <a:avLst/>
          </a:prstGeom>
          <a:solidFill>
            <a:srgbClr val="C00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42"/>
          <p:cNvSpPr/>
          <p:nvPr/>
        </p:nvSpPr>
        <p:spPr>
          <a:xfrm>
            <a:off x="842290" y="5181621"/>
            <a:ext cx="2258769" cy="491994"/>
          </a:xfrm>
          <a:prstGeom prst="rect">
            <a:avLst/>
          </a:prstGeom>
        </p:spPr>
        <p:txBody>
          <a:bodyPr wrap="square">
            <a:spAutoFit/>
          </a:bodyPr>
          <a:lstStyle/>
          <a:p>
            <a:pPr>
              <a:lnSpc>
                <a:spcPct val="130000"/>
              </a:lnSpc>
            </a:pPr>
            <a:r>
              <a:rPr lang="zh-CN" altLang="en-US" sz="1050" dirty="0">
                <a:solidFill>
                  <a:schemeClr val="bg1"/>
                </a:solidFill>
                <a:latin typeface="微软雅黑" pitchFamily="34" charset="-122"/>
                <a:ea typeface="微软雅黑" pitchFamily="34" charset="-122"/>
              </a:rPr>
              <a:t>您的内容打在这里，或者通过复制您的文本后，在此框中选择粘贴</a:t>
            </a:r>
            <a:r>
              <a:rPr lang="zh-CN" altLang="en-US" sz="1050" dirty="0">
                <a:solidFill>
                  <a:schemeClr val="bg1"/>
                </a:solidFill>
                <a:latin typeface="微软雅黑" pitchFamily="34" charset="-122"/>
                <a:ea typeface="微软雅黑" pitchFamily="34" charset="-122"/>
                <a:sym typeface="微软雅黑" pitchFamily="34" charset="-122"/>
              </a:rPr>
              <a:t>。</a:t>
            </a:r>
            <a:endParaRPr lang="zh-CN" altLang="en-US" sz="1050" dirty="0">
              <a:solidFill>
                <a:schemeClr val="bg1"/>
              </a:solidFill>
              <a:latin typeface="微软雅黑" pitchFamily="34" charset="-122"/>
              <a:ea typeface="微软雅黑" pitchFamily="34" charset="-122"/>
            </a:endParaRPr>
          </a:p>
        </p:txBody>
      </p:sp>
      <p:sp>
        <p:nvSpPr>
          <p:cNvPr id="40" name="Rectangle 43"/>
          <p:cNvSpPr/>
          <p:nvPr/>
        </p:nvSpPr>
        <p:spPr>
          <a:xfrm>
            <a:off x="3588665" y="5175499"/>
            <a:ext cx="2258769" cy="491994"/>
          </a:xfrm>
          <a:prstGeom prst="rect">
            <a:avLst/>
          </a:prstGeom>
        </p:spPr>
        <p:txBody>
          <a:bodyPr wrap="square">
            <a:spAutoFit/>
          </a:bodyPr>
          <a:lstStyle/>
          <a:p>
            <a:pPr>
              <a:lnSpc>
                <a:spcPct val="130000"/>
              </a:lnSpc>
            </a:pPr>
            <a:r>
              <a:rPr lang="zh-CN" altLang="en-US" sz="1050" dirty="0">
                <a:solidFill>
                  <a:schemeClr val="bg1"/>
                </a:solidFill>
                <a:latin typeface="微软雅黑" pitchFamily="34" charset="-122"/>
                <a:ea typeface="微软雅黑" pitchFamily="34" charset="-122"/>
              </a:rPr>
              <a:t>您的内容打在这里，或者通过复制您的文本后，在此框中选择粘贴</a:t>
            </a:r>
            <a:r>
              <a:rPr lang="zh-CN" altLang="en-US" sz="1050" dirty="0">
                <a:solidFill>
                  <a:schemeClr val="bg1"/>
                </a:solidFill>
                <a:latin typeface="微软雅黑" pitchFamily="34" charset="-122"/>
                <a:ea typeface="微软雅黑" pitchFamily="34" charset="-122"/>
                <a:sym typeface="微软雅黑" pitchFamily="34" charset="-122"/>
              </a:rPr>
              <a:t>。</a:t>
            </a:r>
            <a:endParaRPr lang="zh-CN" altLang="en-US" sz="1050" dirty="0">
              <a:solidFill>
                <a:schemeClr val="bg1"/>
              </a:solidFill>
              <a:latin typeface="微软雅黑" pitchFamily="34" charset="-122"/>
              <a:ea typeface="微软雅黑" pitchFamily="34" charset="-122"/>
            </a:endParaRPr>
          </a:p>
        </p:txBody>
      </p:sp>
      <p:sp>
        <p:nvSpPr>
          <p:cNvPr id="41" name="Rectangle 44"/>
          <p:cNvSpPr/>
          <p:nvPr/>
        </p:nvSpPr>
        <p:spPr>
          <a:xfrm>
            <a:off x="6335040" y="5175499"/>
            <a:ext cx="2258769" cy="491994"/>
          </a:xfrm>
          <a:prstGeom prst="rect">
            <a:avLst/>
          </a:prstGeom>
        </p:spPr>
        <p:txBody>
          <a:bodyPr wrap="square">
            <a:spAutoFit/>
          </a:bodyPr>
          <a:lstStyle/>
          <a:p>
            <a:pPr>
              <a:lnSpc>
                <a:spcPct val="130000"/>
              </a:lnSpc>
            </a:pPr>
            <a:r>
              <a:rPr lang="zh-CN" altLang="en-US" sz="1050" dirty="0">
                <a:solidFill>
                  <a:schemeClr val="bg1"/>
                </a:solidFill>
                <a:latin typeface="微软雅黑" pitchFamily="34" charset="-122"/>
                <a:ea typeface="微软雅黑" pitchFamily="34" charset="-122"/>
              </a:rPr>
              <a:t>您的内容打在这里，或者通过复制您的文本后，在此框中选择粘贴</a:t>
            </a:r>
            <a:r>
              <a:rPr lang="zh-CN" altLang="en-US" sz="1050" dirty="0">
                <a:solidFill>
                  <a:schemeClr val="bg1"/>
                </a:solidFill>
                <a:latin typeface="微软雅黑" pitchFamily="34" charset="-122"/>
                <a:ea typeface="微软雅黑" pitchFamily="34" charset="-122"/>
                <a:sym typeface="微软雅黑" pitchFamily="34" charset="-122"/>
              </a:rPr>
              <a:t>。</a:t>
            </a:r>
            <a:endParaRPr lang="zh-CN" altLang="en-US" sz="1050" dirty="0">
              <a:solidFill>
                <a:schemeClr val="bg1"/>
              </a:solidFill>
              <a:latin typeface="微软雅黑" pitchFamily="34" charset="-122"/>
              <a:ea typeface="微软雅黑" pitchFamily="34" charset="-122"/>
            </a:endParaRPr>
          </a:p>
        </p:txBody>
      </p:sp>
      <p:sp>
        <p:nvSpPr>
          <p:cNvPr id="42" name="Rectangle 45"/>
          <p:cNvSpPr/>
          <p:nvPr/>
        </p:nvSpPr>
        <p:spPr>
          <a:xfrm>
            <a:off x="9081415" y="5175499"/>
            <a:ext cx="2258769" cy="491994"/>
          </a:xfrm>
          <a:prstGeom prst="rect">
            <a:avLst/>
          </a:prstGeom>
        </p:spPr>
        <p:txBody>
          <a:bodyPr wrap="square">
            <a:spAutoFit/>
          </a:bodyPr>
          <a:lstStyle/>
          <a:p>
            <a:pPr>
              <a:lnSpc>
                <a:spcPct val="130000"/>
              </a:lnSpc>
            </a:pPr>
            <a:r>
              <a:rPr lang="zh-CN" altLang="en-US" sz="1050" dirty="0">
                <a:solidFill>
                  <a:schemeClr val="bg1"/>
                </a:solidFill>
                <a:latin typeface="微软雅黑" pitchFamily="34" charset="-122"/>
                <a:ea typeface="微软雅黑" pitchFamily="34" charset="-122"/>
              </a:rPr>
              <a:t>您的内容打在这里，或者通过复制您的文本后，在此框中选择粘贴</a:t>
            </a:r>
            <a:r>
              <a:rPr lang="zh-CN" altLang="en-US" sz="1050" dirty="0">
                <a:solidFill>
                  <a:schemeClr val="bg1"/>
                </a:solidFill>
                <a:latin typeface="微软雅黑" pitchFamily="34" charset="-122"/>
                <a:ea typeface="微软雅黑" pitchFamily="34" charset="-122"/>
                <a:sym typeface="微软雅黑" pitchFamily="34" charset="-122"/>
              </a:rPr>
              <a:t>。</a:t>
            </a:r>
            <a:endParaRPr lang="zh-CN" altLang="en-US" sz="1050" dirty="0">
              <a:solidFill>
                <a:schemeClr val="bg1"/>
              </a:solidFill>
              <a:latin typeface="微软雅黑" pitchFamily="34" charset="-122"/>
              <a:ea typeface="微软雅黑" pitchFamily="34" charset="-122"/>
            </a:endParaRPr>
          </a:p>
        </p:txBody>
      </p:sp>
      <p:grpSp>
        <p:nvGrpSpPr>
          <p:cNvPr id="4" name="组合 3"/>
          <p:cNvGrpSpPr/>
          <p:nvPr/>
        </p:nvGrpSpPr>
        <p:grpSpPr>
          <a:xfrm>
            <a:off x="355600" y="317500"/>
            <a:ext cx="11328400" cy="596900"/>
            <a:chOff x="355600" y="317500"/>
            <a:chExt cx="11328400" cy="596900"/>
          </a:xfrm>
        </p:grpSpPr>
        <p:cxnSp>
          <p:nvCxnSpPr>
            <p:cNvPr id="43" name="直接连接符 4"/>
            <p:cNvCxnSpPr>
              <a:cxnSpLocks noChangeShapeType="1"/>
            </p:cNvCxnSpPr>
            <p:nvPr/>
          </p:nvCxnSpPr>
          <p:spPr bwMode="auto">
            <a:xfrm>
              <a:off x="355600" y="914400"/>
              <a:ext cx="11328400" cy="0"/>
            </a:xfrm>
            <a:prstGeom prst="line">
              <a:avLst/>
            </a:prstGeom>
            <a:noFill/>
            <a:ln w="28575">
              <a:solidFill>
                <a:schemeClr val="bg1">
                  <a:lumMod val="50000"/>
                </a:schemeClr>
              </a:solidFill>
              <a:round/>
              <a:headEnd/>
              <a:tailEnd/>
            </a:ln>
            <a:extLst>
              <a:ext uri="{909E8E84-426E-40DD-AFC4-6F175D3DCCD1}">
                <a14:hiddenFill xmlns:a14="http://schemas.microsoft.com/office/drawing/2010/main">
                  <a:noFill/>
                </a14:hiddenFill>
              </a:ext>
            </a:extLst>
          </p:spPr>
        </p:cxnSp>
        <p:sp>
          <p:nvSpPr>
            <p:cNvPr id="44" name="圆角矩形 5"/>
            <p:cNvSpPr>
              <a:spLocks noChangeArrowheads="1"/>
            </p:cNvSpPr>
            <p:nvPr/>
          </p:nvSpPr>
          <p:spPr bwMode="auto">
            <a:xfrm>
              <a:off x="10147300" y="317500"/>
              <a:ext cx="1536700" cy="495300"/>
            </a:xfrm>
            <a:prstGeom prst="roundRect">
              <a:avLst>
                <a:gd name="adj" fmla="val 16667"/>
              </a:avLst>
            </a:prstGeom>
            <a:solidFill>
              <a:srgbClr val="C00000"/>
            </a:solidFill>
            <a:ln>
              <a:noFill/>
            </a:ln>
            <a:extLst/>
          </p:spPr>
          <p:txBody>
            <a:bodyPr anchor="ctr"/>
            <a:lstStyle/>
            <a:p>
              <a:pPr algn="ctr">
                <a:buFont typeface="Arial" pitchFamily="34" charset="0"/>
                <a:buNone/>
              </a:pPr>
              <a:r>
                <a:rPr lang="zh-CN" altLang="en-US" b="1" dirty="0" smtClean="0">
                  <a:solidFill>
                    <a:srgbClr val="FFFFFF"/>
                  </a:solidFill>
                  <a:latin typeface="微软雅黑" pitchFamily="34" charset="-122"/>
                  <a:ea typeface="微软雅黑" pitchFamily="34" charset="-122"/>
                </a:rPr>
                <a:t>加入描述</a:t>
              </a:r>
              <a:endParaRPr lang="zh-CN" altLang="en-US" b="1" dirty="0">
                <a:solidFill>
                  <a:srgbClr val="FFFFFF"/>
                </a:solidFill>
                <a:latin typeface="微软雅黑" pitchFamily="34" charset="-122"/>
                <a:ea typeface="微软雅黑" pitchFamily="34" charset="-122"/>
              </a:endParaRPr>
            </a:p>
          </p:txBody>
        </p:sp>
        <p:sp>
          <p:nvSpPr>
            <p:cNvPr id="46" name="文本框 12"/>
            <p:cNvSpPr txBox="1">
              <a:spLocks noChangeArrowheads="1"/>
            </p:cNvSpPr>
            <p:nvPr/>
          </p:nvSpPr>
          <p:spPr bwMode="auto">
            <a:xfrm>
              <a:off x="774700" y="407988"/>
              <a:ext cx="21558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b="1" dirty="0">
                  <a:solidFill>
                    <a:schemeClr val="bg1">
                      <a:lumMod val="50000"/>
                    </a:schemeClr>
                  </a:solidFill>
                  <a:latin typeface="微软雅黑" pitchFamily="34" charset="-122"/>
                  <a:ea typeface="微软雅黑" pitchFamily="34" charset="-122"/>
                </a:rPr>
                <a:t>单击此处添加标题</a:t>
              </a:r>
            </a:p>
          </p:txBody>
        </p:sp>
        <p:sp>
          <p:nvSpPr>
            <p:cNvPr id="3" name="等腰三角形 2"/>
            <p:cNvSpPr/>
            <p:nvPr/>
          </p:nvSpPr>
          <p:spPr>
            <a:xfrm rot="5400000">
              <a:off x="482600" y="488950"/>
              <a:ext cx="261493" cy="225425"/>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675001368"/>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fade">
                                      <p:cBhvr>
                                        <p:cTn id="11" dur="500"/>
                                        <p:tgtEl>
                                          <p:spTgt spid="28"/>
                                        </p:tgtEl>
                                      </p:cBhvr>
                                    </p:animEffect>
                                    <p:anim calcmode="lin" valueType="num">
                                      <p:cBhvr>
                                        <p:cTn id="12" dur="500" fill="hold"/>
                                        <p:tgtEl>
                                          <p:spTgt spid="28"/>
                                        </p:tgtEl>
                                        <p:attrNameLst>
                                          <p:attrName>ppt_x</p:attrName>
                                        </p:attrNameLst>
                                      </p:cBhvr>
                                      <p:tavLst>
                                        <p:tav tm="0">
                                          <p:val>
                                            <p:strVal val="#ppt_x"/>
                                          </p:val>
                                        </p:tav>
                                        <p:tav tm="100000">
                                          <p:val>
                                            <p:strVal val="#ppt_x"/>
                                          </p:val>
                                        </p:tav>
                                      </p:tavLst>
                                    </p:anim>
                                    <p:anim calcmode="lin" valueType="num">
                                      <p:cBhvr>
                                        <p:cTn id="13" dur="500" fill="hold"/>
                                        <p:tgtEl>
                                          <p:spTgt spid="28"/>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500"/>
                                        <p:tgtEl>
                                          <p:spTgt spid="29"/>
                                        </p:tgtEl>
                                      </p:cBhvr>
                                    </p:animEffect>
                                    <p:anim calcmode="lin" valueType="num">
                                      <p:cBhvr>
                                        <p:cTn id="18" dur="500" fill="hold"/>
                                        <p:tgtEl>
                                          <p:spTgt spid="29"/>
                                        </p:tgtEl>
                                        <p:attrNameLst>
                                          <p:attrName>ppt_x</p:attrName>
                                        </p:attrNameLst>
                                      </p:cBhvr>
                                      <p:tavLst>
                                        <p:tav tm="0">
                                          <p:val>
                                            <p:strVal val="#ppt_x"/>
                                          </p:val>
                                        </p:tav>
                                        <p:tav tm="100000">
                                          <p:val>
                                            <p:strVal val="#ppt_x"/>
                                          </p:val>
                                        </p:tav>
                                      </p:tavLst>
                                    </p:anim>
                                    <p:anim calcmode="lin" valueType="num">
                                      <p:cBhvr>
                                        <p:cTn id="19" dur="500" fill="hold"/>
                                        <p:tgtEl>
                                          <p:spTgt spid="29"/>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42" presetClass="entr" presetSubtype="0" fill="hold" nodeType="after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fade">
                                      <p:cBhvr>
                                        <p:cTn id="23" dur="500"/>
                                        <p:tgtEl>
                                          <p:spTgt spid="30"/>
                                        </p:tgtEl>
                                      </p:cBhvr>
                                    </p:animEffect>
                                    <p:anim calcmode="lin" valueType="num">
                                      <p:cBhvr>
                                        <p:cTn id="24" dur="500" fill="hold"/>
                                        <p:tgtEl>
                                          <p:spTgt spid="30"/>
                                        </p:tgtEl>
                                        <p:attrNameLst>
                                          <p:attrName>ppt_x</p:attrName>
                                        </p:attrNameLst>
                                      </p:cBhvr>
                                      <p:tavLst>
                                        <p:tav tm="0">
                                          <p:val>
                                            <p:strVal val="#ppt_x"/>
                                          </p:val>
                                        </p:tav>
                                        <p:tav tm="100000">
                                          <p:val>
                                            <p:strVal val="#ppt_x"/>
                                          </p:val>
                                        </p:tav>
                                      </p:tavLst>
                                    </p:anim>
                                    <p:anim calcmode="lin" valueType="num">
                                      <p:cBhvr>
                                        <p:cTn id="25" dur="500" fill="hold"/>
                                        <p:tgtEl>
                                          <p:spTgt spid="30"/>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2" presetClass="entr" presetSubtype="0" fill="hold" nodeType="after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fade">
                                      <p:cBhvr>
                                        <p:cTn id="29" dur="500"/>
                                        <p:tgtEl>
                                          <p:spTgt spid="31"/>
                                        </p:tgtEl>
                                      </p:cBhvr>
                                    </p:animEffect>
                                    <p:anim calcmode="lin" valueType="num">
                                      <p:cBhvr>
                                        <p:cTn id="30" dur="500" fill="hold"/>
                                        <p:tgtEl>
                                          <p:spTgt spid="31"/>
                                        </p:tgtEl>
                                        <p:attrNameLst>
                                          <p:attrName>ppt_x</p:attrName>
                                        </p:attrNameLst>
                                      </p:cBhvr>
                                      <p:tavLst>
                                        <p:tav tm="0">
                                          <p:val>
                                            <p:strVal val="#ppt_x"/>
                                          </p:val>
                                        </p:tav>
                                        <p:tav tm="100000">
                                          <p:val>
                                            <p:strVal val="#ppt_x"/>
                                          </p:val>
                                        </p:tav>
                                      </p:tavLst>
                                    </p:anim>
                                    <p:anim calcmode="lin" valueType="num">
                                      <p:cBhvr>
                                        <p:cTn id="31" dur="500" fill="hold"/>
                                        <p:tgtEl>
                                          <p:spTgt spid="31"/>
                                        </p:tgtEl>
                                        <p:attrNameLst>
                                          <p:attrName>ppt_y</p:attrName>
                                        </p:attrNameLst>
                                      </p:cBhvr>
                                      <p:tavLst>
                                        <p:tav tm="0">
                                          <p:val>
                                            <p:strVal val="#ppt_y+.1"/>
                                          </p:val>
                                        </p:tav>
                                        <p:tav tm="100000">
                                          <p:val>
                                            <p:strVal val="#ppt_y"/>
                                          </p:val>
                                        </p:tav>
                                      </p:tavLst>
                                    </p:anim>
                                  </p:childTnLst>
                                </p:cTn>
                              </p:par>
                            </p:childTnLst>
                          </p:cTn>
                        </p:par>
                        <p:par>
                          <p:cTn id="32" fill="hold">
                            <p:stCondLst>
                              <p:cond delay="2500"/>
                            </p:stCondLst>
                            <p:childTnLst>
                              <p:par>
                                <p:cTn id="33" presetID="42" presetClass="entr" presetSubtype="0"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500"/>
                                        <p:tgtEl>
                                          <p:spTgt spid="32"/>
                                        </p:tgtEl>
                                      </p:cBhvr>
                                    </p:animEffect>
                                    <p:anim calcmode="lin" valueType="num">
                                      <p:cBhvr>
                                        <p:cTn id="36" dur="500" fill="hold"/>
                                        <p:tgtEl>
                                          <p:spTgt spid="32"/>
                                        </p:tgtEl>
                                        <p:attrNameLst>
                                          <p:attrName>ppt_x</p:attrName>
                                        </p:attrNameLst>
                                      </p:cBhvr>
                                      <p:tavLst>
                                        <p:tav tm="0">
                                          <p:val>
                                            <p:strVal val="#ppt_x"/>
                                          </p:val>
                                        </p:tav>
                                        <p:tav tm="100000">
                                          <p:val>
                                            <p:strVal val="#ppt_x"/>
                                          </p:val>
                                        </p:tav>
                                      </p:tavLst>
                                    </p:anim>
                                    <p:anim calcmode="lin" valueType="num">
                                      <p:cBhvr>
                                        <p:cTn id="37" dur="500" fill="hold"/>
                                        <p:tgtEl>
                                          <p:spTgt spid="32"/>
                                        </p:tgtEl>
                                        <p:attrNameLst>
                                          <p:attrName>ppt_y</p:attrName>
                                        </p:attrNameLst>
                                      </p:cBhvr>
                                      <p:tavLst>
                                        <p:tav tm="0">
                                          <p:val>
                                            <p:strVal val="#ppt_y+.1"/>
                                          </p:val>
                                        </p:tav>
                                        <p:tav tm="100000">
                                          <p:val>
                                            <p:strVal val="#ppt_y"/>
                                          </p:val>
                                        </p:tav>
                                      </p:tavLst>
                                    </p:anim>
                                  </p:childTnLst>
                                </p:cTn>
                              </p:par>
                            </p:childTnLst>
                          </p:cTn>
                        </p:par>
                        <p:par>
                          <p:cTn id="38" fill="hold">
                            <p:stCondLst>
                              <p:cond delay="3000"/>
                            </p:stCondLst>
                            <p:childTnLst>
                              <p:par>
                                <p:cTn id="39" presetID="42" presetClass="entr" presetSubtype="0" fill="hold" grpId="0" nodeType="after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fade">
                                      <p:cBhvr>
                                        <p:cTn id="41" dur="500"/>
                                        <p:tgtEl>
                                          <p:spTgt spid="33"/>
                                        </p:tgtEl>
                                      </p:cBhvr>
                                    </p:animEffect>
                                    <p:anim calcmode="lin" valueType="num">
                                      <p:cBhvr>
                                        <p:cTn id="42" dur="500" fill="hold"/>
                                        <p:tgtEl>
                                          <p:spTgt spid="33"/>
                                        </p:tgtEl>
                                        <p:attrNameLst>
                                          <p:attrName>ppt_x</p:attrName>
                                        </p:attrNameLst>
                                      </p:cBhvr>
                                      <p:tavLst>
                                        <p:tav tm="0">
                                          <p:val>
                                            <p:strVal val="#ppt_x"/>
                                          </p:val>
                                        </p:tav>
                                        <p:tav tm="100000">
                                          <p:val>
                                            <p:strVal val="#ppt_x"/>
                                          </p:val>
                                        </p:tav>
                                      </p:tavLst>
                                    </p:anim>
                                    <p:anim calcmode="lin" valueType="num">
                                      <p:cBhvr>
                                        <p:cTn id="43" dur="500" fill="hold"/>
                                        <p:tgtEl>
                                          <p:spTgt spid="33"/>
                                        </p:tgtEl>
                                        <p:attrNameLst>
                                          <p:attrName>ppt_y</p:attrName>
                                        </p:attrNameLst>
                                      </p:cBhvr>
                                      <p:tavLst>
                                        <p:tav tm="0">
                                          <p:val>
                                            <p:strVal val="#ppt_y+.1"/>
                                          </p:val>
                                        </p:tav>
                                        <p:tav tm="100000">
                                          <p:val>
                                            <p:strVal val="#ppt_y"/>
                                          </p:val>
                                        </p:tav>
                                      </p:tavLst>
                                    </p:anim>
                                  </p:childTnLst>
                                </p:cTn>
                              </p:par>
                            </p:childTnLst>
                          </p:cTn>
                        </p:par>
                        <p:par>
                          <p:cTn id="44" fill="hold">
                            <p:stCondLst>
                              <p:cond delay="3500"/>
                            </p:stCondLst>
                            <p:childTnLst>
                              <p:par>
                                <p:cTn id="45" presetID="42" presetClass="entr" presetSubtype="0" fill="hold" grpId="0" nodeType="after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fade">
                                      <p:cBhvr>
                                        <p:cTn id="47" dur="500"/>
                                        <p:tgtEl>
                                          <p:spTgt spid="34"/>
                                        </p:tgtEl>
                                      </p:cBhvr>
                                    </p:animEffect>
                                    <p:anim calcmode="lin" valueType="num">
                                      <p:cBhvr>
                                        <p:cTn id="48" dur="500" fill="hold"/>
                                        <p:tgtEl>
                                          <p:spTgt spid="34"/>
                                        </p:tgtEl>
                                        <p:attrNameLst>
                                          <p:attrName>ppt_x</p:attrName>
                                        </p:attrNameLst>
                                      </p:cBhvr>
                                      <p:tavLst>
                                        <p:tav tm="0">
                                          <p:val>
                                            <p:strVal val="#ppt_x"/>
                                          </p:val>
                                        </p:tav>
                                        <p:tav tm="100000">
                                          <p:val>
                                            <p:strVal val="#ppt_x"/>
                                          </p:val>
                                        </p:tav>
                                      </p:tavLst>
                                    </p:anim>
                                    <p:anim calcmode="lin" valueType="num">
                                      <p:cBhvr>
                                        <p:cTn id="49" dur="500" fill="hold"/>
                                        <p:tgtEl>
                                          <p:spTgt spid="34"/>
                                        </p:tgtEl>
                                        <p:attrNameLst>
                                          <p:attrName>ppt_y</p:attrName>
                                        </p:attrNameLst>
                                      </p:cBhvr>
                                      <p:tavLst>
                                        <p:tav tm="0">
                                          <p:val>
                                            <p:strVal val="#ppt_y+.1"/>
                                          </p:val>
                                        </p:tav>
                                        <p:tav tm="100000">
                                          <p:val>
                                            <p:strVal val="#ppt_y"/>
                                          </p:val>
                                        </p:tav>
                                      </p:tavLst>
                                    </p:anim>
                                  </p:childTnLst>
                                </p:cTn>
                              </p:par>
                            </p:childTnLst>
                          </p:cTn>
                        </p:par>
                        <p:par>
                          <p:cTn id="50" fill="hold">
                            <p:stCondLst>
                              <p:cond delay="4000"/>
                            </p:stCondLst>
                            <p:childTnLst>
                              <p:par>
                                <p:cTn id="51" presetID="42" presetClass="entr" presetSubtype="0" fill="hold" grpId="0" nodeType="afterEffect">
                                  <p:stCondLst>
                                    <p:cond delay="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500"/>
                                        <p:tgtEl>
                                          <p:spTgt spid="35"/>
                                        </p:tgtEl>
                                      </p:cBhvr>
                                    </p:animEffect>
                                    <p:anim calcmode="lin" valueType="num">
                                      <p:cBhvr>
                                        <p:cTn id="54" dur="500" fill="hold"/>
                                        <p:tgtEl>
                                          <p:spTgt spid="35"/>
                                        </p:tgtEl>
                                        <p:attrNameLst>
                                          <p:attrName>ppt_x</p:attrName>
                                        </p:attrNameLst>
                                      </p:cBhvr>
                                      <p:tavLst>
                                        <p:tav tm="0">
                                          <p:val>
                                            <p:strVal val="#ppt_x"/>
                                          </p:val>
                                        </p:tav>
                                        <p:tav tm="100000">
                                          <p:val>
                                            <p:strVal val="#ppt_x"/>
                                          </p:val>
                                        </p:tav>
                                      </p:tavLst>
                                    </p:anim>
                                    <p:anim calcmode="lin" valueType="num">
                                      <p:cBhvr>
                                        <p:cTn id="55" dur="500" fill="hold"/>
                                        <p:tgtEl>
                                          <p:spTgt spid="35"/>
                                        </p:tgtEl>
                                        <p:attrNameLst>
                                          <p:attrName>ppt_y</p:attrName>
                                        </p:attrNameLst>
                                      </p:cBhvr>
                                      <p:tavLst>
                                        <p:tav tm="0">
                                          <p:val>
                                            <p:strVal val="#ppt_y+.1"/>
                                          </p:val>
                                        </p:tav>
                                        <p:tav tm="100000">
                                          <p:val>
                                            <p:strVal val="#ppt_y"/>
                                          </p:val>
                                        </p:tav>
                                      </p:tavLst>
                                    </p:anim>
                                  </p:childTnLst>
                                </p:cTn>
                              </p:par>
                            </p:childTnLst>
                          </p:cTn>
                        </p:par>
                        <p:par>
                          <p:cTn id="56" fill="hold">
                            <p:stCondLst>
                              <p:cond delay="4500"/>
                            </p:stCondLst>
                            <p:childTnLst>
                              <p:par>
                                <p:cTn id="57" presetID="42" presetClass="entr" presetSubtype="0" fill="hold" grpId="0" nodeType="afterEffect">
                                  <p:stCondLst>
                                    <p:cond delay="0"/>
                                  </p:stCondLst>
                                  <p:childTnLst>
                                    <p:set>
                                      <p:cBhvr>
                                        <p:cTn id="58" dur="1" fill="hold">
                                          <p:stCondLst>
                                            <p:cond delay="0"/>
                                          </p:stCondLst>
                                        </p:cTn>
                                        <p:tgtEl>
                                          <p:spTgt spid="39"/>
                                        </p:tgtEl>
                                        <p:attrNameLst>
                                          <p:attrName>style.visibility</p:attrName>
                                        </p:attrNameLst>
                                      </p:cBhvr>
                                      <p:to>
                                        <p:strVal val="visible"/>
                                      </p:to>
                                    </p:set>
                                    <p:animEffect transition="in" filter="fade">
                                      <p:cBhvr>
                                        <p:cTn id="59" dur="500"/>
                                        <p:tgtEl>
                                          <p:spTgt spid="39"/>
                                        </p:tgtEl>
                                      </p:cBhvr>
                                    </p:animEffect>
                                    <p:anim calcmode="lin" valueType="num">
                                      <p:cBhvr>
                                        <p:cTn id="60" dur="500" fill="hold"/>
                                        <p:tgtEl>
                                          <p:spTgt spid="39"/>
                                        </p:tgtEl>
                                        <p:attrNameLst>
                                          <p:attrName>ppt_x</p:attrName>
                                        </p:attrNameLst>
                                      </p:cBhvr>
                                      <p:tavLst>
                                        <p:tav tm="0">
                                          <p:val>
                                            <p:strVal val="#ppt_x"/>
                                          </p:val>
                                        </p:tav>
                                        <p:tav tm="100000">
                                          <p:val>
                                            <p:strVal val="#ppt_x"/>
                                          </p:val>
                                        </p:tav>
                                      </p:tavLst>
                                    </p:anim>
                                    <p:anim calcmode="lin" valueType="num">
                                      <p:cBhvr>
                                        <p:cTn id="61" dur="500" fill="hold"/>
                                        <p:tgtEl>
                                          <p:spTgt spid="39"/>
                                        </p:tgtEl>
                                        <p:attrNameLst>
                                          <p:attrName>ppt_y</p:attrName>
                                        </p:attrNameLst>
                                      </p:cBhvr>
                                      <p:tavLst>
                                        <p:tav tm="0">
                                          <p:val>
                                            <p:strVal val="#ppt_y+.1"/>
                                          </p:val>
                                        </p:tav>
                                        <p:tav tm="100000">
                                          <p:val>
                                            <p:strVal val="#ppt_y"/>
                                          </p:val>
                                        </p:tav>
                                      </p:tavLst>
                                    </p:anim>
                                  </p:childTnLst>
                                </p:cTn>
                              </p:par>
                            </p:childTnLst>
                          </p:cTn>
                        </p:par>
                        <p:par>
                          <p:cTn id="62" fill="hold">
                            <p:stCondLst>
                              <p:cond delay="5000"/>
                            </p:stCondLst>
                            <p:childTnLst>
                              <p:par>
                                <p:cTn id="63" presetID="42" presetClass="entr" presetSubtype="0" fill="hold" grpId="0" nodeType="afterEffect">
                                  <p:stCondLst>
                                    <p:cond delay="0"/>
                                  </p:stCondLst>
                                  <p:childTnLst>
                                    <p:set>
                                      <p:cBhvr>
                                        <p:cTn id="64" dur="1" fill="hold">
                                          <p:stCondLst>
                                            <p:cond delay="0"/>
                                          </p:stCondLst>
                                        </p:cTn>
                                        <p:tgtEl>
                                          <p:spTgt spid="40"/>
                                        </p:tgtEl>
                                        <p:attrNameLst>
                                          <p:attrName>style.visibility</p:attrName>
                                        </p:attrNameLst>
                                      </p:cBhvr>
                                      <p:to>
                                        <p:strVal val="visible"/>
                                      </p:to>
                                    </p:set>
                                    <p:animEffect transition="in" filter="fade">
                                      <p:cBhvr>
                                        <p:cTn id="65" dur="500"/>
                                        <p:tgtEl>
                                          <p:spTgt spid="40"/>
                                        </p:tgtEl>
                                      </p:cBhvr>
                                    </p:animEffect>
                                    <p:anim calcmode="lin" valueType="num">
                                      <p:cBhvr>
                                        <p:cTn id="66" dur="500" fill="hold"/>
                                        <p:tgtEl>
                                          <p:spTgt spid="40"/>
                                        </p:tgtEl>
                                        <p:attrNameLst>
                                          <p:attrName>ppt_x</p:attrName>
                                        </p:attrNameLst>
                                      </p:cBhvr>
                                      <p:tavLst>
                                        <p:tav tm="0">
                                          <p:val>
                                            <p:strVal val="#ppt_x"/>
                                          </p:val>
                                        </p:tav>
                                        <p:tav tm="100000">
                                          <p:val>
                                            <p:strVal val="#ppt_x"/>
                                          </p:val>
                                        </p:tav>
                                      </p:tavLst>
                                    </p:anim>
                                    <p:anim calcmode="lin" valueType="num">
                                      <p:cBhvr>
                                        <p:cTn id="67" dur="500" fill="hold"/>
                                        <p:tgtEl>
                                          <p:spTgt spid="40"/>
                                        </p:tgtEl>
                                        <p:attrNameLst>
                                          <p:attrName>ppt_y</p:attrName>
                                        </p:attrNameLst>
                                      </p:cBhvr>
                                      <p:tavLst>
                                        <p:tav tm="0">
                                          <p:val>
                                            <p:strVal val="#ppt_y+.1"/>
                                          </p:val>
                                        </p:tav>
                                        <p:tav tm="100000">
                                          <p:val>
                                            <p:strVal val="#ppt_y"/>
                                          </p:val>
                                        </p:tav>
                                      </p:tavLst>
                                    </p:anim>
                                  </p:childTnLst>
                                </p:cTn>
                              </p:par>
                            </p:childTnLst>
                          </p:cTn>
                        </p:par>
                        <p:par>
                          <p:cTn id="68" fill="hold">
                            <p:stCondLst>
                              <p:cond delay="5500"/>
                            </p:stCondLst>
                            <p:childTnLst>
                              <p:par>
                                <p:cTn id="69" presetID="42" presetClass="entr" presetSubtype="0" fill="hold" grpId="0" nodeType="afterEffect">
                                  <p:stCondLst>
                                    <p:cond delay="0"/>
                                  </p:stCondLst>
                                  <p:childTnLst>
                                    <p:set>
                                      <p:cBhvr>
                                        <p:cTn id="70" dur="1" fill="hold">
                                          <p:stCondLst>
                                            <p:cond delay="0"/>
                                          </p:stCondLst>
                                        </p:cTn>
                                        <p:tgtEl>
                                          <p:spTgt spid="41"/>
                                        </p:tgtEl>
                                        <p:attrNameLst>
                                          <p:attrName>style.visibility</p:attrName>
                                        </p:attrNameLst>
                                      </p:cBhvr>
                                      <p:to>
                                        <p:strVal val="visible"/>
                                      </p:to>
                                    </p:set>
                                    <p:animEffect transition="in" filter="fade">
                                      <p:cBhvr>
                                        <p:cTn id="71" dur="500"/>
                                        <p:tgtEl>
                                          <p:spTgt spid="41"/>
                                        </p:tgtEl>
                                      </p:cBhvr>
                                    </p:animEffect>
                                    <p:anim calcmode="lin" valueType="num">
                                      <p:cBhvr>
                                        <p:cTn id="72" dur="500" fill="hold"/>
                                        <p:tgtEl>
                                          <p:spTgt spid="41"/>
                                        </p:tgtEl>
                                        <p:attrNameLst>
                                          <p:attrName>ppt_x</p:attrName>
                                        </p:attrNameLst>
                                      </p:cBhvr>
                                      <p:tavLst>
                                        <p:tav tm="0">
                                          <p:val>
                                            <p:strVal val="#ppt_x"/>
                                          </p:val>
                                        </p:tav>
                                        <p:tav tm="100000">
                                          <p:val>
                                            <p:strVal val="#ppt_x"/>
                                          </p:val>
                                        </p:tav>
                                      </p:tavLst>
                                    </p:anim>
                                    <p:anim calcmode="lin" valueType="num">
                                      <p:cBhvr>
                                        <p:cTn id="73" dur="500" fill="hold"/>
                                        <p:tgtEl>
                                          <p:spTgt spid="41"/>
                                        </p:tgtEl>
                                        <p:attrNameLst>
                                          <p:attrName>ppt_y</p:attrName>
                                        </p:attrNameLst>
                                      </p:cBhvr>
                                      <p:tavLst>
                                        <p:tav tm="0">
                                          <p:val>
                                            <p:strVal val="#ppt_y+.1"/>
                                          </p:val>
                                        </p:tav>
                                        <p:tav tm="100000">
                                          <p:val>
                                            <p:strVal val="#ppt_y"/>
                                          </p:val>
                                        </p:tav>
                                      </p:tavLst>
                                    </p:anim>
                                  </p:childTnLst>
                                </p:cTn>
                              </p:par>
                            </p:childTnLst>
                          </p:cTn>
                        </p:par>
                        <p:par>
                          <p:cTn id="74" fill="hold">
                            <p:stCondLst>
                              <p:cond delay="6000"/>
                            </p:stCondLst>
                            <p:childTnLst>
                              <p:par>
                                <p:cTn id="75" presetID="42" presetClass="entr" presetSubtype="0" fill="hold" grpId="0" nodeType="afterEffect">
                                  <p:stCondLst>
                                    <p:cond delay="0"/>
                                  </p:stCondLst>
                                  <p:childTnLst>
                                    <p:set>
                                      <p:cBhvr>
                                        <p:cTn id="76" dur="1" fill="hold">
                                          <p:stCondLst>
                                            <p:cond delay="0"/>
                                          </p:stCondLst>
                                        </p:cTn>
                                        <p:tgtEl>
                                          <p:spTgt spid="42"/>
                                        </p:tgtEl>
                                        <p:attrNameLst>
                                          <p:attrName>style.visibility</p:attrName>
                                        </p:attrNameLst>
                                      </p:cBhvr>
                                      <p:to>
                                        <p:strVal val="visible"/>
                                      </p:to>
                                    </p:set>
                                    <p:animEffect transition="in" filter="fade">
                                      <p:cBhvr>
                                        <p:cTn id="77" dur="500"/>
                                        <p:tgtEl>
                                          <p:spTgt spid="42"/>
                                        </p:tgtEl>
                                      </p:cBhvr>
                                    </p:animEffect>
                                    <p:anim calcmode="lin" valueType="num">
                                      <p:cBhvr>
                                        <p:cTn id="78" dur="500" fill="hold"/>
                                        <p:tgtEl>
                                          <p:spTgt spid="42"/>
                                        </p:tgtEl>
                                        <p:attrNameLst>
                                          <p:attrName>ppt_x</p:attrName>
                                        </p:attrNameLst>
                                      </p:cBhvr>
                                      <p:tavLst>
                                        <p:tav tm="0">
                                          <p:val>
                                            <p:strVal val="#ppt_x"/>
                                          </p:val>
                                        </p:tav>
                                        <p:tav tm="100000">
                                          <p:val>
                                            <p:strVal val="#ppt_x"/>
                                          </p:val>
                                        </p:tav>
                                      </p:tavLst>
                                    </p:anim>
                                    <p:anim calcmode="lin" valueType="num">
                                      <p:cBhvr>
                                        <p:cTn id="79" dur="50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35" grpId="0" animBg="1"/>
      <p:bldP spid="39" grpId="0"/>
      <p:bldP spid="40" grpId="0"/>
      <p:bldP spid="41" grpId="0"/>
      <p:bldP spid="4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218594" y="2083183"/>
            <a:ext cx="10724517" cy="4060120"/>
            <a:chOff x="1071136" y="1502480"/>
            <a:chExt cx="7389296" cy="2797462"/>
          </a:xfrm>
        </p:grpSpPr>
        <p:grpSp>
          <p:nvGrpSpPr>
            <p:cNvPr id="60" name="组合 59"/>
            <p:cNvGrpSpPr/>
            <p:nvPr/>
          </p:nvGrpSpPr>
          <p:grpSpPr>
            <a:xfrm>
              <a:off x="1071136" y="1532558"/>
              <a:ext cx="1176338" cy="1176339"/>
              <a:chOff x="1041321" y="1382627"/>
              <a:chExt cx="1176338" cy="1176339"/>
            </a:xfrm>
          </p:grpSpPr>
          <p:sp>
            <p:nvSpPr>
              <p:cNvPr id="61" name="流程图: 联系 16"/>
              <p:cNvSpPr/>
              <p:nvPr/>
            </p:nvSpPr>
            <p:spPr>
              <a:xfrm>
                <a:off x="1041321" y="1382627"/>
                <a:ext cx="1176338" cy="1176338"/>
              </a:xfrm>
              <a:custGeom>
                <a:avLst/>
                <a:gdLst/>
                <a:ahLst/>
                <a:cxnLst/>
                <a:rect l="l" t="t" r="r" b="b"/>
                <a:pathLst>
                  <a:path w="1176338" h="1176338">
                    <a:moveTo>
                      <a:pt x="588171" y="159539"/>
                    </a:moveTo>
                    <a:cubicBezTo>
                      <a:pt x="347503" y="159539"/>
                      <a:pt x="152403" y="354639"/>
                      <a:pt x="152403" y="595307"/>
                    </a:cubicBezTo>
                    <a:cubicBezTo>
                      <a:pt x="152403" y="835975"/>
                      <a:pt x="347503" y="1031075"/>
                      <a:pt x="588171" y="1031075"/>
                    </a:cubicBezTo>
                    <a:cubicBezTo>
                      <a:pt x="828839" y="1031075"/>
                      <a:pt x="1023939" y="835975"/>
                      <a:pt x="1023939" y="595307"/>
                    </a:cubicBezTo>
                    <a:cubicBezTo>
                      <a:pt x="1023939" y="354639"/>
                      <a:pt x="828839" y="159539"/>
                      <a:pt x="588171" y="159539"/>
                    </a:cubicBezTo>
                    <a:close/>
                    <a:moveTo>
                      <a:pt x="588169" y="0"/>
                    </a:moveTo>
                    <a:cubicBezTo>
                      <a:pt x="913006" y="0"/>
                      <a:pt x="1176338" y="263332"/>
                      <a:pt x="1176338" y="588169"/>
                    </a:cubicBezTo>
                    <a:cubicBezTo>
                      <a:pt x="1176338" y="913006"/>
                      <a:pt x="913006" y="1176338"/>
                      <a:pt x="588169" y="1176338"/>
                    </a:cubicBezTo>
                    <a:cubicBezTo>
                      <a:pt x="263332" y="1176338"/>
                      <a:pt x="0" y="913006"/>
                      <a:pt x="0" y="588169"/>
                    </a:cubicBezTo>
                    <a:cubicBezTo>
                      <a:pt x="0" y="263332"/>
                      <a:pt x="263332" y="0"/>
                      <a:pt x="588169"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lumMod val="50000"/>
                    </a:schemeClr>
                  </a:solidFill>
                  <a:latin typeface="微软雅黑" panose="020B0503020204020204" pitchFamily="34" charset="-122"/>
                  <a:ea typeface="微软雅黑" panose="020B0503020204020204" pitchFamily="34" charset="-122"/>
                </a:endParaRPr>
              </a:p>
            </p:txBody>
          </p:sp>
          <p:sp>
            <p:nvSpPr>
              <p:cNvPr id="62" name="流程图: 联系 16"/>
              <p:cNvSpPr/>
              <p:nvPr/>
            </p:nvSpPr>
            <p:spPr>
              <a:xfrm>
                <a:off x="1052613" y="1382628"/>
                <a:ext cx="1165044" cy="1176338"/>
              </a:xfrm>
              <a:custGeom>
                <a:avLst/>
                <a:gdLst/>
                <a:ahLst/>
                <a:cxnLst/>
                <a:rect l="l" t="t" r="r" b="b"/>
                <a:pathLst>
                  <a:path w="1165044" h="1176338">
                    <a:moveTo>
                      <a:pt x="576875" y="0"/>
                    </a:moveTo>
                    <a:cubicBezTo>
                      <a:pt x="901712" y="0"/>
                      <a:pt x="1165044" y="263332"/>
                      <a:pt x="1165044" y="588169"/>
                    </a:cubicBezTo>
                    <a:cubicBezTo>
                      <a:pt x="1165044" y="913006"/>
                      <a:pt x="901712" y="1176338"/>
                      <a:pt x="576875" y="1176338"/>
                    </a:cubicBezTo>
                    <a:cubicBezTo>
                      <a:pt x="290390" y="1176338"/>
                      <a:pt x="51743" y="971515"/>
                      <a:pt x="0" y="700201"/>
                    </a:cubicBezTo>
                    <a:lnTo>
                      <a:pt x="149115" y="674724"/>
                    </a:lnTo>
                    <a:cubicBezTo>
                      <a:pt x="185744" y="877542"/>
                      <a:pt x="363381" y="1031075"/>
                      <a:pt x="576877" y="1031075"/>
                    </a:cubicBezTo>
                    <a:cubicBezTo>
                      <a:pt x="817545" y="1031075"/>
                      <a:pt x="1012645" y="835975"/>
                      <a:pt x="1012645" y="595307"/>
                    </a:cubicBezTo>
                    <a:cubicBezTo>
                      <a:pt x="1012645" y="354639"/>
                      <a:pt x="817545" y="159539"/>
                      <a:pt x="576877" y="159539"/>
                    </a:cubicBezTo>
                    <a:lnTo>
                      <a:pt x="573779" y="159851"/>
                    </a:lnTo>
                    <a:lnTo>
                      <a:pt x="573779" y="312"/>
                    </a:lnTo>
                    <a:cubicBezTo>
                      <a:pt x="574809" y="3"/>
                      <a:pt x="575842" y="0"/>
                      <a:pt x="576875"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lumMod val="50000"/>
                    </a:schemeClr>
                  </a:solidFill>
                  <a:latin typeface="微软雅黑" panose="020B0503020204020204" pitchFamily="34" charset="-122"/>
                  <a:ea typeface="微软雅黑" panose="020B0503020204020204" pitchFamily="34" charset="-122"/>
                </a:endParaRPr>
              </a:p>
            </p:txBody>
          </p:sp>
          <p:sp>
            <p:nvSpPr>
              <p:cNvPr id="63" name="TextBox 62"/>
              <p:cNvSpPr txBox="1"/>
              <p:nvPr/>
            </p:nvSpPr>
            <p:spPr>
              <a:xfrm>
                <a:off x="1292225" y="1771650"/>
                <a:ext cx="819150" cy="360504"/>
              </a:xfrm>
              <a:prstGeom prst="rect">
                <a:avLst/>
              </a:prstGeom>
              <a:noFill/>
              <a:ln>
                <a:noFill/>
              </a:ln>
            </p:spPr>
            <p:txBody>
              <a:bodyPr wrap="square" rtlCol="0">
                <a:spAutoFit/>
              </a:bodyPr>
              <a:lstStyle/>
              <a:p>
                <a:r>
                  <a:rPr lang="en-US" altLang="zh-CN" sz="2800" b="1" dirty="0" smtClean="0">
                    <a:solidFill>
                      <a:schemeClr val="bg1">
                        <a:lumMod val="50000"/>
                      </a:schemeClr>
                    </a:solidFill>
                    <a:latin typeface="微软雅黑" panose="020B0503020204020204" pitchFamily="34" charset="-122"/>
                    <a:ea typeface="微软雅黑" panose="020B0503020204020204" pitchFamily="34" charset="-122"/>
                  </a:rPr>
                  <a:t>66%</a:t>
                </a:r>
                <a:endParaRPr lang="zh-CN" altLang="en-US" sz="2800" b="1"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64" name="组合 63"/>
            <p:cNvGrpSpPr/>
            <p:nvPr/>
          </p:nvGrpSpPr>
          <p:grpSpPr>
            <a:xfrm>
              <a:off x="2280890" y="1502481"/>
              <a:ext cx="2130425" cy="834716"/>
              <a:chOff x="2251075" y="1352550"/>
              <a:chExt cx="2130425" cy="834716"/>
            </a:xfrm>
          </p:grpSpPr>
          <p:sp>
            <p:nvSpPr>
              <p:cNvPr id="65" name="TextBox 64"/>
              <p:cNvSpPr txBox="1"/>
              <p:nvPr/>
            </p:nvSpPr>
            <p:spPr>
              <a:xfrm>
                <a:off x="2260600" y="1352550"/>
                <a:ext cx="2120900" cy="360504"/>
              </a:xfrm>
              <a:prstGeom prst="rect">
                <a:avLst/>
              </a:prstGeom>
              <a:noFill/>
              <a:ln>
                <a:noFill/>
              </a:ln>
            </p:spPr>
            <p:txBody>
              <a:bodyPr wrap="square" rtlCol="0">
                <a:spAutoFit/>
              </a:bodyPr>
              <a:lstStyle/>
              <a:p>
                <a:r>
                  <a:rPr lang="zh-CN" altLang="en-US" sz="2800" b="1" dirty="0" smtClean="0">
                    <a:solidFill>
                      <a:schemeClr val="bg1">
                        <a:lumMod val="50000"/>
                      </a:schemeClr>
                    </a:solidFill>
                    <a:latin typeface="微软雅黑" panose="020B0503020204020204" pitchFamily="34" charset="-122"/>
                    <a:ea typeface="微软雅黑" panose="020B0503020204020204" pitchFamily="34" charset="-122"/>
                  </a:rPr>
                  <a:t>输入标题</a:t>
                </a:r>
                <a:endParaRPr lang="zh-CN" altLang="en-US" sz="2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66" name="TextBox 65"/>
              <p:cNvSpPr txBox="1"/>
              <p:nvPr/>
            </p:nvSpPr>
            <p:spPr>
              <a:xfrm>
                <a:off x="2251075" y="1784350"/>
                <a:ext cx="1746250" cy="402916"/>
              </a:xfrm>
              <a:prstGeom prst="rect">
                <a:avLst/>
              </a:prstGeom>
              <a:noFill/>
              <a:ln>
                <a:noFill/>
              </a:ln>
            </p:spPr>
            <p:txBody>
              <a:bodyPr wrap="square" rtlCol="0">
                <a:spAutoFit/>
              </a:bodyPr>
              <a:lstStyle/>
              <a:p>
                <a:r>
                  <a:rPr lang="zh-CN" altLang="en-US" sz="1600" spc="-10" dirty="0" smtClean="0">
                    <a:solidFill>
                      <a:schemeClr val="bg1">
                        <a:lumMod val="50000"/>
                      </a:schemeClr>
                    </a:solidFill>
                    <a:latin typeface="微软雅黑" panose="020B0503020204020204" pitchFamily="34" charset="-122"/>
                    <a:ea typeface="微软雅黑" panose="020B0503020204020204" pitchFamily="34" charset="-122"/>
                  </a:rPr>
                  <a:t>请输入内容请输入文字内容请输入内容请输入文字</a:t>
                </a:r>
              </a:p>
            </p:txBody>
          </p:sp>
        </p:grpSp>
        <p:grpSp>
          <p:nvGrpSpPr>
            <p:cNvPr id="67" name="组合 66"/>
            <p:cNvGrpSpPr/>
            <p:nvPr/>
          </p:nvGrpSpPr>
          <p:grpSpPr>
            <a:xfrm>
              <a:off x="5094654" y="1523828"/>
              <a:ext cx="1176338" cy="1178573"/>
              <a:chOff x="5064839" y="1373897"/>
              <a:chExt cx="1176338" cy="1178573"/>
            </a:xfrm>
          </p:grpSpPr>
          <p:sp>
            <p:nvSpPr>
              <p:cNvPr id="77" name="流程图: 联系 16"/>
              <p:cNvSpPr/>
              <p:nvPr/>
            </p:nvSpPr>
            <p:spPr>
              <a:xfrm>
                <a:off x="5064839" y="1373897"/>
                <a:ext cx="1176338" cy="1176338"/>
              </a:xfrm>
              <a:custGeom>
                <a:avLst/>
                <a:gdLst/>
                <a:ahLst/>
                <a:cxnLst/>
                <a:rect l="l" t="t" r="r" b="b"/>
                <a:pathLst>
                  <a:path w="1176338" h="1176338">
                    <a:moveTo>
                      <a:pt x="588171" y="159539"/>
                    </a:moveTo>
                    <a:cubicBezTo>
                      <a:pt x="347503" y="159539"/>
                      <a:pt x="152403" y="354639"/>
                      <a:pt x="152403" y="595307"/>
                    </a:cubicBezTo>
                    <a:cubicBezTo>
                      <a:pt x="152403" y="835975"/>
                      <a:pt x="347503" y="1031075"/>
                      <a:pt x="588171" y="1031075"/>
                    </a:cubicBezTo>
                    <a:cubicBezTo>
                      <a:pt x="828839" y="1031075"/>
                      <a:pt x="1023939" y="835975"/>
                      <a:pt x="1023939" y="595307"/>
                    </a:cubicBezTo>
                    <a:cubicBezTo>
                      <a:pt x="1023939" y="354639"/>
                      <a:pt x="828839" y="159539"/>
                      <a:pt x="588171" y="159539"/>
                    </a:cubicBezTo>
                    <a:close/>
                    <a:moveTo>
                      <a:pt x="588169" y="0"/>
                    </a:moveTo>
                    <a:cubicBezTo>
                      <a:pt x="913006" y="0"/>
                      <a:pt x="1176338" y="263332"/>
                      <a:pt x="1176338" y="588169"/>
                    </a:cubicBezTo>
                    <a:cubicBezTo>
                      <a:pt x="1176338" y="913006"/>
                      <a:pt x="913006" y="1176338"/>
                      <a:pt x="588169" y="1176338"/>
                    </a:cubicBezTo>
                    <a:cubicBezTo>
                      <a:pt x="263332" y="1176338"/>
                      <a:pt x="0" y="913006"/>
                      <a:pt x="0" y="588169"/>
                    </a:cubicBezTo>
                    <a:cubicBezTo>
                      <a:pt x="0" y="263332"/>
                      <a:pt x="263332" y="0"/>
                      <a:pt x="588169"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lumMod val="50000"/>
                    </a:schemeClr>
                  </a:solidFill>
                  <a:latin typeface="微软雅黑" panose="020B0503020204020204" pitchFamily="34" charset="-122"/>
                  <a:ea typeface="微软雅黑" panose="020B0503020204020204" pitchFamily="34" charset="-122"/>
                </a:endParaRPr>
              </a:p>
            </p:txBody>
          </p:sp>
          <p:sp>
            <p:nvSpPr>
              <p:cNvPr id="78" name="流程图: 联系 16"/>
              <p:cNvSpPr/>
              <p:nvPr/>
            </p:nvSpPr>
            <p:spPr>
              <a:xfrm>
                <a:off x="5154096" y="1376132"/>
                <a:ext cx="1087031" cy="1176338"/>
              </a:xfrm>
              <a:custGeom>
                <a:avLst/>
                <a:gdLst/>
                <a:ahLst/>
                <a:cxnLst/>
                <a:rect l="l" t="t" r="r" b="b"/>
                <a:pathLst>
                  <a:path w="1087031" h="1176338">
                    <a:moveTo>
                      <a:pt x="498862" y="0"/>
                    </a:moveTo>
                    <a:cubicBezTo>
                      <a:pt x="823699" y="0"/>
                      <a:pt x="1087031" y="263332"/>
                      <a:pt x="1087031" y="588169"/>
                    </a:cubicBezTo>
                    <a:cubicBezTo>
                      <a:pt x="1087031" y="913006"/>
                      <a:pt x="823699" y="1176338"/>
                      <a:pt x="498862" y="1176338"/>
                    </a:cubicBezTo>
                    <a:cubicBezTo>
                      <a:pt x="287485" y="1176338"/>
                      <a:pt x="102151" y="1064835"/>
                      <a:pt x="0" y="896491"/>
                    </a:cubicBezTo>
                    <a:lnTo>
                      <a:pt x="127626" y="820724"/>
                    </a:lnTo>
                    <a:cubicBezTo>
                      <a:pt x="202790" y="947161"/>
                      <a:pt x="341028" y="1031075"/>
                      <a:pt x="498864" y="1031075"/>
                    </a:cubicBezTo>
                    <a:cubicBezTo>
                      <a:pt x="739532" y="1031075"/>
                      <a:pt x="934632" y="835975"/>
                      <a:pt x="934632" y="595307"/>
                    </a:cubicBezTo>
                    <a:cubicBezTo>
                      <a:pt x="934632" y="354639"/>
                      <a:pt x="739532" y="159539"/>
                      <a:pt x="498864" y="159539"/>
                    </a:cubicBezTo>
                    <a:lnTo>
                      <a:pt x="495767" y="159851"/>
                    </a:lnTo>
                    <a:lnTo>
                      <a:pt x="495767" y="312"/>
                    </a:lnTo>
                    <a:cubicBezTo>
                      <a:pt x="496797" y="3"/>
                      <a:pt x="497829" y="0"/>
                      <a:pt x="498862"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lumMod val="50000"/>
                    </a:schemeClr>
                  </a:solidFill>
                  <a:latin typeface="微软雅黑" panose="020B0503020204020204" pitchFamily="34" charset="-122"/>
                  <a:ea typeface="微软雅黑" panose="020B0503020204020204" pitchFamily="34" charset="-122"/>
                </a:endParaRPr>
              </a:p>
            </p:txBody>
          </p:sp>
          <p:sp>
            <p:nvSpPr>
              <p:cNvPr id="79" name="TextBox 78"/>
              <p:cNvSpPr txBox="1"/>
              <p:nvPr/>
            </p:nvSpPr>
            <p:spPr>
              <a:xfrm>
                <a:off x="5324466" y="1776413"/>
                <a:ext cx="819150" cy="360504"/>
              </a:xfrm>
              <a:prstGeom prst="rect">
                <a:avLst/>
              </a:prstGeom>
              <a:noFill/>
              <a:ln>
                <a:noFill/>
              </a:ln>
            </p:spPr>
            <p:txBody>
              <a:bodyPr wrap="square" rtlCol="0">
                <a:spAutoFit/>
              </a:bodyPr>
              <a:lstStyle/>
              <a:p>
                <a:r>
                  <a:rPr lang="en-US" altLang="zh-CN" sz="2800" b="1" dirty="0" smtClean="0">
                    <a:solidFill>
                      <a:schemeClr val="bg1">
                        <a:lumMod val="50000"/>
                      </a:schemeClr>
                    </a:solidFill>
                    <a:latin typeface="微软雅黑" panose="020B0503020204020204" pitchFamily="34" charset="-122"/>
                    <a:ea typeface="微软雅黑" panose="020B0503020204020204" pitchFamily="34" charset="-122"/>
                  </a:rPr>
                  <a:t>60%</a:t>
                </a:r>
                <a:endParaRPr lang="zh-CN" altLang="en-US" sz="2800" b="1"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80" name="组合 79"/>
            <p:cNvGrpSpPr/>
            <p:nvPr/>
          </p:nvGrpSpPr>
          <p:grpSpPr>
            <a:xfrm>
              <a:off x="6289329" y="1502480"/>
              <a:ext cx="2135191" cy="829953"/>
              <a:chOff x="6289329" y="1502480"/>
              <a:chExt cx="2135191" cy="829953"/>
            </a:xfrm>
          </p:grpSpPr>
          <p:sp>
            <p:nvSpPr>
              <p:cNvPr id="81" name="TextBox 80"/>
              <p:cNvSpPr txBox="1"/>
              <p:nvPr/>
            </p:nvSpPr>
            <p:spPr>
              <a:xfrm>
                <a:off x="6303620" y="1502480"/>
                <a:ext cx="2120900" cy="360504"/>
              </a:xfrm>
              <a:prstGeom prst="rect">
                <a:avLst/>
              </a:prstGeom>
              <a:noFill/>
              <a:ln>
                <a:noFill/>
              </a:ln>
            </p:spPr>
            <p:txBody>
              <a:bodyPr wrap="square" rtlCol="0">
                <a:spAutoFit/>
              </a:bodyPr>
              <a:lstStyle/>
              <a:p>
                <a:r>
                  <a:rPr lang="zh-CN" altLang="en-US" sz="2800" b="1" dirty="0" smtClean="0">
                    <a:solidFill>
                      <a:schemeClr val="bg1">
                        <a:lumMod val="50000"/>
                      </a:schemeClr>
                    </a:solidFill>
                    <a:latin typeface="微软雅黑" panose="020B0503020204020204" pitchFamily="34" charset="-122"/>
                    <a:ea typeface="微软雅黑" panose="020B0503020204020204" pitchFamily="34" charset="-122"/>
                  </a:rPr>
                  <a:t>输入标题</a:t>
                </a:r>
                <a:endParaRPr lang="zh-CN" altLang="en-US" sz="2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82" name="TextBox 81"/>
              <p:cNvSpPr txBox="1"/>
              <p:nvPr/>
            </p:nvSpPr>
            <p:spPr>
              <a:xfrm>
                <a:off x="6289329" y="1929517"/>
                <a:ext cx="1746250" cy="402916"/>
              </a:xfrm>
              <a:prstGeom prst="rect">
                <a:avLst/>
              </a:prstGeom>
              <a:noFill/>
              <a:ln>
                <a:noFill/>
              </a:ln>
            </p:spPr>
            <p:txBody>
              <a:bodyPr wrap="square" rtlCol="0">
                <a:spAutoFit/>
              </a:bodyPr>
              <a:lstStyle/>
              <a:p>
                <a:r>
                  <a:rPr lang="zh-CN" altLang="en-US" sz="1600" spc="-10" dirty="0" smtClean="0">
                    <a:solidFill>
                      <a:schemeClr val="bg1">
                        <a:lumMod val="50000"/>
                      </a:schemeClr>
                    </a:solidFill>
                    <a:latin typeface="微软雅黑" panose="020B0503020204020204" pitchFamily="34" charset="-122"/>
                    <a:ea typeface="微软雅黑" panose="020B0503020204020204" pitchFamily="34" charset="-122"/>
                  </a:rPr>
                  <a:t>请输入内容请输入文字内容请输入内容请输入文字</a:t>
                </a:r>
              </a:p>
            </p:txBody>
          </p:sp>
        </p:grpSp>
        <p:grpSp>
          <p:nvGrpSpPr>
            <p:cNvPr id="83" name="组合 82"/>
            <p:cNvGrpSpPr/>
            <p:nvPr/>
          </p:nvGrpSpPr>
          <p:grpSpPr>
            <a:xfrm>
              <a:off x="1083835" y="3123603"/>
              <a:ext cx="1176338" cy="1176339"/>
              <a:chOff x="1083835" y="3123603"/>
              <a:chExt cx="1176338" cy="1176339"/>
            </a:xfrm>
          </p:grpSpPr>
          <p:sp>
            <p:nvSpPr>
              <p:cNvPr id="84" name="流程图: 联系 16"/>
              <p:cNvSpPr/>
              <p:nvPr/>
            </p:nvSpPr>
            <p:spPr>
              <a:xfrm>
                <a:off x="1083835" y="3123603"/>
                <a:ext cx="1176338" cy="1176338"/>
              </a:xfrm>
              <a:custGeom>
                <a:avLst/>
                <a:gdLst/>
                <a:ahLst/>
                <a:cxnLst/>
                <a:rect l="l" t="t" r="r" b="b"/>
                <a:pathLst>
                  <a:path w="1176338" h="1176338">
                    <a:moveTo>
                      <a:pt x="588171" y="159539"/>
                    </a:moveTo>
                    <a:cubicBezTo>
                      <a:pt x="347503" y="159539"/>
                      <a:pt x="152403" y="354639"/>
                      <a:pt x="152403" y="595307"/>
                    </a:cubicBezTo>
                    <a:cubicBezTo>
                      <a:pt x="152403" y="835975"/>
                      <a:pt x="347503" y="1031075"/>
                      <a:pt x="588171" y="1031075"/>
                    </a:cubicBezTo>
                    <a:cubicBezTo>
                      <a:pt x="828839" y="1031075"/>
                      <a:pt x="1023939" y="835975"/>
                      <a:pt x="1023939" y="595307"/>
                    </a:cubicBezTo>
                    <a:cubicBezTo>
                      <a:pt x="1023939" y="354639"/>
                      <a:pt x="828839" y="159539"/>
                      <a:pt x="588171" y="159539"/>
                    </a:cubicBezTo>
                    <a:close/>
                    <a:moveTo>
                      <a:pt x="588169" y="0"/>
                    </a:moveTo>
                    <a:cubicBezTo>
                      <a:pt x="913006" y="0"/>
                      <a:pt x="1176338" y="263332"/>
                      <a:pt x="1176338" y="588169"/>
                    </a:cubicBezTo>
                    <a:cubicBezTo>
                      <a:pt x="1176338" y="913006"/>
                      <a:pt x="913006" y="1176338"/>
                      <a:pt x="588169" y="1176338"/>
                    </a:cubicBezTo>
                    <a:cubicBezTo>
                      <a:pt x="263332" y="1176338"/>
                      <a:pt x="0" y="913006"/>
                      <a:pt x="0" y="588169"/>
                    </a:cubicBezTo>
                    <a:cubicBezTo>
                      <a:pt x="0" y="263332"/>
                      <a:pt x="263332" y="0"/>
                      <a:pt x="588169"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lumMod val="50000"/>
                    </a:schemeClr>
                  </a:solidFill>
                  <a:latin typeface="微软雅黑" panose="020B0503020204020204" pitchFamily="34" charset="-122"/>
                  <a:ea typeface="微软雅黑" panose="020B0503020204020204" pitchFamily="34" charset="-122"/>
                </a:endParaRPr>
              </a:p>
            </p:txBody>
          </p:sp>
          <p:sp>
            <p:nvSpPr>
              <p:cNvPr id="85" name="流程图: 联系 16"/>
              <p:cNvSpPr/>
              <p:nvPr/>
            </p:nvSpPr>
            <p:spPr>
              <a:xfrm>
                <a:off x="1083835" y="3123604"/>
                <a:ext cx="1176338" cy="1176338"/>
              </a:xfrm>
              <a:custGeom>
                <a:avLst/>
                <a:gdLst/>
                <a:ahLst/>
                <a:cxnLst/>
                <a:rect l="l" t="t" r="r" b="b"/>
                <a:pathLst>
                  <a:path w="1176338" h="1176338">
                    <a:moveTo>
                      <a:pt x="588169" y="0"/>
                    </a:moveTo>
                    <a:cubicBezTo>
                      <a:pt x="913006" y="0"/>
                      <a:pt x="1176338" y="263332"/>
                      <a:pt x="1176338" y="588169"/>
                    </a:cubicBezTo>
                    <a:cubicBezTo>
                      <a:pt x="1176338" y="913006"/>
                      <a:pt x="913006" y="1176338"/>
                      <a:pt x="588169" y="1176338"/>
                    </a:cubicBezTo>
                    <a:cubicBezTo>
                      <a:pt x="263332" y="1176338"/>
                      <a:pt x="0" y="913006"/>
                      <a:pt x="0" y="588169"/>
                    </a:cubicBezTo>
                    <a:cubicBezTo>
                      <a:pt x="0" y="539308"/>
                      <a:pt x="5958" y="491839"/>
                      <a:pt x="19007" y="446899"/>
                    </a:cubicBezTo>
                    <a:lnTo>
                      <a:pt x="167426" y="487610"/>
                    </a:lnTo>
                    <a:cubicBezTo>
                      <a:pt x="157092" y="521785"/>
                      <a:pt x="152403" y="557998"/>
                      <a:pt x="152403" y="595307"/>
                    </a:cubicBezTo>
                    <a:cubicBezTo>
                      <a:pt x="152403" y="835975"/>
                      <a:pt x="347503" y="1031075"/>
                      <a:pt x="588171" y="1031075"/>
                    </a:cubicBezTo>
                    <a:cubicBezTo>
                      <a:pt x="828839" y="1031075"/>
                      <a:pt x="1023939" y="835975"/>
                      <a:pt x="1023939" y="595307"/>
                    </a:cubicBezTo>
                    <a:cubicBezTo>
                      <a:pt x="1023939" y="354639"/>
                      <a:pt x="828839" y="159539"/>
                      <a:pt x="588171" y="159539"/>
                    </a:cubicBezTo>
                    <a:lnTo>
                      <a:pt x="585073" y="159851"/>
                    </a:lnTo>
                    <a:lnTo>
                      <a:pt x="585073" y="312"/>
                    </a:lnTo>
                    <a:cubicBezTo>
                      <a:pt x="586103" y="3"/>
                      <a:pt x="587136" y="0"/>
                      <a:pt x="588169"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lumMod val="50000"/>
                    </a:schemeClr>
                  </a:solidFill>
                  <a:latin typeface="微软雅黑" panose="020B0503020204020204" pitchFamily="34" charset="-122"/>
                  <a:ea typeface="微软雅黑" panose="020B0503020204020204" pitchFamily="34" charset="-122"/>
                </a:endParaRPr>
              </a:p>
            </p:txBody>
          </p:sp>
          <p:sp>
            <p:nvSpPr>
              <p:cNvPr id="86" name="TextBox 85"/>
              <p:cNvSpPr txBox="1"/>
              <p:nvPr/>
            </p:nvSpPr>
            <p:spPr>
              <a:xfrm>
                <a:off x="1343468" y="3513842"/>
                <a:ext cx="819150" cy="360504"/>
              </a:xfrm>
              <a:prstGeom prst="rect">
                <a:avLst/>
              </a:prstGeom>
              <a:noFill/>
              <a:ln>
                <a:noFill/>
              </a:ln>
            </p:spPr>
            <p:txBody>
              <a:bodyPr wrap="square" rtlCol="0">
                <a:spAutoFit/>
              </a:bodyPr>
              <a:lstStyle/>
              <a:p>
                <a:r>
                  <a:rPr lang="en-US" altLang="zh-CN" sz="2800" b="1" dirty="0" smtClean="0">
                    <a:solidFill>
                      <a:schemeClr val="bg1">
                        <a:lumMod val="50000"/>
                      </a:schemeClr>
                    </a:solidFill>
                    <a:latin typeface="微软雅黑" panose="020B0503020204020204" pitchFamily="34" charset="-122"/>
                    <a:ea typeface="微软雅黑" panose="020B0503020204020204" pitchFamily="34" charset="-122"/>
                  </a:rPr>
                  <a:t>77%</a:t>
                </a:r>
                <a:endParaRPr lang="zh-CN" altLang="en-US" sz="2800" b="1"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87" name="组合 86"/>
            <p:cNvGrpSpPr/>
            <p:nvPr/>
          </p:nvGrpSpPr>
          <p:grpSpPr>
            <a:xfrm>
              <a:off x="5108942" y="3116460"/>
              <a:ext cx="1176339" cy="1176339"/>
              <a:chOff x="5108942" y="3116460"/>
              <a:chExt cx="1176339" cy="1176339"/>
            </a:xfrm>
          </p:grpSpPr>
          <p:sp>
            <p:nvSpPr>
              <p:cNvPr id="88" name="流程图: 联系 16"/>
              <p:cNvSpPr/>
              <p:nvPr/>
            </p:nvSpPr>
            <p:spPr>
              <a:xfrm>
                <a:off x="5108943" y="3116460"/>
                <a:ext cx="1176338" cy="1176338"/>
              </a:xfrm>
              <a:custGeom>
                <a:avLst/>
                <a:gdLst/>
                <a:ahLst/>
                <a:cxnLst/>
                <a:rect l="l" t="t" r="r" b="b"/>
                <a:pathLst>
                  <a:path w="1176338" h="1176338">
                    <a:moveTo>
                      <a:pt x="588171" y="159539"/>
                    </a:moveTo>
                    <a:cubicBezTo>
                      <a:pt x="347503" y="159539"/>
                      <a:pt x="152403" y="354639"/>
                      <a:pt x="152403" y="595307"/>
                    </a:cubicBezTo>
                    <a:cubicBezTo>
                      <a:pt x="152403" y="835975"/>
                      <a:pt x="347503" y="1031075"/>
                      <a:pt x="588171" y="1031075"/>
                    </a:cubicBezTo>
                    <a:cubicBezTo>
                      <a:pt x="828839" y="1031075"/>
                      <a:pt x="1023939" y="835975"/>
                      <a:pt x="1023939" y="595307"/>
                    </a:cubicBezTo>
                    <a:cubicBezTo>
                      <a:pt x="1023939" y="354639"/>
                      <a:pt x="828839" y="159539"/>
                      <a:pt x="588171" y="159539"/>
                    </a:cubicBezTo>
                    <a:close/>
                    <a:moveTo>
                      <a:pt x="588169" y="0"/>
                    </a:moveTo>
                    <a:cubicBezTo>
                      <a:pt x="913006" y="0"/>
                      <a:pt x="1176338" y="263332"/>
                      <a:pt x="1176338" y="588169"/>
                    </a:cubicBezTo>
                    <a:cubicBezTo>
                      <a:pt x="1176338" y="913006"/>
                      <a:pt x="913006" y="1176338"/>
                      <a:pt x="588169" y="1176338"/>
                    </a:cubicBezTo>
                    <a:cubicBezTo>
                      <a:pt x="263332" y="1176338"/>
                      <a:pt x="0" y="913006"/>
                      <a:pt x="0" y="588169"/>
                    </a:cubicBezTo>
                    <a:cubicBezTo>
                      <a:pt x="0" y="263332"/>
                      <a:pt x="263332" y="0"/>
                      <a:pt x="588169"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lumMod val="50000"/>
                    </a:schemeClr>
                  </a:solidFill>
                  <a:latin typeface="微软雅黑" panose="020B0503020204020204" pitchFamily="34" charset="-122"/>
                  <a:ea typeface="微软雅黑" panose="020B0503020204020204" pitchFamily="34" charset="-122"/>
                </a:endParaRPr>
              </a:p>
            </p:txBody>
          </p:sp>
          <p:sp>
            <p:nvSpPr>
              <p:cNvPr id="89" name="流程图: 联系 16"/>
              <p:cNvSpPr/>
              <p:nvPr/>
            </p:nvSpPr>
            <p:spPr>
              <a:xfrm>
                <a:off x="5108942" y="3116461"/>
                <a:ext cx="1176338" cy="1176338"/>
              </a:xfrm>
              <a:custGeom>
                <a:avLst/>
                <a:gdLst/>
                <a:ahLst/>
                <a:cxnLst/>
                <a:rect l="l" t="t" r="r" b="b"/>
                <a:pathLst>
                  <a:path w="1176338" h="1176338">
                    <a:moveTo>
                      <a:pt x="588169" y="0"/>
                    </a:moveTo>
                    <a:cubicBezTo>
                      <a:pt x="913006" y="0"/>
                      <a:pt x="1176338" y="263332"/>
                      <a:pt x="1176338" y="588169"/>
                    </a:cubicBezTo>
                    <a:cubicBezTo>
                      <a:pt x="1176338" y="913006"/>
                      <a:pt x="913006" y="1176338"/>
                      <a:pt x="588169" y="1176338"/>
                    </a:cubicBezTo>
                    <a:cubicBezTo>
                      <a:pt x="263332" y="1176338"/>
                      <a:pt x="0" y="913006"/>
                      <a:pt x="0" y="588169"/>
                    </a:cubicBezTo>
                    <a:cubicBezTo>
                      <a:pt x="0" y="513822"/>
                      <a:pt x="13795" y="442697"/>
                      <a:pt x="40460" y="377789"/>
                    </a:cubicBezTo>
                    <a:lnTo>
                      <a:pt x="183254" y="436620"/>
                    </a:lnTo>
                    <a:cubicBezTo>
                      <a:pt x="163014" y="485534"/>
                      <a:pt x="152403" y="539181"/>
                      <a:pt x="152403" y="595307"/>
                    </a:cubicBezTo>
                    <a:cubicBezTo>
                      <a:pt x="152403" y="835975"/>
                      <a:pt x="347503" y="1031075"/>
                      <a:pt x="588171" y="1031075"/>
                    </a:cubicBezTo>
                    <a:cubicBezTo>
                      <a:pt x="828839" y="1031075"/>
                      <a:pt x="1023939" y="835975"/>
                      <a:pt x="1023939" y="595307"/>
                    </a:cubicBezTo>
                    <a:cubicBezTo>
                      <a:pt x="1023939" y="354639"/>
                      <a:pt x="828839" y="159539"/>
                      <a:pt x="588171" y="159539"/>
                    </a:cubicBezTo>
                    <a:lnTo>
                      <a:pt x="585073" y="159851"/>
                    </a:lnTo>
                    <a:lnTo>
                      <a:pt x="585073" y="312"/>
                    </a:lnTo>
                    <a:cubicBezTo>
                      <a:pt x="586104" y="3"/>
                      <a:pt x="587136" y="0"/>
                      <a:pt x="588169"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lumMod val="50000"/>
                    </a:schemeClr>
                  </a:solidFill>
                  <a:latin typeface="微软雅黑" panose="020B0503020204020204" pitchFamily="34" charset="-122"/>
                  <a:ea typeface="微软雅黑" panose="020B0503020204020204" pitchFamily="34" charset="-122"/>
                </a:endParaRPr>
              </a:p>
            </p:txBody>
          </p:sp>
          <p:sp>
            <p:nvSpPr>
              <p:cNvPr id="90" name="TextBox 89"/>
              <p:cNvSpPr txBox="1"/>
              <p:nvPr/>
            </p:nvSpPr>
            <p:spPr>
              <a:xfrm>
                <a:off x="5371754" y="3513844"/>
                <a:ext cx="819150" cy="360504"/>
              </a:xfrm>
              <a:prstGeom prst="rect">
                <a:avLst/>
              </a:prstGeom>
              <a:noFill/>
              <a:ln>
                <a:noFill/>
              </a:ln>
            </p:spPr>
            <p:txBody>
              <a:bodyPr wrap="square" rtlCol="0">
                <a:spAutoFit/>
              </a:bodyPr>
              <a:lstStyle/>
              <a:p>
                <a:r>
                  <a:rPr lang="en-US" altLang="zh-CN" sz="2800" b="1" dirty="0" smtClean="0">
                    <a:solidFill>
                      <a:schemeClr val="bg1">
                        <a:lumMod val="50000"/>
                      </a:schemeClr>
                    </a:solidFill>
                    <a:latin typeface="微软雅黑" panose="020B0503020204020204" pitchFamily="34" charset="-122"/>
                    <a:ea typeface="微软雅黑" panose="020B0503020204020204" pitchFamily="34" charset="-122"/>
                  </a:rPr>
                  <a:t>80%</a:t>
                </a:r>
                <a:endParaRPr lang="zh-CN" altLang="en-US" sz="2800" b="1"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91" name="组合 90"/>
            <p:cNvGrpSpPr/>
            <p:nvPr/>
          </p:nvGrpSpPr>
          <p:grpSpPr>
            <a:xfrm>
              <a:off x="2280890" y="3129478"/>
              <a:ext cx="2130425" cy="834716"/>
              <a:chOff x="2251075" y="1352550"/>
              <a:chExt cx="2130425" cy="834716"/>
            </a:xfrm>
          </p:grpSpPr>
          <p:sp>
            <p:nvSpPr>
              <p:cNvPr id="92" name="TextBox 91"/>
              <p:cNvSpPr txBox="1"/>
              <p:nvPr/>
            </p:nvSpPr>
            <p:spPr>
              <a:xfrm>
                <a:off x="2260600" y="1352550"/>
                <a:ext cx="2120900" cy="360504"/>
              </a:xfrm>
              <a:prstGeom prst="rect">
                <a:avLst/>
              </a:prstGeom>
              <a:noFill/>
              <a:ln>
                <a:noFill/>
              </a:ln>
            </p:spPr>
            <p:txBody>
              <a:bodyPr wrap="square" rtlCol="0">
                <a:spAutoFit/>
              </a:bodyPr>
              <a:lstStyle/>
              <a:p>
                <a:r>
                  <a:rPr lang="zh-CN" altLang="en-US" sz="2800" b="1" dirty="0" smtClean="0">
                    <a:solidFill>
                      <a:schemeClr val="bg1">
                        <a:lumMod val="50000"/>
                      </a:schemeClr>
                    </a:solidFill>
                    <a:latin typeface="微软雅黑" panose="020B0503020204020204" pitchFamily="34" charset="-122"/>
                    <a:ea typeface="微软雅黑" panose="020B0503020204020204" pitchFamily="34" charset="-122"/>
                  </a:rPr>
                  <a:t>输入标题</a:t>
                </a:r>
                <a:endParaRPr lang="zh-CN" altLang="en-US" sz="2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93" name="TextBox 92"/>
              <p:cNvSpPr txBox="1"/>
              <p:nvPr/>
            </p:nvSpPr>
            <p:spPr>
              <a:xfrm>
                <a:off x="2251075" y="1784350"/>
                <a:ext cx="1746250" cy="402916"/>
              </a:xfrm>
              <a:prstGeom prst="rect">
                <a:avLst/>
              </a:prstGeom>
              <a:noFill/>
              <a:ln>
                <a:noFill/>
              </a:ln>
            </p:spPr>
            <p:txBody>
              <a:bodyPr wrap="square" rtlCol="0">
                <a:spAutoFit/>
              </a:bodyPr>
              <a:lstStyle/>
              <a:p>
                <a:r>
                  <a:rPr lang="zh-CN" altLang="en-US" sz="1600" spc="-10" dirty="0" smtClean="0">
                    <a:solidFill>
                      <a:schemeClr val="bg1">
                        <a:lumMod val="50000"/>
                      </a:schemeClr>
                    </a:solidFill>
                    <a:latin typeface="微软雅黑" panose="020B0503020204020204" pitchFamily="34" charset="-122"/>
                    <a:ea typeface="微软雅黑" panose="020B0503020204020204" pitchFamily="34" charset="-122"/>
                  </a:rPr>
                  <a:t>请输入内容请输入文字内容请输入内容请输入文字</a:t>
                </a:r>
              </a:p>
            </p:txBody>
          </p:sp>
        </p:grpSp>
        <p:grpSp>
          <p:nvGrpSpPr>
            <p:cNvPr id="94" name="组合 93"/>
            <p:cNvGrpSpPr/>
            <p:nvPr/>
          </p:nvGrpSpPr>
          <p:grpSpPr>
            <a:xfrm>
              <a:off x="6330007" y="3129478"/>
              <a:ext cx="2130425" cy="834716"/>
              <a:chOff x="2251075" y="1352550"/>
              <a:chExt cx="2130425" cy="834716"/>
            </a:xfrm>
          </p:grpSpPr>
          <p:sp>
            <p:nvSpPr>
              <p:cNvPr id="95" name="TextBox 94"/>
              <p:cNvSpPr txBox="1"/>
              <p:nvPr/>
            </p:nvSpPr>
            <p:spPr>
              <a:xfrm>
                <a:off x="2260600" y="1352550"/>
                <a:ext cx="2120900" cy="360504"/>
              </a:xfrm>
              <a:prstGeom prst="rect">
                <a:avLst/>
              </a:prstGeom>
              <a:noFill/>
              <a:ln>
                <a:noFill/>
              </a:ln>
            </p:spPr>
            <p:txBody>
              <a:bodyPr wrap="square" rtlCol="0">
                <a:spAutoFit/>
              </a:bodyPr>
              <a:lstStyle/>
              <a:p>
                <a:r>
                  <a:rPr lang="zh-CN" altLang="en-US" sz="2800" b="1" dirty="0" smtClean="0">
                    <a:solidFill>
                      <a:schemeClr val="bg1">
                        <a:lumMod val="50000"/>
                      </a:schemeClr>
                    </a:solidFill>
                    <a:latin typeface="微软雅黑" panose="020B0503020204020204" pitchFamily="34" charset="-122"/>
                    <a:ea typeface="微软雅黑" panose="020B0503020204020204" pitchFamily="34" charset="-122"/>
                  </a:rPr>
                  <a:t>输入标题</a:t>
                </a:r>
                <a:endParaRPr lang="zh-CN" altLang="en-US" sz="2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96" name="TextBox 95"/>
              <p:cNvSpPr txBox="1"/>
              <p:nvPr/>
            </p:nvSpPr>
            <p:spPr>
              <a:xfrm>
                <a:off x="2251075" y="1784350"/>
                <a:ext cx="1746250" cy="402916"/>
              </a:xfrm>
              <a:prstGeom prst="rect">
                <a:avLst/>
              </a:prstGeom>
              <a:noFill/>
              <a:ln>
                <a:noFill/>
              </a:ln>
            </p:spPr>
            <p:txBody>
              <a:bodyPr wrap="square" rtlCol="0">
                <a:spAutoFit/>
              </a:bodyPr>
              <a:lstStyle/>
              <a:p>
                <a:r>
                  <a:rPr lang="zh-CN" altLang="en-US" sz="1600" spc="-10" dirty="0" smtClean="0">
                    <a:solidFill>
                      <a:schemeClr val="bg1">
                        <a:lumMod val="50000"/>
                      </a:schemeClr>
                    </a:solidFill>
                    <a:latin typeface="微软雅黑" panose="020B0503020204020204" pitchFamily="34" charset="-122"/>
                    <a:ea typeface="微软雅黑" panose="020B0503020204020204" pitchFamily="34" charset="-122"/>
                  </a:rPr>
                  <a:t>请输入内容请输入文字内容请输入内容请输入文字</a:t>
                </a:r>
              </a:p>
            </p:txBody>
          </p:sp>
        </p:grpSp>
      </p:grpSp>
      <p:grpSp>
        <p:nvGrpSpPr>
          <p:cNvPr id="97" name="组合 96"/>
          <p:cNvGrpSpPr/>
          <p:nvPr/>
        </p:nvGrpSpPr>
        <p:grpSpPr>
          <a:xfrm>
            <a:off x="355600" y="317500"/>
            <a:ext cx="11328400" cy="596900"/>
            <a:chOff x="355600" y="317500"/>
            <a:chExt cx="11328400" cy="596900"/>
          </a:xfrm>
        </p:grpSpPr>
        <p:cxnSp>
          <p:nvCxnSpPr>
            <p:cNvPr id="98" name="直接连接符 4"/>
            <p:cNvCxnSpPr>
              <a:cxnSpLocks noChangeShapeType="1"/>
            </p:cNvCxnSpPr>
            <p:nvPr/>
          </p:nvCxnSpPr>
          <p:spPr bwMode="auto">
            <a:xfrm>
              <a:off x="355600" y="914400"/>
              <a:ext cx="11328400" cy="0"/>
            </a:xfrm>
            <a:prstGeom prst="line">
              <a:avLst/>
            </a:prstGeom>
            <a:noFill/>
            <a:ln w="28575">
              <a:solidFill>
                <a:schemeClr val="bg1">
                  <a:lumMod val="50000"/>
                </a:schemeClr>
              </a:solidFill>
              <a:round/>
              <a:headEnd/>
              <a:tailEnd/>
            </a:ln>
            <a:extLst>
              <a:ext uri="{909E8E84-426E-40DD-AFC4-6F175D3DCCD1}">
                <a14:hiddenFill xmlns:a14="http://schemas.microsoft.com/office/drawing/2010/main">
                  <a:noFill/>
                </a14:hiddenFill>
              </a:ext>
            </a:extLst>
          </p:spPr>
        </p:cxnSp>
        <p:sp>
          <p:nvSpPr>
            <p:cNvPr id="99" name="圆角矩形 5"/>
            <p:cNvSpPr>
              <a:spLocks noChangeArrowheads="1"/>
            </p:cNvSpPr>
            <p:nvPr/>
          </p:nvSpPr>
          <p:spPr bwMode="auto">
            <a:xfrm>
              <a:off x="10147300" y="317500"/>
              <a:ext cx="1536700" cy="495300"/>
            </a:xfrm>
            <a:prstGeom prst="roundRect">
              <a:avLst>
                <a:gd name="adj" fmla="val 16667"/>
              </a:avLst>
            </a:prstGeom>
            <a:solidFill>
              <a:srgbClr val="C00000"/>
            </a:solidFill>
            <a:ln>
              <a:noFill/>
            </a:ln>
            <a:extLst/>
          </p:spPr>
          <p:txBody>
            <a:bodyPr anchor="ctr"/>
            <a:lstStyle/>
            <a:p>
              <a:pPr algn="ctr">
                <a:buFont typeface="Arial" pitchFamily="34" charset="0"/>
                <a:buNone/>
              </a:pPr>
              <a:r>
                <a:rPr lang="zh-CN" altLang="en-US" b="1" dirty="0" smtClean="0">
                  <a:solidFill>
                    <a:srgbClr val="FFFFFF"/>
                  </a:solidFill>
                  <a:latin typeface="微软雅黑" pitchFamily="34" charset="-122"/>
                  <a:ea typeface="微软雅黑" pitchFamily="34" charset="-122"/>
                </a:rPr>
                <a:t>加入描述</a:t>
              </a:r>
              <a:endParaRPr lang="zh-CN" altLang="en-US" b="1" dirty="0">
                <a:solidFill>
                  <a:srgbClr val="FFFFFF"/>
                </a:solidFill>
                <a:latin typeface="微软雅黑" pitchFamily="34" charset="-122"/>
                <a:ea typeface="微软雅黑" pitchFamily="34" charset="-122"/>
              </a:endParaRPr>
            </a:p>
          </p:txBody>
        </p:sp>
        <p:sp>
          <p:nvSpPr>
            <p:cNvPr id="100" name="文本框 12"/>
            <p:cNvSpPr txBox="1">
              <a:spLocks noChangeArrowheads="1"/>
            </p:cNvSpPr>
            <p:nvPr/>
          </p:nvSpPr>
          <p:spPr bwMode="auto">
            <a:xfrm>
              <a:off x="774700" y="407988"/>
              <a:ext cx="21558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b="1" dirty="0">
                  <a:solidFill>
                    <a:schemeClr val="bg1">
                      <a:lumMod val="50000"/>
                    </a:schemeClr>
                  </a:solidFill>
                  <a:latin typeface="微软雅黑" pitchFamily="34" charset="-122"/>
                  <a:ea typeface="微软雅黑" pitchFamily="34" charset="-122"/>
                </a:rPr>
                <a:t>单击此处添加标题</a:t>
              </a:r>
            </a:p>
          </p:txBody>
        </p:sp>
        <p:sp>
          <p:nvSpPr>
            <p:cNvPr id="101" name="等腰三角形 100"/>
            <p:cNvSpPr/>
            <p:nvPr/>
          </p:nvSpPr>
          <p:spPr>
            <a:xfrm rot="5400000">
              <a:off x="482600" y="488950"/>
              <a:ext cx="261493" cy="225425"/>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264742278"/>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7"/>
                                        </p:tgtEl>
                                        <p:attrNameLst>
                                          <p:attrName>style.visibility</p:attrName>
                                        </p:attrNameLst>
                                      </p:cBhvr>
                                      <p:to>
                                        <p:strVal val="visible"/>
                                      </p:to>
                                    </p:set>
                                    <p:animEffect transition="in" filter="wipe(left)">
                                      <p:cBhvr>
                                        <p:cTn id="7" dur="500"/>
                                        <p:tgtEl>
                                          <p:spTgt spid="97"/>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0" name="组合 79"/>
          <p:cNvGrpSpPr/>
          <p:nvPr/>
        </p:nvGrpSpPr>
        <p:grpSpPr>
          <a:xfrm>
            <a:off x="2281163" y="1844824"/>
            <a:ext cx="936104" cy="844004"/>
            <a:chOff x="3720691" y="2824413"/>
            <a:chExt cx="1341120" cy="1209172"/>
          </a:xfrm>
        </p:grpSpPr>
        <p:sp>
          <p:nvSpPr>
            <p:cNvPr id="81"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cxnSp>
        <p:nvCxnSpPr>
          <p:cNvPr id="84" name="直接连接符 83"/>
          <p:cNvCxnSpPr/>
          <p:nvPr/>
        </p:nvCxnSpPr>
        <p:spPr>
          <a:xfrm>
            <a:off x="2457704" y="2857797"/>
            <a:ext cx="3428191" cy="0"/>
          </a:xfrm>
          <a:prstGeom prst="line">
            <a:avLst/>
          </a:prstGeom>
          <a:ln>
            <a:solidFill>
              <a:srgbClr val="202A36"/>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85" name="TextBox 498"/>
          <p:cNvSpPr txBox="1"/>
          <p:nvPr/>
        </p:nvSpPr>
        <p:spPr>
          <a:xfrm>
            <a:off x="4350795" y="2426933"/>
            <a:ext cx="1569660" cy="369332"/>
          </a:xfrm>
          <a:prstGeom prst="rect">
            <a:avLst/>
          </a:prstGeom>
          <a:noFill/>
        </p:spPr>
        <p:txBody>
          <a:bodyPr wrap="none" rtlCol="0" anchor="ctr">
            <a:spAutoFit/>
          </a:bodyPr>
          <a:lstStyle/>
          <a:p>
            <a:pPr>
              <a:spcBef>
                <a:spcPct val="0"/>
              </a:spcBef>
              <a:buFont typeface="Arial" charset="0"/>
              <a:buNone/>
            </a:pP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86" name="TextBox 503"/>
          <p:cNvSpPr txBox="1"/>
          <p:nvPr/>
        </p:nvSpPr>
        <p:spPr>
          <a:xfrm>
            <a:off x="2332480" y="2947845"/>
            <a:ext cx="3731991" cy="625171"/>
          </a:xfrm>
          <a:prstGeom prst="rect">
            <a:avLst/>
          </a:prstGeom>
          <a:noFill/>
        </p:spPr>
        <p:txBody>
          <a:bodyPr wrap="square" rtlCol="0">
            <a:spAutoFit/>
          </a:bodyPr>
          <a:lstStyle/>
          <a:p>
            <a:pPr>
              <a:lnSpc>
                <a:spcPct val="130000"/>
              </a:lnSpc>
            </a:pP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a:t>
            </a:r>
            <a:r>
              <a:rPr lang="zh-CN" altLang="en-US" sz="1400" dirty="0" smtClean="0">
                <a:solidFill>
                  <a:schemeClr val="tx1">
                    <a:lumMod val="50000"/>
                    <a:lumOff val="50000"/>
                  </a:schemeClr>
                </a:solidFill>
                <a:latin typeface="微软雅黑" pitchFamily="34" charset="-122"/>
                <a:ea typeface="微软雅黑" pitchFamily="34" charset="-122"/>
              </a:rPr>
              <a:t>粘贴</a:t>
            </a:r>
            <a:r>
              <a:rPr lang="zh-CN" altLang="en-US" sz="1400" dirty="0" smtClean="0">
                <a:solidFill>
                  <a:schemeClr val="tx1">
                    <a:lumMod val="50000"/>
                    <a:lumOff val="50000"/>
                  </a:schemeClr>
                </a:solidFill>
                <a:latin typeface="微软雅黑" pitchFamily="34" charset="-122"/>
                <a:ea typeface="微软雅黑" pitchFamily="34" charset="-122"/>
                <a:sym typeface="微软雅黑" pitchFamily="34" charset="-122"/>
              </a:rPr>
              <a:t>。</a:t>
            </a:r>
            <a:endParaRPr lang="zh-CN" altLang="en-US" sz="1400" dirty="0">
              <a:solidFill>
                <a:schemeClr val="tx1">
                  <a:lumMod val="50000"/>
                  <a:lumOff val="50000"/>
                </a:schemeClr>
              </a:solidFill>
              <a:latin typeface="微软雅黑" pitchFamily="34" charset="-122"/>
              <a:ea typeface="微软雅黑" pitchFamily="34" charset="-122"/>
            </a:endParaRPr>
          </a:p>
        </p:txBody>
      </p:sp>
      <p:grpSp>
        <p:nvGrpSpPr>
          <p:cNvPr id="87" name="组合 86"/>
          <p:cNvGrpSpPr/>
          <p:nvPr/>
        </p:nvGrpSpPr>
        <p:grpSpPr>
          <a:xfrm>
            <a:off x="2281163" y="3933056"/>
            <a:ext cx="936104" cy="844004"/>
            <a:chOff x="3720691" y="2824413"/>
            <a:chExt cx="1341120" cy="1209172"/>
          </a:xfrm>
        </p:grpSpPr>
        <p:sp>
          <p:nvSpPr>
            <p:cNvPr id="88"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cxnSp>
        <p:nvCxnSpPr>
          <p:cNvPr id="91" name="直接连接符 90"/>
          <p:cNvCxnSpPr/>
          <p:nvPr/>
        </p:nvCxnSpPr>
        <p:spPr>
          <a:xfrm>
            <a:off x="2457704" y="4946029"/>
            <a:ext cx="3428191" cy="0"/>
          </a:xfrm>
          <a:prstGeom prst="line">
            <a:avLst/>
          </a:prstGeom>
          <a:ln>
            <a:solidFill>
              <a:srgbClr val="202A36"/>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92" name="TextBox 498"/>
          <p:cNvSpPr txBox="1"/>
          <p:nvPr/>
        </p:nvSpPr>
        <p:spPr>
          <a:xfrm>
            <a:off x="4350795" y="4515165"/>
            <a:ext cx="1569660" cy="369332"/>
          </a:xfrm>
          <a:prstGeom prst="rect">
            <a:avLst/>
          </a:prstGeom>
          <a:noFill/>
        </p:spPr>
        <p:txBody>
          <a:bodyPr wrap="none" rtlCol="0" anchor="ctr">
            <a:spAutoFit/>
          </a:bodyPr>
          <a:lstStyle/>
          <a:p>
            <a:pPr>
              <a:spcBef>
                <a:spcPct val="0"/>
              </a:spcBef>
              <a:buFont typeface="Arial" charset="0"/>
              <a:buNone/>
            </a:pP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93" name="TextBox 503"/>
          <p:cNvSpPr txBox="1"/>
          <p:nvPr/>
        </p:nvSpPr>
        <p:spPr>
          <a:xfrm>
            <a:off x="2332480" y="5036077"/>
            <a:ext cx="3731991" cy="625171"/>
          </a:xfrm>
          <a:prstGeom prst="rect">
            <a:avLst/>
          </a:prstGeom>
          <a:noFill/>
        </p:spPr>
        <p:txBody>
          <a:bodyPr wrap="square" rtlCol="0">
            <a:spAutoFit/>
          </a:bodyPr>
          <a:lstStyle/>
          <a:p>
            <a:pPr>
              <a:lnSpc>
                <a:spcPct val="130000"/>
              </a:lnSpc>
            </a:pP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a:t>
            </a:r>
            <a:r>
              <a:rPr lang="zh-CN" altLang="en-US" sz="1400" dirty="0" smtClean="0">
                <a:solidFill>
                  <a:schemeClr val="tx1">
                    <a:lumMod val="50000"/>
                    <a:lumOff val="50000"/>
                  </a:schemeClr>
                </a:solidFill>
                <a:latin typeface="微软雅黑" pitchFamily="34" charset="-122"/>
                <a:ea typeface="微软雅黑" pitchFamily="34" charset="-122"/>
              </a:rPr>
              <a:t>粘贴</a:t>
            </a:r>
            <a:r>
              <a:rPr lang="zh-CN" altLang="en-US" sz="1400" dirty="0" smtClean="0">
                <a:solidFill>
                  <a:schemeClr val="tx1">
                    <a:lumMod val="50000"/>
                    <a:lumOff val="50000"/>
                  </a:schemeClr>
                </a:solidFill>
                <a:latin typeface="微软雅黑" pitchFamily="34" charset="-122"/>
                <a:ea typeface="微软雅黑" pitchFamily="34" charset="-122"/>
                <a:sym typeface="微软雅黑" pitchFamily="34" charset="-122"/>
              </a:rPr>
              <a:t>。</a:t>
            </a:r>
            <a:endParaRPr lang="zh-CN" altLang="en-US" sz="1400" dirty="0">
              <a:solidFill>
                <a:schemeClr val="tx1">
                  <a:lumMod val="50000"/>
                  <a:lumOff val="50000"/>
                </a:schemeClr>
              </a:solidFill>
              <a:latin typeface="微软雅黑" pitchFamily="34" charset="-122"/>
              <a:ea typeface="微软雅黑" pitchFamily="34" charset="-122"/>
            </a:endParaRPr>
          </a:p>
        </p:txBody>
      </p:sp>
      <p:grpSp>
        <p:nvGrpSpPr>
          <p:cNvPr id="94" name="组合 93"/>
          <p:cNvGrpSpPr/>
          <p:nvPr/>
        </p:nvGrpSpPr>
        <p:grpSpPr>
          <a:xfrm>
            <a:off x="6601643" y="1844824"/>
            <a:ext cx="936104" cy="844004"/>
            <a:chOff x="3720691" y="2824413"/>
            <a:chExt cx="1341120" cy="1209172"/>
          </a:xfrm>
        </p:grpSpPr>
        <p:sp>
          <p:nvSpPr>
            <p:cNvPr id="95"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cxnSp>
        <p:nvCxnSpPr>
          <p:cNvPr id="97" name="直接连接符 96"/>
          <p:cNvCxnSpPr/>
          <p:nvPr/>
        </p:nvCxnSpPr>
        <p:spPr>
          <a:xfrm>
            <a:off x="6778184" y="2857797"/>
            <a:ext cx="3428191" cy="0"/>
          </a:xfrm>
          <a:prstGeom prst="line">
            <a:avLst/>
          </a:prstGeom>
          <a:ln>
            <a:solidFill>
              <a:srgbClr val="202A36"/>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98" name="TextBox 498"/>
          <p:cNvSpPr txBox="1"/>
          <p:nvPr/>
        </p:nvSpPr>
        <p:spPr>
          <a:xfrm>
            <a:off x="8671275" y="2426933"/>
            <a:ext cx="1569660" cy="369332"/>
          </a:xfrm>
          <a:prstGeom prst="rect">
            <a:avLst/>
          </a:prstGeom>
          <a:noFill/>
        </p:spPr>
        <p:txBody>
          <a:bodyPr wrap="none" rtlCol="0" anchor="ctr">
            <a:spAutoFit/>
          </a:bodyPr>
          <a:lstStyle/>
          <a:p>
            <a:pPr>
              <a:spcBef>
                <a:spcPct val="0"/>
              </a:spcBef>
              <a:buFont typeface="Arial" charset="0"/>
              <a:buNone/>
            </a:pP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99" name="TextBox 503"/>
          <p:cNvSpPr txBox="1"/>
          <p:nvPr/>
        </p:nvSpPr>
        <p:spPr>
          <a:xfrm>
            <a:off x="6652960" y="2947845"/>
            <a:ext cx="3731991" cy="625171"/>
          </a:xfrm>
          <a:prstGeom prst="rect">
            <a:avLst/>
          </a:prstGeom>
          <a:noFill/>
        </p:spPr>
        <p:txBody>
          <a:bodyPr wrap="square" rtlCol="0">
            <a:spAutoFit/>
          </a:bodyPr>
          <a:lstStyle/>
          <a:p>
            <a:pPr>
              <a:lnSpc>
                <a:spcPct val="130000"/>
              </a:lnSpc>
            </a:pP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a:t>
            </a:r>
            <a:r>
              <a:rPr lang="zh-CN" altLang="en-US" sz="1400" dirty="0" smtClean="0">
                <a:solidFill>
                  <a:schemeClr val="tx1">
                    <a:lumMod val="50000"/>
                    <a:lumOff val="50000"/>
                  </a:schemeClr>
                </a:solidFill>
                <a:latin typeface="微软雅黑" pitchFamily="34" charset="-122"/>
                <a:ea typeface="微软雅黑" pitchFamily="34" charset="-122"/>
              </a:rPr>
              <a:t>粘贴</a:t>
            </a:r>
            <a:r>
              <a:rPr lang="zh-CN" altLang="en-US" sz="1400" dirty="0" smtClean="0">
                <a:solidFill>
                  <a:schemeClr val="tx1">
                    <a:lumMod val="50000"/>
                    <a:lumOff val="50000"/>
                  </a:schemeClr>
                </a:solidFill>
                <a:latin typeface="微软雅黑" pitchFamily="34" charset="-122"/>
                <a:ea typeface="微软雅黑" pitchFamily="34" charset="-122"/>
                <a:sym typeface="微软雅黑" pitchFamily="34" charset="-122"/>
              </a:rPr>
              <a:t>。</a:t>
            </a:r>
            <a:endParaRPr lang="zh-CN" altLang="en-US" sz="1400" dirty="0">
              <a:solidFill>
                <a:schemeClr val="tx1">
                  <a:lumMod val="50000"/>
                  <a:lumOff val="50000"/>
                </a:schemeClr>
              </a:solidFill>
              <a:latin typeface="微软雅黑" pitchFamily="34" charset="-122"/>
              <a:ea typeface="微软雅黑" pitchFamily="34" charset="-122"/>
            </a:endParaRPr>
          </a:p>
        </p:txBody>
      </p:sp>
      <p:grpSp>
        <p:nvGrpSpPr>
          <p:cNvPr id="101" name="组合 100"/>
          <p:cNvGrpSpPr/>
          <p:nvPr/>
        </p:nvGrpSpPr>
        <p:grpSpPr>
          <a:xfrm>
            <a:off x="6601643" y="3933056"/>
            <a:ext cx="936104" cy="844004"/>
            <a:chOff x="3720691" y="2824413"/>
            <a:chExt cx="1341120" cy="1209172"/>
          </a:xfrm>
        </p:grpSpPr>
        <p:sp>
          <p:nvSpPr>
            <p:cNvPr id="102"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03"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cxnSp>
        <p:nvCxnSpPr>
          <p:cNvPr id="104" name="直接连接符 103"/>
          <p:cNvCxnSpPr/>
          <p:nvPr/>
        </p:nvCxnSpPr>
        <p:spPr>
          <a:xfrm>
            <a:off x="6778184" y="4946029"/>
            <a:ext cx="3428191" cy="0"/>
          </a:xfrm>
          <a:prstGeom prst="line">
            <a:avLst/>
          </a:prstGeom>
          <a:ln>
            <a:solidFill>
              <a:srgbClr val="202A36"/>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105" name="TextBox 498"/>
          <p:cNvSpPr txBox="1"/>
          <p:nvPr/>
        </p:nvSpPr>
        <p:spPr>
          <a:xfrm>
            <a:off x="8671275" y="4515165"/>
            <a:ext cx="1569660" cy="369332"/>
          </a:xfrm>
          <a:prstGeom prst="rect">
            <a:avLst/>
          </a:prstGeom>
          <a:noFill/>
        </p:spPr>
        <p:txBody>
          <a:bodyPr wrap="none" rtlCol="0" anchor="ctr">
            <a:spAutoFit/>
          </a:bodyPr>
          <a:lstStyle/>
          <a:p>
            <a:pPr>
              <a:spcBef>
                <a:spcPct val="0"/>
              </a:spcBef>
              <a:buFont typeface="Arial" charset="0"/>
              <a:buNone/>
            </a:pP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06" name="TextBox 503"/>
          <p:cNvSpPr txBox="1"/>
          <p:nvPr/>
        </p:nvSpPr>
        <p:spPr>
          <a:xfrm>
            <a:off x="6652960" y="5036077"/>
            <a:ext cx="3731991" cy="625171"/>
          </a:xfrm>
          <a:prstGeom prst="rect">
            <a:avLst/>
          </a:prstGeom>
          <a:noFill/>
        </p:spPr>
        <p:txBody>
          <a:bodyPr wrap="square" rtlCol="0">
            <a:spAutoFit/>
          </a:bodyPr>
          <a:lstStyle/>
          <a:p>
            <a:pPr>
              <a:lnSpc>
                <a:spcPct val="130000"/>
              </a:lnSpc>
            </a:pP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a:t>
            </a:r>
            <a:r>
              <a:rPr lang="zh-CN" altLang="en-US" sz="1400" dirty="0" smtClean="0">
                <a:solidFill>
                  <a:schemeClr val="tx1">
                    <a:lumMod val="50000"/>
                    <a:lumOff val="50000"/>
                  </a:schemeClr>
                </a:solidFill>
                <a:latin typeface="微软雅黑" pitchFamily="34" charset="-122"/>
                <a:ea typeface="微软雅黑" pitchFamily="34" charset="-122"/>
              </a:rPr>
              <a:t>粘贴</a:t>
            </a:r>
            <a:r>
              <a:rPr lang="zh-CN" altLang="en-US" sz="1400" dirty="0" smtClean="0">
                <a:solidFill>
                  <a:schemeClr val="tx1">
                    <a:lumMod val="50000"/>
                    <a:lumOff val="50000"/>
                  </a:schemeClr>
                </a:solidFill>
                <a:latin typeface="微软雅黑" pitchFamily="34" charset="-122"/>
                <a:ea typeface="微软雅黑" pitchFamily="34" charset="-122"/>
                <a:sym typeface="微软雅黑" pitchFamily="34" charset="-122"/>
              </a:rPr>
              <a:t>。</a:t>
            </a:r>
            <a:endParaRPr lang="zh-CN" altLang="en-US" sz="1400" dirty="0">
              <a:solidFill>
                <a:schemeClr val="tx1">
                  <a:lumMod val="50000"/>
                  <a:lumOff val="50000"/>
                </a:schemeClr>
              </a:solidFill>
              <a:latin typeface="微软雅黑" pitchFamily="34" charset="-122"/>
              <a:ea typeface="微软雅黑" pitchFamily="34" charset="-122"/>
            </a:endParaRPr>
          </a:p>
        </p:txBody>
      </p:sp>
      <p:sp>
        <p:nvSpPr>
          <p:cNvPr id="111" name="TextBox 110"/>
          <p:cNvSpPr txBox="1"/>
          <p:nvPr/>
        </p:nvSpPr>
        <p:spPr>
          <a:xfrm>
            <a:off x="2540248" y="1916004"/>
            <a:ext cx="377796" cy="707886"/>
          </a:xfrm>
          <a:prstGeom prst="rect">
            <a:avLst/>
          </a:prstGeom>
          <a:noFill/>
        </p:spPr>
        <p:txBody>
          <a:bodyPr wrap="square" rtlCol="0">
            <a:spAutoFit/>
          </a:bodyPr>
          <a:lstStyle/>
          <a:p>
            <a:r>
              <a:rPr lang="en-US" altLang="zh-CN" sz="4000" b="1" dirty="0" smtClean="0">
                <a:solidFill>
                  <a:srgbClr val="C00000"/>
                </a:solidFill>
                <a:latin typeface="微软雅黑" pitchFamily="34" charset="-122"/>
                <a:ea typeface="微软雅黑" pitchFamily="34" charset="-122"/>
              </a:rPr>
              <a:t>1</a:t>
            </a:r>
            <a:endParaRPr lang="zh-CN" altLang="en-US" sz="4000" b="1" dirty="0">
              <a:solidFill>
                <a:srgbClr val="C00000"/>
              </a:solidFill>
              <a:latin typeface="微软雅黑" pitchFamily="34" charset="-122"/>
              <a:ea typeface="微软雅黑" pitchFamily="34" charset="-122"/>
            </a:endParaRPr>
          </a:p>
        </p:txBody>
      </p:sp>
      <p:sp>
        <p:nvSpPr>
          <p:cNvPr id="112" name="TextBox 111"/>
          <p:cNvSpPr txBox="1"/>
          <p:nvPr/>
        </p:nvSpPr>
        <p:spPr>
          <a:xfrm>
            <a:off x="2529026" y="4004236"/>
            <a:ext cx="377796" cy="707886"/>
          </a:xfrm>
          <a:prstGeom prst="rect">
            <a:avLst/>
          </a:prstGeom>
          <a:noFill/>
        </p:spPr>
        <p:txBody>
          <a:bodyPr wrap="square" rtlCol="0">
            <a:spAutoFit/>
          </a:bodyPr>
          <a:lstStyle/>
          <a:p>
            <a:r>
              <a:rPr lang="en-US" altLang="zh-CN" sz="4000" b="1" dirty="0" smtClean="0">
                <a:solidFill>
                  <a:srgbClr val="C00000"/>
                </a:solidFill>
                <a:latin typeface="微软雅黑" pitchFamily="34" charset="-122"/>
                <a:ea typeface="微软雅黑" pitchFamily="34" charset="-122"/>
              </a:rPr>
              <a:t>2</a:t>
            </a:r>
            <a:endParaRPr lang="zh-CN" altLang="en-US" sz="4000" b="1" dirty="0">
              <a:solidFill>
                <a:srgbClr val="C00000"/>
              </a:solidFill>
              <a:latin typeface="微软雅黑" pitchFamily="34" charset="-122"/>
              <a:ea typeface="微软雅黑" pitchFamily="34" charset="-122"/>
            </a:endParaRPr>
          </a:p>
        </p:txBody>
      </p:sp>
      <p:sp>
        <p:nvSpPr>
          <p:cNvPr id="113" name="TextBox 112"/>
          <p:cNvSpPr txBox="1"/>
          <p:nvPr/>
        </p:nvSpPr>
        <p:spPr>
          <a:xfrm>
            <a:off x="6817297" y="4020672"/>
            <a:ext cx="377796" cy="707886"/>
          </a:xfrm>
          <a:prstGeom prst="rect">
            <a:avLst/>
          </a:prstGeom>
          <a:noFill/>
        </p:spPr>
        <p:txBody>
          <a:bodyPr wrap="square" rtlCol="0">
            <a:spAutoFit/>
          </a:bodyPr>
          <a:lstStyle/>
          <a:p>
            <a:r>
              <a:rPr lang="en-US" altLang="zh-CN" sz="4000" b="1" dirty="0" smtClean="0">
                <a:solidFill>
                  <a:srgbClr val="C00000"/>
                </a:solidFill>
                <a:latin typeface="微软雅黑" pitchFamily="34" charset="-122"/>
                <a:ea typeface="微软雅黑" pitchFamily="34" charset="-122"/>
              </a:rPr>
              <a:t>4</a:t>
            </a:r>
            <a:endParaRPr lang="zh-CN" altLang="en-US" sz="4000" b="1" dirty="0">
              <a:solidFill>
                <a:srgbClr val="C00000"/>
              </a:solidFill>
              <a:latin typeface="微软雅黑" pitchFamily="34" charset="-122"/>
              <a:ea typeface="微软雅黑" pitchFamily="34" charset="-122"/>
            </a:endParaRPr>
          </a:p>
        </p:txBody>
      </p:sp>
      <p:sp>
        <p:nvSpPr>
          <p:cNvPr id="114" name="TextBox 113"/>
          <p:cNvSpPr txBox="1"/>
          <p:nvPr/>
        </p:nvSpPr>
        <p:spPr>
          <a:xfrm>
            <a:off x="6846637" y="1916342"/>
            <a:ext cx="377796" cy="707886"/>
          </a:xfrm>
          <a:prstGeom prst="rect">
            <a:avLst/>
          </a:prstGeom>
          <a:noFill/>
        </p:spPr>
        <p:txBody>
          <a:bodyPr wrap="square" rtlCol="0">
            <a:spAutoFit/>
          </a:bodyPr>
          <a:lstStyle/>
          <a:p>
            <a:r>
              <a:rPr lang="en-US" altLang="zh-CN" sz="4000" b="1" dirty="0" smtClean="0">
                <a:solidFill>
                  <a:srgbClr val="C00000"/>
                </a:solidFill>
                <a:latin typeface="微软雅黑" pitchFamily="34" charset="-122"/>
                <a:ea typeface="微软雅黑" pitchFamily="34" charset="-122"/>
              </a:rPr>
              <a:t>3</a:t>
            </a:r>
            <a:endParaRPr lang="zh-CN" altLang="en-US" sz="4000" b="1" dirty="0">
              <a:solidFill>
                <a:srgbClr val="C00000"/>
              </a:solidFill>
              <a:latin typeface="微软雅黑" pitchFamily="34" charset="-122"/>
              <a:ea typeface="微软雅黑" pitchFamily="34" charset="-122"/>
            </a:endParaRPr>
          </a:p>
        </p:txBody>
      </p:sp>
      <p:grpSp>
        <p:nvGrpSpPr>
          <p:cNvPr id="39" name="组合 38"/>
          <p:cNvGrpSpPr/>
          <p:nvPr/>
        </p:nvGrpSpPr>
        <p:grpSpPr>
          <a:xfrm>
            <a:off x="355600" y="317500"/>
            <a:ext cx="11328400" cy="596900"/>
            <a:chOff x="355600" y="317500"/>
            <a:chExt cx="11328400" cy="596900"/>
          </a:xfrm>
        </p:grpSpPr>
        <p:cxnSp>
          <p:nvCxnSpPr>
            <p:cNvPr id="40" name="直接连接符 4"/>
            <p:cNvCxnSpPr>
              <a:cxnSpLocks noChangeShapeType="1"/>
            </p:cNvCxnSpPr>
            <p:nvPr/>
          </p:nvCxnSpPr>
          <p:spPr bwMode="auto">
            <a:xfrm>
              <a:off x="355600" y="914400"/>
              <a:ext cx="11328400" cy="0"/>
            </a:xfrm>
            <a:prstGeom prst="line">
              <a:avLst/>
            </a:prstGeom>
            <a:noFill/>
            <a:ln w="28575">
              <a:solidFill>
                <a:schemeClr val="bg1">
                  <a:lumMod val="50000"/>
                </a:schemeClr>
              </a:solidFill>
              <a:round/>
              <a:headEnd/>
              <a:tailEnd/>
            </a:ln>
            <a:extLst>
              <a:ext uri="{909E8E84-426E-40DD-AFC4-6F175D3DCCD1}">
                <a14:hiddenFill xmlns:a14="http://schemas.microsoft.com/office/drawing/2010/main">
                  <a:noFill/>
                </a14:hiddenFill>
              </a:ext>
            </a:extLst>
          </p:spPr>
        </p:cxnSp>
        <p:sp>
          <p:nvSpPr>
            <p:cNvPr id="41" name="圆角矩形 5"/>
            <p:cNvSpPr>
              <a:spLocks noChangeArrowheads="1"/>
            </p:cNvSpPr>
            <p:nvPr/>
          </p:nvSpPr>
          <p:spPr bwMode="auto">
            <a:xfrm>
              <a:off x="10147300" y="317500"/>
              <a:ext cx="1536700" cy="495300"/>
            </a:xfrm>
            <a:prstGeom prst="roundRect">
              <a:avLst>
                <a:gd name="adj" fmla="val 16667"/>
              </a:avLst>
            </a:prstGeom>
            <a:solidFill>
              <a:srgbClr val="C00000"/>
            </a:solidFill>
            <a:ln>
              <a:noFill/>
            </a:ln>
            <a:extLst/>
          </p:spPr>
          <p:txBody>
            <a:bodyPr anchor="ctr"/>
            <a:lstStyle/>
            <a:p>
              <a:pPr algn="ctr">
                <a:buFont typeface="Arial" pitchFamily="34" charset="0"/>
                <a:buNone/>
              </a:pPr>
              <a:r>
                <a:rPr lang="zh-CN" altLang="en-US" b="1" dirty="0" smtClean="0">
                  <a:solidFill>
                    <a:srgbClr val="FFFFFF"/>
                  </a:solidFill>
                  <a:latin typeface="微软雅黑" pitchFamily="34" charset="-122"/>
                  <a:ea typeface="微软雅黑" pitchFamily="34" charset="-122"/>
                </a:rPr>
                <a:t>加入描述</a:t>
              </a:r>
              <a:endParaRPr lang="zh-CN" altLang="en-US" b="1" dirty="0">
                <a:solidFill>
                  <a:srgbClr val="FFFFFF"/>
                </a:solidFill>
                <a:latin typeface="微软雅黑" pitchFamily="34" charset="-122"/>
                <a:ea typeface="微软雅黑" pitchFamily="34" charset="-122"/>
              </a:endParaRPr>
            </a:p>
          </p:txBody>
        </p:sp>
        <p:sp>
          <p:nvSpPr>
            <p:cNvPr id="42" name="文本框 12"/>
            <p:cNvSpPr txBox="1">
              <a:spLocks noChangeArrowheads="1"/>
            </p:cNvSpPr>
            <p:nvPr/>
          </p:nvSpPr>
          <p:spPr bwMode="auto">
            <a:xfrm>
              <a:off x="774700" y="407988"/>
              <a:ext cx="21558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b="1" dirty="0">
                  <a:solidFill>
                    <a:schemeClr val="bg1">
                      <a:lumMod val="50000"/>
                    </a:schemeClr>
                  </a:solidFill>
                  <a:latin typeface="微软雅黑" pitchFamily="34" charset="-122"/>
                  <a:ea typeface="微软雅黑" pitchFamily="34" charset="-122"/>
                </a:rPr>
                <a:t>单击此处添加标题</a:t>
              </a:r>
            </a:p>
          </p:txBody>
        </p:sp>
        <p:sp>
          <p:nvSpPr>
            <p:cNvPr id="43" name="等腰三角形 42"/>
            <p:cNvSpPr/>
            <p:nvPr/>
          </p:nvSpPr>
          <p:spPr>
            <a:xfrm rot="5400000">
              <a:off x="482600" y="488950"/>
              <a:ext cx="261493" cy="225425"/>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072457770"/>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par>
                                <p:cTn id="8" presetID="2" presetClass="entr" presetSubtype="8" fill="hold" nodeType="withEffect">
                                  <p:stCondLst>
                                    <p:cond delay="750"/>
                                  </p:stCondLst>
                                  <p:childTnLst>
                                    <p:set>
                                      <p:cBhvr>
                                        <p:cTn id="9" dur="1" fill="hold">
                                          <p:stCondLst>
                                            <p:cond delay="0"/>
                                          </p:stCondLst>
                                        </p:cTn>
                                        <p:tgtEl>
                                          <p:spTgt spid="80"/>
                                        </p:tgtEl>
                                        <p:attrNameLst>
                                          <p:attrName>style.visibility</p:attrName>
                                        </p:attrNameLst>
                                      </p:cBhvr>
                                      <p:to>
                                        <p:strVal val="visible"/>
                                      </p:to>
                                    </p:set>
                                    <p:anim calcmode="lin" valueType="num">
                                      <p:cBhvr additive="base">
                                        <p:cTn id="10" dur="500" fill="hold"/>
                                        <p:tgtEl>
                                          <p:spTgt spid="80"/>
                                        </p:tgtEl>
                                        <p:attrNameLst>
                                          <p:attrName>ppt_x</p:attrName>
                                        </p:attrNameLst>
                                      </p:cBhvr>
                                      <p:tavLst>
                                        <p:tav tm="0">
                                          <p:val>
                                            <p:strVal val="0-#ppt_w/2"/>
                                          </p:val>
                                        </p:tav>
                                        <p:tav tm="100000">
                                          <p:val>
                                            <p:strVal val="#ppt_x"/>
                                          </p:val>
                                        </p:tav>
                                      </p:tavLst>
                                    </p:anim>
                                    <p:anim calcmode="lin" valueType="num">
                                      <p:cBhvr additive="base">
                                        <p:cTn id="11" dur="500" fill="hold"/>
                                        <p:tgtEl>
                                          <p:spTgt spid="80"/>
                                        </p:tgtEl>
                                        <p:attrNameLst>
                                          <p:attrName>ppt_y</p:attrName>
                                        </p:attrNameLst>
                                      </p:cBhvr>
                                      <p:tavLst>
                                        <p:tav tm="0">
                                          <p:val>
                                            <p:strVal val="#ppt_y"/>
                                          </p:val>
                                        </p:tav>
                                        <p:tav tm="100000">
                                          <p:val>
                                            <p:strVal val="#ppt_y"/>
                                          </p:val>
                                        </p:tav>
                                      </p:tavLst>
                                    </p:anim>
                                  </p:childTnLst>
                                </p:cTn>
                              </p:par>
                            </p:childTnLst>
                          </p:cTn>
                        </p:par>
                        <p:par>
                          <p:cTn id="12" fill="hold">
                            <p:stCondLst>
                              <p:cond delay="1250"/>
                            </p:stCondLst>
                            <p:childTnLst>
                              <p:par>
                                <p:cTn id="13" presetID="42" presetClass="entr" presetSubtype="0" fill="hold" grpId="0" nodeType="afterEffect">
                                  <p:stCondLst>
                                    <p:cond delay="0"/>
                                  </p:stCondLst>
                                  <p:childTnLst>
                                    <p:set>
                                      <p:cBhvr>
                                        <p:cTn id="14" dur="1" fill="hold">
                                          <p:stCondLst>
                                            <p:cond delay="0"/>
                                          </p:stCondLst>
                                        </p:cTn>
                                        <p:tgtEl>
                                          <p:spTgt spid="111"/>
                                        </p:tgtEl>
                                        <p:attrNameLst>
                                          <p:attrName>style.visibility</p:attrName>
                                        </p:attrNameLst>
                                      </p:cBhvr>
                                      <p:to>
                                        <p:strVal val="visible"/>
                                      </p:to>
                                    </p:set>
                                    <p:animEffect transition="in" filter="fade">
                                      <p:cBhvr>
                                        <p:cTn id="15" dur="1000"/>
                                        <p:tgtEl>
                                          <p:spTgt spid="111"/>
                                        </p:tgtEl>
                                      </p:cBhvr>
                                    </p:animEffect>
                                    <p:anim calcmode="lin" valueType="num">
                                      <p:cBhvr>
                                        <p:cTn id="16" dur="1000" fill="hold"/>
                                        <p:tgtEl>
                                          <p:spTgt spid="111"/>
                                        </p:tgtEl>
                                        <p:attrNameLst>
                                          <p:attrName>ppt_x</p:attrName>
                                        </p:attrNameLst>
                                      </p:cBhvr>
                                      <p:tavLst>
                                        <p:tav tm="0">
                                          <p:val>
                                            <p:strVal val="#ppt_x"/>
                                          </p:val>
                                        </p:tav>
                                        <p:tav tm="100000">
                                          <p:val>
                                            <p:strVal val="#ppt_x"/>
                                          </p:val>
                                        </p:tav>
                                      </p:tavLst>
                                    </p:anim>
                                    <p:anim calcmode="lin" valueType="num">
                                      <p:cBhvr>
                                        <p:cTn id="17" dur="1000" fill="hold"/>
                                        <p:tgtEl>
                                          <p:spTgt spid="111"/>
                                        </p:tgtEl>
                                        <p:attrNameLst>
                                          <p:attrName>ppt_y</p:attrName>
                                        </p:attrNameLst>
                                      </p:cBhvr>
                                      <p:tavLst>
                                        <p:tav tm="0">
                                          <p:val>
                                            <p:strVal val="#ppt_y+.1"/>
                                          </p:val>
                                        </p:tav>
                                        <p:tav tm="100000">
                                          <p:val>
                                            <p:strVal val="#ppt_y"/>
                                          </p:val>
                                        </p:tav>
                                      </p:tavLst>
                                    </p:anim>
                                  </p:childTnLst>
                                </p:cTn>
                              </p:par>
                            </p:childTnLst>
                          </p:cTn>
                        </p:par>
                        <p:par>
                          <p:cTn id="18" fill="hold">
                            <p:stCondLst>
                              <p:cond delay="2250"/>
                            </p:stCondLst>
                            <p:childTnLst>
                              <p:par>
                                <p:cTn id="19" presetID="22" presetClass="entr" presetSubtype="8" fill="hold" nodeType="afterEffect">
                                  <p:stCondLst>
                                    <p:cond delay="0"/>
                                  </p:stCondLst>
                                  <p:childTnLst>
                                    <p:set>
                                      <p:cBhvr>
                                        <p:cTn id="20" dur="1" fill="hold">
                                          <p:stCondLst>
                                            <p:cond delay="0"/>
                                          </p:stCondLst>
                                        </p:cTn>
                                        <p:tgtEl>
                                          <p:spTgt spid="84"/>
                                        </p:tgtEl>
                                        <p:attrNameLst>
                                          <p:attrName>style.visibility</p:attrName>
                                        </p:attrNameLst>
                                      </p:cBhvr>
                                      <p:to>
                                        <p:strVal val="visible"/>
                                      </p:to>
                                    </p:set>
                                    <p:animEffect transition="in" filter="wipe(left)">
                                      <p:cBhvr>
                                        <p:cTn id="21" dur="500"/>
                                        <p:tgtEl>
                                          <p:spTgt spid="84"/>
                                        </p:tgtEl>
                                      </p:cBhvr>
                                    </p:animEffect>
                                  </p:childTnLst>
                                </p:cTn>
                              </p:par>
                            </p:childTnLst>
                          </p:cTn>
                        </p:par>
                        <p:par>
                          <p:cTn id="22" fill="hold">
                            <p:stCondLst>
                              <p:cond delay="2750"/>
                            </p:stCondLst>
                            <p:childTnLst>
                              <p:par>
                                <p:cTn id="23" presetID="12" presetClass="entr" presetSubtype="4" fill="hold" grpId="0" nodeType="afterEffect">
                                  <p:stCondLst>
                                    <p:cond delay="0"/>
                                  </p:stCondLst>
                                  <p:iterate type="lt">
                                    <p:tmPct val="50000"/>
                                  </p:iterate>
                                  <p:childTnLst>
                                    <p:set>
                                      <p:cBhvr>
                                        <p:cTn id="24" dur="1" fill="hold">
                                          <p:stCondLst>
                                            <p:cond delay="0"/>
                                          </p:stCondLst>
                                        </p:cTn>
                                        <p:tgtEl>
                                          <p:spTgt spid="85"/>
                                        </p:tgtEl>
                                        <p:attrNameLst>
                                          <p:attrName>style.visibility</p:attrName>
                                        </p:attrNameLst>
                                      </p:cBhvr>
                                      <p:to>
                                        <p:strVal val="visible"/>
                                      </p:to>
                                    </p:set>
                                    <p:anim calcmode="lin" valueType="num">
                                      <p:cBhvr additive="base">
                                        <p:cTn id="25" dur="300"/>
                                        <p:tgtEl>
                                          <p:spTgt spid="85"/>
                                        </p:tgtEl>
                                        <p:attrNameLst>
                                          <p:attrName>ppt_y</p:attrName>
                                        </p:attrNameLst>
                                      </p:cBhvr>
                                      <p:tavLst>
                                        <p:tav tm="0">
                                          <p:val>
                                            <p:strVal val="#ppt_y+#ppt_h*1.125000"/>
                                          </p:val>
                                        </p:tav>
                                        <p:tav tm="100000">
                                          <p:val>
                                            <p:strVal val="#ppt_y"/>
                                          </p:val>
                                        </p:tav>
                                      </p:tavLst>
                                    </p:anim>
                                    <p:animEffect transition="in" filter="wipe(up)">
                                      <p:cBhvr>
                                        <p:cTn id="26" dur="300"/>
                                        <p:tgtEl>
                                          <p:spTgt spid="85"/>
                                        </p:tgtEl>
                                      </p:cBhvr>
                                    </p:animEffect>
                                  </p:childTnLst>
                                </p:cTn>
                              </p:par>
                              <p:par>
                                <p:cTn id="27" presetID="10" presetClass="entr" presetSubtype="0" fill="hold" grpId="0" nodeType="withEffect">
                                  <p:stCondLst>
                                    <p:cond delay="1000"/>
                                  </p:stCondLst>
                                  <p:iterate type="lt">
                                    <p:tmPct val="10000"/>
                                  </p:iterate>
                                  <p:childTnLst>
                                    <p:set>
                                      <p:cBhvr>
                                        <p:cTn id="28" dur="1" fill="hold">
                                          <p:stCondLst>
                                            <p:cond delay="0"/>
                                          </p:stCondLst>
                                        </p:cTn>
                                        <p:tgtEl>
                                          <p:spTgt spid="86"/>
                                        </p:tgtEl>
                                        <p:attrNameLst>
                                          <p:attrName>style.visibility</p:attrName>
                                        </p:attrNameLst>
                                      </p:cBhvr>
                                      <p:to>
                                        <p:strVal val="visible"/>
                                      </p:to>
                                    </p:set>
                                    <p:animEffect transition="in" filter="fade">
                                      <p:cBhvr>
                                        <p:cTn id="29" dur="100"/>
                                        <p:tgtEl>
                                          <p:spTgt spid="86"/>
                                        </p:tgtEl>
                                      </p:cBhvr>
                                    </p:animEffect>
                                  </p:childTnLst>
                                </p:cTn>
                              </p:par>
                              <p:par>
                                <p:cTn id="30" presetID="2" presetClass="entr" presetSubtype="8" fill="hold" nodeType="withEffect">
                                  <p:stCondLst>
                                    <p:cond delay="750"/>
                                  </p:stCondLst>
                                  <p:childTnLst>
                                    <p:set>
                                      <p:cBhvr>
                                        <p:cTn id="31" dur="1" fill="hold">
                                          <p:stCondLst>
                                            <p:cond delay="0"/>
                                          </p:stCondLst>
                                        </p:cTn>
                                        <p:tgtEl>
                                          <p:spTgt spid="87"/>
                                        </p:tgtEl>
                                        <p:attrNameLst>
                                          <p:attrName>style.visibility</p:attrName>
                                        </p:attrNameLst>
                                      </p:cBhvr>
                                      <p:to>
                                        <p:strVal val="visible"/>
                                      </p:to>
                                    </p:set>
                                    <p:anim calcmode="lin" valueType="num">
                                      <p:cBhvr additive="base">
                                        <p:cTn id="32" dur="500" fill="hold"/>
                                        <p:tgtEl>
                                          <p:spTgt spid="87"/>
                                        </p:tgtEl>
                                        <p:attrNameLst>
                                          <p:attrName>ppt_x</p:attrName>
                                        </p:attrNameLst>
                                      </p:cBhvr>
                                      <p:tavLst>
                                        <p:tav tm="0">
                                          <p:val>
                                            <p:strVal val="0-#ppt_w/2"/>
                                          </p:val>
                                        </p:tav>
                                        <p:tav tm="100000">
                                          <p:val>
                                            <p:strVal val="#ppt_x"/>
                                          </p:val>
                                        </p:tav>
                                      </p:tavLst>
                                    </p:anim>
                                    <p:anim calcmode="lin" valueType="num">
                                      <p:cBhvr additive="base">
                                        <p:cTn id="33" dur="500" fill="hold"/>
                                        <p:tgtEl>
                                          <p:spTgt spid="87"/>
                                        </p:tgtEl>
                                        <p:attrNameLst>
                                          <p:attrName>ppt_y</p:attrName>
                                        </p:attrNameLst>
                                      </p:cBhvr>
                                      <p:tavLst>
                                        <p:tav tm="0">
                                          <p:val>
                                            <p:strVal val="#ppt_y"/>
                                          </p:val>
                                        </p:tav>
                                        <p:tav tm="100000">
                                          <p:val>
                                            <p:strVal val="#ppt_y"/>
                                          </p:val>
                                        </p:tav>
                                      </p:tavLst>
                                    </p:anim>
                                  </p:childTnLst>
                                </p:cTn>
                              </p:par>
                            </p:childTnLst>
                          </p:cTn>
                        </p:par>
                        <p:par>
                          <p:cTn id="34" fill="hold">
                            <p:stCondLst>
                              <p:cond delay="4140"/>
                            </p:stCondLst>
                            <p:childTnLst>
                              <p:par>
                                <p:cTn id="35" presetID="42" presetClass="entr" presetSubtype="0" fill="hold" grpId="0" nodeType="afterEffect">
                                  <p:stCondLst>
                                    <p:cond delay="0"/>
                                  </p:stCondLst>
                                  <p:childTnLst>
                                    <p:set>
                                      <p:cBhvr>
                                        <p:cTn id="36" dur="1" fill="hold">
                                          <p:stCondLst>
                                            <p:cond delay="0"/>
                                          </p:stCondLst>
                                        </p:cTn>
                                        <p:tgtEl>
                                          <p:spTgt spid="112"/>
                                        </p:tgtEl>
                                        <p:attrNameLst>
                                          <p:attrName>style.visibility</p:attrName>
                                        </p:attrNameLst>
                                      </p:cBhvr>
                                      <p:to>
                                        <p:strVal val="visible"/>
                                      </p:to>
                                    </p:set>
                                    <p:animEffect transition="in" filter="fade">
                                      <p:cBhvr>
                                        <p:cTn id="37" dur="1000"/>
                                        <p:tgtEl>
                                          <p:spTgt spid="112"/>
                                        </p:tgtEl>
                                      </p:cBhvr>
                                    </p:animEffect>
                                    <p:anim calcmode="lin" valueType="num">
                                      <p:cBhvr>
                                        <p:cTn id="38" dur="1000" fill="hold"/>
                                        <p:tgtEl>
                                          <p:spTgt spid="112"/>
                                        </p:tgtEl>
                                        <p:attrNameLst>
                                          <p:attrName>ppt_x</p:attrName>
                                        </p:attrNameLst>
                                      </p:cBhvr>
                                      <p:tavLst>
                                        <p:tav tm="0">
                                          <p:val>
                                            <p:strVal val="#ppt_x"/>
                                          </p:val>
                                        </p:tav>
                                        <p:tav tm="100000">
                                          <p:val>
                                            <p:strVal val="#ppt_x"/>
                                          </p:val>
                                        </p:tav>
                                      </p:tavLst>
                                    </p:anim>
                                    <p:anim calcmode="lin" valueType="num">
                                      <p:cBhvr>
                                        <p:cTn id="39" dur="1000" fill="hold"/>
                                        <p:tgtEl>
                                          <p:spTgt spid="112"/>
                                        </p:tgtEl>
                                        <p:attrNameLst>
                                          <p:attrName>ppt_y</p:attrName>
                                        </p:attrNameLst>
                                      </p:cBhvr>
                                      <p:tavLst>
                                        <p:tav tm="0">
                                          <p:val>
                                            <p:strVal val="#ppt_y+.1"/>
                                          </p:val>
                                        </p:tav>
                                        <p:tav tm="100000">
                                          <p:val>
                                            <p:strVal val="#ppt_y"/>
                                          </p:val>
                                        </p:tav>
                                      </p:tavLst>
                                    </p:anim>
                                  </p:childTnLst>
                                </p:cTn>
                              </p:par>
                            </p:childTnLst>
                          </p:cTn>
                        </p:par>
                        <p:par>
                          <p:cTn id="40" fill="hold">
                            <p:stCondLst>
                              <p:cond delay="5140"/>
                            </p:stCondLst>
                            <p:childTnLst>
                              <p:par>
                                <p:cTn id="41" presetID="22" presetClass="entr" presetSubtype="8" fill="hold" nodeType="afterEffect">
                                  <p:stCondLst>
                                    <p:cond delay="0"/>
                                  </p:stCondLst>
                                  <p:childTnLst>
                                    <p:set>
                                      <p:cBhvr>
                                        <p:cTn id="42" dur="1" fill="hold">
                                          <p:stCondLst>
                                            <p:cond delay="0"/>
                                          </p:stCondLst>
                                        </p:cTn>
                                        <p:tgtEl>
                                          <p:spTgt spid="91"/>
                                        </p:tgtEl>
                                        <p:attrNameLst>
                                          <p:attrName>style.visibility</p:attrName>
                                        </p:attrNameLst>
                                      </p:cBhvr>
                                      <p:to>
                                        <p:strVal val="visible"/>
                                      </p:to>
                                    </p:set>
                                    <p:animEffect transition="in" filter="wipe(left)">
                                      <p:cBhvr>
                                        <p:cTn id="43" dur="500"/>
                                        <p:tgtEl>
                                          <p:spTgt spid="91"/>
                                        </p:tgtEl>
                                      </p:cBhvr>
                                    </p:animEffect>
                                  </p:childTnLst>
                                </p:cTn>
                              </p:par>
                            </p:childTnLst>
                          </p:cTn>
                        </p:par>
                        <p:par>
                          <p:cTn id="44" fill="hold">
                            <p:stCondLst>
                              <p:cond delay="5640"/>
                            </p:stCondLst>
                            <p:childTnLst>
                              <p:par>
                                <p:cTn id="45" presetID="12" presetClass="entr" presetSubtype="4" fill="hold" grpId="0" nodeType="afterEffect">
                                  <p:stCondLst>
                                    <p:cond delay="0"/>
                                  </p:stCondLst>
                                  <p:iterate type="lt">
                                    <p:tmPct val="50000"/>
                                  </p:iterate>
                                  <p:childTnLst>
                                    <p:set>
                                      <p:cBhvr>
                                        <p:cTn id="46" dur="1" fill="hold">
                                          <p:stCondLst>
                                            <p:cond delay="0"/>
                                          </p:stCondLst>
                                        </p:cTn>
                                        <p:tgtEl>
                                          <p:spTgt spid="92"/>
                                        </p:tgtEl>
                                        <p:attrNameLst>
                                          <p:attrName>style.visibility</p:attrName>
                                        </p:attrNameLst>
                                      </p:cBhvr>
                                      <p:to>
                                        <p:strVal val="visible"/>
                                      </p:to>
                                    </p:set>
                                    <p:anim calcmode="lin" valueType="num">
                                      <p:cBhvr additive="base">
                                        <p:cTn id="47" dur="300"/>
                                        <p:tgtEl>
                                          <p:spTgt spid="92"/>
                                        </p:tgtEl>
                                        <p:attrNameLst>
                                          <p:attrName>ppt_y</p:attrName>
                                        </p:attrNameLst>
                                      </p:cBhvr>
                                      <p:tavLst>
                                        <p:tav tm="0">
                                          <p:val>
                                            <p:strVal val="#ppt_y+#ppt_h*1.125000"/>
                                          </p:val>
                                        </p:tav>
                                        <p:tav tm="100000">
                                          <p:val>
                                            <p:strVal val="#ppt_y"/>
                                          </p:val>
                                        </p:tav>
                                      </p:tavLst>
                                    </p:anim>
                                    <p:animEffect transition="in" filter="wipe(up)">
                                      <p:cBhvr>
                                        <p:cTn id="48" dur="300"/>
                                        <p:tgtEl>
                                          <p:spTgt spid="92"/>
                                        </p:tgtEl>
                                      </p:cBhvr>
                                    </p:animEffect>
                                  </p:childTnLst>
                                </p:cTn>
                              </p:par>
                              <p:par>
                                <p:cTn id="49" presetID="10" presetClass="entr" presetSubtype="0" fill="hold" grpId="0" nodeType="withEffect">
                                  <p:stCondLst>
                                    <p:cond delay="1000"/>
                                  </p:stCondLst>
                                  <p:iterate type="lt">
                                    <p:tmPct val="10000"/>
                                  </p:iterate>
                                  <p:childTnLst>
                                    <p:set>
                                      <p:cBhvr>
                                        <p:cTn id="50" dur="1" fill="hold">
                                          <p:stCondLst>
                                            <p:cond delay="0"/>
                                          </p:stCondLst>
                                        </p:cTn>
                                        <p:tgtEl>
                                          <p:spTgt spid="93"/>
                                        </p:tgtEl>
                                        <p:attrNameLst>
                                          <p:attrName>style.visibility</p:attrName>
                                        </p:attrNameLst>
                                      </p:cBhvr>
                                      <p:to>
                                        <p:strVal val="visible"/>
                                      </p:to>
                                    </p:set>
                                    <p:animEffect transition="in" filter="fade">
                                      <p:cBhvr>
                                        <p:cTn id="51" dur="100"/>
                                        <p:tgtEl>
                                          <p:spTgt spid="93"/>
                                        </p:tgtEl>
                                      </p:cBhvr>
                                    </p:animEffect>
                                  </p:childTnLst>
                                </p:cTn>
                              </p:par>
                              <p:par>
                                <p:cTn id="52" presetID="2" presetClass="entr" presetSubtype="2" fill="hold" nodeType="withEffect">
                                  <p:stCondLst>
                                    <p:cond delay="750"/>
                                  </p:stCondLst>
                                  <p:childTnLst>
                                    <p:set>
                                      <p:cBhvr>
                                        <p:cTn id="53" dur="1" fill="hold">
                                          <p:stCondLst>
                                            <p:cond delay="0"/>
                                          </p:stCondLst>
                                        </p:cTn>
                                        <p:tgtEl>
                                          <p:spTgt spid="94"/>
                                        </p:tgtEl>
                                        <p:attrNameLst>
                                          <p:attrName>style.visibility</p:attrName>
                                        </p:attrNameLst>
                                      </p:cBhvr>
                                      <p:to>
                                        <p:strVal val="visible"/>
                                      </p:to>
                                    </p:set>
                                    <p:anim calcmode="lin" valueType="num">
                                      <p:cBhvr additive="base">
                                        <p:cTn id="54" dur="500" fill="hold"/>
                                        <p:tgtEl>
                                          <p:spTgt spid="94"/>
                                        </p:tgtEl>
                                        <p:attrNameLst>
                                          <p:attrName>ppt_x</p:attrName>
                                        </p:attrNameLst>
                                      </p:cBhvr>
                                      <p:tavLst>
                                        <p:tav tm="0">
                                          <p:val>
                                            <p:strVal val="1+#ppt_w/2"/>
                                          </p:val>
                                        </p:tav>
                                        <p:tav tm="100000">
                                          <p:val>
                                            <p:strVal val="#ppt_x"/>
                                          </p:val>
                                        </p:tav>
                                      </p:tavLst>
                                    </p:anim>
                                    <p:anim calcmode="lin" valueType="num">
                                      <p:cBhvr additive="base">
                                        <p:cTn id="55" dur="500" fill="hold"/>
                                        <p:tgtEl>
                                          <p:spTgt spid="94"/>
                                        </p:tgtEl>
                                        <p:attrNameLst>
                                          <p:attrName>ppt_y</p:attrName>
                                        </p:attrNameLst>
                                      </p:cBhvr>
                                      <p:tavLst>
                                        <p:tav tm="0">
                                          <p:val>
                                            <p:strVal val="#ppt_y"/>
                                          </p:val>
                                        </p:tav>
                                        <p:tav tm="100000">
                                          <p:val>
                                            <p:strVal val="#ppt_y"/>
                                          </p:val>
                                        </p:tav>
                                      </p:tavLst>
                                    </p:anim>
                                  </p:childTnLst>
                                </p:cTn>
                              </p:par>
                            </p:childTnLst>
                          </p:cTn>
                        </p:par>
                        <p:par>
                          <p:cTn id="56" fill="hold">
                            <p:stCondLst>
                              <p:cond delay="7030"/>
                            </p:stCondLst>
                            <p:childTnLst>
                              <p:par>
                                <p:cTn id="57" presetID="42" presetClass="entr" presetSubtype="0" fill="hold" grpId="0" nodeType="afterEffect">
                                  <p:stCondLst>
                                    <p:cond delay="0"/>
                                  </p:stCondLst>
                                  <p:childTnLst>
                                    <p:set>
                                      <p:cBhvr>
                                        <p:cTn id="58" dur="1" fill="hold">
                                          <p:stCondLst>
                                            <p:cond delay="0"/>
                                          </p:stCondLst>
                                        </p:cTn>
                                        <p:tgtEl>
                                          <p:spTgt spid="114"/>
                                        </p:tgtEl>
                                        <p:attrNameLst>
                                          <p:attrName>style.visibility</p:attrName>
                                        </p:attrNameLst>
                                      </p:cBhvr>
                                      <p:to>
                                        <p:strVal val="visible"/>
                                      </p:to>
                                    </p:set>
                                    <p:animEffect transition="in" filter="fade">
                                      <p:cBhvr>
                                        <p:cTn id="59" dur="1000"/>
                                        <p:tgtEl>
                                          <p:spTgt spid="114"/>
                                        </p:tgtEl>
                                      </p:cBhvr>
                                    </p:animEffect>
                                    <p:anim calcmode="lin" valueType="num">
                                      <p:cBhvr>
                                        <p:cTn id="60" dur="1000" fill="hold"/>
                                        <p:tgtEl>
                                          <p:spTgt spid="114"/>
                                        </p:tgtEl>
                                        <p:attrNameLst>
                                          <p:attrName>ppt_x</p:attrName>
                                        </p:attrNameLst>
                                      </p:cBhvr>
                                      <p:tavLst>
                                        <p:tav tm="0">
                                          <p:val>
                                            <p:strVal val="#ppt_x"/>
                                          </p:val>
                                        </p:tav>
                                        <p:tav tm="100000">
                                          <p:val>
                                            <p:strVal val="#ppt_x"/>
                                          </p:val>
                                        </p:tav>
                                      </p:tavLst>
                                    </p:anim>
                                    <p:anim calcmode="lin" valueType="num">
                                      <p:cBhvr>
                                        <p:cTn id="61" dur="1000" fill="hold"/>
                                        <p:tgtEl>
                                          <p:spTgt spid="114"/>
                                        </p:tgtEl>
                                        <p:attrNameLst>
                                          <p:attrName>ppt_y</p:attrName>
                                        </p:attrNameLst>
                                      </p:cBhvr>
                                      <p:tavLst>
                                        <p:tav tm="0">
                                          <p:val>
                                            <p:strVal val="#ppt_y+.1"/>
                                          </p:val>
                                        </p:tav>
                                        <p:tav tm="100000">
                                          <p:val>
                                            <p:strVal val="#ppt_y"/>
                                          </p:val>
                                        </p:tav>
                                      </p:tavLst>
                                    </p:anim>
                                  </p:childTnLst>
                                </p:cTn>
                              </p:par>
                            </p:childTnLst>
                          </p:cTn>
                        </p:par>
                        <p:par>
                          <p:cTn id="62" fill="hold">
                            <p:stCondLst>
                              <p:cond delay="8030"/>
                            </p:stCondLst>
                            <p:childTnLst>
                              <p:par>
                                <p:cTn id="63" presetID="22" presetClass="entr" presetSubtype="8" fill="hold" nodeType="afterEffect">
                                  <p:stCondLst>
                                    <p:cond delay="0"/>
                                  </p:stCondLst>
                                  <p:childTnLst>
                                    <p:set>
                                      <p:cBhvr>
                                        <p:cTn id="64" dur="1" fill="hold">
                                          <p:stCondLst>
                                            <p:cond delay="0"/>
                                          </p:stCondLst>
                                        </p:cTn>
                                        <p:tgtEl>
                                          <p:spTgt spid="97"/>
                                        </p:tgtEl>
                                        <p:attrNameLst>
                                          <p:attrName>style.visibility</p:attrName>
                                        </p:attrNameLst>
                                      </p:cBhvr>
                                      <p:to>
                                        <p:strVal val="visible"/>
                                      </p:to>
                                    </p:set>
                                    <p:animEffect transition="in" filter="wipe(left)">
                                      <p:cBhvr>
                                        <p:cTn id="65" dur="500"/>
                                        <p:tgtEl>
                                          <p:spTgt spid="97"/>
                                        </p:tgtEl>
                                      </p:cBhvr>
                                    </p:animEffect>
                                  </p:childTnLst>
                                </p:cTn>
                              </p:par>
                            </p:childTnLst>
                          </p:cTn>
                        </p:par>
                        <p:par>
                          <p:cTn id="66" fill="hold">
                            <p:stCondLst>
                              <p:cond delay="8530"/>
                            </p:stCondLst>
                            <p:childTnLst>
                              <p:par>
                                <p:cTn id="67" presetID="12" presetClass="entr" presetSubtype="4" fill="hold" grpId="0" nodeType="afterEffect">
                                  <p:stCondLst>
                                    <p:cond delay="0"/>
                                  </p:stCondLst>
                                  <p:iterate type="lt">
                                    <p:tmPct val="50000"/>
                                  </p:iterate>
                                  <p:childTnLst>
                                    <p:set>
                                      <p:cBhvr>
                                        <p:cTn id="68" dur="1" fill="hold">
                                          <p:stCondLst>
                                            <p:cond delay="0"/>
                                          </p:stCondLst>
                                        </p:cTn>
                                        <p:tgtEl>
                                          <p:spTgt spid="98"/>
                                        </p:tgtEl>
                                        <p:attrNameLst>
                                          <p:attrName>style.visibility</p:attrName>
                                        </p:attrNameLst>
                                      </p:cBhvr>
                                      <p:to>
                                        <p:strVal val="visible"/>
                                      </p:to>
                                    </p:set>
                                    <p:anim calcmode="lin" valueType="num">
                                      <p:cBhvr additive="base">
                                        <p:cTn id="69" dur="300"/>
                                        <p:tgtEl>
                                          <p:spTgt spid="98"/>
                                        </p:tgtEl>
                                        <p:attrNameLst>
                                          <p:attrName>ppt_y</p:attrName>
                                        </p:attrNameLst>
                                      </p:cBhvr>
                                      <p:tavLst>
                                        <p:tav tm="0">
                                          <p:val>
                                            <p:strVal val="#ppt_y+#ppt_h*1.125000"/>
                                          </p:val>
                                        </p:tav>
                                        <p:tav tm="100000">
                                          <p:val>
                                            <p:strVal val="#ppt_y"/>
                                          </p:val>
                                        </p:tav>
                                      </p:tavLst>
                                    </p:anim>
                                    <p:animEffect transition="in" filter="wipe(up)">
                                      <p:cBhvr>
                                        <p:cTn id="70" dur="300"/>
                                        <p:tgtEl>
                                          <p:spTgt spid="98"/>
                                        </p:tgtEl>
                                      </p:cBhvr>
                                    </p:animEffect>
                                  </p:childTnLst>
                                </p:cTn>
                              </p:par>
                              <p:par>
                                <p:cTn id="71" presetID="10" presetClass="entr" presetSubtype="0" fill="hold" grpId="0" nodeType="withEffect">
                                  <p:stCondLst>
                                    <p:cond delay="1000"/>
                                  </p:stCondLst>
                                  <p:iterate type="lt">
                                    <p:tmPct val="10000"/>
                                  </p:iterate>
                                  <p:childTnLst>
                                    <p:set>
                                      <p:cBhvr>
                                        <p:cTn id="72" dur="1" fill="hold">
                                          <p:stCondLst>
                                            <p:cond delay="0"/>
                                          </p:stCondLst>
                                        </p:cTn>
                                        <p:tgtEl>
                                          <p:spTgt spid="99"/>
                                        </p:tgtEl>
                                        <p:attrNameLst>
                                          <p:attrName>style.visibility</p:attrName>
                                        </p:attrNameLst>
                                      </p:cBhvr>
                                      <p:to>
                                        <p:strVal val="visible"/>
                                      </p:to>
                                    </p:set>
                                    <p:animEffect transition="in" filter="fade">
                                      <p:cBhvr>
                                        <p:cTn id="73" dur="100"/>
                                        <p:tgtEl>
                                          <p:spTgt spid="99"/>
                                        </p:tgtEl>
                                      </p:cBhvr>
                                    </p:animEffect>
                                  </p:childTnLst>
                                </p:cTn>
                              </p:par>
                              <p:par>
                                <p:cTn id="74" presetID="2" presetClass="entr" presetSubtype="2" fill="hold" nodeType="withEffect">
                                  <p:stCondLst>
                                    <p:cond delay="750"/>
                                  </p:stCondLst>
                                  <p:childTnLst>
                                    <p:set>
                                      <p:cBhvr>
                                        <p:cTn id="75" dur="1" fill="hold">
                                          <p:stCondLst>
                                            <p:cond delay="0"/>
                                          </p:stCondLst>
                                        </p:cTn>
                                        <p:tgtEl>
                                          <p:spTgt spid="101"/>
                                        </p:tgtEl>
                                        <p:attrNameLst>
                                          <p:attrName>style.visibility</p:attrName>
                                        </p:attrNameLst>
                                      </p:cBhvr>
                                      <p:to>
                                        <p:strVal val="visible"/>
                                      </p:to>
                                    </p:set>
                                    <p:anim calcmode="lin" valueType="num">
                                      <p:cBhvr additive="base">
                                        <p:cTn id="76" dur="500" fill="hold"/>
                                        <p:tgtEl>
                                          <p:spTgt spid="101"/>
                                        </p:tgtEl>
                                        <p:attrNameLst>
                                          <p:attrName>ppt_x</p:attrName>
                                        </p:attrNameLst>
                                      </p:cBhvr>
                                      <p:tavLst>
                                        <p:tav tm="0">
                                          <p:val>
                                            <p:strVal val="1+#ppt_w/2"/>
                                          </p:val>
                                        </p:tav>
                                        <p:tav tm="100000">
                                          <p:val>
                                            <p:strVal val="#ppt_x"/>
                                          </p:val>
                                        </p:tav>
                                      </p:tavLst>
                                    </p:anim>
                                    <p:anim calcmode="lin" valueType="num">
                                      <p:cBhvr additive="base">
                                        <p:cTn id="77" dur="500" fill="hold"/>
                                        <p:tgtEl>
                                          <p:spTgt spid="101"/>
                                        </p:tgtEl>
                                        <p:attrNameLst>
                                          <p:attrName>ppt_y</p:attrName>
                                        </p:attrNameLst>
                                      </p:cBhvr>
                                      <p:tavLst>
                                        <p:tav tm="0">
                                          <p:val>
                                            <p:strVal val="#ppt_y"/>
                                          </p:val>
                                        </p:tav>
                                        <p:tav tm="100000">
                                          <p:val>
                                            <p:strVal val="#ppt_y"/>
                                          </p:val>
                                        </p:tav>
                                      </p:tavLst>
                                    </p:anim>
                                  </p:childTnLst>
                                </p:cTn>
                              </p:par>
                            </p:childTnLst>
                          </p:cTn>
                        </p:par>
                        <p:par>
                          <p:cTn id="78" fill="hold">
                            <p:stCondLst>
                              <p:cond delay="9920"/>
                            </p:stCondLst>
                            <p:childTnLst>
                              <p:par>
                                <p:cTn id="79" presetID="42" presetClass="entr" presetSubtype="0" fill="hold" grpId="0" nodeType="afterEffect">
                                  <p:stCondLst>
                                    <p:cond delay="0"/>
                                  </p:stCondLst>
                                  <p:childTnLst>
                                    <p:set>
                                      <p:cBhvr>
                                        <p:cTn id="80" dur="1" fill="hold">
                                          <p:stCondLst>
                                            <p:cond delay="0"/>
                                          </p:stCondLst>
                                        </p:cTn>
                                        <p:tgtEl>
                                          <p:spTgt spid="113"/>
                                        </p:tgtEl>
                                        <p:attrNameLst>
                                          <p:attrName>style.visibility</p:attrName>
                                        </p:attrNameLst>
                                      </p:cBhvr>
                                      <p:to>
                                        <p:strVal val="visible"/>
                                      </p:to>
                                    </p:set>
                                    <p:animEffect transition="in" filter="fade">
                                      <p:cBhvr>
                                        <p:cTn id="81" dur="1000"/>
                                        <p:tgtEl>
                                          <p:spTgt spid="113"/>
                                        </p:tgtEl>
                                      </p:cBhvr>
                                    </p:animEffect>
                                    <p:anim calcmode="lin" valueType="num">
                                      <p:cBhvr>
                                        <p:cTn id="82" dur="1000" fill="hold"/>
                                        <p:tgtEl>
                                          <p:spTgt spid="113"/>
                                        </p:tgtEl>
                                        <p:attrNameLst>
                                          <p:attrName>ppt_x</p:attrName>
                                        </p:attrNameLst>
                                      </p:cBhvr>
                                      <p:tavLst>
                                        <p:tav tm="0">
                                          <p:val>
                                            <p:strVal val="#ppt_x"/>
                                          </p:val>
                                        </p:tav>
                                        <p:tav tm="100000">
                                          <p:val>
                                            <p:strVal val="#ppt_x"/>
                                          </p:val>
                                        </p:tav>
                                      </p:tavLst>
                                    </p:anim>
                                    <p:anim calcmode="lin" valueType="num">
                                      <p:cBhvr>
                                        <p:cTn id="83" dur="1000" fill="hold"/>
                                        <p:tgtEl>
                                          <p:spTgt spid="113"/>
                                        </p:tgtEl>
                                        <p:attrNameLst>
                                          <p:attrName>ppt_y</p:attrName>
                                        </p:attrNameLst>
                                      </p:cBhvr>
                                      <p:tavLst>
                                        <p:tav tm="0">
                                          <p:val>
                                            <p:strVal val="#ppt_y+.1"/>
                                          </p:val>
                                        </p:tav>
                                        <p:tav tm="100000">
                                          <p:val>
                                            <p:strVal val="#ppt_y"/>
                                          </p:val>
                                        </p:tav>
                                      </p:tavLst>
                                    </p:anim>
                                  </p:childTnLst>
                                </p:cTn>
                              </p:par>
                            </p:childTnLst>
                          </p:cTn>
                        </p:par>
                        <p:par>
                          <p:cTn id="84" fill="hold">
                            <p:stCondLst>
                              <p:cond delay="10920"/>
                            </p:stCondLst>
                            <p:childTnLst>
                              <p:par>
                                <p:cTn id="85" presetID="22" presetClass="entr" presetSubtype="8" fill="hold" nodeType="afterEffect">
                                  <p:stCondLst>
                                    <p:cond delay="0"/>
                                  </p:stCondLst>
                                  <p:childTnLst>
                                    <p:set>
                                      <p:cBhvr>
                                        <p:cTn id="86" dur="1" fill="hold">
                                          <p:stCondLst>
                                            <p:cond delay="0"/>
                                          </p:stCondLst>
                                        </p:cTn>
                                        <p:tgtEl>
                                          <p:spTgt spid="104"/>
                                        </p:tgtEl>
                                        <p:attrNameLst>
                                          <p:attrName>style.visibility</p:attrName>
                                        </p:attrNameLst>
                                      </p:cBhvr>
                                      <p:to>
                                        <p:strVal val="visible"/>
                                      </p:to>
                                    </p:set>
                                    <p:animEffect transition="in" filter="wipe(left)">
                                      <p:cBhvr>
                                        <p:cTn id="87" dur="500"/>
                                        <p:tgtEl>
                                          <p:spTgt spid="104"/>
                                        </p:tgtEl>
                                      </p:cBhvr>
                                    </p:animEffect>
                                  </p:childTnLst>
                                </p:cTn>
                              </p:par>
                            </p:childTnLst>
                          </p:cTn>
                        </p:par>
                        <p:par>
                          <p:cTn id="88" fill="hold">
                            <p:stCondLst>
                              <p:cond delay="11420"/>
                            </p:stCondLst>
                            <p:childTnLst>
                              <p:par>
                                <p:cTn id="89" presetID="12" presetClass="entr" presetSubtype="4" fill="hold" grpId="0" nodeType="afterEffect">
                                  <p:stCondLst>
                                    <p:cond delay="0"/>
                                  </p:stCondLst>
                                  <p:iterate type="lt">
                                    <p:tmPct val="50000"/>
                                  </p:iterate>
                                  <p:childTnLst>
                                    <p:set>
                                      <p:cBhvr>
                                        <p:cTn id="90" dur="1" fill="hold">
                                          <p:stCondLst>
                                            <p:cond delay="0"/>
                                          </p:stCondLst>
                                        </p:cTn>
                                        <p:tgtEl>
                                          <p:spTgt spid="105"/>
                                        </p:tgtEl>
                                        <p:attrNameLst>
                                          <p:attrName>style.visibility</p:attrName>
                                        </p:attrNameLst>
                                      </p:cBhvr>
                                      <p:to>
                                        <p:strVal val="visible"/>
                                      </p:to>
                                    </p:set>
                                    <p:anim calcmode="lin" valueType="num">
                                      <p:cBhvr additive="base">
                                        <p:cTn id="91" dur="300"/>
                                        <p:tgtEl>
                                          <p:spTgt spid="105"/>
                                        </p:tgtEl>
                                        <p:attrNameLst>
                                          <p:attrName>ppt_y</p:attrName>
                                        </p:attrNameLst>
                                      </p:cBhvr>
                                      <p:tavLst>
                                        <p:tav tm="0">
                                          <p:val>
                                            <p:strVal val="#ppt_y+#ppt_h*1.125000"/>
                                          </p:val>
                                        </p:tav>
                                        <p:tav tm="100000">
                                          <p:val>
                                            <p:strVal val="#ppt_y"/>
                                          </p:val>
                                        </p:tav>
                                      </p:tavLst>
                                    </p:anim>
                                    <p:animEffect transition="in" filter="wipe(up)">
                                      <p:cBhvr>
                                        <p:cTn id="92" dur="300"/>
                                        <p:tgtEl>
                                          <p:spTgt spid="105"/>
                                        </p:tgtEl>
                                      </p:cBhvr>
                                    </p:animEffect>
                                  </p:childTnLst>
                                </p:cTn>
                              </p:par>
                              <p:par>
                                <p:cTn id="93" presetID="10" presetClass="entr" presetSubtype="0" fill="hold" grpId="0" nodeType="withEffect">
                                  <p:stCondLst>
                                    <p:cond delay="1000"/>
                                  </p:stCondLst>
                                  <p:iterate type="lt">
                                    <p:tmPct val="10000"/>
                                  </p:iterate>
                                  <p:childTnLst>
                                    <p:set>
                                      <p:cBhvr>
                                        <p:cTn id="94" dur="1" fill="hold">
                                          <p:stCondLst>
                                            <p:cond delay="0"/>
                                          </p:stCondLst>
                                        </p:cTn>
                                        <p:tgtEl>
                                          <p:spTgt spid="106"/>
                                        </p:tgtEl>
                                        <p:attrNameLst>
                                          <p:attrName>style.visibility</p:attrName>
                                        </p:attrNameLst>
                                      </p:cBhvr>
                                      <p:to>
                                        <p:strVal val="visible"/>
                                      </p:to>
                                    </p:set>
                                    <p:animEffect transition="in" filter="fade">
                                      <p:cBhvr>
                                        <p:cTn id="95" dur="1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p:bldP spid="86" grpId="0"/>
      <p:bldP spid="92" grpId="0"/>
      <p:bldP spid="93" grpId="0"/>
      <p:bldP spid="98" grpId="0"/>
      <p:bldP spid="99" grpId="0"/>
      <p:bldP spid="105" grpId="0"/>
      <p:bldP spid="106" grpId="0"/>
      <p:bldP spid="111" grpId="0"/>
      <p:bldP spid="112" grpId="0"/>
      <p:bldP spid="113" grpId="0"/>
      <p:bldP spid="1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934428" y="2109738"/>
            <a:ext cx="10687297" cy="3910062"/>
            <a:chOff x="900113" y="1563638"/>
            <a:chExt cx="7272238" cy="2660626"/>
          </a:xfrm>
        </p:grpSpPr>
        <p:sp>
          <p:nvSpPr>
            <p:cNvPr id="87" name="Line 9"/>
            <p:cNvSpPr>
              <a:spLocks noChangeShapeType="1"/>
            </p:cNvSpPr>
            <p:nvPr/>
          </p:nvSpPr>
          <p:spPr bwMode="auto">
            <a:xfrm flipH="1">
              <a:off x="2069430" y="2139900"/>
              <a:ext cx="5256213" cy="0"/>
            </a:xfrm>
            <a:prstGeom prst="line">
              <a:avLst/>
            </a:prstGeom>
            <a:noFill/>
            <a:ln w="12700">
              <a:solidFill>
                <a:schemeClr val="bg1">
                  <a:lumMod val="50000"/>
                </a:schemeClr>
              </a:solidFill>
              <a:prstDash val="dash"/>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800">
                <a:solidFill>
                  <a:schemeClr val="bg1">
                    <a:lumMod val="50000"/>
                  </a:schemeClr>
                </a:solidFill>
                <a:latin typeface="微软雅黑" panose="020B0503020204020204" pitchFamily="34" charset="-122"/>
                <a:ea typeface="微软雅黑" panose="020B0503020204020204" pitchFamily="34" charset="-122"/>
              </a:endParaRPr>
            </a:p>
          </p:txBody>
        </p:sp>
        <p:sp>
          <p:nvSpPr>
            <p:cNvPr id="85" name="Oval 7"/>
            <p:cNvSpPr>
              <a:spLocks noChangeArrowheads="1"/>
            </p:cNvSpPr>
            <p:nvPr/>
          </p:nvSpPr>
          <p:spPr bwMode="auto">
            <a:xfrm>
              <a:off x="900113" y="1563638"/>
              <a:ext cx="1150937" cy="1150937"/>
            </a:xfrm>
            <a:prstGeom prst="ellipse">
              <a:avLst/>
            </a:prstGeom>
            <a:noFill/>
            <a:ln w="9525">
              <a:solidFill>
                <a:srgbClr val="C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CN" altLang="en-US" sz="2800" b="1" dirty="0" smtClean="0">
                  <a:solidFill>
                    <a:schemeClr val="bg1">
                      <a:lumMod val="50000"/>
                    </a:schemeClr>
                  </a:solidFill>
                  <a:latin typeface="微软雅黑" panose="020B0503020204020204" pitchFamily="34" charset="-122"/>
                  <a:ea typeface="微软雅黑" panose="020B0503020204020204" pitchFamily="34" charset="-122"/>
                </a:rPr>
                <a:t> 标题</a:t>
              </a:r>
              <a:endParaRPr lang="en-US" altLang="zh-CN" sz="2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86" name="Oval 8"/>
            <p:cNvSpPr>
              <a:spLocks noChangeArrowheads="1"/>
            </p:cNvSpPr>
            <p:nvPr/>
          </p:nvSpPr>
          <p:spPr bwMode="auto">
            <a:xfrm>
              <a:off x="7164288" y="1635075"/>
              <a:ext cx="1008063" cy="1008063"/>
            </a:xfrm>
            <a:prstGeom prst="ellipse">
              <a:avLst/>
            </a:prstGeom>
            <a:solidFill>
              <a:srgbClr val="C00000"/>
            </a:solidFill>
            <a:ln>
              <a:noFill/>
            </a:ln>
            <a:effectLst/>
            <a:extLst/>
          </p:spPr>
          <p:txBody>
            <a:bodyPr wrap="none" anchor="ctr"/>
            <a:lstStyle/>
            <a:p>
              <a:r>
                <a:rPr lang="zh-CN" altLang="en-US" sz="2800" dirty="0" smtClean="0">
                  <a:solidFill>
                    <a:schemeClr val="bg1"/>
                  </a:solidFill>
                  <a:latin typeface="微软雅黑" panose="020B0503020204020204" pitchFamily="34" charset="-122"/>
                  <a:ea typeface="微软雅黑" panose="020B0503020204020204" pitchFamily="34" charset="-122"/>
                </a:rPr>
                <a:t>内容</a:t>
              </a:r>
              <a:endParaRPr lang="en-US" altLang="zh-CN" sz="2800" dirty="0">
                <a:solidFill>
                  <a:schemeClr val="bg1"/>
                </a:solidFill>
                <a:latin typeface="微软雅黑" panose="020B0503020204020204" pitchFamily="34" charset="-122"/>
                <a:ea typeface="微软雅黑" panose="020B0503020204020204" pitchFamily="34" charset="-122"/>
              </a:endParaRPr>
            </a:p>
          </p:txBody>
        </p:sp>
        <p:sp>
          <p:nvSpPr>
            <p:cNvPr id="88" name="Rectangle 10"/>
            <p:cNvSpPr>
              <a:spLocks noChangeArrowheads="1"/>
            </p:cNvSpPr>
            <p:nvPr/>
          </p:nvSpPr>
          <p:spPr bwMode="auto">
            <a:xfrm>
              <a:off x="2266950" y="1635075"/>
              <a:ext cx="5184775"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CN" altLang="en-US" sz="2000" dirty="0" smtClean="0">
                  <a:solidFill>
                    <a:schemeClr val="bg1">
                      <a:lumMod val="50000"/>
                    </a:schemeClr>
                  </a:solidFill>
                  <a:latin typeface="微软雅黑" panose="020B0503020204020204" pitchFamily="34" charset="-122"/>
                  <a:ea typeface="微软雅黑" panose="020B0503020204020204" pitchFamily="34" charset="-122"/>
                </a:rPr>
                <a:t>请输入文字内容及说明</a:t>
              </a:r>
              <a:endParaRPr lang="en-US" altLang="zh-CN" sz="20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89" name="Oval 12"/>
            <p:cNvSpPr>
              <a:spLocks noChangeArrowheads="1"/>
            </p:cNvSpPr>
            <p:nvPr/>
          </p:nvSpPr>
          <p:spPr bwMode="auto">
            <a:xfrm>
              <a:off x="5148263" y="3146375"/>
              <a:ext cx="1008062" cy="1008063"/>
            </a:xfrm>
            <a:prstGeom prst="ellipse">
              <a:avLst/>
            </a:prstGeom>
            <a:solidFill>
              <a:srgbClr val="C00000"/>
            </a:solidFill>
            <a:ln>
              <a:noFill/>
            </a:ln>
            <a:effectLst/>
            <a:extLst/>
          </p:spPr>
          <p:txBody>
            <a:bodyPr wrap="none" anchor="ctr"/>
            <a:lstStyle/>
            <a:p>
              <a:r>
                <a:rPr lang="zh-CN" altLang="en-US" sz="2800" dirty="0" smtClean="0">
                  <a:solidFill>
                    <a:schemeClr val="bg1"/>
                  </a:solidFill>
                  <a:latin typeface="微软雅黑" panose="020B0503020204020204" pitchFamily="34" charset="-122"/>
                  <a:ea typeface="微软雅黑" panose="020B0503020204020204" pitchFamily="34" charset="-122"/>
                </a:rPr>
                <a:t>内容</a:t>
              </a:r>
              <a:endParaRPr lang="en-US" altLang="zh-CN" sz="2800" dirty="0">
                <a:solidFill>
                  <a:schemeClr val="bg1"/>
                </a:solidFill>
                <a:latin typeface="微软雅黑" panose="020B0503020204020204" pitchFamily="34" charset="-122"/>
                <a:ea typeface="微软雅黑" panose="020B0503020204020204" pitchFamily="34" charset="-122"/>
              </a:endParaRPr>
            </a:p>
          </p:txBody>
        </p:sp>
        <p:sp>
          <p:nvSpPr>
            <p:cNvPr id="90" name="Line 13"/>
            <p:cNvSpPr>
              <a:spLocks noChangeShapeType="1"/>
            </p:cNvSpPr>
            <p:nvPr/>
          </p:nvSpPr>
          <p:spPr bwMode="auto">
            <a:xfrm flipH="1">
              <a:off x="2266950" y="3651200"/>
              <a:ext cx="2736850" cy="0"/>
            </a:xfrm>
            <a:prstGeom prst="line">
              <a:avLst/>
            </a:prstGeom>
            <a:noFill/>
            <a:ln w="12700">
              <a:solidFill>
                <a:schemeClr val="bg1">
                  <a:lumMod val="50000"/>
                </a:schemeClr>
              </a:solidFill>
              <a:prstDash val="dash"/>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800">
                <a:solidFill>
                  <a:schemeClr val="bg1">
                    <a:lumMod val="50000"/>
                  </a:schemeClr>
                </a:solidFill>
                <a:latin typeface="微软雅黑" panose="020B0503020204020204" pitchFamily="34" charset="-122"/>
                <a:ea typeface="微软雅黑" panose="020B0503020204020204" pitchFamily="34" charset="-122"/>
              </a:endParaRPr>
            </a:p>
          </p:txBody>
        </p:sp>
        <p:sp>
          <p:nvSpPr>
            <p:cNvPr id="91" name="Rectangle 14"/>
            <p:cNvSpPr>
              <a:spLocks noChangeArrowheads="1"/>
            </p:cNvSpPr>
            <p:nvPr/>
          </p:nvSpPr>
          <p:spPr bwMode="auto">
            <a:xfrm>
              <a:off x="2266950" y="3146375"/>
              <a:ext cx="2881313"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CN" altLang="en-US" sz="2000" dirty="0">
                  <a:solidFill>
                    <a:schemeClr val="bg1">
                      <a:lumMod val="50000"/>
                    </a:schemeClr>
                  </a:solidFill>
                  <a:latin typeface="微软雅黑" panose="020B0503020204020204" pitchFamily="34" charset="-122"/>
                  <a:ea typeface="微软雅黑" panose="020B0503020204020204" pitchFamily="34" charset="-122"/>
                </a:rPr>
                <a:t>请输入文字</a:t>
              </a:r>
              <a:r>
                <a:rPr lang="zh-CN" altLang="en-US" sz="2000" dirty="0" smtClean="0">
                  <a:solidFill>
                    <a:schemeClr val="bg1">
                      <a:lumMod val="50000"/>
                    </a:schemeClr>
                  </a:solidFill>
                  <a:latin typeface="微软雅黑" panose="020B0503020204020204" pitchFamily="34" charset="-122"/>
                  <a:ea typeface="微软雅黑" panose="020B0503020204020204" pitchFamily="34" charset="-122"/>
                </a:rPr>
                <a:t>内容</a:t>
              </a:r>
              <a:endParaRPr lang="en-US" altLang="zh-CN" sz="20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92" name="Oval 15"/>
            <p:cNvSpPr>
              <a:spLocks noChangeArrowheads="1"/>
            </p:cNvSpPr>
            <p:nvPr/>
          </p:nvSpPr>
          <p:spPr bwMode="auto">
            <a:xfrm>
              <a:off x="900113" y="3073326"/>
              <a:ext cx="1150937" cy="1150938"/>
            </a:xfrm>
            <a:prstGeom prst="ellipse">
              <a:avLst/>
            </a:prstGeom>
            <a:noFill/>
            <a:ln w="9525">
              <a:solidFill>
                <a:srgbClr val="C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800">
                <a:solidFill>
                  <a:schemeClr val="bg1">
                    <a:lumMod val="50000"/>
                  </a:schemeClr>
                </a:solidFill>
                <a:latin typeface="微软雅黑" panose="020B0503020204020204" pitchFamily="34" charset="-122"/>
                <a:ea typeface="微软雅黑" panose="020B0503020204020204" pitchFamily="34" charset="-122"/>
              </a:endParaRPr>
            </a:p>
          </p:txBody>
        </p:sp>
        <p:sp>
          <p:nvSpPr>
            <p:cNvPr id="93" name="Oval 16"/>
            <p:cNvSpPr>
              <a:spLocks noChangeArrowheads="1"/>
            </p:cNvSpPr>
            <p:nvPr/>
          </p:nvSpPr>
          <p:spPr bwMode="auto">
            <a:xfrm>
              <a:off x="971550" y="3144764"/>
              <a:ext cx="1008063" cy="1008062"/>
            </a:xfrm>
            <a:prstGeom prst="ellipse">
              <a:avLst/>
            </a:prstGeom>
            <a:solidFill>
              <a:srgbClr val="C00000"/>
            </a:solidFill>
            <a:ln>
              <a:noFill/>
            </a:ln>
            <a:effectLst/>
            <a:extLst/>
          </p:spPr>
          <p:txBody>
            <a:bodyPr wrap="none" anchor="ctr"/>
            <a:lstStyle/>
            <a:p>
              <a:r>
                <a:rPr lang="zh-CN" altLang="en-US" sz="2800" dirty="0" smtClean="0">
                  <a:solidFill>
                    <a:schemeClr val="bg1"/>
                  </a:solidFill>
                  <a:latin typeface="微软雅黑" panose="020B0503020204020204" pitchFamily="34" charset="-122"/>
                  <a:ea typeface="微软雅黑" panose="020B0503020204020204" pitchFamily="34" charset="-122"/>
                </a:rPr>
                <a:t>标题</a:t>
              </a:r>
              <a:endParaRPr lang="en-US" altLang="zh-CN" sz="2800" dirty="0">
                <a:solidFill>
                  <a:schemeClr val="bg1"/>
                </a:solidFill>
                <a:latin typeface="微软雅黑" panose="020B0503020204020204" pitchFamily="34" charset="-122"/>
                <a:ea typeface="微软雅黑" panose="020B0503020204020204" pitchFamily="34" charset="-122"/>
              </a:endParaRPr>
            </a:p>
          </p:txBody>
        </p:sp>
      </p:grpSp>
      <p:grpSp>
        <p:nvGrpSpPr>
          <p:cNvPr id="99" name="组合 98"/>
          <p:cNvGrpSpPr/>
          <p:nvPr/>
        </p:nvGrpSpPr>
        <p:grpSpPr>
          <a:xfrm>
            <a:off x="355600" y="317500"/>
            <a:ext cx="11328400" cy="596900"/>
            <a:chOff x="355600" y="317500"/>
            <a:chExt cx="11328400" cy="596900"/>
          </a:xfrm>
        </p:grpSpPr>
        <p:cxnSp>
          <p:nvCxnSpPr>
            <p:cNvPr id="100" name="直接连接符 4"/>
            <p:cNvCxnSpPr>
              <a:cxnSpLocks noChangeShapeType="1"/>
            </p:cNvCxnSpPr>
            <p:nvPr/>
          </p:nvCxnSpPr>
          <p:spPr bwMode="auto">
            <a:xfrm>
              <a:off x="355600" y="914400"/>
              <a:ext cx="11328400" cy="0"/>
            </a:xfrm>
            <a:prstGeom prst="line">
              <a:avLst/>
            </a:prstGeom>
            <a:noFill/>
            <a:ln w="28575">
              <a:solidFill>
                <a:schemeClr val="bg1">
                  <a:lumMod val="50000"/>
                </a:schemeClr>
              </a:solidFill>
              <a:round/>
              <a:headEnd/>
              <a:tailEnd/>
            </a:ln>
            <a:extLst>
              <a:ext uri="{909E8E84-426E-40DD-AFC4-6F175D3DCCD1}">
                <a14:hiddenFill xmlns:a14="http://schemas.microsoft.com/office/drawing/2010/main">
                  <a:noFill/>
                </a14:hiddenFill>
              </a:ext>
            </a:extLst>
          </p:spPr>
        </p:cxnSp>
        <p:sp>
          <p:nvSpPr>
            <p:cNvPr id="101" name="圆角矩形 5"/>
            <p:cNvSpPr>
              <a:spLocks noChangeArrowheads="1"/>
            </p:cNvSpPr>
            <p:nvPr/>
          </p:nvSpPr>
          <p:spPr bwMode="auto">
            <a:xfrm>
              <a:off x="10147300" y="317500"/>
              <a:ext cx="1536700" cy="495300"/>
            </a:xfrm>
            <a:prstGeom prst="roundRect">
              <a:avLst>
                <a:gd name="adj" fmla="val 16667"/>
              </a:avLst>
            </a:prstGeom>
            <a:solidFill>
              <a:srgbClr val="C00000"/>
            </a:solidFill>
            <a:ln>
              <a:noFill/>
            </a:ln>
            <a:extLst/>
          </p:spPr>
          <p:txBody>
            <a:bodyPr anchor="ctr"/>
            <a:lstStyle/>
            <a:p>
              <a:pPr algn="ctr">
                <a:buFont typeface="Arial" pitchFamily="34" charset="0"/>
                <a:buNone/>
              </a:pPr>
              <a:r>
                <a:rPr lang="zh-CN" altLang="en-US" b="1" dirty="0" smtClean="0">
                  <a:solidFill>
                    <a:srgbClr val="FFFFFF"/>
                  </a:solidFill>
                  <a:latin typeface="微软雅黑" pitchFamily="34" charset="-122"/>
                  <a:ea typeface="微软雅黑" pitchFamily="34" charset="-122"/>
                </a:rPr>
                <a:t>加入描述</a:t>
              </a:r>
              <a:endParaRPr lang="zh-CN" altLang="en-US" b="1" dirty="0">
                <a:solidFill>
                  <a:srgbClr val="FFFFFF"/>
                </a:solidFill>
                <a:latin typeface="微软雅黑" pitchFamily="34" charset="-122"/>
                <a:ea typeface="微软雅黑" pitchFamily="34" charset="-122"/>
              </a:endParaRPr>
            </a:p>
          </p:txBody>
        </p:sp>
        <p:sp>
          <p:nvSpPr>
            <p:cNvPr id="102" name="文本框 12"/>
            <p:cNvSpPr txBox="1">
              <a:spLocks noChangeArrowheads="1"/>
            </p:cNvSpPr>
            <p:nvPr/>
          </p:nvSpPr>
          <p:spPr bwMode="auto">
            <a:xfrm>
              <a:off x="774700" y="407988"/>
              <a:ext cx="21558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b="1" dirty="0">
                  <a:solidFill>
                    <a:schemeClr val="bg1">
                      <a:lumMod val="50000"/>
                    </a:schemeClr>
                  </a:solidFill>
                  <a:latin typeface="微软雅黑" pitchFamily="34" charset="-122"/>
                  <a:ea typeface="微软雅黑" pitchFamily="34" charset="-122"/>
                </a:rPr>
                <a:t>单击此处添加标题</a:t>
              </a:r>
            </a:p>
          </p:txBody>
        </p:sp>
        <p:sp>
          <p:nvSpPr>
            <p:cNvPr id="103" name="等腰三角形 102"/>
            <p:cNvSpPr/>
            <p:nvPr/>
          </p:nvSpPr>
          <p:spPr>
            <a:xfrm rot="5400000">
              <a:off x="482600" y="488950"/>
              <a:ext cx="261493" cy="225425"/>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305962613"/>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9"/>
                                        </p:tgtEl>
                                        <p:attrNameLst>
                                          <p:attrName>style.visibility</p:attrName>
                                        </p:attrNameLst>
                                      </p:cBhvr>
                                      <p:to>
                                        <p:strVal val="visible"/>
                                      </p:to>
                                    </p:set>
                                    <p:animEffect transition="in" filter="wipe(left)">
                                      <p:cBhvr>
                                        <p:cTn id="7" dur="500"/>
                                        <p:tgtEl>
                                          <p:spTgt spid="99"/>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19803" y="2278345"/>
            <a:ext cx="11882667" cy="3323475"/>
            <a:chOff x="179512" y="1275606"/>
            <a:chExt cx="8944719" cy="2501757"/>
          </a:xfrm>
        </p:grpSpPr>
        <p:sp>
          <p:nvSpPr>
            <p:cNvPr id="31" name="右箭头 30"/>
            <p:cNvSpPr>
              <a:spLocks noChangeArrowheads="1"/>
            </p:cNvSpPr>
            <p:nvPr/>
          </p:nvSpPr>
          <p:spPr bwMode="auto">
            <a:xfrm>
              <a:off x="2330749" y="2502743"/>
              <a:ext cx="287337" cy="200025"/>
            </a:xfrm>
            <a:prstGeom prst="rightArrow">
              <a:avLst>
                <a:gd name="adj1" fmla="val 50000"/>
                <a:gd name="adj2" fmla="val 50138"/>
              </a:avLst>
            </a:prstGeom>
            <a:solidFill>
              <a:schemeClr val="bg1">
                <a:lumMod val="50000"/>
              </a:schemeClr>
            </a:solidFill>
            <a:ln>
              <a:noFill/>
            </a:ln>
            <a:extLst/>
          </p:spPr>
          <p:txBody>
            <a:bodyPr anchor="ctr"/>
            <a:lstStyle/>
            <a:p>
              <a:pPr fontAlgn="auto">
                <a:spcBef>
                  <a:spcPts val="0"/>
                </a:spcBef>
                <a:spcAft>
                  <a:spcPts val="0"/>
                </a:spcAft>
                <a:defRPr/>
              </a:pPr>
              <a:endParaRPr lang="zh-CN" altLang="en-US" sz="2400">
                <a:solidFill>
                  <a:schemeClr val="bg1">
                    <a:lumMod val="50000"/>
                  </a:schemeClr>
                </a:solidFill>
                <a:latin typeface="微软雅黑" panose="020B0503020204020204" pitchFamily="34" charset="-122"/>
                <a:ea typeface="微软雅黑" panose="020B0503020204020204" pitchFamily="34" charset="-122"/>
              </a:endParaRPr>
            </a:p>
          </p:txBody>
        </p:sp>
        <p:sp>
          <p:nvSpPr>
            <p:cNvPr id="32" name="右箭头 31"/>
            <p:cNvSpPr>
              <a:spLocks noChangeArrowheads="1"/>
            </p:cNvSpPr>
            <p:nvPr/>
          </p:nvSpPr>
          <p:spPr bwMode="auto">
            <a:xfrm>
              <a:off x="3697586" y="2502743"/>
              <a:ext cx="288925" cy="200025"/>
            </a:xfrm>
            <a:prstGeom prst="rightArrow">
              <a:avLst>
                <a:gd name="adj1" fmla="val 50000"/>
                <a:gd name="adj2" fmla="val 50415"/>
              </a:avLst>
            </a:prstGeom>
            <a:solidFill>
              <a:schemeClr val="bg1">
                <a:lumMod val="50000"/>
              </a:schemeClr>
            </a:solidFill>
            <a:ln>
              <a:noFill/>
            </a:ln>
            <a:extLst/>
          </p:spPr>
          <p:txBody>
            <a:bodyPr anchor="ctr"/>
            <a:lstStyle/>
            <a:p>
              <a:pPr fontAlgn="auto">
                <a:spcBef>
                  <a:spcPts val="0"/>
                </a:spcBef>
                <a:spcAft>
                  <a:spcPts val="0"/>
                </a:spcAft>
                <a:defRPr/>
              </a:pPr>
              <a:endParaRPr lang="zh-CN" altLang="en-US" sz="2400">
                <a:solidFill>
                  <a:schemeClr val="bg1">
                    <a:lumMod val="50000"/>
                  </a:schemeClr>
                </a:solidFill>
                <a:latin typeface="微软雅黑" panose="020B0503020204020204" pitchFamily="34" charset="-122"/>
                <a:ea typeface="微软雅黑" panose="020B0503020204020204" pitchFamily="34" charset="-122"/>
              </a:endParaRPr>
            </a:p>
          </p:txBody>
        </p:sp>
        <p:sp>
          <p:nvSpPr>
            <p:cNvPr id="33" name="右箭头 32"/>
            <p:cNvSpPr>
              <a:spLocks noChangeArrowheads="1"/>
            </p:cNvSpPr>
            <p:nvPr/>
          </p:nvSpPr>
          <p:spPr bwMode="auto">
            <a:xfrm>
              <a:off x="5210474" y="2502743"/>
              <a:ext cx="287337" cy="200025"/>
            </a:xfrm>
            <a:prstGeom prst="rightArrow">
              <a:avLst>
                <a:gd name="adj1" fmla="val 50000"/>
                <a:gd name="adj2" fmla="val 50138"/>
              </a:avLst>
            </a:prstGeom>
            <a:solidFill>
              <a:schemeClr val="bg1">
                <a:lumMod val="50000"/>
              </a:schemeClr>
            </a:solidFill>
            <a:ln>
              <a:noFill/>
            </a:ln>
            <a:extLst/>
          </p:spPr>
          <p:txBody>
            <a:bodyPr anchor="ctr"/>
            <a:lstStyle/>
            <a:p>
              <a:pPr fontAlgn="auto">
                <a:spcBef>
                  <a:spcPts val="0"/>
                </a:spcBef>
                <a:spcAft>
                  <a:spcPts val="0"/>
                </a:spcAft>
                <a:defRPr/>
              </a:pPr>
              <a:endParaRPr lang="zh-CN" altLang="en-US" sz="2400">
                <a:solidFill>
                  <a:schemeClr val="bg1">
                    <a:lumMod val="50000"/>
                  </a:schemeClr>
                </a:solidFill>
                <a:latin typeface="微软雅黑" panose="020B0503020204020204" pitchFamily="34" charset="-122"/>
                <a:ea typeface="微软雅黑" panose="020B0503020204020204" pitchFamily="34" charset="-122"/>
              </a:endParaRPr>
            </a:p>
          </p:txBody>
        </p:sp>
        <p:sp>
          <p:nvSpPr>
            <p:cNvPr id="34" name="右箭头 33"/>
            <p:cNvSpPr>
              <a:spLocks noChangeArrowheads="1"/>
            </p:cNvSpPr>
            <p:nvPr/>
          </p:nvSpPr>
          <p:spPr bwMode="auto">
            <a:xfrm>
              <a:off x="6721774" y="2502743"/>
              <a:ext cx="288925" cy="200025"/>
            </a:xfrm>
            <a:prstGeom prst="rightArrow">
              <a:avLst>
                <a:gd name="adj1" fmla="val 50000"/>
                <a:gd name="adj2" fmla="val 50415"/>
              </a:avLst>
            </a:prstGeom>
            <a:solidFill>
              <a:schemeClr val="bg1">
                <a:lumMod val="50000"/>
              </a:schemeClr>
            </a:solidFill>
            <a:ln>
              <a:noFill/>
            </a:ln>
            <a:extLst/>
          </p:spPr>
          <p:txBody>
            <a:bodyPr anchor="ctr"/>
            <a:lstStyle/>
            <a:p>
              <a:pPr fontAlgn="auto">
                <a:spcBef>
                  <a:spcPts val="0"/>
                </a:spcBef>
                <a:spcAft>
                  <a:spcPts val="0"/>
                </a:spcAft>
                <a:defRPr/>
              </a:pPr>
              <a:endParaRPr lang="zh-CN" altLang="en-US" sz="2400">
                <a:solidFill>
                  <a:schemeClr val="bg1">
                    <a:lumMod val="50000"/>
                  </a:schemeClr>
                </a:solidFill>
                <a:latin typeface="微软雅黑" panose="020B0503020204020204" pitchFamily="34" charset="-122"/>
                <a:ea typeface="微软雅黑" panose="020B0503020204020204" pitchFamily="34" charset="-122"/>
              </a:endParaRPr>
            </a:p>
          </p:txBody>
        </p:sp>
        <p:sp>
          <p:nvSpPr>
            <p:cNvPr id="35" name="TextBox 22"/>
            <p:cNvSpPr txBox="1">
              <a:spLocks noChangeArrowheads="1"/>
            </p:cNvSpPr>
            <p:nvPr/>
          </p:nvSpPr>
          <p:spPr bwMode="auto">
            <a:xfrm>
              <a:off x="825799" y="3156793"/>
              <a:ext cx="1711325" cy="301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itchFamily="34" charset="0"/>
                  <a:ea typeface="宋体" pitchFamily="2" charset="-122"/>
                </a:defRPr>
              </a:lvl1pPr>
              <a:lvl2pPr marL="742950" indent="-285750" algn="l">
                <a:defRPr>
                  <a:solidFill>
                    <a:schemeClr val="tx1"/>
                  </a:solidFill>
                  <a:latin typeface="Arial" pitchFamily="34" charset="0"/>
                  <a:ea typeface="宋体" pitchFamily="2" charset="-122"/>
                </a:defRPr>
              </a:lvl2pPr>
              <a:lvl3pPr marL="1143000" indent="-228600" algn="l">
                <a:defRPr>
                  <a:solidFill>
                    <a:schemeClr val="tx1"/>
                  </a:solidFill>
                  <a:latin typeface="Arial" pitchFamily="34" charset="0"/>
                  <a:ea typeface="宋体" pitchFamily="2" charset="-122"/>
                </a:defRPr>
              </a:lvl3pPr>
              <a:lvl4pPr marL="1600200" indent="-228600" algn="l">
                <a:defRPr>
                  <a:solidFill>
                    <a:schemeClr val="tx1"/>
                  </a:solidFill>
                  <a:latin typeface="Arial" pitchFamily="34" charset="0"/>
                  <a:ea typeface="宋体" pitchFamily="2" charset="-122"/>
                </a:defRPr>
              </a:lvl4pPr>
              <a:lvl5pPr marL="2057400" indent="-228600" algn="l">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a:r>
                <a:rPr lang="zh-CN" altLang="en-US" sz="2000" b="1" dirty="0">
                  <a:solidFill>
                    <a:schemeClr val="bg1">
                      <a:lumMod val="50000"/>
                    </a:schemeClr>
                  </a:solidFill>
                  <a:latin typeface="微软雅黑" panose="020B0503020204020204" pitchFamily="34" charset="-122"/>
                  <a:ea typeface="微软雅黑" panose="020B0503020204020204" pitchFamily="34" charset="-122"/>
                </a:rPr>
                <a:t>输入文字标题</a:t>
              </a:r>
              <a:endParaRPr lang="en-US" altLang="zh-CN"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6" name="TextBox 23"/>
            <p:cNvSpPr txBox="1">
              <a:spLocks noChangeArrowheads="1"/>
            </p:cNvSpPr>
            <p:nvPr/>
          </p:nvSpPr>
          <p:spPr bwMode="auto">
            <a:xfrm>
              <a:off x="179512" y="3429843"/>
              <a:ext cx="3040063" cy="347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itchFamily="34" charset="0"/>
                  <a:ea typeface="宋体" pitchFamily="2" charset="-122"/>
                </a:defRPr>
              </a:lvl1pPr>
              <a:lvl2pPr marL="742950" indent="-285750" algn="l">
                <a:defRPr>
                  <a:solidFill>
                    <a:schemeClr val="tx1"/>
                  </a:solidFill>
                  <a:latin typeface="Arial" pitchFamily="34" charset="0"/>
                  <a:ea typeface="宋体" pitchFamily="2" charset="-122"/>
                </a:defRPr>
              </a:lvl2pPr>
              <a:lvl3pPr marL="1143000" indent="-228600" algn="l">
                <a:defRPr>
                  <a:solidFill>
                    <a:schemeClr val="tx1"/>
                  </a:solidFill>
                  <a:latin typeface="Arial" pitchFamily="34" charset="0"/>
                  <a:ea typeface="宋体" pitchFamily="2" charset="-122"/>
                </a:defRPr>
              </a:lvl3pPr>
              <a:lvl4pPr marL="1600200" indent="-228600" algn="l">
                <a:defRPr>
                  <a:solidFill>
                    <a:schemeClr val="tx1"/>
                  </a:solidFill>
                  <a:latin typeface="Arial" pitchFamily="34" charset="0"/>
                  <a:ea typeface="宋体" pitchFamily="2" charset="-122"/>
                </a:defRPr>
              </a:lvl4pPr>
              <a:lvl5pPr marL="2057400" indent="-228600" algn="l">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a:lnSpc>
                  <a:spcPct val="150000"/>
                </a:lnSpc>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请输入文字内容及说明</a:t>
              </a:r>
              <a:endParaRPr lang="en-US" altLang="zh-CN"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7" name="TextBox 24"/>
            <p:cNvSpPr txBox="1">
              <a:spLocks noChangeArrowheads="1"/>
            </p:cNvSpPr>
            <p:nvPr/>
          </p:nvSpPr>
          <p:spPr bwMode="auto">
            <a:xfrm>
              <a:off x="3682877" y="3156793"/>
              <a:ext cx="1711325" cy="301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itchFamily="34" charset="0"/>
                  <a:ea typeface="宋体" pitchFamily="2" charset="-122"/>
                </a:defRPr>
              </a:lvl1pPr>
              <a:lvl2pPr marL="742950" indent="-285750" algn="l">
                <a:defRPr>
                  <a:solidFill>
                    <a:schemeClr val="tx1"/>
                  </a:solidFill>
                  <a:latin typeface="Arial" pitchFamily="34" charset="0"/>
                  <a:ea typeface="宋体" pitchFamily="2" charset="-122"/>
                </a:defRPr>
              </a:lvl2pPr>
              <a:lvl3pPr marL="1143000" indent="-228600" algn="l">
                <a:defRPr>
                  <a:solidFill>
                    <a:schemeClr val="tx1"/>
                  </a:solidFill>
                  <a:latin typeface="Arial" pitchFamily="34" charset="0"/>
                  <a:ea typeface="宋体" pitchFamily="2" charset="-122"/>
                </a:defRPr>
              </a:lvl3pPr>
              <a:lvl4pPr marL="1600200" indent="-228600" algn="l">
                <a:defRPr>
                  <a:solidFill>
                    <a:schemeClr val="tx1"/>
                  </a:solidFill>
                  <a:latin typeface="Arial" pitchFamily="34" charset="0"/>
                  <a:ea typeface="宋体" pitchFamily="2" charset="-122"/>
                </a:defRPr>
              </a:lvl4pPr>
              <a:lvl5pPr marL="2057400" indent="-228600" algn="l">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a:r>
                <a:rPr lang="zh-CN" altLang="en-US" sz="2000" b="1" dirty="0">
                  <a:solidFill>
                    <a:schemeClr val="bg1">
                      <a:lumMod val="50000"/>
                    </a:schemeClr>
                  </a:solidFill>
                  <a:latin typeface="微软雅黑" panose="020B0503020204020204" pitchFamily="34" charset="-122"/>
                  <a:ea typeface="微软雅黑" panose="020B0503020204020204" pitchFamily="34" charset="-122"/>
                </a:rPr>
                <a:t>输入文字标题</a:t>
              </a:r>
              <a:endParaRPr lang="en-US" altLang="zh-CN"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8" name="TextBox 25"/>
            <p:cNvSpPr txBox="1">
              <a:spLocks noChangeArrowheads="1"/>
            </p:cNvSpPr>
            <p:nvPr/>
          </p:nvSpPr>
          <p:spPr bwMode="auto">
            <a:xfrm>
              <a:off x="2987825" y="3429843"/>
              <a:ext cx="3040062" cy="347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itchFamily="34" charset="0"/>
                  <a:ea typeface="宋体" pitchFamily="2" charset="-122"/>
                </a:defRPr>
              </a:lvl1pPr>
              <a:lvl2pPr marL="742950" indent="-285750" algn="l">
                <a:defRPr>
                  <a:solidFill>
                    <a:schemeClr val="tx1"/>
                  </a:solidFill>
                  <a:latin typeface="Arial" pitchFamily="34" charset="0"/>
                  <a:ea typeface="宋体" pitchFamily="2" charset="-122"/>
                </a:defRPr>
              </a:lvl2pPr>
              <a:lvl3pPr marL="1143000" indent="-228600" algn="l">
                <a:defRPr>
                  <a:solidFill>
                    <a:schemeClr val="tx1"/>
                  </a:solidFill>
                  <a:latin typeface="Arial" pitchFamily="34" charset="0"/>
                  <a:ea typeface="宋体" pitchFamily="2" charset="-122"/>
                </a:defRPr>
              </a:lvl3pPr>
              <a:lvl4pPr marL="1600200" indent="-228600" algn="l">
                <a:defRPr>
                  <a:solidFill>
                    <a:schemeClr val="tx1"/>
                  </a:solidFill>
                  <a:latin typeface="Arial" pitchFamily="34" charset="0"/>
                  <a:ea typeface="宋体" pitchFamily="2" charset="-122"/>
                </a:defRPr>
              </a:lvl4pPr>
              <a:lvl5pPr marL="2057400" indent="-228600" algn="l">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a:lnSpc>
                  <a:spcPct val="150000"/>
                </a:lnSpc>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请输入文字内容及说明</a:t>
              </a:r>
              <a:endParaRPr lang="en-US" altLang="zh-CN"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9" name="TextBox 26"/>
            <p:cNvSpPr txBox="1">
              <a:spLocks noChangeArrowheads="1"/>
            </p:cNvSpPr>
            <p:nvPr/>
          </p:nvSpPr>
          <p:spPr bwMode="auto">
            <a:xfrm>
              <a:off x="6739236" y="3156793"/>
              <a:ext cx="1711325" cy="301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itchFamily="34" charset="0"/>
                  <a:ea typeface="宋体" pitchFamily="2" charset="-122"/>
                </a:defRPr>
              </a:lvl1pPr>
              <a:lvl2pPr marL="742950" indent="-285750" algn="l">
                <a:defRPr>
                  <a:solidFill>
                    <a:schemeClr val="tx1"/>
                  </a:solidFill>
                  <a:latin typeface="Arial" pitchFamily="34" charset="0"/>
                  <a:ea typeface="宋体" pitchFamily="2" charset="-122"/>
                </a:defRPr>
              </a:lvl2pPr>
              <a:lvl3pPr marL="1143000" indent="-228600" algn="l">
                <a:defRPr>
                  <a:solidFill>
                    <a:schemeClr val="tx1"/>
                  </a:solidFill>
                  <a:latin typeface="Arial" pitchFamily="34" charset="0"/>
                  <a:ea typeface="宋体" pitchFamily="2" charset="-122"/>
                </a:defRPr>
              </a:lvl3pPr>
              <a:lvl4pPr marL="1600200" indent="-228600" algn="l">
                <a:defRPr>
                  <a:solidFill>
                    <a:schemeClr val="tx1"/>
                  </a:solidFill>
                  <a:latin typeface="Arial" pitchFamily="34" charset="0"/>
                  <a:ea typeface="宋体" pitchFamily="2" charset="-122"/>
                </a:defRPr>
              </a:lvl4pPr>
              <a:lvl5pPr marL="2057400" indent="-228600" algn="l">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a:r>
                <a:rPr lang="zh-CN" altLang="en-US" sz="2000" b="1" dirty="0">
                  <a:solidFill>
                    <a:schemeClr val="bg1">
                      <a:lumMod val="50000"/>
                    </a:schemeClr>
                  </a:solidFill>
                  <a:latin typeface="微软雅黑" panose="020B0503020204020204" pitchFamily="34" charset="-122"/>
                  <a:ea typeface="微软雅黑" panose="020B0503020204020204" pitchFamily="34" charset="-122"/>
                </a:rPr>
                <a:t>输入文字标题</a:t>
              </a:r>
              <a:endParaRPr lang="en-US" altLang="zh-CN"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0" name="TextBox 27"/>
            <p:cNvSpPr txBox="1">
              <a:spLocks noChangeArrowheads="1"/>
            </p:cNvSpPr>
            <p:nvPr/>
          </p:nvSpPr>
          <p:spPr bwMode="auto">
            <a:xfrm>
              <a:off x="6084169" y="3429843"/>
              <a:ext cx="3040062" cy="347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itchFamily="34" charset="0"/>
                  <a:ea typeface="宋体" pitchFamily="2" charset="-122"/>
                </a:defRPr>
              </a:lvl1pPr>
              <a:lvl2pPr marL="742950" indent="-285750" algn="l">
                <a:defRPr>
                  <a:solidFill>
                    <a:schemeClr val="tx1"/>
                  </a:solidFill>
                  <a:latin typeface="Arial" pitchFamily="34" charset="0"/>
                  <a:ea typeface="宋体" pitchFamily="2" charset="-122"/>
                </a:defRPr>
              </a:lvl2pPr>
              <a:lvl3pPr marL="1143000" indent="-228600" algn="l">
                <a:defRPr>
                  <a:solidFill>
                    <a:schemeClr val="tx1"/>
                  </a:solidFill>
                  <a:latin typeface="Arial" pitchFamily="34" charset="0"/>
                  <a:ea typeface="宋体" pitchFamily="2" charset="-122"/>
                </a:defRPr>
              </a:lvl3pPr>
              <a:lvl4pPr marL="1600200" indent="-228600" algn="l">
                <a:defRPr>
                  <a:solidFill>
                    <a:schemeClr val="tx1"/>
                  </a:solidFill>
                  <a:latin typeface="Arial" pitchFamily="34" charset="0"/>
                  <a:ea typeface="宋体" pitchFamily="2" charset="-122"/>
                </a:defRPr>
              </a:lvl4pPr>
              <a:lvl5pPr marL="2057400" indent="-228600" algn="l">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a:lnSpc>
                  <a:spcPct val="150000"/>
                </a:lnSpc>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请输入文字内容及说明</a:t>
              </a:r>
              <a:endParaRPr lang="en-US" altLang="zh-CN"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1" name="TextBox 28"/>
            <p:cNvSpPr txBox="1">
              <a:spLocks noChangeArrowheads="1"/>
            </p:cNvSpPr>
            <p:nvPr/>
          </p:nvSpPr>
          <p:spPr bwMode="auto">
            <a:xfrm>
              <a:off x="2257724" y="1658193"/>
              <a:ext cx="1711325" cy="301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itchFamily="34" charset="0"/>
                  <a:ea typeface="宋体" pitchFamily="2" charset="-122"/>
                </a:defRPr>
              </a:lvl1pPr>
              <a:lvl2pPr marL="742950" indent="-285750" algn="l">
                <a:defRPr>
                  <a:solidFill>
                    <a:schemeClr val="tx1"/>
                  </a:solidFill>
                  <a:latin typeface="Arial" pitchFamily="34" charset="0"/>
                  <a:ea typeface="宋体" pitchFamily="2" charset="-122"/>
                </a:defRPr>
              </a:lvl2pPr>
              <a:lvl3pPr marL="1143000" indent="-228600" algn="l">
                <a:defRPr>
                  <a:solidFill>
                    <a:schemeClr val="tx1"/>
                  </a:solidFill>
                  <a:latin typeface="Arial" pitchFamily="34" charset="0"/>
                  <a:ea typeface="宋体" pitchFamily="2" charset="-122"/>
                </a:defRPr>
              </a:lvl3pPr>
              <a:lvl4pPr marL="1600200" indent="-228600" algn="l">
                <a:defRPr>
                  <a:solidFill>
                    <a:schemeClr val="tx1"/>
                  </a:solidFill>
                  <a:latin typeface="Arial" pitchFamily="34" charset="0"/>
                  <a:ea typeface="宋体" pitchFamily="2" charset="-122"/>
                </a:defRPr>
              </a:lvl4pPr>
              <a:lvl5pPr marL="2057400" indent="-228600" algn="l">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输入文字标题</a:t>
              </a:r>
              <a:endParaRPr lang="en-US" altLang="zh-CN"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2" name="TextBox 29"/>
            <p:cNvSpPr txBox="1">
              <a:spLocks noChangeArrowheads="1"/>
            </p:cNvSpPr>
            <p:nvPr/>
          </p:nvSpPr>
          <p:spPr bwMode="auto">
            <a:xfrm>
              <a:off x="1619672" y="1275606"/>
              <a:ext cx="3040063" cy="347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itchFamily="34" charset="0"/>
                  <a:ea typeface="宋体" pitchFamily="2" charset="-122"/>
                </a:defRPr>
              </a:lvl1pPr>
              <a:lvl2pPr marL="742950" indent="-285750" algn="l">
                <a:defRPr>
                  <a:solidFill>
                    <a:schemeClr val="tx1"/>
                  </a:solidFill>
                  <a:latin typeface="Arial" pitchFamily="34" charset="0"/>
                  <a:ea typeface="宋体" pitchFamily="2" charset="-122"/>
                </a:defRPr>
              </a:lvl2pPr>
              <a:lvl3pPr marL="1143000" indent="-228600" algn="l">
                <a:defRPr>
                  <a:solidFill>
                    <a:schemeClr val="tx1"/>
                  </a:solidFill>
                  <a:latin typeface="Arial" pitchFamily="34" charset="0"/>
                  <a:ea typeface="宋体" pitchFamily="2" charset="-122"/>
                </a:defRPr>
              </a:lvl3pPr>
              <a:lvl4pPr marL="1600200" indent="-228600" algn="l">
                <a:defRPr>
                  <a:solidFill>
                    <a:schemeClr val="tx1"/>
                  </a:solidFill>
                  <a:latin typeface="Arial" pitchFamily="34" charset="0"/>
                  <a:ea typeface="宋体" pitchFamily="2" charset="-122"/>
                </a:defRPr>
              </a:lvl4pPr>
              <a:lvl5pPr marL="2057400" indent="-228600" algn="l">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a:lnSpc>
                  <a:spcPct val="150000"/>
                </a:lnSpc>
              </a:pP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请输入文字内容及说明</a:t>
              </a:r>
              <a:endParaRPr lang="en-US" altLang="zh-CN"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3" name="TextBox 30"/>
            <p:cNvSpPr txBox="1">
              <a:spLocks noChangeArrowheads="1"/>
            </p:cNvSpPr>
            <p:nvPr/>
          </p:nvSpPr>
          <p:spPr bwMode="auto">
            <a:xfrm>
              <a:off x="5210474" y="1658193"/>
              <a:ext cx="1711325" cy="301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itchFamily="34" charset="0"/>
                  <a:ea typeface="宋体" pitchFamily="2" charset="-122"/>
                </a:defRPr>
              </a:lvl1pPr>
              <a:lvl2pPr marL="742950" indent="-285750" algn="l">
                <a:defRPr>
                  <a:solidFill>
                    <a:schemeClr val="tx1"/>
                  </a:solidFill>
                  <a:latin typeface="Arial" pitchFamily="34" charset="0"/>
                  <a:ea typeface="宋体" pitchFamily="2" charset="-122"/>
                </a:defRPr>
              </a:lvl2pPr>
              <a:lvl3pPr marL="1143000" indent="-228600" algn="l">
                <a:defRPr>
                  <a:solidFill>
                    <a:schemeClr val="tx1"/>
                  </a:solidFill>
                  <a:latin typeface="Arial" pitchFamily="34" charset="0"/>
                  <a:ea typeface="宋体" pitchFamily="2" charset="-122"/>
                </a:defRPr>
              </a:lvl3pPr>
              <a:lvl4pPr marL="1600200" indent="-228600" algn="l">
                <a:defRPr>
                  <a:solidFill>
                    <a:schemeClr val="tx1"/>
                  </a:solidFill>
                  <a:latin typeface="Arial" pitchFamily="34" charset="0"/>
                  <a:ea typeface="宋体" pitchFamily="2" charset="-122"/>
                </a:defRPr>
              </a:lvl4pPr>
              <a:lvl5pPr marL="2057400" indent="-228600" algn="l">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a:r>
                <a:rPr lang="zh-CN" altLang="en-US" sz="2000" b="1" dirty="0">
                  <a:solidFill>
                    <a:schemeClr val="bg1">
                      <a:lumMod val="50000"/>
                    </a:schemeClr>
                  </a:solidFill>
                  <a:latin typeface="微软雅黑" panose="020B0503020204020204" pitchFamily="34" charset="-122"/>
                  <a:ea typeface="微软雅黑" panose="020B0503020204020204" pitchFamily="34" charset="-122"/>
                </a:rPr>
                <a:t>输入文字标题</a:t>
              </a:r>
              <a:endParaRPr lang="en-US" altLang="zh-CN"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4" name="TextBox 31"/>
            <p:cNvSpPr txBox="1">
              <a:spLocks noChangeArrowheads="1"/>
            </p:cNvSpPr>
            <p:nvPr/>
          </p:nvSpPr>
          <p:spPr bwMode="auto">
            <a:xfrm>
              <a:off x="4499992" y="1275606"/>
              <a:ext cx="3040063" cy="347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itchFamily="34" charset="0"/>
                  <a:ea typeface="宋体" pitchFamily="2" charset="-122"/>
                </a:defRPr>
              </a:lvl1pPr>
              <a:lvl2pPr marL="742950" indent="-285750" algn="l">
                <a:defRPr>
                  <a:solidFill>
                    <a:schemeClr val="tx1"/>
                  </a:solidFill>
                  <a:latin typeface="Arial" pitchFamily="34" charset="0"/>
                  <a:ea typeface="宋体" pitchFamily="2" charset="-122"/>
                </a:defRPr>
              </a:lvl2pPr>
              <a:lvl3pPr marL="1143000" indent="-228600" algn="l">
                <a:defRPr>
                  <a:solidFill>
                    <a:schemeClr val="tx1"/>
                  </a:solidFill>
                  <a:latin typeface="Arial" pitchFamily="34" charset="0"/>
                  <a:ea typeface="宋体" pitchFamily="2" charset="-122"/>
                </a:defRPr>
              </a:lvl3pPr>
              <a:lvl4pPr marL="1600200" indent="-228600" algn="l">
                <a:defRPr>
                  <a:solidFill>
                    <a:schemeClr val="tx1"/>
                  </a:solidFill>
                  <a:latin typeface="Arial" pitchFamily="34" charset="0"/>
                  <a:ea typeface="宋体" pitchFamily="2" charset="-122"/>
                </a:defRPr>
              </a:lvl4pPr>
              <a:lvl5pPr marL="2057400" indent="-228600" algn="l">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a:lnSpc>
                  <a:spcPct val="150000"/>
                </a:lnSpc>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请输入文字内容及说明</a:t>
              </a:r>
              <a:endParaRPr lang="en-US" altLang="zh-CN"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5" name="Oval 22"/>
            <p:cNvSpPr>
              <a:spLocks noChangeArrowheads="1"/>
            </p:cNvSpPr>
            <p:nvPr/>
          </p:nvSpPr>
          <p:spPr bwMode="auto">
            <a:xfrm>
              <a:off x="1321099" y="2128093"/>
              <a:ext cx="865187" cy="865188"/>
            </a:xfrm>
            <a:prstGeom prst="ellipse">
              <a:avLst/>
            </a:prstGeom>
            <a:solidFill>
              <a:srgbClr val="C00000"/>
            </a:solidFill>
            <a:ln>
              <a:noFill/>
            </a:ln>
            <a:effectLst/>
            <a:extLst/>
          </p:spPr>
          <p:txBody>
            <a:bodyPr wrap="none" anchor="ctr"/>
            <a:lstStyle/>
            <a:p>
              <a:pPr algn="ctr" eaLnBrk="0" hangingPunct="0"/>
              <a:r>
                <a:rPr lang="en-US" altLang="zh-CN" sz="3200" dirty="0">
                  <a:solidFill>
                    <a:schemeClr val="bg1"/>
                  </a:solidFill>
                  <a:latin typeface="微软雅黑" panose="020B0503020204020204" pitchFamily="34" charset="-122"/>
                  <a:ea typeface="微软雅黑" panose="020B0503020204020204" pitchFamily="34" charset="-122"/>
                </a:rPr>
                <a:t>1</a:t>
              </a:r>
            </a:p>
          </p:txBody>
        </p:sp>
        <p:sp>
          <p:nvSpPr>
            <p:cNvPr id="46" name="Oval 23"/>
            <p:cNvSpPr>
              <a:spLocks noChangeArrowheads="1"/>
            </p:cNvSpPr>
            <p:nvPr/>
          </p:nvSpPr>
          <p:spPr bwMode="auto">
            <a:xfrm>
              <a:off x="2689524" y="2128093"/>
              <a:ext cx="865187" cy="865188"/>
            </a:xfrm>
            <a:prstGeom prst="ellipse">
              <a:avLst/>
            </a:prstGeom>
            <a:solidFill>
              <a:srgbClr val="C00000"/>
            </a:solidFill>
            <a:ln>
              <a:noFill/>
            </a:ln>
            <a:effectLst/>
            <a:extLst/>
          </p:spPr>
          <p:txBody>
            <a:bodyPr wrap="none" anchor="ctr"/>
            <a:lstStyle/>
            <a:p>
              <a:pPr algn="ctr" eaLnBrk="0" hangingPunct="0"/>
              <a:r>
                <a:rPr lang="en-US" altLang="zh-CN" sz="3200" dirty="0">
                  <a:solidFill>
                    <a:schemeClr val="bg1"/>
                  </a:solidFill>
                  <a:latin typeface="微软雅黑" panose="020B0503020204020204" pitchFamily="34" charset="-122"/>
                  <a:ea typeface="微软雅黑" panose="020B0503020204020204" pitchFamily="34" charset="-122"/>
                </a:rPr>
                <a:t>2</a:t>
              </a:r>
            </a:p>
          </p:txBody>
        </p:sp>
        <p:sp>
          <p:nvSpPr>
            <p:cNvPr id="47" name="Oval 24"/>
            <p:cNvSpPr>
              <a:spLocks noChangeArrowheads="1"/>
            </p:cNvSpPr>
            <p:nvPr/>
          </p:nvSpPr>
          <p:spPr bwMode="auto">
            <a:xfrm>
              <a:off x="4057949" y="2128093"/>
              <a:ext cx="865187" cy="865188"/>
            </a:xfrm>
            <a:prstGeom prst="ellipse">
              <a:avLst/>
            </a:prstGeom>
            <a:solidFill>
              <a:srgbClr val="C00000"/>
            </a:solidFill>
            <a:ln>
              <a:noFill/>
            </a:ln>
            <a:effectLst/>
            <a:extLst/>
          </p:spPr>
          <p:txBody>
            <a:bodyPr wrap="none" anchor="ctr"/>
            <a:lstStyle/>
            <a:p>
              <a:pPr algn="ctr" eaLnBrk="0" hangingPunct="0"/>
              <a:r>
                <a:rPr lang="en-US" altLang="zh-CN" sz="3200" dirty="0">
                  <a:solidFill>
                    <a:schemeClr val="bg1"/>
                  </a:solidFill>
                  <a:latin typeface="微软雅黑" panose="020B0503020204020204" pitchFamily="34" charset="-122"/>
                  <a:ea typeface="微软雅黑" panose="020B0503020204020204" pitchFamily="34" charset="-122"/>
                </a:rPr>
                <a:t>3</a:t>
              </a:r>
            </a:p>
          </p:txBody>
        </p:sp>
        <p:sp>
          <p:nvSpPr>
            <p:cNvPr id="48" name="Oval 25"/>
            <p:cNvSpPr>
              <a:spLocks noChangeArrowheads="1"/>
            </p:cNvSpPr>
            <p:nvPr/>
          </p:nvSpPr>
          <p:spPr bwMode="auto">
            <a:xfrm>
              <a:off x="5642274" y="2128093"/>
              <a:ext cx="865187" cy="865188"/>
            </a:xfrm>
            <a:prstGeom prst="ellipse">
              <a:avLst/>
            </a:prstGeom>
            <a:solidFill>
              <a:srgbClr val="C00000"/>
            </a:solidFill>
            <a:ln>
              <a:noFill/>
            </a:ln>
            <a:effectLst/>
            <a:extLst/>
          </p:spPr>
          <p:txBody>
            <a:bodyPr wrap="none" anchor="ctr"/>
            <a:lstStyle/>
            <a:p>
              <a:pPr algn="ctr" eaLnBrk="0" hangingPunct="0"/>
              <a:r>
                <a:rPr lang="en-US" altLang="zh-CN" sz="3200" dirty="0">
                  <a:solidFill>
                    <a:schemeClr val="bg1"/>
                  </a:solidFill>
                  <a:latin typeface="微软雅黑" panose="020B0503020204020204" pitchFamily="34" charset="-122"/>
                  <a:ea typeface="微软雅黑" panose="020B0503020204020204" pitchFamily="34" charset="-122"/>
                </a:rPr>
                <a:t>4</a:t>
              </a:r>
            </a:p>
          </p:txBody>
        </p:sp>
        <p:sp>
          <p:nvSpPr>
            <p:cNvPr id="49" name="Oval 26"/>
            <p:cNvSpPr>
              <a:spLocks noChangeArrowheads="1"/>
            </p:cNvSpPr>
            <p:nvPr/>
          </p:nvSpPr>
          <p:spPr bwMode="auto">
            <a:xfrm>
              <a:off x="7082136" y="2128093"/>
              <a:ext cx="865188" cy="865188"/>
            </a:xfrm>
            <a:prstGeom prst="ellipse">
              <a:avLst/>
            </a:prstGeom>
            <a:solidFill>
              <a:srgbClr val="C00000"/>
            </a:solidFill>
            <a:ln>
              <a:noFill/>
            </a:ln>
            <a:effectLst/>
            <a:extLst/>
          </p:spPr>
          <p:txBody>
            <a:bodyPr wrap="none" anchor="ctr"/>
            <a:lstStyle/>
            <a:p>
              <a:pPr algn="ctr" eaLnBrk="0" hangingPunct="0"/>
              <a:r>
                <a:rPr lang="en-US" altLang="zh-CN" sz="3200" dirty="0">
                  <a:solidFill>
                    <a:schemeClr val="bg1"/>
                  </a:solidFill>
                  <a:latin typeface="微软雅黑" panose="020B0503020204020204" pitchFamily="34" charset="-122"/>
                  <a:ea typeface="微软雅黑" panose="020B0503020204020204" pitchFamily="34" charset="-122"/>
                </a:rPr>
                <a:t>5</a:t>
              </a:r>
            </a:p>
          </p:txBody>
        </p:sp>
      </p:grpSp>
      <p:grpSp>
        <p:nvGrpSpPr>
          <p:cNvPr id="50" name="组合 49"/>
          <p:cNvGrpSpPr/>
          <p:nvPr/>
        </p:nvGrpSpPr>
        <p:grpSpPr>
          <a:xfrm>
            <a:off x="355600" y="317500"/>
            <a:ext cx="11328400" cy="596900"/>
            <a:chOff x="355600" y="317500"/>
            <a:chExt cx="11328400" cy="596900"/>
          </a:xfrm>
        </p:grpSpPr>
        <p:cxnSp>
          <p:nvCxnSpPr>
            <p:cNvPr id="51" name="直接连接符 4"/>
            <p:cNvCxnSpPr>
              <a:cxnSpLocks noChangeShapeType="1"/>
            </p:cNvCxnSpPr>
            <p:nvPr/>
          </p:nvCxnSpPr>
          <p:spPr bwMode="auto">
            <a:xfrm>
              <a:off x="355600" y="914400"/>
              <a:ext cx="11328400" cy="0"/>
            </a:xfrm>
            <a:prstGeom prst="line">
              <a:avLst/>
            </a:prstGeom>
            <a:noFill/>
            <a:ln w="28575">
              <a:solidFill>
                <a:schemeClr val="bg1">
                  <a:lumMod val="50000"/>
                </a:schemeClr>
              </a:solidFill>
              <a:round/>
              <a:headEnd/>
              <a:tailEnd/>
            </a:ln>
            <a:extLst>
              <a:ext uri="{909E8E84-426E-40DD-AFC4-6F175D3DCCD1}">
                <a14:hiddenFill xmlns:a14="http://schemas.microsoft.com/office/drawing/2010/main">
                  <a:noFill/>
                </a14:hiddenFill>
              </a:ext>
            </a:extLst>
          </p:spPr>
        </p:cxnSp>
        <p:sp>
          <p:nvSpPr>
            <p:cNvPr id="52" name="圆角矩形 5"/>
            <p:cNvSpPr>
              <a:spLocks noChangeArrowheads="1"/>
            </p:cNvSpPr>
            <p:nvPr/>
          </p:nvSpPr>
          <p:spPr bwMode="auto">
            <a:xfrm>
              <a:off x="10147300" y="317500"/>
              <a:ext cx="1536700" cy="495300"/>
            </a:xfrm>
            <a:prstGeom prst="roundRect">
              <a:avLst>
                <a:gd name="adj" fmla="val 16667"/>
              </a:avLst>
            </a:prstGeom>
            <a:solidFill>
              <a:srgbClr val="C00000"/>
            </a:solidFill>
            <a:ln>
              <a:noFill/>
            </a:ln>
            <a:extLst/>
          </p:spPr>
          <p:txBody>
            <a:bodyPr anchor="ctr"/>
            <a:lstStyle/>
            <a:p>
              <a:pPr algn="ctr">
                <a:buFont typeface="Arial" pitchFamily="34" charset="0"/>
                <a:buNone/>
              </a:pPr>
              <a:r>
                <a:rPr lang="zh-CN" altLang="en-US" b="1" dirty="0" smtClean="0">
                  <a:solidFill>
                    <a:srgbClr val="FFFFFF"/>
                  </a:solidFill>
                  <a:latin typeface="微软雅黑" pitchFamily="34" charset="-122"/>
                  <a:ea typeface="微软雅黑" pitchFamily="34" charset="-122"/>
                </a:rPr>
                <a:t>加入描述</a:t>
              </a:r>
              <a:endParaRPr lang="zh-CN" altLang="en-US" b="1" dirty="0">
                <a:solidFill>
                  <a:srgbClr val="FFFFFF"/>
                </a:solidFill>
                <a:latin typeface="微软雅黑" pitchFamily="34" charset="-122"/>
                <a:ea typeface="微软雅黑" pitchFamily="34" charset="-122"/>
              </a:endParaRPr>
            </a:p>
          </p:txBody>
        </p:sp>
        <p:sp>
          <p:nvSpPr>
            <p:cNvPr id="53" name="文本框 12"/>
            <p:cNvSpPr txBox="1">
              <a:spLocks noChangeArrowheads="1"/>
            </p:cNvSpPr>
            <p:nvPr/>
          </p:nvSpPr>
          <p:spPr bwMode="auto">
            <a:xfrm>
              <a:off x="774700" y="407988"/>
              <a:ext cx="21558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b="1" dirty="0">
                  <a:solidFill>
                    <a:schemeClr val="bg1">
                      <a:lumMod val="50000"/>
                    </a:schemeClr>
                  </a:solidFill>
                  <a:latin typeface="微软雅黑" pitchFamily="34" charset="-122"/>
                  <a:ea typeface="微软雅黑" pitchFamily="34" charset="-122"/>
                </a:rPr>
                <a:t>单击此处添加标题</a:t>
              </a:r>
            </a:p>
          </p:txBody>
        </p:sp>
        <p:sp>
          <p:nvSpPr>
            <p:cNvPr id="54" name="等腰三角形 53"/>
            <p:cNvSpPr/>
            <p:nvPr/>
          </p:nvSpPr>
          <p:spPr>
            <a:xfrm rot="5400000">
              <a:off x="482600" y="488950"/>
              <a:ext cx="261493" cy="225425"/>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104130984"/>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wipe(left)">
                                      <p:cBhvr>
                                        <p:cTn id="7" dur="500"/>
                                        <p:tgtEl>
                                          <p:spTgt spid="50"/>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矩形 46"/>
          <p:cNvSpPr/>
          <p:nvPr/>
        </p:nvSpPr>
        <p:spPr>
          <a:xfrm>
            <a:off x="5018954" y="1655022"/>
            <a:ext cx="2102493" cy="4770661"/>
          </a:xfrm>
          <a:prstGeom prst="rect">
            <a:avLst/>
          </a:prstGeom>
          <a:solidFill>
            <a:srgbClr val="C00000"/>
          </a:solidFill>
          <a:ln w="12700" cap="flat" cmpd="sng" algn="ctr">
            <a:noFill/>
            <a:prstDash val="solid"/>
            <a:miter lim="800000"/>
          </a:ln>
          <a:effectLst/>
        </p:spPr>
        <p:txBody>
          <a:bodyPr lIns="121917" tIns="60959" rIns="121917" bIns="60959" rtlCol="0" anchor="ctr"/>
          <a:lstStyle/>
          <a:p>
            <a:pPr algn="ctr" defTabSz="1219140">
              <a:defRPr/>
            </a:pPr>
            <a:endParaRPr lang="zh-CN" altLang="en-US" sz="3200" kern="0">
              <a:solidFill>
                <a:sysClr val="window" lastClr="FFFFFF"/>
              </a:solidFill>
              <a:latin typeface="Calibri"/>
              <a:ea typeface="宋体"/>
            </a:endParaRPr>
          </a:p>
        </p:txBody>
      </p:sp>
      <p:sp>
        <p:nvSpPr>
          <p:cNvPr id="48" name="矩形 47"/>
          <p:cNvSpPr/>
          <p:nvPr/>
        </p:nvSpPr>
        <p:spPr>
          <a:xfrm>
            <a:off x="7121446" y="2469444"/>
            <a:ext cx="2102493" cy="3956240"/>
          </a:xfrm>
          <a:prstGeom prst="rect">
            <a:avLst/>
          </a:prstGeom>
          <a:solidFill>
            <a:srgbClr val="C00000">
              <a:alpha val="70000"/>
            </a:srgbClr>
          </a:solidFill>
          <a:ln w="12700" cap="flat" cmpd="sng" algn="ctr">
            <a:noFill/>
            <a:prstDash val="solid"/>
            <a:miter lim="800000"/>
          </a:ln>
          <a:effectLst/>
        </p:spPr>
        <p:txBody>
          <a:bodyPr lIns="121917" tIns="60959" rIns="121917" bIns="60959" rtlCol="0" anchor="ctr"/>
          <a:lstStyle/>
          <a:p>
            <a:pPr algn="ctr" defTabSz="1219140">
              <a:defRPr/>
            </a:pPr>
            <a:endParaRPr lang="zh-CN" altLang="en-US" sz="3200" kern="0">
              <a:solidFill>
                <a:sysClr val="window" lastClr="FFFFFF"/>
              </a:solidFill>
              <a:latin typeface="Calibri"/>
              <a:ea typeface="宋体"/>
            </a:endParaRPr>
          </a:p>
        </p:txBody>
      </p:sp>
      <p:sp>
        <p:nvSpPr>
          <p:cNvPr id="49" name="矩形 48"/>
          <p:cNvSpPr/>
          <p:nvPr/>
        </p:nvSpPr>
        <p:spPr>
          <a:xfrm>
            <a:off x="9223940" y="3105197"/>
            <a:ext cx="2102493" cy="3320487"/>
          </a:xfrm>
          <a:prstGeom prst="rect">
            <a:avLst/>
          </a:prstGeom>
          <a:solidFill>
            <a:srgbClr val="C00000"/>
          </a:solidFill>
          <a:ln w="12700" cap="flat" cmpd="sng" algn="ctr">
            <a:noFill/>
            <a:prstDash val="solid"/>
            <a:miter lim="800000"/>
          </a:ln>
          <a:effectLst/>
        </p:spPr>
        <p:txBody>
          <a:bodyPr lIns="121917" tIns="60959" rIns="121917" bIns="60959" rtlCol="0" anchor="ctr"/>
          <a:lstStyle/>
          <a:p>
            <a:pPr algn="ctr" defTabSz="1219140">
              <a:defRPr/>
            </a:pPr>
            <a:endParaRPr lang="zh-CN" altLang="en-US" sz="3200" kern="0">
              <a:solidFill>
                <a:sysClr val="window" lastClr="FFFFFF"/>
              </a:solidFill>
              <a:latin typeface="Calibri"/>
              <a:ea typeface="宋体"/>
            </a:endParaRPr>
          </a:p>
        </p:txBody>
      </p:sp>
      <p:sp>
        <p:nvSpPr>
          <p:cNvPr id="50" name="Freeform 10"/>
          <p:cNvSpPr>
            <a:spLocks noEditPoints="1"/>
          </p:cNvSpPr>
          <p:nvPr/>
        </p:nvSpPr>
        <p:spPr bwMode="auto">
          <a:xfrm>
            <a:off x="7777668" y="2893083"/>
            <a:ext cx="790052" cy="877372"/>
          </a:xfrm>
          <a:custGeom>
            <a:avLst/>
            <a:gdLst>
              <a:gd name="T0" fmla="*/ 13 w 77"/>
              <a:gd name="T1" fmla="*/ 8 h 86"/>
              <a:gd name="T2" fmla="*/ 38 w 77"/>
              <a:gd name="T3" fmla="*/ 1 h 86"/>
              <a:gd name="T4" fmla="*/ 59 w 77"/>
              <a:gd name="T5" fmla="*/ 13 h 86"/>
              <a:gd name="T6" fmla="*/ 66 w 77"/>
              <a:gd name="T7" fmla="*/ 38 h 86"/>
              <a:gd name="T8" fmla="*/ 58 w 77"/>
              <a:gd name="T9" fmla="*/ 55 h 86"/>
              <a:gd name="T10" fmla="*/ 64 w 77"/>
              <a:gd name="T11" fmla="*/ 59 h 86"/>
              <a:gd name="T12" fmla="*/ 74 w 77"/>
              <a:gd name="T13" fmla="*/ 72 h 86"/>
              <a:gd name="T14" fmla="*/ 73 w 77"/>
              <a:gd name="T15" fmla="*/ 84 h 86"/>
              <a:gd name="T16" fmla="*/ 73 w 77"/>
              <a:gd name="T17" fmla="*/ 84 h 86"/>
              <a:gd name="T18" fmla="*/ 62 w 77"/>
              <a:gd name="T19" fmla="*/ 82 h 86"/>
              <a:gd name="T20" fmla="*/ 51 w 77"/>
              <a:gd name="T21" fmla="*/ 68 h 86"/>
              <a:gd name="T22" fmla="*/ 49 w 77"/>
              <a:gd name="T23" fmla="*/ 63 h 86"/>
              <a:gd name="T24" fmla="*/ 30 w 77"/>
              <a:gd name="T25" fmla="*/ 66 h 86"/>
              <a:gd name="T26" fmla="*/ 8 w 77"/>
              <a:gd name="T27" fmla="*/ 54 h 86"/>
              <a:gd name="T28" fmla="*/ 1 w 77"/>
              <a:gd name="T29" fmla="*/ 30 h 86"/>
              <a:gd name="T30" fmla="*/ 13 w 77"/>
              <a:gd name="T31" fmla="*/ 8 h 86"/>
              <a:gd name="T32" fmla="*/ 30 w 77"/>
              <a:gd name="T33" fmla="*/ 49 h 86"/>
              <a:gd name="T34" fmla="*/ 38 w 77"/>
              <a:gd name="T35" fmla="*/ 49 h 86"/>
              <a:gd name="T36" fmla="*/ 38 w 77"/>
              <a:gd name="T37" fmla="*/ 40 h 86"/>
              <a:gd name="T38" fmla="*/ 47 w 77"/>
              <a:gd name="T39" fmla="*/ 40 h 86"/>
              <a:gd name="T40" fmla="*/ 47 w 77"/>
              <a:gd name="T41" fmla="*/ 32 h 86"/>
              <a:gd name="T42" fmla="*/ 38 w 77"/>
              <a:gd name="T43" fmla="*/ 32 h 86"/>
              <a:gd name="T44" fmla="*/ 38 w 77"/>
              <a:gd name="T45" fmla="*/ 23 h 86"/>
              <a:gd name="T46" fmla="*/ 30 w 77"/>
              <a:gd name="T47" fmla="*/ 23 h 86"/>
              <a:gd name="T48" fmla="*/ 30 w 77"/>
              <a:gd name="T49" fmla="*/ 32 h 86"/>
              <a:gd name="T50" fmla="*/ 21 w 77"/>
              <a:gd name="T51" fmla="*/ 32 h 86"/>
              <a:gd name="T52" fmla="*/ 21 w 77"/>
              <a:gd name="T53" fmla="*/ 40 h 86"/>
              <a:gd name="T54" fmla="*/ 30 w 77"/>
              <a:gd name="T55" fmla="*/ 40 h 86"/>
              <a:gd name="T56" fmla="*/ 30 w 77"/>
              <a:gd name="T57" fmla="*/ 49 h 86"/>
              <a:gd name="T58" fmla="*/ 18 w 77"/>
              <a:gd name="T59" fmla="*/ 36 h 86"/>
              <a:gd name="T60" fmla="*/ 43 w 77"/>
              <a:gd name="T61" fmla="*/ 19 h 86"/>
              <a:gd name="T62" fmla="*/ 18 w 77"/>
              <a:gd name="T63" fmla="*/ 36 h 86"/>
              <a:gd name="T64" fmla="*/ 36 w 77"/>
              <a:gd name="T65" fmla="*/ 12 h 86"/>
              <a:gd name="T66" fmla="*/ 20 w 77"/>
              <a:gd name="T67" fmla="*/ 16 h 86"/>
              <a:gd name="T68" fmla="*/ 12 w 77"/>
              <a:gd name="T69" fmla="*/ 31 h 86"/>
              <a:gd name="T70" fmla="*/ 16 w 77"/>
              <a:gd name="T71" fmla="*/ 47 h 86"/>
              <a:gd name="T72" fmla="*/ 31 w 77"/>
              <a:gd name="T73" fmla="*/ 55 h 86"/>
              <a:gd name="T74" fmla="*/ 47 w 77"/>
              <a:gd name="T75" fmla="*/ 51 h 86"/>
              <a:gd name="T76" fmla="*/ 55 w 77"/>
              <a:gd name="T77" fmla="*/ 36 h 86"/>
              <a:gd name="T78" fmla="*/ 51 w 77"/>
              <a:gd name="T79" fmla="*/ 20 h 86"/>
              <a:gd name="T80" fmla="*/ 36 w 77"/>
              <a:gd name="T81" fmla="*/ 1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7" h="86">
                <a:moveTo>
                  <a:pt x="13" y="8"/>
                </a:moveTo>
                <a:cubicBezTo>
                  <a:pt x="20" y="2"/>
                  <a:pt x="29" y="0"/>
                  <a:pt x="38" y="1"/>
                </a:cubicBezTo>
                <a:cubicBezTo>
                  <a:pt x="46" y="2"/>
                  <a:pt x="54" y="6"/>
                  <a:pt x="59" y="13"/>
                </a:cubicBezTo>
                <a:cubicBezTo>
                  <a:pt x="65" y="21"/>
                  <a:pt x="67" y="29"/>
                  <a:pt x="66" y="38"/>
                </a:cubicBezTo>
                <a:cubicBezTo>
                  <a:pt x="65" y="44"/>
                  <a:pt x="63" y="50"/>
                  <a:pt x="58" y="55"/>
                </a:cubicBezTo>
                <a:cubicBezTo>
                  <a:pt x="60" y="56"/>
                  <a:pt x="62" y="57"/>
                  <a:pt x="64" y="59"/>
                </a:cubicBezTo>
                <a:cubicBezTo>
                  <a:pt x="74" y="72"/>
                  <a:pt x="74" y="72"/>
                  <a:pt x="74" y="72"/>
                </a:cubicBezTo>
                <a:cubicBezTo>
                  <a:pt x="77" y="76"/>
                  <a:pt x="76" y="81"/>
                  <a:pt x="73" y="84"/>
                </a:cubicBezTo>
                <a:cubicBezTo>
                  <a:pt x="73" y="84"/>
                  <a:pt x="73" y="84"/>
                  <a:pt x="73" y="84"/>
                </a:cubicBezTo>
                <a:cubicBezTo>
                  <a:pt x="69" y="86"/>
                  <a:pt x="64" y="86"/>
                  <a:pt x="62" y="82"/>
                </a:cubicBezTo>
                <a:cubicBezTo>
                  <a:pt x="51" y="68"/>
                  <a:pt x="51" y="68"/>
                  <a:pt x="51" y="68"/>
                </a:cubicBezTo>
                <a:cubicBezTo>
                  <a:pt x="50" y="67"/>
                  <a:pt x="49" y="65"/>
                  <a:pt x="49" y="63"/>
                </a:cubicBezTo>
                <a:cubicBezTo>
                  <a:pt x="43" y="66"/>
                  <a:pt x="36" y="67"/>
                  <a:pt x="30" y="66"/>
                </a:cubicBezTo>
                <a:cubicBezTo>
                  <a:pt x="21" y="65"/>
                  <a:pt x="13" y="61"/>
                  <a:pt x="8" y="54"/>
                </a:cubicBezTo>
                <a:cubicBezTo>
                  <a:pt x="2" y="47"/>
                  <a:pt x="0" y="38"/>
                  <a:pt x="1" y="30"/>
                </a:cubicBezTo>
                <a:cubicBezTo>
                  <a:pt x="2" y="21"/>
                  <a:pt x="6" y="13"/>
                  <a:pt x="13" y="8"/>
                </a:cubicBezTo>
                <a:close/>
                <a:moveTo>
                  <a:pt x="30" y="49"/>
                </a:moveTo>
                <a:cubicBezTo>
                  <a:pt x="38" y="49"/>
                  <a:pt x="38" y="49"/>
                  <a:pt x="38" y="49"/>
                </a:cubicBezTo>
                <a:cubicBezTo>
                  <a:pt x="38" y="40"/>
                  <a:pt x="38" y="40"/>
                  <a:pt x="38" y="40"/>
                </a:cubicBezTo>
                <a:cubicBezTo>
                  <a:pt x="47" y="40"/>
                  <a:pt x="47" y="40"/>
                  <a:pt x="47" y="40"/>
                </a:cubicBezTo>
                <a:cubicBezTo>
                  <a:pt x="47" y="32"/>
                  <a:pt x="47" y="32"/>
                  <a:pt x="47" y="32"/>
                </a:cubicBezTo>
                <a:cubicBezTo>
                  <a:pt x="38" y="32"/>
                  <a:pt x="38" y="32"/>
                  <a:pt x="38" y="32"/>
                </a:cubicBezTo>
                <a:cubicBezTo>
                  <a:pt x="38" y="23"/>
                  <a:pt x="38" y="23"/>
                  <a:pt x="38" y="23"/>
                </a:cubicBezTo>
                <a:cubicBezTo>
                  <a:pt x="30" y="23"/>
                  <a:pt x="30" y="23"/>
                  <a:pt x="30" y="23"/>
                </a:cubicBezTo>
                <a:cubicBezTo>
                  <a:pt x="30" y="32"/>
                  <a:pt x="30" y="32"/>
                  <a:pt x="30" y="32"/>
                </a:cubicBezTo>
                <a:cubicBezTo>
                  <a:pt x="21" y="32"/>
                  <a:pt x="21" y="32"/>
                  <a:pt x="21" y="32"/>
                </a:cubicBezTo>
                <a:cubicBezTo>
                  <a:pt x="21" y="40"/>
                  <a:pt x="21" y="40"/>
                  <a:pt x="21" y="40"/>
                </a:cubicBezTo>
                <a:cubicBezTo>
                  <a:pt x="30" y="40"/>
                  <a:pt x="30" y="40"/>
                  <a:pt x="30" y="40"/>
                </a:cubicBezTo>
                <a:cubicBezTo>
                  <a:pt x="30" y="49"/>
                  <a:pt x="30" y="49"/>
                  <a:pt x="30" y="49"/>
                </a:cubicBezTo>
                <a:close/>
                <a:moveTo>
                  <a:pt x="18" y="36"/>
                </a:moveTo>
                <a:cubicBezTo>
                  <a:pt x="22" y="26"/>
                  <a:pt x="31" y="21"/>
                  <a:pt x="43" y="19"/>
                </a:cubicBezTo>
                <a:cubicBezTo>
                  <a:pt x="31" y="11"/>
                  <a:pt x="16" y="22"/>
                  <a:pt x="18" y="36"/>
                </a:cubicBezTo>
                <a:close/>
                <a:moveTo>
                  <a:pt x="36" y="12"/>
                </a:moveTo>
                <a:cubicBezTo>
                  <a:pt x="31" y="11"/>
                  <a:pt x="25" y="13"/>
                  <a:pt x="20" y="16"/>
                </a:cubicBezTo>
                <a:cubicBezTo>
                  <a:pt x="15" y="20"/>
                  <a:pt x="13" y="25"/>
                  <a:pt x="12" y="31"/>
                </a:cubicBezTo>
                <a:cubicBezTo>
                  <a:pt x="11" y="37"/>
                  <a:pt x="13" y="42"/>
                  <a:pt x="16" y="47"/>
                </a:cubicBezTo>
                <a:cubicBezTo>
                  <a:pt x="20" y="52"/>
                  <a:pt x="25" y="55"/>
                  <a:pt x="31" y="55"/>
                </a:cubicBezTo>
                <a:cubicBezTo>
                  <a:pt x="36" y="56"/>
                  <a:pt x="42" y="55"/>
                  <a:pt x="47" y="51"/>
                </a:cubicBezTo>
                <a:cubicBezTo>
                  <a:pt x="52" y="47"/>
                  <a:pt x="55" y="42"/>
                  <a:pt x="55" y="36"/>
                </a:cubicBezTo>
                <a:cubicBezTo>
                  <a:pt x="56" y="31"/>
                  <a:pt x="54" y="25"/>
                  <a:pt x="51" y="20"/>
                </a:cubicBezTo>
                <a:cubicBezTo>
                  <a:pt x="47" y="15"/>
                  <a:pt x="42" y="13"/>
                  <a:pt x="36" y="12"/>
                </a:cubicBezTo>
                <a:close/>
              </a:path>
            </a:pathLst>
          </a:custGeom>
          <a:solidFill>
            <a:sysClr val="window" lastClr="FFFFFF"/>
          </a:solidFill>
          <a:ln>
            <a:noFill/>
          </a:ln>
        </p:spPr>
        <p:txBody>
          <a:bodyPr vert="horz" wrap="square" lIns="121917" tIns="60959" rIns="121917" bIns="60959" numCol="1" anchor="t" anchorCtr="0" compatLnSpc="1">
            <a:prstTxWarp prst="textNoShape">
              <a:avLst/>
            </a:prstTxWarp>
          </a:bodyPr>
          <a:lstStyle/>
          <a:p>
            <a:pPr defTabSz="1219140">
              <a:defRPr/>
            </a:pPr>
            <a:endParaRPr lang="zh-CN" altLang="en-US" sz="3200" kern="0">
              <a:solidFill>
                <a:sysClr val="windowText" lastClr="000000"/>
              </a:solidFill>
            </a:endParaRPr>
          </a:p>
        </p:txBody>
      </p:sp>
      <p:sp>
        <p:nvSpPr>
          <p:cNvPr id="51" name="Freeform 14"/>
          <p:cNvSpPr>
            <a:spLocks noEditPoints="1"/>
          </p:cNvSpPr>
          <p:nvPr/>
        </p:nvSpPr>
        <p:spPr bwMode="auto">
          <a:xfrm>
            <a:off x="5529285" y="2350709"/>
            <a:ext cx="1081832" cy="754489"/>
          </a:xfrm>
          <a:custGeom>
            <a:avLst/>
            <a:gdLst>
              <a:gd name="T0" fmla="*/ 56 w 112"/>
              <a:gd name="T1" fmla="*/ 20 h 77"/>
              <a:gd name="T2" fmla="*/ 15 w 112"/>
              <a:gd name="T3" fmla="*/ 49 h 77"/>
              <a:gd name="T4" fmla="*/ 10 w 112"/>
              <a:gd name="T5" fmla="*/ 52 h 77"/>
              <a:gd name="T6" fmla="*/ 4 w 112"/>
              <a:gd name="T7" fmla="*/ 66 h 77"/>
              <a:gd name="T8" fmla="*/ 4 w 112"/>
              <a:gd name="T9" fmla="*/ 37 h 77"/>
              <a:gd name="T10" fmla="*/ 0 w 112"/>
              <a:gd name="T11" fmla="*/ 46 h 77"/>
              <a:gd name="T12" fmla="*/ 13 w 112"/>
              <a:gd name="T13" fmla="*/ 29 h 77"/>
              <a:gd name="T14" fmla="*/ 15 w 112"/>
              <a:gd name="T15" fmla="*/ 49 h 77"/>
              <a:gd name="T16" fmla="*/ 15 w 112"/>
              <a:gd name="T17" fmla="*/ 25 h 77"/>
              <a:gd name="T18" fmla="*/ 3 w 112"/>
              <a:gd name="T19" fmla="*/ 22 h 77"/>
              <a:gd name="T20" fmla="*/ 96 w 112"/>
              <a:gd name="T21" fmla="*/ 66 h 77"/>
              <a:gd name="T22" fmla="*/ 102 w 112"/>
              <a:gd name="T23" fmla="*/ 52 h 77"/>
              <a:gd name="T24" fmla="*/ 107 w 112"/>
              <a:gd name="T25" fmla="*/ 49 h 77"/>
              <a:gd name="T26" fmla="*/ 107 w 112"/>
              <a:gd name="T27" fmla="*/ 37 h 77"/>
              <a:gd name="T28" fmla="*/ 112 w 112"/>
              <a:gd name="T29" fmla="*/ 33 h 77"/>
              <a:gd name="T30" fmla="*/ 98 w 112"/>
              <a:gd name="T31" fmla="*/ 31 h 77"/>
              <a:gd name="T32" fmla="*/ 101 w 112"/>
              <a:gd name="T33" fmla="*/ 15 h 77"/>
              <a:gd name="T34" fmla="*/ 97 w 112"/>
              <a:gd name="T35" fmla="*/ 26 h 77"/>
              <a:gd name="T36" fmla="*/ 101 w 112"/>
              <a:gd name="T37" fmla="*/ 15 h 77"/>
              <a:gd name="T38" fmla="*/ 80 w 112"/>
              <a:gd name="T39" fmla="*/ 72 h 77"/>
              <a:gd name="T40" fmla="*/ 82 w 112"/>
              <a:gd name="T41" fmla="*/ 72 h 77"/>
              <a:gd name="T42" fmla="*/ 87 w 112"/>
              <a:gd name="T43" fmla="*/ 47 h 77"/>
              <a:gd name="T44" fmla="*/ 88 w 112"/>
              <a:gd name="T45" fmla="*/ 47 h 77"/>
              <a:gd name="T46" fmla="*/ 88 w 112"/>
              <a:gd name="T47" fmla="*/ 26 h 77"/>
              <a:gd name="T48" fmla="*/ 77 w 112"/>
              <a:gd name="T49" fmla="*/ 51 h 77"/>
              <a:gd name="T50" fmla="*/ 65 w 112"/>
              <a:gd name="T51" fmla="*/ 32 h 77"/>
              <a:gd name="T52" fmla="*/ 64 w 112"/>
              <a:gd name="T53" fmla="*/ 50 h 77"/>
              <a:gd name="T54" fmla="*/ 57 w 112"/>
              <a:gd name="T55" fmla="*/ 55 h 77"/>
              <a:gd name="T56" fmla="*/ 48 w 112"/>
              <a:gd name="T57" fmla="*/ 77 h 77"/>
              <a:gd name="T58" fmla="*/ 48 w 112"/>
              <a:gd name="T59" fmla="*/ 32 h 77"/>
              <a:gd name="T60" fmla="*/ 41 w 112"/>
              <a:gd name="T61" fmla="*/ 47 h 77"/>
              <a:gd name="T62" fmla="*/ 65 w 112"/>
              <a:gd name="T63" fmla="*/ 21 h 77"/>
              <a:gd name="T64" fmla="*/ 65 w 112"/>
              <a:gd name="T65" fmla="*/ 47 h 77"/>
              <a:gd name="T66" fmla="*/ 31 w 112"/>
              <a:gd name="T67" fmla="*/ 72 h 77"/>
              <a:gd name="T68" fmla="*/ 30 w 112"/>
              <a:gd name="T69" fmla="*/ 72 h 77"/>
              <a:gd name="T70" fmla="*/ 24 w 112"/>
              <a:gd name="T71" fmla="*/ 47 h 77"/>
              <a:gd name="T72" fmla="*/ 23 w 112"/>
              <a:gd name="T73" fmla="*/ 47 h 77"/>
              <a:gd name="T74" fmla="*/ 23 w 112"/>
              <a:gd name="T75" fmla="*/ 26 h 77"/>
              <a:gd name="T76" fmla="*/ 35 w 112"/>
              <a:gd name="T77" fmla="*/ 51 h 77"/>
              <a:gd name="T78" fmla="*/ 39 w 112"/>
              <a:gd name="T79" fmla="*/ 17 h 77"/>
              <a:gd name="T80" fmla="*/ 31 w 112"/>
              <a:gd name="T81" fmla="*/ 25 h 77"/>
              <a:gd name="T82" fmla="*/ 81 w 112"/>
              <a:gd name="T83" fmla="*/ 9 h 77"/>
              <a:gd name="T84" fmla="*/ 75 w 112"/>
              <a:gd name="T85" fmla="*/ 23 h 77"/>
              <a:gd name="T86" fmla="*/ 81 w 112"/>
              <a:gd name="T87" fmla="*/ 9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ysClr val="window" lastClr="FFFFFF"/>
          </a:solidFill>
          <a:ln>
            <a:noFill/>
          </a:ln>
        </p:spPr>
        <p:txBody>
          <a:bodyPr vert="horz" wrap="square" lIns="121917" tIns="60959" rIns="121917" bIns="60959" numCol="1" anchor="t" anchorCtr="0" compatLnSpc="1">
            <a:prstTxWarp prst="textNoShape">
              <a:avLst/>
            </a:prstTxWarp>
          </a:bodyPr>
          <a:lstStyle/>
          <a:p>
            <a:pPr defTabSz="1219140">
              <a:defRPr/>
            </a:pPr>
            <a:endParaRPr lang="zh-CN" altLang="en-US" sz="3200" kern="0">
              <a:solidFill>
                <a:sysClr val="windowText" lastClr="000000"/>
              </a:solidFill>
            </a:endParaRPr>
          </a:p>
        </p:txBody>
      </p:sp>
      <p:sp>
        <p:nvSpPr>
          <p:cNvPr id="52" name="Freeform 18"/>
          <p:cNvSpPr>
            <a:spLocks noChangeAspect="1" noEditPoints="1"/>
          </p:cNvSpPr>
          <p:nvPr/>
        </p:nvSpPr>
        <p:spPr bwMode="auto">
          <a:xfrm>
            <a:off x="9885043" y="3464409"/>
            <a:ext cx="780288" cy="862425"/>
          </a:xfrm>
          <a:custGeom>
            <a:avLst/>
            <a:gdLst>
              <a:gd name="T0" fmla="*/ 70 w 80"/>
              <a:gd name="T1" fmla="*/ 82 h 89"/>
              <a:gd name="T2" fmla="*/ 57 w 80"/>
              <a:gd name="T3" fmla="*/ 78 h 89"/>
              <a:gd name="T4" fmla="*/ 54 w 80"/>
              <a:gd name="T5" fmla="*/ 63 h 89"/>
              <a:gd name="T6" fmla="*/ 54 w 80"/>
              <a:gd name="T7" fmla="*/ 51 h 89"/>
              <a:gd name="T8" fmla="*/ 60 w 80"/>
              <a:gd name="T9" fmla="*/ 66 h 89"/>
              <a:gd name="T10" fmla="*/ 66 w 80"/>
              <a:gd name="T11" fmla="*/ 66 h 89"/>
              <a:gd name="T12" fmla="*/ 64 w 80"/>
              <a:gd name="T13" fmla="*/ 53 h 89"/>
              <a:gd name="T14" fmla="*/ 54 w 80"/>
              <a:gd name="T15" fmla="*/ 33 h 89"/>
              <a:gd name="T16" fmla="*/ 54 w 80"/>
              <a:gd name="T17" fmla="*/ 12 h 89"/>
              <a:gd name="T18" fmla="*/ 57 w 80"/>
              <a:gd name="T19" fmla="*/ 7 h 89"/>
              <a:gd name="T20" fmla="*/ 70 w 80"/>
              <a:gd name="T21" fmla="*/ 11 h 89"/>
              <a:gd name="T22" fmla="*/ 79 w 80"/>
              <a:gd name="T23" fmla="*/ 34 h 89"/>
              <a:gd name="T24" fmla="*/ 66 w 80"/>
              <a:gd name="T25" fmla="*/ 22 h 89"/>
              <a:gd name="T26" fmla="*/ 61 w 80"/>
              <a:gd name="T27" fmla="*/ 23 h 89"/>
              <a:gd name="T28" fmla="*/ 66 w 80"/>
              <a:gd name="T29" fmla="*/ 37 h 89"/>
              <a:gd name="T30" fmla="*/ 80 w 80"/>
              <a:gd name="T31" fmla="*/ 57 h 89"/>
              <a:gd name="T32" fmla="*/ 70 w 80"/>
              <a:gd name="T33" fmla="*/ 78 h 89"/>
              <a:gd name="T34" fmla="*/ 48 w 80"/>
              <a:gd name="T35" fmla="*/ 0 h 89"/>
              <a:gd name="T36" fmla="*/ 48 w 80"/>
              <a:gd name="T37" fmla="*/ 26 h 89"/>
              <a:gd name="T38" fmla="*/ 48 w 80"/>
              <a:gd name="T39" fmla="*/ 56 h 89"/>
              <a:gd name="T40" fmla="*/ 48 w 80"/>
              <a:gd name="T41" fmla="*/ 78 h 89"/>
              <a:gd name="T42" fmla="*/ 45 w 80"/>
              <a:gd name="T43" fmla="*/ 89 h 89"/>
              <a:gd name="T44" fmla="*/ 0 w 80"/>
              <a:gd name="T45" fmla="*/ 45 h 89"/>
              <a:gd name="T46" fmla="*/ 45 w 80"/>
              <a:gd name="T47" fmla="*/ 0 h 89"/>
              <a:gd name="T48" fmla="*/ 29 w 80"/>
              <a:gd name="T49" fmla="*/ 61 h 89"/>
              <a:gd name="T50" fmla="*/ 38 w 80"/>
              <a:gd name="T51" fmla="*/ 75 h 89"/>
              <a:gd name="T52" fmla="*/ 21 w 80"/>
              <a:gd name="T53" fmla="*/ 59 h 89"/>
              <a:gd name="T54" fmla="*/ 13 w 80"/>
              <a:gd name="T55" fmla="*/ 54 h 89"/>
              <a:gd name="T56" fmla="*/ 27 w 80"/>
              <a:gd name="T57" fmla="*/ 74 h 89"/>
              <a:gd name="T58" fmla="*/ 13 w 80"/>
              <a:gd name="T59" fmla="*/ 35 h 89"/>
              <a:gd name="T60" fmla="*/ 21 w 80"/>
              <a:gd name="T61" fmla="*/ 31 h 89"/>
              <a:gd name="T62" fmla="*/ 21 w 80"/>
              <a:gd name="T63" fmla="*/ 21 h 89"/>
              <a:gd name="T64" fmla="*/ 29 w 80"/>
              <a:gd name="T65" fmla="*/ 28 h 89"/>
              <a:gd name="T66" fmla="*/ 38 w 80"/>
              <a:gd name="T67" fmla="*/ 14 h 89"/>
              <a:gd name="T68" fmla="*/ 29 w 80"/>
              <a:gd name="T69" fmla="*/ 28 h 89"/>
              <a:gd name="T70" fmla="*/ 27 w 80"/>
              <a:gd name="T71" fmla="*/ 36 h 89"/>
              <a:gd name="T72" fmla="*/ 27 w 80"/>
              <a:gd name="T73" fmla="*/ 53 h 89"/>
              <a:gd name="T74" fmla="*/ 38 w 80"/>
              <a:gd name="T75" fmla="*/ 34 h 89"/>
              <a:gd name="T76" fmla="*/ 14 w 80"/>
              <a:gd name="T77" fmla="*/ 45 h 89"/>
              <a:gd name="T78" fmla="*/ 20 w 80"/>
              <a:gd name="T79" fmla="*/ 4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0" h="89">
                <a:moveTo>
                  <a:pt x="70" y="78"/>
                </a:moveTo>
                <a:cubicBezTo>
                  <a:pt x="70" y="82"/>
                  <a:pt x="70" y="82"/>
                  <a:pt x="70" y="82"/>
                </a:cubicBezTo>
                <a:cubicBezTo>
                  <a:pt x="57" y="82"/>
                  <a:pt x="57" y="82"/>
                  <a:pt x="57" y="82"/>
                </a:cubicBezTo>
                <a:cubicBezTo>
                  <a:pt x="57" y="78"/>
                  <a:pt x="57" y="78"/>
                  <a:pt x="57" y="78"/>
                </a:cubicBezTo>
                <a:cubicBezTo>
                  <a:pt x="56" y="77"/>
                  <a:pt x="55" y="77"/>
                  <a:pt x="54" y="77"/>
                </a:cubicBezTo>
                <a:cubicBezTo>
                  <a:pt x="54" y="63"/>
                  <a:pt x="54" y="63"/>
                  <a:pt x="54" y="63"/>
                </a:cubicBezTo>
                <a:cubicBezTo>
                  <a:pt x="54" y="56"/>
                  <a:pt x="54" y="56"/>
                  <a:pt x="54" y="56"/>
                </a:cubicBezTo>
                <a:cubicBezTo>
                  <a:pt x="54" y="51"/>
                  <a:pt x="54" y="51"/>
                  <a:pt x="54" y="51"/>
                </a:cubicBezTo>
                <a:cubicBezTo>
                  <a:pt x="60" y="51"/>
                  <a:pt x="60" y="51"/>
                  <a:pt x="60" y="51"/>
                </a:cubicBezTo>
                <a:cubicBezTo>
                  <a:pt x="60" y="66"/>
                  <a:pt x="60" y="66"/>
                  <a:pt x="60" y="66"/>
                </a:cubicBezTo>
                <a:cubicBezTo>
                  <a:pt x="60" y="68"/>
                  <a:pt x="61" y="69"/>
                  <a:pt x="63" y="69"/>
                </a:cubicBezTo>
                <a:cubicBezTo>
                  <a:pt x="65" y="69"/>
                  <a:pt x="66" y="68"/>
                  <a:pt x="66" y="66"/>
                </a:cubicBezTo>
                <a:cubicBezTo>
                  <a:pt x="66" y="59"/>
                  <a:pt x="66" y="59"/>
                  <a:pt x="66" y="59"/>
                </a:cubicBezTo>
                <a:cubicBezTo>
                  <a:pt x="66" y="57"/>
                  <a:pt x="65" y="55"/>
                  <a:pt x="64" y="53"/>
                </a:cubicBezTo>
                <a:cubicBezTo>
                  <a:pt x="63" y="52"/>
                  <a:pt x="59" y="49"/>
                  <a:pt x="54" y="43"/>
                </a:cubicBezTo>
                <a:cubicBezTo>
                  <a:pt x="54" y="33"/>
                  <a:pt x="54" y="33"/>
                  <a:pt x="54" y="33"/>
                </a:cubicBezTo>
                <a:cubicBezTo>
                  <a:pt x="54" y="26"/>
                  <a:pt x="54" y="26"/>
                  <a:pt x="54" y="26"/>
                </a:cubicBezTo>
                <a:cubicBezTo>
                  <a:pt x="54" y="12"/>
                  <a:pt x="54" y="12"/>
                  <a:pt x="54" y="12"/>
                </a:cubicBezTo>
                <a:cubicBezTo>
                  <a:pt x="55" y="12"/>
                  <a:pt x="56" y="11"/>
                  <a:pt x="57" y="11"/>
                </a:cubicBezTo>
                <a:cubicBezTo>
                  <a:pt x="57" y="7"/>
                  <a:pt x="57" y="7"/>
                  <a:pt x="57" y="7"/>
                </a:cubicBezTo>
                <a:cubicBezTo>
                  <a:pt x="70" y="7"/>
                  <a:pt x="70" y="7"/>
                  <a:pt x="70" y="7"/>
                </a:cubicBezTo>
                <a:cubicBezTo>
                  <a:pt x="70" y="11"/>
                  <a:pt x="70" y="11"/>
                  <a:pt x="70" y="11"/>
                </a:cubicBezTo>
                <a:cubicBezTo>
                  <a:pt x="76" y="13"/>
                  <a:pt x="79" y="16"/>
                  <a:pt x="79" y="22"/>
                </a:cubicBezTo>
                <a:cubicBezTo>
                  <a:pt x="79" y="34"/>
                  <a:pt x="79" y="34"/>
                  <a:pt x="79" y="34"/>
                </a:cubicBezTo>
                <a:cubicBezTo>
                  <a:pt x="66" y="34"/>
                  <a:pt x="66" y="34"/>
                  <a:pt x="66" y="34"/>
                </a:cubicBezTo>
                <a:cubicBezTo>
                  <a:pt x="66" y="22"/>
                  <a:pt x="66" y="22"/>
                  <a:pt x="66" y="22"/>
                </a:cubicBezTo>
                <a:cubicBezTo>
                  <a:pt x="66" y="20"/>
                  <a:pt x="65" y="20"/>
                  <a:pt x="63" y="20"/>
                </a:cubicBezTo>
                <a:cubicBezTo>
                  <a:pt x="62" y="20"/>
                  <a:pt x="61" y="21"/>
                  <a:pt x="61" y="23"/>
                </a:cubicBezTo>
                <a:cubicBezTo>
                  <a:pt x="61" y="28"/>
                  <a:pt x="61" y="28"/>
                  <a:pt x="61" y="28"/>
                </a:cubicBezTo>
                <a:cubicBezTo>
                  <a:pt x="61" y="30"/>
                  <a:pt x="63" y="33"/>
                  <a:pt x="66" y="37"/>
                </a:cubicBezTo>
                <a:cubicBezTo>
                  <a:pt x="73" y="43"/>
                  <a:pt x="77" y="47"/>
                  <a:pt x="78" y="50"/>
                </a:cubicBezTo>
                <a:cubicBezTo>
                  <a:pt x="80" y="52"/>
                  <a:pt x="80" y="54"/>
                  <a:pt x="80" y="57"/>
                </a:cubicBezTo>
                <a:cubicBezTo>
                  <a:pt x="80" y="65"/>
                  <a:pt x="80" y="65"/>
                  <a:pt x="80" y="65"/>
                </a:cubicBezTo>
                <a:cubicBezTo>
                  <a:pt x="80" y="72"/>
                  <a:pt x="77" y="77"/>
                  <a:pt x="70" y="78"/>
                </a:cubicBezTo>
                <a:close/>
                <a:moveTo>
                  <a:pt x="45" y="0"/>
                </a:moveTo>
                <a:cubicBezTo>
                  <a:pt x="46" y="0"/>
                  <a:pt x="47" y="0"/>
                  <a:pt x="48" y="0"/>
                </a:cubicBezTo>
                <a:cubicBezTo>
                  <a:pt x="48" y="11"/>
                  <a:pt x="48" y="11"/>
                  <a:pt x="48" y="11"/>
                </a:cubicBezTo>
                <a:cubicBezTo>
                  <a:pt x="48" y="26"/>
                  <a:pt x="48" y="26"/>
                  <a:pt x="48" y="26"/>
                </a:cubicBezTo>
                <a:cubicBezTo>
                  <a:pt x="48" y="33"/>
                  <a:pt x="48" y="33"/>
                  <a:pt x="48" y="33"/>
                </a:cubicBezTo>
                <a:cubicBezTo>
                  <a:pt x="48" y="56"/>
                  <a:pt x="48" y="56"/>
                  <a:pt x="48" y="56"/>
                </a:cubicBezTo>
                <a:cubicBezTo>
                  <a:pt x="48" y="63"/>
                  <a:pt x="48" y="63"/>
                  <a:pt x="48" y="63"/>
                </a:cubicBezTo>
                <a:cubicBezTo>
                  <a:pt x="48" y="78"/>
                  <a:pt x="48" y="78"/>
                  <a:pt x="48" y="78"/>
                </a:cubicBezTo>
                <a:cubicBezTo>
                  <a:pt x="48" y="89"/>
                  <a:pt x="48" y="89"/>
                  <a:pt x="48" y="89"/>
                </a:cubicBezTo>
                <a:cubicBezTo>
                  <a:pt x="47" y="89"/>
                  <a:pt x="46" y="89"/>
                  <a:pt x="45" y="89"/>
                </a:cubicBezTo>
                <a:cubicBezTo>
                  <a:pt x="33" y="89"/>
                  <a:pt x="22" y="84"/>
                  <a:pt x="13" y="76"/>
                </a:cubicBezTo>
                <a:cubicBezTo>
                  <a:pt x="5" y="68"/>
                  <a:pt x="0" y="57"/>
                  <a:pt x="0" y="45"/>
                </a:cubicBezTo>
                <a:cubicBezTo>
                  <a:pt x="0" y="32"/>
                  <a:pt x="5" y="21"/>
                  <a:pt x="13" y="13"/>
                </a:cubicBezTo>
                <a:cubicBezTo>
                  <a:pt x="22" y="5"/>
                  <a:pt x="33" y="0"/>
                  <a:pt x="45" y="0"/>
                </a:cubicBezTo>
                <a:close/>
                <a:moveTo>
                  <a:pt x="38" y="63"/>
                </a:moveTo>
                <a:cubicBezTo>
                  <a:pt x="35" y="62"/>
                  <a:pt x="32" y="62"/>
                  <a:pt x="29" y="61"/>
                </a:cubicBezTo>
                <a:cubicBezTo>
                  <a:pt x="31" y="65"/>
                  <a:pt x="32" y="68"/>
                  <a:pt x="34" y="70"/>
                </a:cubicBezTo>
                <a:cubicBezTo>
                  <a:pt x="35" y="72"/>
                  <a:pt x="37" y="74"/>
                  <a:pt x="38" y="75"/>
                </a:cubicBezTo>
                <a:cubicBezTo>
                  <a:pt x="38" y="63"/>
                  <a:pt x="38" y="63"/>
                  <a:pt x="38" y="63"/>
                </a:cubicBezTo>
                <a:close/>
                <a:moveTo>
                  <a:pt x="21" y="59"/>
                </a:moveTo>
                <a:cubicBezTo>
                  <a:pt x="21" y="59"/>
                  <a:pt x="21" y="59"/>
                  <a:pt x="21" y="59"/>
                </a:cubicBezTo>
                <a:cubicBezTo>
                  <a:pt x="18" y="57"/>
                  <a:pt x="15" y="56"/>
                  <a:pt x="13" y="54"/>
                </a:cubicBezTo>
                <a:cubicBezTo>
                  <a:pt x="14" y="60"/>
                  <a:pt x="17" y="65"/>
                  <a:pt x="21" y="69"/>
                </a:cubicBezTo>
                <a:cubicBezTo>
                  <a:pt x="23" y="70"/>
                  <a:pt x="25" y="72"/>
                  <a:pt x="27" y="74"/>
                </a:cubicBezTo>
                <a:cubicBezTo>
                  <a:pt x="25" y="69"/>
                  <a:pt x="23" y="64"/>
                  <a:pt x="21" y="59"/>
                </a:cubicBezTo>
                <a:close/>
                <a:moveTo>
                  <a:pt x="13" y="35"/>
                </a:moveTo>
                <a:cubicBezTo>
                  <a:pt x="15" y="34"/>
                  <a:pt x="18" y="32"/>
                  <a:pt x="21" y="31"/>
                </a:cubicBezTo>
                <a:cubicBezTo>
                  <a:pt x="21" y="31"/>
                  <a:pt x="21" y="31"/>
                  <a:pt x="21" y="31"/>
                </a:cubicBezTo>
                <a:cubicBezTo>
                  <a:pt x="23" y="25"/>
                  <a:pt x="25" y="20"/>
                  <a:pt x="27" y="16"/>
                </a:cubicBezTo>
                <a:cubicBezTo>
                  <a:pt x="25" y="17"/>
                  <a:pt x="23" y="19"/>
                  <a:pt x="21" y="21"/>
                </a:cubicBezTo>
                <a:cubicBezTo>
                  <a:pt x="17" y="25"/>
                  <a:pt x="14" y="30"/>
                  <a:pt x="13" y="35"/>
                </a:cubicBezTo>
                <a:close/>
                <a:moveTo>
                  <a:pt x="29" y="28"/>
                </a:moveTo>
                <a:cubicBezTo>
                  <a:pt x="32" y="28"/>
                  <a:pt x="35" y="27"/>
                  <a:pt x="38" y="27"/>
                </a:cubicBezTo>
                <a:cubicBezTo>
                  <a:pt x="38" y="14"/>
                  <a:pt x="38" y="14"/>
                  <a:pt x="38" y="14"/>
                </a:cubicBezTo>
                <a:cubicBezTo>
                  <a:pt x="37" y="15"/>
                  <a:pt x="35" y="17"/>
                  <a:pt x="34" y="19"/>
                </a:cubicBezTo>
                <a:cubicBezTo>
                  <a:pt x="32" y="22"/>
                  <a:pt x="31" y="25"/>
                  <a:pt x="29" y="28"/>
                </a:cubicBezTo>
                <a:close/>
                <a:moveTo>
                  <a:pt x="38" y="34"/>
                </a:moveTo>
                <a:cubicBezTo>
                  <a:pt x="34" y="34"/>
                  <a:pt x="31" y="35"/>
                  <a:pt x="27" y="36"/>
                </a:cubicBezTo>
                <a:cubicBezTo>
                  <a:pt x="27" y="39"/>
                  <a:pt x="27" y="42"/>
                  <a:pt x="27" y="45"/>
                </a:cubicBezTo>
                <a:cubicBezTo>
                  <a:pt x="27" y="48"/>
                  <a:pt x="27" y="51"/>
                  <a:pt x="27" y="53"/>
                </a:cubicBezTo>
                <a:cubicBezTo>
                  <a:pt x="31" y="54"/>
                  <a:pt x="34" y="55"/>
                  <a:pt x="38" y="56"/>
                </a:cubicBezTo>
                <a:cubicBezTo>
                  <a:pt x="38" y="34"/>
                  <a:pt x="38" y="34"/>
                  <a:pt x="38" y="34"/>
                </a:cubicBezTo>
                <a:close/>
                <a:moveTo>
                  <a:pt x="20" y="39"/>
                </a:moveTo>
                <a:cubicBezTo>
                  <a:pt x="16" y="41"/>
                  <a:pt x="14" y="43"/>
                  <a:pt x="14" y="45"/>
                </a:cubicBezTo>
                <a:cubicBezTo>
                  <a:pt x="14" y="47"/>
                  <a:pt x="16" y="49"/>
                  <a:pt x="20" y="50"/>
                </a:cubicBezTo>
                <a:cubicBezTo>
                  <a:pt x="20" y="49"/>
                  <a:pt x="20" y="47"/>
                  <a:pt x="20" y="45"/>
                </a:cubicBezTo>
                <a:cubicBezTo>
                  <a:pt x="20" y="43"/>
                  <a:pt x="20" y="41"/>
                  <a:pt x="20" y="39"/>
                </a:cubicBezTo>
                <a:close/>
              </a:path>
            </a:pathLst>
          </a:custGeom>
          <a:solidFill>
            <a:sysClr val="window" lastClr="FFFFFF"/>
          </a:solidFill>
          <a:ln>
            <a:noFill/>
          </a:ln>
        </p:spPr>
        <p:txBody>
          <a:bodyPr vert="horz" wrap="square" lIns="121917" tIns="60959" rIns="121917" bIns="60959" numCol="1" anchor="t" anchorCtr="0" compatLnSpc="1">
            <a:prstTxWarp prst="textNoShape">
              <a:avLst/>
            </a:prstTxWarp>
          </a:bodyPr>
          <a:lstStyle/>
          <a:p>
            <a:pPr defTabSz="1219140">
              <a:defRPr/>
            </a:pPr>
            <a:endParaRPr lang="zh-CN" altLang="en-US" sz="3200" kern="0">
              <a:solidFill>
                <a:sysClr val="windowText" lastClr="000000"/>
              </a:solidFill>
            </a:endParaRPr>
          </a:p>
        </p:txBody>
      </p:sp>
      <p:sp>
        <p:nvSpPr>
          <p:cNvPr id="53" name="矩形 52"/>
          <p:cNvSpPr/>
          <p:nvPr/>
        </p:nvSpPr>
        <p:spPr>
          <a:xfrm>
            <a:off x="5145375" y="4183195"/>
            <a:ext cx="1849649" cy="1989838"/>
          </a:xfrm>
          <a:prstGeom prst="rect">
            <a:avLst/>
          </a:prstGeom>
        </p:spPr>
        <p:txBody>
          <a:bodyPr wrap="square" lIns="121917" tIns="60959" rIns="121917" bIns="60959">
            <a:spAutoFit/>
          </a:bodyPr>
          <a:lstStyle/>
          <a:p>
            <a:pPr lvl="0">
              <a:lnSpc>
                <a:spcPct val="130000"/>
              </a:lnSpc>
            </a:pPr>
            <a:r>
              <a:rPr lang="zh-CN" altLang="zh-CN" sz="1333" dirty="0">
                <a:solidFill>
                  <a:schemeClr val="bg1"/>
                </a:solidFill>
                <a:latin typeface="微软雅黑"/>
              </a:rPr>
              <a:t>点击此处添加文本信息。标题数字等都可以通过点击和重新输入进行更改，顶部</a:t>
            </a:r>
            <a:r>
              <a:rPr lang="en-US" altLang="zh-CN" sz="1333" dirty="0">
                <a:solidFill>
                  <a:schemeClr val="bg1"/>
                </a:solidFill>
                <a:latin typeface="微软雅黑"/>
              </a:rPr>
              <a:t>“</a:t>
            </a:r>
            <a:r>
              <a:rPr lang="zh-CN" altLang="zh-CN" sz="1333" dirty="0">
                <a:solidFill>
                  <a:schemeClr val="bg1"/>
                </a:solidFill>
                <a:latin typeface="微软雅黑"/>
              </a:rPr>
              <a:t>开始</a:t>
            </a:r>
            <a:r>
              <a:rPr lang="en-US" altLang="zh-CN" sz="1333" dirty="0">
                <a:solidFill>
                  <a:schemeClr val="bg1"/>
                </a:solidFill>
                <a:latin typeface="微软雅黑"/>
              </a:rPr>
              <a:t>”</a:t>
            </a:r>
            <a:r>
              <a:rPr lang="zh-CN" altLang="zh-CN" sz="1333" dirty="0">
                <a:solidFill>
                  <a:schemeClr val="bg1"/>
                </a:solidFill>
                <a:latin typeface="微软雅黑"/>
              </a:rPr>
              <a:t>面板中可以对字体、字号、颜色、行距等进行修改。</a:t>
            </a:r>
            <a:endParaRPr lang="en-US" altLang="zh-CN" sz="1600" kern="0" dirty="0">
              <a:solidFill>
                <a:schemeClr val="bg1"/>
              </a:solidFill>
            </a:endParaRPr>
          </a:p>
        </p:txBody>
      </p:sp>
      <p:sp>
        <p:nvSpPr>
          <p:cNvPr id="54" name="文本框 11"/>
          <p:cNvSpPr txBox="1"/>
          <p:nvPr/>
        </p:nvSpPr>
        <p:spPr>
          <a:xfrm>
            <a:off x="5196890" y="3294122"/>
            <a:ext cx="1746626" cy="451340"/>
          </a:xfrm>
          <a:prstGeom prst="rect">
            <a:avLst/>
          </a:prstGeom>
          <a:noFill/>
        </p:spPr>
        <p:txBody>
          <a:bodyPr wrap="none" lIns="121917" tIns="60959" rIns="121917" bIns="60959" rtlCol="0">
            <a:spAutoFit/>
          </a:bodyPr>
          <a:lstStyle/>
          <a:p>
            <a:pPr algn="ctr" defTabSz="1219140">
              <a:defRPr/>
            </a:pPr>
            <a:r>
              <a:rPr lang="en-US" altLang="zh-CN" sz="2133" b="1" kern="0" dirty="0">
                <a:solidFill>
                  <a:sysClr val="window" lastClr="FFFFFF"/>
                </a:solidFill>
              </a:rPr>
              <a:t>CLICK</a:t>
            </a:r>
            <a:r>
              <a:rPr lang="zh-CN" altLang="en-US" sz="2133" b="1" kern="0" dirty="0">
                <a:solidFill>
                  <a:sysClr val="window" lastClr="FFFFFF"/>
                </a:solidFill>
              </a:rPr>
              <a:t> </a:t>
            </a:r>
            <a:r>
              <a:rPr lang="en-US" altLang="zh-CN" sz="2133" b="1" kern="0" dirty="0">
                <a:solidFill>
                  <a:sysClr val="window" lastClr="FFFFFF"/>
                </a:solidFill>
              </a:rPr>
              <a:t>HERE</a:t>
            </a:r>
            <a:endParaRPr lang="zh-CN" altLang="en-US" sz="2133" b="1" kern="0" dirty="0">
              <a:solidFill>
                <a:sysClr val="window" lastClr="FFFFFF"/>
              </a:solidFill>
            </a:endParaRPr>
          </a:p>
        </p:txBody>
      </p:sp>
      <p:sp>
        <p:nvSpPr>
          <p:cNvPr id="55" name="文本框 12"/>
          <p:cNvSpPr txBox="1"/>
          <p:nvPr/>
        </p:nvSpPr>
        <p:spPr>
          <a:xfrm>
            <a:off x="5210515" y="3608520"/>
            <a:ext cx="1719374" cy="410431"/>
          </a:xfrm>
          <a:prstGeom prst="rect">
            <a:avLst/>
          </a:prstGeom>
          <a:noFill/>
        </p:spPr>
        <p:txBody>
          <a:bodyPr wrap="none" lIns="121917" tIns="60959" rIns="121917" bIns="60959" rtlCol="0">
            <a:spAutoFit/>
          </a:bodyPr>
          <a:lstStyle/>
          <a:p>
            <a:pPr algn="ctr" defTabSz="1219140">
              <a:defRPr/>
            </a:pPr>
            <a:r>
              <a:rPr lang="en-US" altLang="zh-CN" sz="1867" kern="0" dirty="0">
                <a:solidFill>
                  <a:sysClr val="window" lastClr="FFFFFF"/>
                </a:solidFill>
              </a:rPr>
              <a:t>TO</a:t>
            </a:r>
            <a:r>
              <a:rPr lang="zh-CN" altLang="en-US" sz="1867" kern="0" dirty="0">
                <a:solidFill>
                  <a:sysClr val="window" lastClr="FFFFFF"/>
                </a:solidFill>
              </a:rPr>
              <a:t> </a:t>
            </a:r>
            <a:r>
              <a:rPr lang="en-US" altLang="zh-CN" sz="1867" kern="0" dirty="0">
                <a:solidFill>
                  <a:sysClr val="window" lastClr="FFFFFF"/>
                </a:solidFill>
              </a:rPr>
              <a:t>ADD</a:t>
            </a:r>
            <a:r>
              <a:rPr lang="zh-CN" altLang="en-US" sz="1867" kern="0" dirty="0">
                <a:solidFill>
                  <a:sysClr val="window" lastClr="FFFFFF"/>
                </a:solidFill>
              </a:rPr>
              <a:t> </a:t>
            </a:r>
            <a:r>
              <a:rPr lang="en-US" altLang="zh-CN" sz="1867" kern="0" dirty="0">
                <a:solidFill>
                  <a:sysClr val="window" lastClr="FFFFFF"/>
                </a:solidFill>
              </a:rPr>
              <a:t>TITLE</a:t>
            </a:r>
            <a:endParaRPr lang="zh-CN" altLang="en-US" sz="1867" kern="0" dirty="0">
              <a:solidFill>
                <a:sysClr val="window" lastClr="FFFFFF"/>
              </a:solidFill>
            </a:endParaRPr>
          </a:p>
        </p:txBody>
      </p:sp>
      <p:sp>
        <p:nvSpPr>
          <p:cNvPr id="56" name="矩形 55"/>
          <p:cNvSpPr/>
          <p:nvPr/>
        </p:nvSpPr>
        <p:spPr>
          <a:xfrm>
            <a:off x="7247870" y="4871929"/>
            <a:ext cx="1849649" cy="1189811"/>
          </a:xfrm>
          <a:prstGeom prst="rect">
            <a:avLst/>
          </a:prstGeom>
        </p:spPr>
        <p:txBody>
          <a:bodyPr wrap="square" lIns="121917" tIns="60959" rIns="121917" bIns="60959">
            <a:spAutoFit/>
          </a:bodyPr>
          <a:lstStyle/>
          <a:p>
            <a:pPr lvl="0">
              <a:lnSpc>
                <a:spcPct val="130000"/>
              </a:lnSpc>
            </a:pPr>
            <a:r>
              <a:rPr lang="zh-CN" altLang="zh-CN" sz="1333" dirty="0">
                <a:solidFill>
                  <a:schemeClr val="bg1"/>
                </a:solidFill>
                <a:latin typeface="微软雅黑"/>
              </a:rPr>
              <a:t>点击此处添加文本信息。标题数字等都可以通过点击和重新输入进行更改。</a:t>
            </a:r>
            <a:endParaRPr lang="en-US" altLang="zh-CN" sz="1600" kern="0" dirty="0">
              <a:solidFill>
                <a:schemeClr val="bg1"/>
              </a:solidFill>
            </a:endParaRPr>
          </a:p>
        </p:txBody>
      </p:sp>
      <p:sp>
        <p:nvSpPr>
          <p:cNvPr id="57" name="文本框 14"/>
          <p:cNvSpPr txBox="1"/>
          <p:nvPr/>
        </p:nvSpPr>
        <p:spPr>
          <a:xfrm>
            <a:off x="7299381" y="3982856"/>
            <a:ext cx="1746626" cy="451340"/>
          </a:xfrm>
          <a:prstGeom prst="rect">
            <a:avLst/>
          </a:prstGeom>
          <a:noFill/>
        </p:spPr>
        <p:txBody>
          <a:bodyPr wrap="none" lIns="121917" tIns="60959" rIns="121917" bIns="60959" rtlCol="0">
            <a:spAutoFit/>
          </a:bodyPr>
          <a:lstStyle/>
          <a:p>
            <a:pPr algn="ctr" defTabSz="1219140">
              <a:defRPr/>
            </a:pPr>
            <a:r>
              <a:rPr lang="en-US" altLang="zh-CN" sz="2133" b="1" kern="0" dirty="0">
                <a:solidFill>
                  <a:sysClr val="window" lastClr="FFFFFF"/>
                </a:solidFill>
              </a:rPr>
              <a:t>CLICK</a:t>
            </a:r>
            <a:r>
              <a:rPr lang="zh-CN" altLang="en-US" sz="2133" b="1" kern="0" dirty="0">
                <a:solidFill>
                  <a:sysClr val="window" lastClr="FFFFFF"/>
                </a:solidFill>
              </a:rPr>
              <a:t> </a:t>
            </a:r>
            <a:r>
              <a:rPr lang="en-US" altLang="zh-CN" sz="2133" b="1" kern="0" dirty="0">
                <a:solidFill>
                  <a:sysClr val="window" lastClr="FFFFFF"/>
                </a:solidFill>
              </a:rPr>
              <a:t>HERE</a:t>
            </a:r>
            <a:endParaRPr lang="zh-CN" altLang="en-US" sz="2133" b="1" kern="0" dirty="0">
              <a:solidFill>
                <a:sysClr val="window" lastClr="FFFFFF"/>
              </a:solidFill>
            </a:endParaRPr>
          </a:p>
        </p:txBody>
      </p:sp>
      <p:sp>
        <p:nvSpPr>
          <p:cNvPr id="58" name="文本框 15"/>
          <p:cNvSpPr txBox="1"/>
          <p:nvPr/>
        </p:nvSpPr>
        <p:spPr>
          <a:xfrm>
            <a:off x="7313005" y="4297254"/>
            <a:ext cx="1719374" cy="410431"/>
          </a:xfrm>
          <a:prstGeom prst="rect">
            <a:avLst/>
          </a:prstGeom>
          <a:noFill/>
        </p:spPr>
        <p:txBody>
          <a:bodyPr wrap="none" lIns="121917" tIns="60959" rIns="121917" bIns="60959" rtlCol="0">
            <a:spAutoFit/>
          </a:bodyPr>
          <a:lstStyle/>
          <a:p>
            <a:pPr algn="ctr" defTabSz="1219140">
              <a:defRPr/>
            </a:pPr>
            <a:r>
              <a:rPr lang="en-US" altLang="zh-CN" sz="1867" kern="0" dirty="0">
                <a:solidFill>
                  <a:sysClr val="window" lastClr="FFFFFF"/>
                </a:solidFill>
              </a:rPr>
              <a:t>TO</a:t>
            </a:r>
            <a:r>
              <a:rPr lang="zh-CN" altLang="en-US" sz="1867" kern="0" dirty="0">
                <a:solidFill>
                  <a:sysClr val="window" lastClr="FFFFFF"/>
                </a:solidFill>
              </a:rPr>
              <a:t> </a:t>
            </a:r>
            <a:r>
              <a:rPr lang="en-US" altLang="zh-CN" sz="1867" kern="0" dirty="0">
                <a:solidFill>
                  <a:sysClr val="window" lastClr="FFFFFF"/>
                </a:solidFill>
              </a:rPr>
              <a:t>ADD</a:t>
            </a:r>
            <a:r>
              <a:rPr lang="zh-CN" altLang="en-US" sz="1867" kern="0" dirty="0">
                <a:solidFill>
                  <a:sysClr val="window" lastClr="FFFFFF"/>
                </a:solidFill>
              </a:rPr>
              <a:t> </a:t>
            </a:r>
            <a:r>
              <a:rPr lang="en-US" altLang="zh-CN" sz="1867" kern="0" dirty="0">
                <a:solidFill>
                  <a:sysClr val="window" lastClr="FFFFFF"/>
                </a:solidFill>
              </a:rPr>
              <a:t>TITLE</a:t>
            </a:r>
            <a:endParaRPr lang="zh-CN" altLang="en-US" sz="1867" kern="0" dirty="0">
              <a:solidFill>
                <a:sysClr val="window" lastClr="FFFFFF"/>
              </a:solidFill>
            </a:endParaRPr>
          </a:p>
        </p:txBody>
      </p:sp>
      <p:sp>
        <p:nvSpPr>
          <p:cNvPr id="59" name="矩形 58"/>
          <p:cNvSpPr/>
          <p:nvPr/>
        </p:nvSpPr>
        <p:spPr>
          <a:xfrm>
            <a:off x="9348674" y="5331083"/>
            <a:ext cx="1849649" cy="923136"/>
          </a:xfrm>
          <a:prstGeom prst="rect">
            <a:avLst/>
          </a:prstGeom>
        </p:spPr>
        <p:txBody>
          <a:bodyPr wrap="square" lIns="121917" tIns="60959" rIns="121917" bIns="60959">
            <a:spAutoFit/>
          </a:bodyPr>
          <a:lstStyle/>
          <a:p>
            <a:pPr lvl="0">
              <a:lnSpc>
                <a:spcPct val="130000"/>
              </a:lnSpc>
            </a:pPr>
            <a:r>
              <a:rPr lang="zh-CN" altLang="zh-CN" sz="1333" dirty="0">
                <a:solidFill>
                  <a:schemeClr val="bg1"/>
                </a:solidFill>
                <a:latin typeface="微软雅黑"/>
              </a:rPr>
              <a:t>标题数字等都可以通过点击和重新输入进行更改</a:t>
            </a:r>
            <a:r>
              <a:rPr lang="zh-CN" altLang="en-US" sz="1333" dirty="0">
                <a:solidFill>
                  <a:schemeClr val="bg1"/>
                </a:solidFill>
                <a:latin typeface="微软雅黑"/>
              </a:rPr>
              <a:t>。</a:t>
            </a:r>
            <a:endParaRPr lang="en-US" altLang="zh-CN" sz="1600" kern="0" dirty="0">
              <a:solidFill>
                <a:schemeClr val="bg1"/>
              </a:solidFill>
            </a:endParaRPr>
          </a:p>
        </p:txBody>
      </p:sp>
      <p:sp>
        <p:nvSpPr>
          <p:cNvPr id="60" name="文本框 17"/>
          <p:cNvSpPr txBox="1"/>
          <p:nvPr/>
        </p:nvSpPr>
        <p:spPr>
          <a:xfrm>
            <a:off x="9400183" y="4442011"/>
            <a:ext cx="1746626" cy="451340"/>
          </a:xfrm>
          <a:prstGeom prst="rect">
            <a:avLst/>
          </a:prstGeom>
          <a:noFill/>
        </p:spPr>
        <p:txBody>
          <a:bodyPr wrap="none" lIns="121917" tIns="60959" rIns="121917" bIns="60959" rtlCol="0">
            <a:spAutoFit/>
          </a:bodyPr>
          <a:lstStyle/>
          <a:p>
            <a:pPr algn="ctr" defTabSz="1219140">
              <a:defRPr/>
            </a:pPr>
            <a:r>
              <a:rPr lang="en-US" altLang="zh-CN" sz="2133" b="1" kern="0" dirty="0">
                <a:solidFill>
                  <a:sysClr val="window" lastClr="FFFFFF"/>
                </a:solidFill>
              </a:rPr>
              <a:t>CLICK</a:t>
            </a:r>
            <a:r>
              <a:rPr lang="zh-CN" altLang="en-US" sz="2133" b="1" kern="0" dirty="0">
                <a:solidFill>
                  <a:sysClr val="window" lastClr="FFFFFF"/>
                </a:solidFill>
              </a:rPr>
              <a:t> </a:t>
            </a:r>
            <a:r>
              <a:rPr lang="en-US" altLang="zh-CN" sz="2133" b="1" kern="0" dirty="0">
                <a:solidFill>
                  <a:sysClr val="window" lastClr="FFFFFF"/>
                </a:solidFill>
              </a:rPr>
              <a:t>HERE</a:t>
            </a:r>
            <a:endParaRPr lang="zh-CN" altLang="en-US" sz="2133" b="1" kern="0" dirty="0">
              <a:solidFill>
                <a:sysClr val="window" lastClr="FFFFFF"/>
              </a:solidFill>
            </a:endParaRPr>
          </a:p>
        </p:txBody>
      </p:sp>
      <p:sp>
        <p:nvSpPr>
          <p:cNvPr id="61" name="文本框 18"/>
          <p:cNvSpPr txBox="1"/>
          <p:nvPr/>
        </p:nvSpPr>
        <p:spPr>
          <a:xfrm>
            <a:off x="9413808" y="4756410"/>
            <a:ext cx="1719374" cy="410431"/>
          </a:xfrm>
          <a:prstGeom prst="rect">
            <a:avLst/>
          </a:prstGeom>
          <a:noFill/>
        </p:spPr>
        <p:txBody>
          <a:bodyPr wrap="none" lIns="121917" tIns="60959" rIns="121917" bIns="60959" rtlCol="0">
            <a:spAutoFit/>
          </a:bodyPr>
          <a:lstStyle/>
          <a:p>
            <a:pPr algn="ctr" defTabSz="1219140">
              <a:defRPr/>
            </a:pPr>
            <a:r>
              <a:rPr lang="en-US" altLang="zh-CN" sz="1867" kern="0" dirty="0">
                <a:solidFill>
                  <a:sysClr val="window" lastClr="FFFFFF"/>
                </a:solidFill>
              </a:rPr>
              <a:t>TO</a:t>
            </a:r>
            <a:r>
              <a:rPr lang="zh-CN" altLang="en-US" sz="1867" kern="0" dirty="0">
                <a:solidFill>
                  <a:sysClr val="window" lastClr="FFFFFF"/>
                </a:solidFill>
              </a:rPr>
              <a:t> </a:t>
            </a:r>
            <a:r>
              <a:rPr lang="en-US" altLang="zh-CN" sz="1867" kern="0" dirty="0">
                <a:solidFill>
                  <a:sysClr val="window" lastClr="FFFFFF"/>
                </a:solidFill>
              </a:rPr>
              <a:t>ADD</a:t>
            </a:r>
            <a:r>
              <a:rPr lang="zh-CN" altLang="en-US" sz="1867" kern="0" dirty="0">
                <a:solidFill>
                  <a:sysClr val="window" lastClr="FFFFFF"/>
                </a:solidFill>
              </a:rPr>
              <a:t> </a:t>
            </a:r>
            <a:r>
              <a:rPr lang="en-US" altLang="zh-CN" sz="1867" kern="0" dirty="0">
                <a:solidFill>
                  <a:sysClr val="window" lastClr="FFFFFF"/>
                </a:solidFill>
              </a:rPr>
              <a:t>TITLE</a:t>
            </a:r>
            <a:endParaRPr lang="zh-CN" altLang="en-US" sz="1867" kern="0" dirty="0">
              <a:solidFill>
                <a:sysClr val="window" lastClr="FFFFFF"/>
              </a:solidFill>
            </a:endParaRPr>
          </a:p>
        </p:txBody>
      </p:sp>
      <p:sp>
        <p:nvSpPr>
          <p:cNvPr id="62" name="矩形 61"/>
          <p:cNvSpPr/>
          <p:nvPr/>
        </p:nvSpPr>
        <p:spPr>
          <a:xfrm>
            <a:off x="817827" y="2350709"/>
            <a:ext cx="3654523" cy="1189811"/>
          </a:xfrm>
          <a:prstGeom prst="rect">
            <a:avLst/>
          </a:prstGeom>
        </p:spPr>
        <p:txBody>
          <a:bodyPr wrap="square" lIns="121917" tIns="60959" rIns="121917" bIns="60959">
            <a:spAutoFit/>
          </a:bodyPr>
          <a:lstStyle/>
          <a:p>
            <a:pPr lvl="0">
              <a:lnSpc>
                <a:spcPct val="130000"/>
              </a:lnSpc>
            </a:pPr>
            <a:r>
              <a:rPr lang="zh-CN" altLang="zh-CN" sz="1333" dirty="0">
                <a:solidFill>
                  <a:schemeClr val="bg1">
                    <a:lumMod val="50000"/>
                  </a:schemeClr>
                </a:solidFill>
                <a:latin typeface="微软雅黑"/>
              </a:rPr>
              <a:t>点击此处添加文本信息。</a:t>
            </a:r>
            <a:endParaRPr lang="en-US" altLang="zh-CN" sz="1333" dirty="0">
              <a:solidFill>
                <a:schemeClr val="bg1">
                  <a:lumMod val="50000"/>
                </a:schemeClr>
              </a:solidFill>
              <a:latin typeface="微软雅黑"/>
            </a:endParaRPr>
          </a:p>
          <a:p>
            <a:pPr lvl="0">
              <a:lnSpc>
                <a:spcPct val="130000"/>
              </a:lnSpc>
            </a:pPr>
            <a:r>
              <a:rPr lang="zh-CN" altLang="zh-CN" sz="1333" dirty="0">
                <a:solidFill>
                  <a:schemeClr val="bg1">
                    <a:lumMod val="50000"/>
                  </a:schemeClr>
                </a:solidFill>
                <a:latin typeface="微软雅黑"/>
              </a:rPr>
              <a:t>标题数字等都可以通过点击和重新输入进行更改，顶部</a:t>
            </a:r>
            <a:r>
              <a:rPr lang="en-US" altLang="zh-CN" sz="1333" dirty="0">
                <a:solidFill>
                  <a:schemeClr val="bg1">
                    <a:lumMod val="50000"/>
                  </a:schemeClr>
                </a:solidFill>
                <a:latin typeface="微软雅黑"/>
              </a:rPr>
              <a:t>“</a:t>
            </a:r>
            <a:r>
              <a:rPr lang="zh-CN" altLang="zh-CN" sz="1333" dirty="0">
                <a:solidFill>
                  <a:schemeClr val="bg1">
                    <a:lumMod val="50000"/>
                  </a:schemeClr>
                </a:solidFill>
                <a:latin typeface="微软雅黑"/>
              </a:rPr>
              <a:t>开始</a:t>
            </a:r>
            <a:r>
              <a:rPr lang="en-US" altLang="zh-CN" sz="1333" dirty="0">
                <a:solidFill>
                  <a:schemeClr val="bg1">
                    <a:lumMod val="50000"/>
                  </a:schemeClr>
                </a:solidFill>
                <a:latin typeface="微软雅黑"/>
              </a:rPr>
              <a:t>”</a:t>
            </a:r>
            <a:r>
              <a:rPr lang="zh-CN" altLang="zh-CN" sz="1333" dirty="0">
                <a:solidFill>
                  <a:schemeClr val="bg1">
                    <a:lumMod val="50000"/>
                  </a:schemeClr>
                </a:solidFill>
                <a:latin typeface="微软雅黑"/>
              </a:rPr>
              <a:t>面板中可以对字体、字号、颜色、行距等进行修改。</a:t>
            </a:r>
            <a:endParaRPr lang="en-US" altLang="zh-CN" sz="1600" kern="0" dirty="0">
              <a:solidFill>
                <a:schemeClr val="bg1">
                  <a:lumMod val="50000"/>
                </a:schemeClr>
              </a:solidFill>
            </a:endParaRPr>
          </a:p>
        </p:txBody>
      </p:sp>
      <p:sp>
        <p:nvSpPr>
          <p:cNvPr id="63" name="矩形 62"/>
          <p:cNvSpPr/>
          <p:nvPr/>
        </p:nvSpPr>
        <p:spPr>
          <a:xfrm>
            <a:off x="817829" y="3700713"/>
            <a:ext cx="3650715" cy="1189811"/>
          </a:xfrm>
          <a:prstGeom prst="rect">
            <a:avLst/>
          </a:prstGeom>
        </p:spPr>
        <p:txBody>
          <a:bodyPr wrap="square" lIns="121917" tIns="60959" rIns="121917" bIns="60959">
            <a:spAutoFit/>
          </a:bodyPr>
          <a:lstStyle/>
          <a:p>
            <a:pPr lvl="0">
              <a:lnSpc>
                <a:spcPct val="130000"/>
              </a:lnSpc>
            </a:pPr>
            <a:r>
              <a:rPr lang="zh-CN" altLang="zh-CN" sz="1333" dirty="0">
                <a:solidFill>
                  <a:schemeClr val="bg1">
                    <a:lumMod val="50000"/>
                  </a:schemeClr>
                </a:solidFill>
                <a:latin typeface="微软雅黑"/>
              </a:rPr>
              <a:t>点击此处添加文本信息。</a:t>
            </a:r>
            <a:endParaRPr lang="en-US" altLang="zh-CN" sz="1333" dirty="0">
              <a:solidFill>
                <a:schemeClr val="bg1">
                  <a:lumMod val="50000"/>
                </a:schemeClr>
              </a:solidFill>
              <a:latin typeface="微软雅黑"/>
            </a:endParaRPr>
          </a:p>
          <a:p>
            <a:pPr lvl="0">
              <a:lnSpc>
                <a:spcPct val="130000"/>
              </a:lnSpc>
            </a:pPr>
            <a:r>
              <a:rPr lang="zh-CN" altLang="zh-CN" sz="1333" dirty="0">
                <a:solidFill>
                  <a:schemeClr val="bg1">
                    <a:lumMod val="50000"/>
                  </a:schemeClr>
                </a:solidFill>
                <a:latin typeface="微软雅黑"/>
              </a:rPr>
              <a:t>标题数字等都可以通过点击和重新输入进行更改，顶部</a:t>
            </a:r>
            <a:r>
              <a:rPr lang="en-US" altLang="zh-CN" sz="1333" dirty="0">
                <a:solidFill>
                  <a:schemeClr val="bg1">
                    <a:lumMod val="50000"/>
                  </a:schemeClr>
                </a:solidFill>
                <a:latin typeface="微软雅黑"/>
              </a:rPr>
              <a:t>“</a:t>
            </a:r>
            <a:r>
              <a:rPr lang="zh-CN" altLang="zh-CN" sz="1333" dirty="0">
                <a:solidFill>
                  <a:schemeClr val="bg1">
                    <a:lumMod val="50000"/>
                  </a:schemeClr>
                </a:solidFill>
                <a:latin typeface="微软雅黑"/>
              </a:rPr>
              <a:t>开始</a:t>
            </a:r>
            <a:r>
              <a:rPr lang="en-US" altLang="zh-CN" sz="1333" dirty="0">
                <a:solidFill>
                  <a:schemeClr val="bg1">
                    <a:lumMod val="50000"/>
                  </a:schemeClr>
                </a:solidFill>
                <a:latin typeface="微软雅黑"/>
              </a:rPr>
              <a:t>”</a:t>
            </a:r>
            <a:r>
              <a:rPr lang="zh-CN" altLang="zh-CN" sz="1333" dirty="0">
                <a:solidFill>
                  <a:schemeClr val="bg1">
                    <a:lumMod val="50000"/>
                  </a:schemeClr>
                </a:solidFill>
                <a:latin typeface="微软雅黑"/>
              </a:rPr>
              <a:t>面板中可以对字体、字号、颜色、行距等进行修改。</a:t>
            </a:r>
            <a:endParaRPr lang="en-US" altLang="zh-CN" sz="1600" kern="0" dirty="0">
              <a:solidFill>
                <a:schemeClr val="bg1">
                  <a:lumMod val="50000"/>
                </a:schemeClr>
              </a:solidFill>
            </a:endParaRPr>
          </a:p>
        </p:txBody>
      </p:sp>
      <p:sp>
        <p:nvSpPr>
          <p:cNvPr id="64" name="矩形 63"/>
          <p:cNvSpPr/>
          <p:nvPr/>
        </p:nvSpPr>
        <p:spPr>
          <a:xfrm>
            <a:off x="817829" y="5050716"/>
            <a:ext cx="3650715" cy="1189811"/>
          </a:xfrm>
          <a:prstGeom prst="rect">
            <a:avLst/>
          </a:prstGeom>
        </p:spPr>
        <p:txBody>
          <a:bodyPr wrap="square" lIns="121917" tIns="60959" rIns="121917" bIns="60959">
            <a:spAutoFit/>
          </a:bodyPr>
          <a:lstStyle/>
          <a:p>
            <a:pPr lvl="0">
              <a:lnSpc>
                <a:spcPct val="130000"/>
              </a:lnSpc>
            </a:pPr>
            <a:r>
              <a:rPr lang="en-US" altLang="zh-CN" sz="1333" kern="0" dirty="0">
                <a:solidFill>
                  <a:schemeClr val="bg1">
                    <a:lumMod val="50000"/>
                  </a:schemeClr>
                </a:solidFill>
              </a:rPr>
              <a:t>By</a:t>
            </a:r>
            <a:r>
              <a:rPr lang="zh-CN" altLang="zh-CN" sz="1333" dirty="0">
                <a:solidFill>
                  <a:schemeClr val="bg1">
                    <a:lumMod val="50000"/>
                  </a:schemeClr>
                </a:solidFill>
                <a:latin typeface="微软雅黑"/>
              </a:rPr>
              <a:t>点击此处添加文本信息。</a:t>
            </a:r>
            <a:endParaRPr lang="en-US" altLang="zh-CN" sz="1333" dirty="0">
              <a:solidFill>
                <a:schemeClr val="bg1">
                  <a:lumMod val="50000"/>
                </a:schemeClr>
              </a:solidFill>
              <a:latin typeface="微软雅黑"/>
            </a:endParaRPr>
          </a:p>
          <a:p>
            <a:pPr lvl="0">
              <a:lnSpc>
                <a:spcPct val="130000"/>
              </a:lnSpc>
            </a:pPr>
            <a:r>
              <a:rPr lang="zh-CN" altLang="zh-CN" sz="1333" dirty="0">
                <a:solidFill>
                  <a:schemeClr val="bg1">
                    <a:lumMod val="50000"/>
                  </a:schemeClr>
                </a:solidFill>
                <a:latin typeface="微软雅黑"/>
              </a:rPr>
              <a:t>标题数字等都可以通过点击和重新输入进行更改，顶部</a:t>
            </a:r>
            <a:r>
              <a:rPr lang="en-US" altLang="zh-CN" sz="1333" dirty="0">
                <a:solidFill>
                  <a:schemeClr val="bg1">
                    <a:lumMod val="50000"/>
                  </a:schemeClr>
                </a:solidFill>
                <a:latin typeface="微软雅黑"/>
              </a:rPr>
              <a:t>“</a:t>
            </a:r>
            <a:r>
              <a:rPr lang="zh-CN" altLang="zh-CN" sz="1333" dirty="0">
                <a:solidFill>
                  <a:schemeClr val="bg1">
                    <a:lumMod val="50000"/>
                  </a:schemeClr>
                </a:solidFill>
                <a:latin typeface="微软雅黑"/>
              </a:rPr>
              <a:t>开始</a:t>
            </a:r>
            <a:r>
              <a:rPr lang="en-US" altLang="zh-CN" sz="1333" dirty="0">
                <a:solidFill>
                  <a:schemeClr val="bg1">
                    <a:lumMod val="50000"/>
                  </a:schemeClr>
                </a:solidFill>
                <a:latin typeface="微软雅黑"/>
              </a:rPr>
              <a:t>”</a:t>
            </a:r>
            <a:r>
              <a:rPr lang="zh-CN" altLang="zh-CN" sz="1333" dirty="0">
                <a:solidFill>
                  <a:schemeClr val="bg1">
                    <a:lumMod val="50000"/>
                  </a:schemeClr>
                </a:solidFill>
                <a:latin typeface="微软雅黑"/>
              </a:rPr>
              <a:t>面板中可以对字体、字号、颜色、行距等进行修改。</a:t>
            </a:r>
            <a:endParaRPr lang="en-US" altLang="zh-CN" sz="1600" kern="0" dirty="0">
              <a:solidFill>
                <a:schemeClr val="bg1">
                  <a:lumMod val="50000"/>
                </a:schemeClr>
              </a:solidFill>
            </a:endParaRPr>
          </a:p>
        </p:txBody>
      </p:sp>
      <p:grpSp>
        <p:nvGrpSpPr>
          <p:cNvPr id="65" name="组合 64"/>
          <p:cNvGrpSpPr/>
          <p:nvPr/>
        </p:nvGrpSpPr>
        <p:grpSpPr>
          <a:xfrm>
            <a:off x="355600" y="317500"/>
            <a:ext cx="11328400" cy="596900"/>
            <a:chOff x="355600" y="317500"/>
            <a:chExt cx="11328400" cy="596900"/>
          </a:xfrm>
        </p:grpSpPr>
        <p:cxnSp>
          <p:nvCxnSpPr>
            <p:cNvPr id="66" name="直接连接符 4"/>
            <p:cNvCxnSpPr>
              <a:cxnSpLocks noChangeShapeType="1"/>
            </p:cNvCxnSpPr>
            <p:nvPr/>
          </p:nvCxnSpPr>
          <p:spPr bwMode="auto">
            <a:xfrm>
              <a:off x="355600" y="914400"/>
              <a:ext cx="11328400" cy="0"/>
            </a:xfrm>
            <a:prstGeom prst="line">
              <a:avLst/>
            </a:prstGeom>
            <a:noFill/>
            <a:ln w="28575">
              <a:solidFill>
                <a:schemeClr val="bg1">
                  <a:lumMod val="50000"/>
                </a:schemeClr>
              </a:solidFill>
              <a:round/>
              <a:headEnd/>
              <a:tailEnd/>
            </a:ln>
            <a:extLst>
              <a:ext uri="{909E8E84-426E-40DD-AFC4-6F175D3DCCD1}">
                <a14:hiddenFill xmlns:a14="http://schemas.microsoft.com/office/drawing/2010/main">
                  <a:noFill/>
                </a14:hiddenFill>
              </a:ext>
            </a:extLst>
          </p:spPr>
        </p:cxnSp>
        <p:sp>
          <p:nvSpPr>
            <p:cNvPr id="67" name="圆角矩形 5"/>
            <p:cNvSpPr>
              <a:spLocks noChangeArrowheads="1"/>
            </p:cNvSpPr>
            <p:nvPr/>
          </p:nvSpPr>
          <p:spPr bwMode="auto">
            <a:xfrm>
              <a:off x="10147300" y="317500"/>
              <a:ext cx="1536700" cy="495300"/>
            </a:xfrm>
            <a:prstGeom prst="roundRect">
              <a:avLst>
                <a:gd name="adj" fmla="val 16667"/>
              </a:avLst>
            </a:prstGeom>
            <a:solidFill>
              <a:srgbClr val="C00000"/>
            </a:solidFill>
            <a:ln>
              <a:noFill/>
            </a:ln>
            <a:extLst/>
          </p:spPr>
          <p:txBody>
            <a:bodyPr anchor="ctr"/>
            <a:lstStyle/>
            <a:p>
              <a:pPr algn="ctr">
                <a:buFont typeface="Arial" pitchFamily="34" charset="0"/>
                <a:buNone/>
              </a:pPr>
              <a:r>
                <a:rPr lang="zh-CN" altLang="en-US" b="1" dirty="0" smtClean="0">
                  <a:solidFill>
                    <a:srgbClr val="FFFFFF"/>
                  </a:solidFill>
                  <a:latin typeface="微软雅黑" pitchFamily="34" charset="-122"/>
                  <a:ea typeface="微软雅黑" pitchFamily="34" charset="-122"/>
                </a:rPr>
                <a:t>加入描述</a:t>
              </a:r>
              <a:endParaRPr lang="zh-CN" altLang="en-US" b="1" dirty="0">
                <a:solidFill>
                  <a:srgbClr val="FFFFFF"/>
                </a:solidFill>
                <a:latin typeface="微软雅黑" pitchFamily="34" charset="-122"/>
                <a:ea typeface="微软雅黑" pitchFamily="34" charset="-122"/>
              </a:endParaRPr>
            </a:p>
          </p:txBody>
        </p:sp>
        <p:sp>
          <p:nvSpPr>
            <p:cNvPr id="68" name="文本框 12"/>
            <p:cNvSpPr txBox="1">
              <a:spLocks noChangeArrowheads="1"/>
            </p:cNvSpPr>
            <p:nvPr/>
          </p:nvSpPr>
          <p:spPr bwMode="auto">
            <a:xfrm>
              <a:off x="774700" y="407988"/>
              <a:ext cx="21558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b="1" dirty="0">
                  <a:solidFill>
                    <a:schemeClr val="bg1">
                      <a:lumMod val="50000"/>
                    </a:schemeClr>
                  </a:solidFill>
                  <a:latin typeface="微软雅黑" pitchFamily="34" charset="-122"/>
                  <a:ea typeface="微软雅黑" pitchFamily="34" charset="-122"/>
                </a:rPr>
                <a:t>单击此处添加标题</a:t>
              </a:r>
            </a:p>
          </p:txBody>
        </p:sp>
        <p:sp>
          <p:nvSpPr>
            <p:cNvPr id="69" name="等腰三角形 68"/>
            <p:cNvSpPr/>
            <p:nvPr/>
          </p:nvSpPr>
          <p:spPr>
            <a:xfrm rot="5400000">
              <a:off x="482600" y="488950"/>
              <a:ext cx="261493" cy="225425"/>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401998247"/>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wipe(left)">
                                      <p:cBhvr>
                                        <p:cTn id="7" dur="500"/>
                                        <p:tgtEl>
                                          <p:spTgt spid="65"/>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fade">
                                      <p:cBhvr>
                                        <p:cTn id="11" dur="250"/>
                                        <p:tgtEl>
                                          <p:spTgt spid="47"/>
                                        </p:tgtEl>
                                      </p:cBhvr>
                                    </p:animEffect>
                                    <p:anim calcmode="lin" valueType="num">
                                      <p:cBhvr>
                                        <p:cTn id="12" dur="250" fill="hold"/>
                                        <p:tgtEl>
                                          <p:spTgt spid="47"/>
                                        </p:tgtEl>
                                        <p:attrNameLst>
                                          <p:attrName>ppt_x</p:attrName>
                                        </p:attrNameLst>
                                      </p:cBhvr>
                                      <p:tavLst>
                                        <p:tav tm="0">
                                          <p:val>
                                            <p:strVal val="#ppt_x"/>
                                          </p:val>
                                        </p:tav>
                                        <p:tav tm="100000">
                                          <p:val>
                                            <p:strVal val="#ppt_x"/>
                                          </p:val>
                                        </p:tav>
                                      </p:tavLst>
                                    </p:anim>
                                    <p:anim calcmode="lin" valueType="num">
                                      <p:cBhvr>
                                        <p:cTn id="13" dur="250" fill="hold"/>
                                        <p:tgtEl>
                                          <p:spTgt spid="47"/>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42" presetClass="entr" presetSubtype="0" fill="hold" grpId="0" nodeType="afterEffect">
                                  <p:stCondLst>
                                    <p:cond delay="0"/>
                                  </p:stCondLst>
                                  <p:childTnLst>
                                    <p:set>
                                      <p:cBhvr>
                                        <p:cTn id="16" dur="1" fill="hold">
                                          <p:stCondLst>
                                            <p:cond delay="0"/>
                                          </p:stCondLst>
                                        </p:cTn>
                                        <p:tgtEl>
                                          <p:spTgt spid="48"/>
                                        </p:tgtEl>
                                        <p:attrNameLst>
                                          <p:attrName>style.visibility</p:attrName>
                                        </p:attrNameLst>
                                      </p:cBhvr>
                                      <p:to>
                                        <p:strVal val="visible"/>
                                      </p:to>
                                    </p:set>
                                    <p:animEffect transition="in" filter="fade">
                                      <p:cBhvr>
                                        <p:cTn id="17" dur="250"/>
                                        <p:tgtEl>
                                          <p:spTgt spid="48"/>
                                        </p:tgtEl>
                                      </p:cBhvr>
                                    </p:animEffect>
                                    <p:anim calcmode="lin" valueType="num">
                                      <p:cBhvr>
                                        <p:cTn id="18" dur="250" fill="hold"/>
                                        <p:tgtEl>
                                          <p:spTgt spid="48"/>
                                        </p:tgtEl>
                                        <p:attrNameLst>
                                          <p:attrName>ppt_x</p:attrName>
                                        </p:attrNameLst>
                                      </p:cBhvr>
                                      <p:tavLst>
                                        <p:tav tm="0">
                                          <p:val>
                                            <p:strVal val="#ppt_x"/>
                                          </p:val>
                                        </p:tav>
                                        <p:tav tm="100000">
                                          <p:val>
                                            <p:strVal val="#ppt_x"/>
                                          </p:val>
                                        </p:tav>
                                      </p:tavLst>
                                    </p:anim>
                                    <p:anim calcmode="lin" valueType="num">
                                      <p:cBhvr>
                                        <p:cTn id="19" dur="250" fill="hold"/>
                                        <p:tgtEl>
                                          <p:spTgt spid="48"/>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grpId="0" nodeType="afterEffect">
                                  <p:stCondLst>
                                    <p:cond delay="0"/>
                                  </p:stCondLst>
                                  <p:childTnLst>
                                    <p:set>
                                      <p:cBhvr>
                                        <p:cTn id="22" dur="1" fill="hold">
                                          <p:stCondLst>
                                            <p:cond delay="0"/>
                                          </p:stCondLst>
                                        </p:cTn>
                                        <p:tgtEl>
                                          <p:spTgt spid="49"/>
                                        </p:tgtEl>
                                        <p:attrNameLst>
                                          <p:attrName>style.visibility</p:attrName>
                                        </p:attrNameLst>
                                      </p:cBhvr>
                                      <p:to>
                                        <p:strVal val="visible"/>
                                      </p:to>
                                    </p:set>
                                    <p:animEffect transition="in" filter="fade">
                                      <p:cBhvr>
                                        <p:cTn id="23" dur="250"/>
                                        <p:tgtEl>
                                          <p:spTgt spid="49"/>
                                        </p:tgtEl>
                                      </p:cBhvr>
                                    </p:animEffect>
                                    <p:anim calcmode="lin" valueType="num">
                                      <p:cBhvr>
                                        <p:cTn id="24" dur="250" fill="hold"/>
                                        <p:tgtEl>
                                          <p:spTgt spid="49"/>
                                        </p:tgtEl>
                                        <p:attrNameLst>
                                          <p:attrName>ppt_x</p:attrName>
                                        </p:attrNameLst>
                                      </p:cBhvr>
                                      <p:tavLst>
                                        <p:tav tm="0">
                                          <p:val>
                                            <p:strVal val="#ppt_x"/>
                                          </p:val>
                                        </p:tav>
                                        <p:tav tm="100000">
                                          <p:val>
                                            <p:strVal val="#ppt_x"/>
                                          </p:val>
                                        </p:tav>
                                      </p:tavLst>
                                    </p:anim>
                                    <p:anim calcmode="lin" valueType="num">
                                      <p:cBhvr>
                                        <p:cTn id="25" dur="250" fill="hold"/>
                                        <p:tgtEl>
                                          <p:spTgt spid="49"/>
                                        </p:tgtEl>
                                        <p:attrNameLst>
                                          <p:attrName>ppt_y</p:attrName>
                                        </p:attrNameLst>
                                      </p:cBhvr>
                                      <p:tavLst>
                                        <p:tav tm="0">
                                          <p:val>
                                            <p:strVal val="#ppt_y+.1"/>
                                          </p:val>
                                        </p:tav>
                                        <p:tav tm="100000">
                                          <p:val>
                                            <p:strVal val="#ppt_y"/>
                                          </p:val>
                                        </p:tav>
                                      </p:tavLst>
                                    </p:anim>
                                  </p:childTnLst>
                                </p:cTn>
                              </p:par>
                            </p:childTnLst>
                          </p:cTn>
                        </p:par>
                        <p:par>
                          <p:cTn id="26" fill="hold">
                            <p:stCondLst>
                              <p:cond delay="1250"/>
                            </p:stCondLst>
                            <p:childTnLst>
                              <p:par>
                                <p:cTn id="27" presetID="42" presetClass="entr" presetSubtype="0" fill="hold" grpId="0" nodeType="afterEffect">
                                  <p:stCondLst>
                                    <p:cond delay="0"/>
                                  </p:stCondLst>
                                  <p:childTnLst>
                                    <p:set>
                                      <p:cBhvr>
                                        <p:cTn id="28" dur="1" fill="hold">
                                          <p:stCondLst>
                                            <p:cond delay="0"/>
                                          </p:stCondLst>
                                        </p:cTn>
                                        <p:tgtEl>
                                          <p:spTgt spid="50"/>
                                        </p:tgtEl>
                                        <p:attrNameLst>
                                          <p:attrName>style.visibility</p:attrName>
                                        </p:attrNameLst>
                                      </p:cBhvr>
                                      <p:to>
                                        <p:strVal val="visible"/>
                                      </p:to>
                                    </p:set>
                                    <p:animEffect transition="in" filter="fade">
                                      <p:cBhvr>
                                        <p:cTn id="29" dur="250"/>
                                        <p:tgtEl>
                                          <p:spTgt spid="50"/>
                                        </p:tgtEl>
                                      </p:cBhvr>
                                    </p:animEffect>
                                    <p:anim calcmode="lin" valueType="num">
                                      <p:cBhvr>
                                        <p:cTn id="30" dur="250" fill="hold"/>
                                        <p:tgtEl>
                                          <p:spTgt spid="50"/>
                                        </p:tgtEl>
                                        <p:attrNameLst>
                                          <p:attrName>ppt_x</p:attrName>
                                        </p:attrNameLst>
                                      </p:cBhvr>
                                      <p:tavLst>
                                        <p:tav tm="0">
                                          <p:val>
                                            <p:strVal val="#ppt_x"/>
                                          </p:val>
                                        </p:tav>
                                        <p:tav tm="100000">
                                          <p:val>
                                            <p:strVal val="#ppt_x"/>
                                          </p:val>
                                        </p:tav>
                                      </p:tavLst>
                                    </p:anim>
                                    <p:anim calcmode="lin" valueType="num">
                                      <p:cBhvr>
                                        <p:cTn id="31" dur="250" fill="hold"/>
                                        <p:tgtEl>
                                          <p:spTgt spid="50"/>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42" presetClass="entr" presetSubtype="0" fill="hold" grpId="0" nodeType="afterEffect">
                                  <p:stCondLst>
                                    <p:cond delay="0"/>
                                  </p:stCondLst>
                                  <p:childTnLst>
                                    <p:set>
                                      <p:cBhvr>
                                        <p:cTn id="34" dur="1" fill="hold">
                                          <p:stCondLst>
                                            <p:cond delay="0"/>
                                          </p:stCondLst>
                                        </p:cTn>
                                        <p:tgtEl>
                                          <p:spTgt spid="51"/>
                                        </p:tgtEl>
                                        <p:attrNameLst>
                                          <p:attrName>style.visibility</p:attrName>
                                        </p:attrNameLst>
                                      </p:cBhvr>
                                      <p:to>
                                        <p:strVal val="visible"/>
                                      </p:to>
                                    </p:set>
                                    <p:animEffect transition="in" filter="fade">
                                      <p:cBhvr>
                                        <p:cTn id="35" dur="250"/>
                                        <p:tgtEl>
                                          <p:spTgt spid="51"/>
                                        </p:tgtEl>
                                      </p:cBhvr>
                                    </p:animEffect>
                                    <p:anim calcmode="lin" valueType="num">
                                      <p:cBhvr>
                                        <p:cTn id="36" dur="250" fill="hold"/>
                                        <p:tgtEl>
                                          <p:spTgt spid="51"/>
                                        </p:tgtEl>
                                        <p:attrNameLst>
                                          <p:attrName>ppt_x</p:attrName>
                                        </p:attrNameLst>
                                      </p:cBhvr>
                                      <p:tavLst>
                                        <p:tav tm="0">
                                          <p:val>
                                            <p:strVal val="#ppt_x"/>
                                          </p:val>
                                        </p:tav>
                                        <p:tav tm="100000">
                                          <p:val>
                                            <p:strVal val="#ppt_x"/>
                                          </p:val>
                                        </p:tav>
                                      </p:tavLst>
                                    </p:anim>
                                    <p:anim calcmode="lin" valueType="num">
                                      <p:cBhvr>
                                        <p:cTn id="37" dur="250" fill="hold"/>
                                        <p:tgtEl>
                                          <p:spTgt spid="51"/>
                                        </p:tgtEl>
                                        <p:attrNameLst>
                                          <p:attrName>ppt_y</p:attrName>
                                        </p:attrNameLst>
                                      </p:cBhvr>
                                      <p:tavLst>
                                        <p:tav tm="0">
                                          <p:val>
                                            <p:strVal val="#ppt_y+.1"/>
                                          </p:val>
                                        </p:tav>
                                        <p:tav tm="100000">
                                          <p:val>
                                            <p:strVal val="#ppt_y"/>
                                          </p:val>
                                        </p:tav>
                                      </p:tavLst>
                                    </p:anim>
                                  </p:childTnLst>
                                </p:cTn>
                              </p:par>
                            </p:childTnLst>
                          </p:cTn>
                        </p:par>
                        <p:par>
                          <p:cTn id="38" fill="hold">
                            <p:stCondLst>
                              <p:cond delay="1750"/>
                            </p:stCondLst>
                            <p:childTnLst>
                              <p:par>
                                <p:cTn id="39" presetID="42" presetClass="entr" presetSubtype="0" fill="hold" grpId="0" nodeType="afterEffect">
                                  <p:stCondLst>
                                    <p:cond delay="0"/>
                                  </p:stCondLst>
                                  <p:childTnLst>
                                    <p:set>
                                      <p:cBhvr>
                                        <p:cTn id="40" dur="1" fill="hold">
                                          <p:stCondLst>
                                            <p:cond delay="0"/>
                                          </p:stCondLst>
                                        </p:cTn>
                                        <p:tgtEl>
                                          <p:spTgt spid="52"/>
                                        </p:tgtEl>
                                        <p:attrNameLst>
                                          <p:attrName>style.visibility</p:attrName>
                                        </p:attrNameLst>
                                      </p:cBhvr>
                                      <p:to>
                                        <p:strVal val="visible"/>
                                      </p:to>
                                    </p:set>
                                    <p:animEffect transition="in" filter="fade">
                                      <p:cBhvr>
                                        <p:cTn id="41" dur="250"/>
                                        <p:tgtEl>
                                          <p:spTgt spid="52"/>
                                        </p:tgtEl>
                                      </p:cBhvr>
                                    </p:animEffect>
                                    <p:anim calcmode="lin" valueType="num">
                                      <p:cBhvr>
                                        <p:cTn id="42" dur="250" fill="hold"/>
                                        <p:tgtEl>
                                          <p:spTgt spid="52"/>
                                        </p:tgtEl>
                                        <p:attrNameLst>
                                          <p:attrName>ppt_x</p:attrName>
                                        </p:attrNameLst>
                                      </p:cBhvr>
                                      <p:tavLst>
                                        <p:tav tm="0">
                                          <p:val>
                                            <p:strVal val="#ppt_x"/>
                                          </p:val>
                                        </p:tav>
                                        <p:tav tm="100000">
                                          <p:val>
                                            <p:strVal val="#ppt_x"/>
                                          </p:val>
                                        </p:tav>
                                      </p:tavLst>
                                    </p:anim>
                                    <p:anim calcmode="lin" valueType="num">
                                      <p:cBhvr>
                                        <p:cTn id="43" dur="250" fill="hold"/>
                                        <p:tgtEl>
                                          <p:spTgt spid="52"/>
                                        </p:tgtEl>
                                        <p:attrNameLst>
                                          <p:attrName>ppt_y</p:attrName>
                                        </p:attrNameLst>
                                      </p:cBhvr>
                                      <p:tavLst>
                                        <p:tav tm="0">
                                          <p:val>
                                            <p:strVal val="#ppt_y+.1"/>
                                          </p:val>
                                        </p:tav>
                                        <p:tav tm="100000">
                                          <p:val>
                                            <p:strVal val="#ppt_y"/>
                                          </p:val>
                                        </p:tav>
                                      </p:tavLst>
                                    </p:anim>
                                  </p:childTnLst>
                                </p:cTn>
                              </p:par>
                            </p:childTnLst>
                          </p:cTn>
                        </p:par>
                        <p:par>
                          <p:cTn id="44" fill="hold">
                            <p:stCondLst>
                              <p:cond delay="2000"/>
                            </p:stCondLst>
                            <p:childTnLst>
                              <p:par>
                                <p:cTn id="45" presetID="42" presetClass="entr" presetSubtype="0" fill="hold" grpId="0" nodeType="afterEffect">
                                  <p:stCondLst>
                                    <p:cond delay="0"/>
                                  </p:stCondLst>
                                  <p:childTnLst>
                                    <p:set>
                                      <p:cBhvr>
                                        <p:cTn id="46" dur="1" fill="hold">
                                          <p:stCondLst>
                                            <p:cond delay="0"/>
                                          </p:stCondLst>
                                        </p:cTn>
                                        <p:tgtEl>
                                          <p:spTgt spid="53"/>
                                        </p:tgtEl>
                                        <p:attrNameLst>
                                          <p:attrName>style.visibility</p:attrName>
                                        </p:attrNameLst>
                                      </p:cBhvr>
                                      <p:to>
                                        <p:strVal val="visible"/>
                                      </p:to>
                                    </p:set>
                                    <p:animEffect transition="in" filter="fade">
                                      <p:cBhvr>
                                        <p:cTn id="47" dur="250"/>
                                        <p:tgtEl>
                                          <p:spTgt spid="53"/>
                                        </p:tgtEl>
                                      </p:cBhvr>
                                    </p:animEffect>
                                    <p:anim calcmode="lin" valueType="num">
                                      <p:cBhvr>
                                        <p:cTn id="48" dur="250" fill="hold"/>
                                        <p:tgtEl>
                                          <p:spTgt spid="53"/>
                                        </p:tgtEl>
                                        <p:attrNameLst>
                                          <p:attrName>ppt_x</p:attrName>
                                        </p:attrNameLst>
                                      </p:cBhvr>
                                      <p:tavLst>
                                        <p:tav tm="0">
                                          <p:val>
                                            <p:strVal val="#ppt_x"/>
                                          </p:val>
                                        </p:tav>
                                        <p:tav tm="100000">
                                          <p:val>
                                            <p:strVal val="#ppt_x"/>
                                          </p:val>
                                        </p:tav>
                                      </p:tavLst>
                                    </p:anim>
                                    <p:anim calcmode="lin" valueType="num">
                                      <p:cBhvr>
                                        <p:cTn id="49" dur="250" fill="hold"/>
                                        <p:tgtEl>
                                          <p:spTgt spid="53"/>
                                        </p:tgtEl>
                                        <p:attrNameLst>
                                          <p:attrName>ppt_y</p:attrName>
                                        </p:attrNameLst>
                                      </p:cBhvr>
                                      <p:tavLst>
                                        <p:tav tm="0">
                                          <p:val>
                                            <p:strVal val="#ppt_y+.1"/>
                                          </p:val>
                                        </p:tav>
                                        <p:tav tm="100000">
                                          <p:val>
                                            <p:strVal val="#ppt_y"/>
                                          </p:val>
                                        </p:tav>
                                      </p:tavLst>
                                    </p:anim>
                                  </p:childTnLst>
                                </p:cTn>
                              </p:par>
                            </p:childTnLst>
                          </p:cTn>
                        </p:par>
                        <p:par>
                          <p:cTn id="50" fill="hold">
                            <p:stCondLst>
                              <p:cond delay="2250"/>
                            </p:stCondLst>
                            <p:childTnLst>
                              <p:par>
                                <p:cTn id="51" presetID="42" presetClass="entr" presetSubtype="0" fill="hold" grpId="0" nodeType="afterEffect">
                                  <p:stCondLst>
                                    <p:cond delay="0"/>
                                  </p:stCondLst>
                                  <p:childTnLst>
                                    <p:set>
                                      <p:cBhvr>
                                        <p:cTn id="52" dur="1" fill="hold">
                                          <p:stCondLst>
                                            <p:cond delay="0"/>
                                          </p:stCondLst>
                                        </p:cTn>
                                        <p:tgtEl>
                                          <p:spTgt spid="54"/>
                                        </p:tgtEl>
                                        <p:attrNameLst>
                                          <p:attrName>style.visibility</p:attrName>
                                        </p:attrNameLst>
                                      </p:cBhvr>
                                      <p:to>
                                        <p:strVal val="visible"/>
                                      </p:to>
                                    </p:set>
                                    <p:animEffect transition="in" filter="fade">
                                      <p:cBhvr>
                                        <p:cTn id="53" dur="250"/>
                                        <p:tgtEl>
                                          <p:spTgt spid="54"/>
                                        </p:tgtEl>
                                      </p:cBhvr>
                                    </p:animEffect>
                                    <p:anim calcmode="lin" valueType="num">
                                      <p:cBhvr>
                                        <p:cTn id="54" dur="250" fill="hold"/>
                                        <p:tgtEl>
                                          <p:spTgt spid="54"/>
                                        </p:tgtEl>
                                        <p:attrNameLst>
                                          <p:attrName>ppt_x</p:attrName>
                                        </p:attrNameLst>
                                      </p:cBhvr>
                                      <p:tavLst>
                                        <p:tav tm="0">
                                          <p:val>
                                            <p:strVal val="#ppt_x"/>
                                          </p:val>
                                        </p:tav>
                                        <p:tav tm="100000">
                                          <p:val>
                                            <p:strVal val="#ppt_x"/>
                                          </p:val>
                                        </p:tav>
                                      </p:tavLst>
                                    </p:anim>
                                    <p:anim calcmode="lin" valueType="num">
                                      <p:cBhvr>
                                        <p:cTn id="55" dur="250" fill="hold"/>
                                        <p:tgtEl>
                                          <p:spTgt spid="54"/>
                                        </p:tgtEl>
                                        <p:attrNameLst>
                                          <p:attrName>ppt_y</p:attrName>
                                        </p:attrNameLst>
                                      </p:cBhvr>
                                      <p:tavLst>
                                        <p:tav tm="0">
                                          <p:val>
                                            <p:strVal val="#ppt_y+.1"/>
                                          </p:val>
                                        </p:tav>
                                        <p:tav tm="100000">
                                          <p:val>
                                            <p:strVal val="#ppt_y"/>
                                          </p:val>
                                        </p:tav>
                                      </p:tavLst>
                                    </p:anim>
                                  </p:childTnLst>
                                </p:cTn>
                              </p:par>
                            </p:childTnLst>
                          </p:cTn>
                        </p:par>
                        <p:par>
                          <p:cTn id="56" fill="hold">
                            <p:stCondLst>
                              <p:cond delay="2500"/>
                            </p:stCondLst>
                            <p:childTnLst>
                              <p:par>
                                <p:cTn id="57" presetID="42" presetClass="entr" presetSubtype="0" fill="hold" grpId="0" nodeType="afterEffect">
                                  <p:stCondLst>
                                    <p:cond delay="0"/>
                                  </p:stCondLst>
                                  <p:childTnLst>
                                    <p:set>
                                      <p:cBhvr>
                                        <p:cTn id="58" dur="1" fill="hold">
                                          <p:stCondLst>
                                            <p:cond delay="0"/>
                                          </p:stCondLst>
                                        </p:cTn>
                                        <p:tgtEl>
                                          <p:spTgt spid="55"/>
                                        </p:tgtEl>
                                        <p:attrNameLst>
                                          <p:attrName>style.visibility</p:attrName>
                                        </p:attrNameLst>
                                      </p:cBhvr>
                                      <p:to>
                                        <p:strVal val="visible"/>
                                      </p:to>
                                    </p:set>
                                    <p:animEffect transition="in" filter="fade">
                                      <p:cBhvr>
                                        <p:cTn id="59" dur="250"/>
                                        <p:tgtEl>
                                          <p:spTgt spid="55"/>
                                        </p:tgtEl>
                                      </p:cBhvr>
                                    </p:animEffect>
                                    <p:anim calcmode="lin" valueType="num">
                                      <p:cBhvr>
                                        <p:cTn id="60" dur="250" fill="hold"/>
                                        <p:tgtEl>
                                          <p:spTgt spid="55"/>
                                        </p:tgtEl>
                                        <p:attrNameLst>
                                          <p:attrName>ppt_x</p:attrName>
                                        </p:attrNameLst>
                                      </p:cBhvr>
                                      <p:tavLst>
                                        <p:tav tm="0">
                                          <p:val>
                                            <p:strVal val="#ppt_x"/>
                                          </p:val>
                                        </p:tav>
                                        <p:tav tm="100000">
                                          <p:val>
                                            <p:strVal val="#ppt_x"/>
                                          </p:val>
                                        </p:tav>
                                      </p:tavLst>
                                    </p:anim>
                                    <p:anim calcmode="lin" valueType="num">
                                      <p:cBhvr>
                                        <p:cTn id="61" dur="250" fill="hold"/>
                                        <p:tgtEl>
                                          <p:spTgt spid="55"/>
                                        </p:tgtEl>
                                        <p:attrNameLst>
                                          <p:attrName>ppt_y</p:attrName>
                                        </p:attrNameLst>
                                      </p:cBhvr>
                                      <p:tavLst>
                                        <p:tav tm="0">
                                          <p:val>
                                            <p:strVal val="#ppt_y+.1"/>
                                          </p:val>
                                        </p:tav>
                                        <p:tav tm="100000">
                                          <p:val>
                                            <p:strVal val="#ppt_y"/>
                                          </p:val>
                                        </p:tav>
                                      </p:tavLst>
                                    </p:anim>
                                  </p:childTnLst>
                                </p:cTn>
                              </p:par>
                            </p:childTnLst>
                          </p:cTn>
                        </p:par>
                        <p:par>
                          <p:cTn id="62" fill="hold">
                            <p:stCondLst>
                              <p:cond delay="2750"/>
                            </p:stCondLst>
                            <p:childTnLst>
                              <p:par>
                                <p:cTn id="63" presetID="42" presetClass="entr" presetSubtype="0" fill="hold" grpId="0" nodeType="afterEffect">
                                  <p:stCondLst>
                                    <p:cond delay="0"/>
                                  </p:stCondLst>
                                  <p:childTnLst>
                                    <p:set>
                                      <p:cBhvr>
                                        <p:cTn id="64" dur="1" fill="hold">
                                          <p:stCondLst>
                                            <p:cond delay="0"/>
                                          </p:stCondLst>
                                        </p:cTn>
                                        <p:tgtEl>
                                          <p:spTgt spid="56"/>
                                        </p:tgtEl>
                                        <p:attrNameLst>
                                          <p:attrName>style.visibility</p:attrName>
                                        </p:attrNameLst>
                                      </p:cBhvr>
                                      <p:to>
                                        <p:strVal val="visible"/>
                                      </p:to>
                                    </p:set>
                                    <p:animEffect transition="in" filter="fade">
                                      <p:cBhvr>
                                        <p:cTn id="65" dur="250"/>
                                        <p:tgtEl>
                                          <p:spTgt spid="56"/>
                                        </p:tgtEl>
                                      </p:cBhvr>
                                    </p:animEffect>
                                    <p:anim calcmode="lin" valueType="num">
                                      <p:cBhvr>
                                        <p:cTn id="66" dur="250" fill="hold"/>
                                        <p:tgtEl>
                                          <p:spTgt spid="56"/>
                                        </p:tgtEl>
                                        <p:attrNameLst>
                                          <p:attrName>ppt_x</p:attrName>
                                        </p:attrNameLst>
                                      </p:cBhvr>
                                      <p:tavLst>
                                        <p:tav tm="0">
                                          <p:val>
                                            <p:strVal val="#ppt_x"/>
                                          </p:val>
                                        </p:tav>
                                        <p:tav tm="100000">
                                          <p:val>
                                            <p:strVal val="#ppt_x"/>
                                          </p:val>
                                        </p:tav>
                                      </p:tavLst>
                                    </p:anim>
                                    <p:anim calcmode="lin" valueType="num">
                                      <p:cBhvr>
                                        <p:cTn id="67" dur="250" fill="hold"/>
                                        <p:tgtEl>
                                          <p:spTgt spid="56"/>
                                        </p:tgtEl>
                                        <p:attrNameLst>
                                          <p:attrName>ppt_y</p:attrName>
                                        </p:attrNameLst>
                                      </p:cBhvr>
                                      <p:tavLst>
                                        <p:tav tm="0">
                                          <p:val>
                                            <p:strVal val="#ppt_y+.1"/>
                                          </p:val>
                                        </p:tav>
                                        <p:tav tm="100000">
                                          <p:val>
                                            <p:strVal val="#ppt_y"/>
                                          </p:val>
                                        </p:tav>
                                      </p:tavLst>
                                    </p:anim>
                                  </p:childTnLst>
                                </p:cTn>
                              </p:par>
                            </p:childTnLst>
                          </p:cTn>
                        </p:par>
                        <p:par>
                          <p:cTn id="68" fill="hold">
                            <p:stCondLst>
                              <p:cond delay="3000"/>
                            </p:stCondLst>
                            <p:childTnLst>
                              <p:par>
                                <p:cTn id="69" presetID="42" presetClass="entr" presetSubtype="0" fill="hold" grpId="0" nodeType="afterEffect">
                                  <p:stCondLst>
                                    <p:cond delay="0"/>
                                  </p:stCondLst>
                                  <p:childTnLst>
                                    <p:set>
                                      <p:cBhvr>
                                        <p:cTn id="70" dur="1" fill="hold">
                                          <p:stCondLst>
                                            <p:cond delay="0"/>
                                          </p:stCondLst>
                                        </p:cTn>
                                        <p:tgtEl>
                                          <p:spTgt spid="57"/>
                                        </p:tgtEl>
                                        <p:attrNameLst>
                                          <p:attrName>style.visibility</p:attrName>
                                        </p:attrNameLst>
                                      </p:cBhvr>
                                      <p:to>
                                        <p:strVal val="visible"/>
                                      </p:to>
                                    </p:set>
                                    <p:animEffect transition="in" filter="fade">
                                      <p:cBhvr>
                                        <p:cTn id="71" dur="250"/>
                                        <p:tgtEl>
                                          <p:spTgt spid="57"/>
                                        </p:tgtEl>
                                      </p:cBhvr>
                                    </p:animEffect>
                                    <p:anim calcmode="lin" valueType="num">
                                      <p:cBhvr>
                                        <p:cTn id="72" dur="250" fill="hold"/>
                                        <p:tgtEl>
                                          <p:spTgt spid="57"/>
                                        </p:tgtEl>
                                        <p:attrNameLst>
                                          <p:attrName>ppt_x</p:attrName>
                                        </p:attrNameLst>
                                      </p:cBhvr>
                                      <p:tavLst>
                                        <p:tav tm="0">
                                          <p:val>
                                            <p:strVal val="#ppt_x"/>
                                          </p:val>
                                        </p:tav>
                                        <p:tav tm="100000">
                                          <p:val>
                                            <p:strVal val="#ppt_x"/>
                                          </p:val>
                                        </p:tav>
                                      </p:tavLst>
                                    </p:anim>
                                    <p:anim calcmode="lin" valueType="num">
                                      <p:cBhvr>
                                        <p:cTn id="73" dur="250" fill="hold"/>
                                        <p:tgtEl>
                                          <p:spTgt spid="57"/>
                                        </p:tgtEl>
                                        <p:attrNameLst>
                                          <p:attrName>ppt_y</p:attrName>
                                        </p:attrNameLst>
                                      </p:cBhvr>
                                      <p:tavLst>
                                        <p:tav tm="0">
                                          <p:val>
                                            <p:strVal val="#ppt_y+.1"/>
                                          </p:val>
                                        </p:tav>
                                        <p:tav tm="100000">
                                          <p:val>
                                            <p:strVal val="#ppt_y"/>
                                          </p:val>
                                        </p:tav>
                                      </p:tavLst>
                                    </p:anim>
                                  </p:childTnLst>
                                </p:cTn>
                              </p:par>
                            </p:childTnLst>
                          </p:cTn>
                        </p:par>
                        <p:par>
                          <p:cTn id="74" fill="hold">
                            <p:stCondLst>
                              <p:cond delay="3250"/>
                            </p:stCondLst>
                            <p:childTnLst>
                              <p:par>
                                <p:cTn id="75" presetID="42" presetClass="entr" presetSubtype="0" fill="hold" grpId="0" nodeType="afterEffect">
                                  <p:stCondLst>
                                    <p:cond delay="0"/>
                                  </p:stCondLst>
                                  <p:childTnLst>
                                    <p:set>
                                      <p:cBhvr>
                                        <p:cTn id="76" dur="1" fill="hold">
                                          <p:stCondLst>
                                            <p:cond delay="0"/>
                                          </p:stCondLst>
                                        </p:cTn>
                                        <p:tgtEl>
                                          <p:spTgt spid="58"/>
                                        </p:tgtEl>
                                        <p:attrNameLst>
                                          <p:attrName>style.visibility</p:attrName>
                                        </p:attrNameLst>
                                      </p:cBhvr>
                                      <p:to>
                                        <p:strVal val="visible"/>
                                      </p:to>
                                    </p:set>
                                    <p:animEffect transition="in" filter="fade">
                                      <p:cBhvr>
                                        <p:cTn id="77" dur="250"/>
                                        <p:tgtEl>
                                          <p:spTgt spid="58"/>
                                        </p:tgtEl>
                                      </p:cBhvr>
                                    </p:animEffect>
                                    <p:anim calcmode="lin" valueType="num">
                                      <p:cBhvr>
                                        <p:cTn id="78" dur="250" fill="hold"/>
                                        <p:tgtEl>
                                          <p:spTgt spid="58"/>
                                        </p:tgtEl>
                                        <p:attrNameLst>
                                          <p:attrName>ppt_x</p:attrName>
                                        </p:attrNameLst>
                                      </p:cBhvr>
                                      <p:tavLst>
                                        <p:tav tm="0">
                                          <p:val>
                                            <p:strVal val="#ppt_x"/>
                                          </p:val>
                                        </p:tav>
                                        <p:tav tm="100000">
                                          <p:val>
                                            <p:strVal val="#ppt_x"/>
                                          </p:val>
                                        </p:tav>
                                      </p:tavLst>
                                    </p:anim>
                                    <p:anim calcmode="lin" valueType="num">
                                      <p:cBhvr>
                                        <p:cTn id="79" dur="250" fill="hold"/>
                                        <p:tgtEl>
                                          <p:spTgt spid="58"/>
                                        </p:tgtEl>
                                        <p:attrNameLst>
                                          <p:attrName>ppt_y</p:attrName>
                                        </p:attrNameLst>
                                      </p:cBhvr>
                                      <p:tavLst>
                                        <p:tav tm="0">
                                          <p:val>
                                            <p:strVal val="#ppt_y+.1"/>
                                          </p:val>
                                        </p:tav>
                                        <p:tav tm="100000">
                                          <p:val>
                                            <p:strVal val="#ppt_y"/>
                                          </p:val>
                                        </p:tav>
                                      </p:tavLst>
                                    </p:anim>
                                  </p:childTnLst>
                                </p:cTn>
                              </p:par>
                            </p:childTnLst>
                          </p:cTn>
                        </p:par>
                        <p:par>
                          <p:cTn id="80" fill="hold">
                            <p:stCondLst>
                              <p:cond delay="3500"/>
                            </p:stCondLst>
                            <p:childTnLst>
                              <p:par>
                                <p:cTn id="81" presetID="42" presetClass="entr" presetSubtype="0" fill="hold" grpId="0" nodeType="afterEffect">
                                  <p:stCondLst>
                                    <p:cond delay="0"/>
                                  </p:stCondLst>
                                  <p:childTnLst>
                                    <p:set>
                                      <p:cBhvr>
                                        <p:cTn id="82" dur="1" fill="hold">
                                          <p:stCondLst>
                                            <p:cond delay="0"/>
                                          </p:stCondLst>
                                        </p:cTn>
                                        <p:tgtEl>
                                          <p:spTgt spid="59"/>
                                        </p:tgtEl>
                                        <p:attrNameLst>
                                          <p:attrName>style.visibility</p:attrName>
                                        </p:attrNameLst>
                                      </p:cBhvr>
                                      <p:to>
                                        <p:strVal val="visible"/>
                                      </p:to>
                                    </p:set>
                                    <p:animEffect transition="in" filter="fade">
                                      <p:cBhvr>
                                        <p:cTn id="83" dur="250"/>
                                        <p:tgtEl>
                                          <p:spTgt spid="59"/>
                                        </p:tgtEl>
                                      </p:cBhvr>
                                    </p:animEffect>
                                    <p:anim calcmode="lin" valueType="num">
                                      <p:cBhvr>
                                        <p:cTn id="84" dur="250" fill="hold"/>
                                        <p:tgtEl>
                                          <p:spTgt spid="59"/>
                                        </p:tgtEl>
                                        <p:attrNameLst>
                                          <p:attrName>ppt_x</p:attrName>
                                        </p:attrNameLst>
                                      </p:cBhvr>
                                      <p:tavLst>
                                        <p:tav tm="0">
                                          <p:val>
                                            <p:strVal val="#ppt_x"/>
                                          </p:val>
                                        </p:tav>
                                        <p:tav tm="100000">
                                          <p:val>
                                            <p:strVal val="#ppt_x"/>
                                          </p:val>
                                        </p:tav>
                                      </p:tavLst>
                                    </p:anim>
                                    <p:anim calcmode="lin" valueType="num">
                                      <p:cBhvr>
                                        <p:cTn id="85" dur="250" fill="hold"/>
                                        <p:tgtEl>
                                          <p:spTgt spid="59"/>
                                        </p:tgtEl>
                                        <p:attrNameLst>
                                          <p:attrName>ppt_y</p:attrName>
                                        </p:attrNameLst>
                                      </p:cBhvr>
                                      <p:tavLst>
                                        <p:tav tm="0">
                                          <p:val>
                                            <p:strVal val="#ppt_y+.1"/>
                                          </p:val>
                                        </p:tav>
                                        <p:tav tm="100000">
                                          <p:val>
                                            <p:strVal val="#ppt_y"/>
                                          </p:val>
                                        </p:tav>
                                      </p:tavLst>
                                    </p:anim>
                                  </p:childTnLst>
                                </p:cTn>
                              </p:par>
                            </p:childTnLst>
                          </p:cTn>
                        </p:par>
                        <p:par>
                          <p:cTn id="86" fill="hold">
                            <p:stCondLst>
                              <p:cond delay="3750"/>
                            </p:stCondLst>
                            <p:childTnLst>
                              <p:par>
                                <p:cTn id="87" presetID="42" presetClass="entr" presetSubtype="0" fill="hold" grpId="0" nodeType="afterEffect">
                                  <p:stCondLst>
                                    <p:cond delay="0"/>
                                  </p:stCondLst>
                                  <p:childTnLst>
                                    <p:set>
                                      <p:cBhvr>
                                        <p:cTn id="88" dur="1" fill="hold">
                                          <p:stCondLst>
                                            <p:cond delay="0"/>
                                          </p:stCondLst>
                                        </p:cTn>
                                        <p:tgtEl>
                                          <p:spTgt spid="60"/>
                                        </p:tgtEl>
                                        <p:attrNameLst>
                                          <p:attrName>style.visibility</p:attrName>
                                        </p:attrNameLst>
                                      </p:cBhvr>
                                      <p:to>
                                        <p:strVal val="visible"/>
                                      </p:to>
                                    </p:set>
                                    <p:animEffect transition="in" filter="fade">
                                      <p:cBhvr>
                                        <p:cTn id="89" dur="250"/>
                                        <p:tgtEl>
                                          <p:spTgt spid="60"/>
                                        </p:tgtEl>
                                      </p:cBhvr>
                                    </p:animEffect>
                                    <p:anim calcmode="lin" valueType="num">
                                      <p:cBhvr>
                                        <p:cTn id="90" dur="250" fill="hold"/>
                                        <p:tgtEl>
                                          <p:spTgt spid="60"/>
                                        </p:tgtEl>
                                        <p:attrNameLst>
                                          <p:attrName>ppt_x</p:attrName>
                                        </p:attrNameLst>
                                      </p:cBhvr>
                                      <p:tavLst>
                                        <p:tav tm="0">
                                          <p:val>
                                            <p:strVal val="#ppt_x"/>
                                          </p:val>
                                        </p:tav>
                                        <p:tav tm="100000">
                                          <p:val>
                                            <p:strVal val="#ppt_x"/>
                                          </p:val>
                                        </p:tav>
                                      </p:tavLst>
                                    </p:anim>
                                    <p:anim calcmode="lin" valueType="num">
                                      <p:cBhvr>
                                        <p:cTn id="91" dur="250" fill="hold"/>
                                        <p:tgtEl>
                                          <p:spTgt spid="60"/>
                                        </p:tgtEl>
                                        <p:attrNameLst>
                                          <p:attrName>ppt_y</p:attrName>
                                        </p:attrNameLst>
                                      </p:cBhvr>
                                      <p:tavLst>
                                        <p:tav tm="0">
                                          <p:val>
                                            <p:strVal val="#ppt_y+.1"/>
                                          </p:val>
                                        </p:tav>
                                        <p:tav tm="100000">
                                          <p:val>
                                            <p:strVal val="#ppt_y"/>
                                          </p:val>
                                        </p:tav>
                                      </p:tavLst>
                                    </p:anim>
                                  </p:childTnLst>
                                </p:cTn>
                              </p:par>
                            </p:childTnLst>
                          </p:cTn>
                        </p:par>
                        <p:par>
                          <p:cTn id="92" fill="hold">
                            <p:stCondLst>
                              <p:cond delay="4000"/>
                            </p:stCondLst>
                            <p:childTnLst>
                              <p:par>
                                <p:cTn id="93" presetID="42" presetClass="entr" presetSubtype="0" fill="hold" grpId="0" nodeType="afterEffect">
                                  <p:stCondLst>
                                    <p:cond delay="0"/>
                                  </p:stCondLst>
                                  <p:childTnLst>
                                    <p:set>
                                      <p:cBhvr>
                                        <p:cTn id="94" dur="1" fill="hold">
                                          <p:stCondLst>
                                            <p:cond delay="0"/>
                                          </p:stCondLst>
                                        </p:cTn>
                                        <p:tgtEl>
                                          <p:spTgt spid="61"/>
                                        </p:tgtEl>
                                        <p:attrNameLst>
                                          <p:attrName>style.visibility</p:attrName>
                                        </p:attrNameLst>
                                      </p:cBhvr>
                                      <p:to>
                                        <p:strVal val="visible"/>
                                      </p:to>
                                    </p:set>
                                    <p:animEffect transition="in" filter="fade">
                                      <p:cBhvr>
                                        <p:cTn id="95" dur="250"/>
                                        <p:tgtEl>
                                          <p:spTgt spid="61"/>
                                        </p:tgtEl>
                                      </p:cBhvr>
                                    </p:animEffect>
                                    <p:anim calcmode="lin" valueType="num">
                                      <p:cBhvr>
                                        <p:cTn id="96" dur="250" fill="hold"/>
                                        <p:tgtEl>
                                          <p:spTgt spid="61"/>
                                        </p:tgtEl>
                                        <p:attrNameLst>
                                          <p:attrName>ppt_x</p:attrName>
                                        </p:attrNameLst>
                                      </p:cBhvr>
                                      <p:tavLst>
                                        <p:tav tm="0">
                                          <p:val>
                                            <p:strVal val="#ppt_x"/>
                                          </p:val>
                                        </p:tav>
                                        <p:tav tm="100000">
                                          <p:val>
                                            <p:strVal val="#ppt_x"/>
                                          </p:val>
                                        </p:tav>
                                      </p:tavLst>
                                    </p:anim>
                                    <p:anim calcmode="lin" valueType="num">
                                      <p:cBhvr>
                                        <p:cTn id="97" dur="250" fill="hold"/>
                                        <p:tgtEl>
                                          <p:spTgt spid="61"/>
                                        </p:tgtEl>
                                        <p:attrNameLst>
                                          <p:attrName>ppt_y</p:attrName>
                                        </p:attrNameLst>
                                      </p:cBhvr>
                                      <p:tavLst>
                                        <p:tav tm="0">
                                          <p:val>
                                            <p:strVal val="#ppt_y+.1"/>
                                          </p:val>
                                        </p:tav>
                                        <p:tav tm="100000">
                                          <p:val>
                                            <p:strVal val="#ppt_y"/>
                                          </p:val>
                                        </p:tav>
                                      </p:tavLst>
                                    </p:anim>
                                  </p:childTnLst>
                                </p:cTn>
                              </p:par>
                            </p:childTnLst>
                          </p:cTn>
                        </p:par>
                        <p:par>
                          <p:cTn id="98" fill="hold">
                            <p:stCondLst>
                              <p:cond delay="4250"/>
                            </p:stCondLst>
                            <p:childTnLst>
                              <p:par>
                                <p:cTn id="99" presetID="42" presetClass="entr" presetSubtype="0" fill="hold" grpId="0" nodeType="afterEffect">
                                  <p:stCondLst>
                                    <p:cond delay="0"/>
                                  </p:stCondLst>
                                  <p:childTnLst>
                                    <p:set>
                                      <p:cBhvr>
                                        <p:cTn id="100" dur="1" fill="hold">
                                          <p:stCondLst>
                                            <p:cond delay="0"/>
                                          </p:stCondLst>
                                        </p:cTn>
                                        <p:tgtEl>
                                          <p:spTgt spid="62"/>
                                        </p:tgtEl>
                                        <p:attrNameLst>
                                          <p:attrName>style.visibility</p:attrName>
                                        </p:attrNameLst>
                                      </p:cBhvr>
                                      <p:to>
                                        <p:strVal val="visible"/>
                                      </p:to>
                                    </p:set>
                                    <p:animEffect transition="in" filter="fade">
                                      <p:cBhvr>
                                        <p:cTn id="101" dur="250"/>
                                        <p:tgtEl>
                                          <p:spTgt spid="62"/>
                                        </p:tgtEl>
                                      </p:cBhvr>
                                    </p:animEffect>
                                    <p:anim calcmode="lin" valueType="num">
                                      <p:cBhvr>
                                        <p:cTn id="102" dur="250" fill="hold"/>
                                        <p:tgtEl>
                                          <p:spTgt spid="62"/>
                                        </p:tgtEl>
                                        <p:attrNameLst>
                                          <p:attrName>ppt_x</p:attrName>
                                        </p:attrNameLst>
                                      </p:cBhvr>
                                      <p:tavLst>
                                        <p:tav tm="0">
                                          <p:val>
                                            <p:strVal val="#ppt_x"/>
                                          </p:val>
                                        </p:tav>
                                        <p:tav tm="100000">
                                          <p:val>
                                            <p:strVal val="#ppt_x"/>
                                          </p:val>
                                        </p:tav>
                                      </p:tavLst>
                                    </p:anim>
                                    <p:anim calcmode="lin" valueType="num">
                                      <p:cBhvr>
                                        <p:cTn id="103" dur="250" fill="hold"/>
                                        <p:tgtEl>
                                          <p:spTgt spid="62"/>
                                        </p:tgtEl>
                                        <p:attrNameLst>
                                          <p:attrName>ppt_y</p:attrName>
                                        </p:attrNameLst>
                                      </p:cBhvr>
                                      <p:tavLst>
                                        <p:tav tm="0">
                                          <p:val>
                                            <p:strVal val="#ppt_y+.1"/>
                                          </p:val>
                                        </p:tav>
                                        <p:tav tm="100000">
                                          <p:val>
                                            <p:strVal val="#ppt_y"/>
                                          </p:val>
                                        </p:tav>
                                      </p:tavLst>
                                    </p:anim>
                                  </p:childTnLst>
                                </p:cTn>
                              </p:par>
                            </p:childTnLst>
                          </p:cTn>
                        </p:par>
                        <p:par>
                          <p:cTn id="104" fill="hold">
                            <p:stCondLst>
                              <p:cond delay="4500"/>
                            </p:stCondLst>
                            <p:childTnLst>
                              <p:par>
                                <p:cTn id="105" presetID="42" presetClass="entr" presetSubtype="0" fill="hold" grpId="0" nodeType="afterEffect">
                                  <p:stCondLst>
                                    <p:cond delay="0"/>
                                  </p:stCondLst>
                                  <p:childTnLst>
                                    <p:set>
                                      <p:cBhvr>
                                        <p:cTn id="106" dur="1" fill="hold">
                                          <p:stCondLst>
                                            <p:cond delay="0"/>
                                          </p:stCondLst>
                                        </p:cTn>
                                        <p:tgtEl>
                                          <p:spTgt spid="63"/>
                                        </p:tgtEl>
                                        <p:attrNameLst>
                                          <p:attrName>style.visibility</p:attrName>
                                        </p:attrNameLst>
                                      </p:cBhvr>
                                      <p:to>
                                        <p:strVal val="visible"/>
                                      </p:to>
                                    </p:set>
                                    <p:animEffect transition="in" filter="fade">
                                      <p:cBhvr>
                                        <p:cTn id="107" dur="250"/>
                                        <p:tgtEl>
                                          <p:spTgt spid="63"/>
                                        </p:tgtEl>
                                      </p:cBhvr>
                                    </p:animEffect>
                                    <p:anim calcmode="lin" valueType="num">
                                      <p:cBhvr>
                                        <p:cTn id="108" dur="250" fill="hold"/>
                                        <p:tgtEl>
                                          <p:spTgt spid="63"/>
                                        </p:tgtEl>
                                        <p:attrNameLst>
                                          <p:attrName>ppt_x</p:attrName>
                                        </p:attrNameLst>
                                      </p:cBhvr>
                                      <p:tavLst>
                                        <p:tav tm="0">
                                          <p:val>
                                            <p:strVal val="#ppt_x"/>
                                          </p:val>
                                        </p:tav>
                                        <p:tav tm="100000">
                                          <p:val>
                                            <p:strVal val="#ppt_x"/>
                                          </p:val>
                                        </p:tav>
                                      </p:tavLst>
                                    </p:anim>
                                    <p:anim calcmode="lin" valueType="num">
                                      <p:cBhvr>
                                        <p:cTn id="109" dur="250" fill="hold"/>
                                        <p:tgtEl>
                                          <p:spTgt spid="63"/>
                                        </p:tgtEl>
                                        <p:attrNameLst>
                                          <p:attrName>ppt_y</p:attrName>
                                        </p:attrNameLst>
                                      </p:cBhvr>
                                      <p:tavLst>
                                        <p:tav tm="0">
                                          <p:val>
                                            <p:strVal val="#ppt_y+.1"/>
                                          </p:val>
                                        </p:tav>
                                        <p:tav tm="100000">
                                          <p:val>
                                            <p:strVal val="#ppt_y"/>
                                          </p:val>
                                        </p:tav>
                                      </p:tavLst>
                                    </p:anim>
                                  </p:childTnLst>
                                </p:cTn>
                              </p:par>
                            </p:childTnLst>
                          </p:cTn>
                        </p:par>
                        <p:par>
                          <p:cTn id="110" fill="hold">
                            <p:stCondLst>
                              <p:cond delay="4750"/>
                            </p:stCondLst>
                            <p:childTnLst>
                              <p:par>
                                <p:cTn id="111" presetID="42" presetClass="entr" presetSubtype="0" fill="hold" grpId="0" nodeType="afterEffect">
                                  <p:stCondLst>
                                    <p:cond delay="0"/>
                                  </p:stCondLst>
                                  <p:childTnLst>
                                    <p:set>
                                      <p:cBhvr>
                                        <p:cTn id="112" dur="1" fill="hold">
                                          <p:stCondLst>
                                            <p:cond delay="0"/>
                                          </p:stCondLst>
                                        </p:cTn>
                                        <p:tgtEl>
                                          <p:spTgt spid="64"/>
                                        </p:tgtEl>
                                        <p:attrNameLst>
                                          <p:attrName>style.visibility</p:attrName>
                                        </p:attrNameLst>
                                      </p:cBhvr>
                                      <p:to>
                                        <p:strVal val="visible"/>
                                      </p:to>
                                    </p:set>
                                    <p:animEffect transition="in" filter="fade">
                                      <p:cBhvr>
                                        <p:cTn id="113" dur="250"/>
                                        <p:tgtEl>
                                          <p:spTgt spid="64"/>
                                        </p:tgtEl>
                                      </p:cBhvr>
                                    </p:animEffect>
                                    <p:anim calcmode="lin" valueType="num">
                                      <p:cBhvr>
                                        <p:cTn id="114" dur="250" fill="hold"/>
                                        <p:tgtEl>
                                          <p:spTgt spid="64"/>
                                        </p:tgtEl>
                                        <p:attrNameLst>
                                          <p:attrName>ppt_x</p:attrName>
                                        </p:attrNameLst>
                                      </p:cBhvr>
                                      <p:tavLst>
                                        <p:tav tm="0">
                                          <p:val>
                                            <p:strVal val="#ppt_x"/>
                                          </p:val>
                                        </p:tav>
                                        <p:tav tm="100000">
                                          <p:val>
                                            <p:strVal val="#ppt_x"/>
                                          </p:val>
                                        </p:tav>
                                      </p:tavLst>
                                    </p:anim>
                                    <p:anim calcmode="lin" valueType="num">
                                      <p:cBhvr>
                                        <p:cTn id="115" dur="250" fill="hold"/>
                                        <p:tgtEl>
                                          <p:spTgt spid="6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animBg="1"/>
      <p:bldP spid="49" grpId="0" animBg="1"/>
      <p:bldP spid="50" grpId="0" animBg="1"/>
      <p:bldP spid="51" grpId="0" animBg="1"/>
      <p:bldP spid="52" grpId="0" animBg="1"/>
      <p:bldP spid="53" grpId="0"/>
      <p:bldP spid="54" grpId="0"/>
      <p:bldP spid="55" grpId="0"/>
      <p:bldP spid="56" grpId="0"/>
      <p:bldP spid="57" grpId="0"/>
      <p:bldP spid="58" grpId="0"/>
      <p:bldP spid="59" grpId="0"/>
      <p:bldP spid="60" grpId="0"/>
      <p:bldP spid="61" grpId="0"/>
      <p:bldP spid="62" grpId="0"/>
      <p:bldP spid="63" grpId="0"/>
      <p:bldP spid="64"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TRACKING_SLIDES" val="1"/>
  <p:tag name="GENSWF_OUTPUT_FILE_NAME" val="28"/>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KOZHO13yzUCaepRpRzBw5w"/>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KOZHO13yzUCaepRpRzBw5w"/>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KOZHO13yzUCaepRpRzBw5w"/>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932</TotalTime>
  <Words>3668</Words>
  <Application>Microsoft Office PowerPoint</Application>
  <PresentationFormat>自定义</PresentationFormat>
  <Paragraphs>331</Paragraphs>
  <Slides>28</Slides>
  <Notes>27</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微立体</dc:title>
  <dc:creator>第一PPT</dc:creator>
  <cp:keywords>www.1ppt.com</cp:keywords>
  <cp:lastModifiedBy>Windows User</cp:lastModifiedBy>
  <cp:revision>824</cp:revision>
  <dcterms:created xsi:type="dcterms:W3CDTF">2015-12-01T09:06:39Z</dcterms:created>
  <dcterms:modified xsi:type="dcterms:W3CDTF">2019-06-08T13:23:12Z</dcterms:modified>
</cp:coreProperties>
</file>