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1" r:id="rId2"/>
  </p:sldMasterIdLst>
  <p:notesMasterIdLst>
    <p:notesMasterId r:id="rId31"/>
  </p:notesMasterIdLst>
  <p:sldIdLst>
    <p:sldId id="256" r:id="rId3"/>
    <p:sldId id="279" r:id="rId4"/>
    <p:sldId id="280" r:id="rId5"/>
    <p:sldId id="276" r:id="rId6"/>
    <p:sldId id="262" r:id="rId7"/>
    <p:sldId id="263" r:id="rId8"/>
    <p:sldId id="264" r:id="rId9"/>
    <p:sldId id="265" r:id="rId10"/>
    <p:sldId id="281" r:id="rId11"/>
    <p:sldId id="273" r:id="rId12"/>
    <p:sldId id="275" r:id="rId13"/>
    <p:sldId id="261" r:id="rId14"/>
    <p:sldId id="278" r:id="rId15"/>
    <p:sldId id="266" r:id="rId16"/>
    <p:sldId id="282" r:id="rId17"/>
    <p:sldId id="259" r:id="rId18"/>
    <p:sldId id="270" r:id="rId19"/>
    <p:sldId id="271" r:id="rId20"/>
    <p:sldId id="274" r:id="rId21"/>
    <p:sldId id="277" r:id="rId22"/>
    <p:sldId id="283" r:id="rId23"/>
    <p:sldId id="257" r:id="rId24"/>
    <p:sldId id="258" r:id="rId25"/>
    <p:sldId id="267" r:id="rId26"/>
    <p:sldId id="268" r:id="rId27"/>
    <p:sldId id="272" r:id="rId28"/>
    <p:sldId id="284" r:id="rId29"/>
    <p:sldId id="285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3C544-4B01-4370-A071-546C137B1873}" type="datetimeFigureOut">
              <a:rPr lang="zh-CN" altLang="en-US" smtClean="0"/>
              <a:t>2019/6/18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08EB4-C471-49AE-AD7A-504E3E8C1F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856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498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817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484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587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55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557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843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126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579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512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183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006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11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171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52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177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729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830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348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57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16697" y="82409"/>
            <a:ext cx="8229600" cy="403621"/>
          </a:xfrm>
        </p:spPr>
        <p:txBody>
          <a:bodyPr>
            <a:noAutofit/>
          </a:bodyPr>
          <a:lstStyle>
            <a:lvl1pPr algn="r">
              <a:defRPr sz="2600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580999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515289"/>
      </p:ext>
    </p:extLst>
  </p:cSld>
  <p:clrMapOvr>
    <a:masterClrMapping/>
  </p:clrMapOvr>
  <p:transition spd="slow" advClick="0" advTm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5273263"/>
      </p:ext>
    </p:extLst>
  </p:cSld>
  <p:clrMapOvr>
    <a:masterClrMapping/>
  </p:clrMapOvr>
  <p:transition spd="slow" advClick="0" advTm="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2019/6/18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708379"/>
      </p:ext>
    </p:extLst>
  </p:cSld>
  <p:clrMapOvr>
    <a:masterClrMapping/>
  </p:clrMapOvr>
  <p:transition spd="slow" advClick="0" advTm="0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13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51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12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13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60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5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92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970714"/>
      </p:ext>
    </p:extLst>
  </p:cSld>
  <p:clrMapOvr>
    <a:masterClrMapping/>
  </p:clrMapOvr>
  <p:transition spd="slow" advClick="0" advTm="0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9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39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44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7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5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4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1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3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00549"/>
      </p:ext>
    </p:extLst>
  </p:cSld>
  <p:clrMapOvr>
    <a:masterClrMapping/>
  </p:clrMapOvr>
  <p:transition spd="slow" advClick="0" advTm="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105292"/>
      </p:ext>
    </p:extLst>
  </p:cSld>
  <p:clrMapOvr>
    <a:masterClrMapping/>
  </p:clrMapOvr>
  <p:transition spd="slow" advClick="0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188406" y="480312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02729233"/>
      </p:ext>
    </p:extLst>
  </p:cSld>
  <p:clrMapOvr>
    <a:masterClrMapping/>
  </p:clrMapOvr>
  <p:transition spd="slow" advClick="0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147863"/>
      </p:ext>
    </p:extLst>
  </p:cSld>
  <p:clrMapOvr>
    <a:masterClrMapping/>
  </p:clrMapOvr>
  <p:transition spd="slow" advClick="0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944419"/>
      </p:ext>
    </p:extLst>
  </p:cSld>
  <p:clrMapOvr>
    <a:masterClrMapping/>
  </p:clrMapOvr>
  <p:transition spd="slow" advClick="0" advTm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255350"/>
      </p:ext>
    </p:extLst>
  </p:cSld>
  <p:clrMapOvr>
    <a:masterClrMapping/>
  </p:clrMapOvr>
  <p:transition spd="slow" advClick="0" advTm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2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69" indent="0">
              <a:buNone/>
              <a:defRPr sz="2500"/>
            </a:lvl2pPr>
            <a:lvl3pPr marL="816337" indent="0">
              <a:buNone/>
              <a:defRPr sz="2100"/>
            </a:lvl3pPr>
            <a:lvl4pPr marL="1224507" indent="0">
              <a:buNone/>
              <a:defRPr sz="1800"/>
            </a:lvl4pPr>
            <a:lvl5pPr marL="1632675" indent="0">
              <a:buNone/>
              <a:defRPr sz="1800"/>
            </a:lvl5pPr>
            <a:lvl6pPr marL="2040844" indent="0">
              <a:buNone/>
              <a:defRPr sz="1800"/>
            </a:lvl6pPr>
            <a:lvl7pPr marL="2449013" indent="0">
              <a:buNone/>
              <a:defRPr sz="1800"/>
            </a:lvl7pPr>
            <a:lvl8pPr marL="2857182" indent="0">
              <a:buNone/>
              <a:defRPr sz="1800"/>
            </a:lvl8pPr>
            <a:lvl9pPr marL="3265351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782425"/>
      </p:ext>
    </p:extLst>
  </p:cSld>
  <p:clrMapOvr>
    <a:masterClrMapping/>
  </p:clrMapOvr>
  <p:transition spd="slow" advClick="0" advTm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4" tIns="40817" rIns="81634" bIns="408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81634" tIns="40817" rIns="81634" bIns="408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2019/6/18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5906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ransition spd="slow" advClick="0" advTm="0">
    <p:cover/>
  </p:transition>
  <p:txStyles>
    <p:titleStyle>
      <a:lvl1pPr algn="ctr" defTabSz="81633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26" indent="-306126" algn="l" defTabSz="81633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74" indent="-255106" algn="l" defTabSz="81633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22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591" indent="-204084" algn="l" defTabSz="81633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60" indent="-204084" algn="l" defTabSz="81633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2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9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267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35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9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75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44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13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82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51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5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12" Type="http://schemas.openxmlformats.org/officeDocument/2006/relationships/image" Target="../media/image1.jpe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63.xml"/><Relationship Id="rId10" Type="http://schemas.openxmlformats.org/officeDocument/2006/relationships/tags" Target="../tags/tag68.xml"/><Relationship Id="rId4" Type="http://schemas.openxmlformats.org/officeDocument/2006/relationships/tags" Target="../tags/tag62.xml"/><Relationship Id="rId9" Type="http://schemas.openxmlformats.org/officeDocument/2006/relationships/tags" Target="../tags/tag6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slideLayout" Target="../slideLayouts/slideLayout12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image" Target="../media/image1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image" Target="../media/image1.jpe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73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1.jpe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43.xml"/><Relationship Id="rId10" Type="http://schemas.openxmlformats.org/officeDocument/2006/relationships/tags" Target="../tags/tag48.xml"/><Relationship Id="rId4" Type="http://schemas.openxmlformats.org/officeDocument/2006/relationships/tags" Target="../tags/tag42.xml"/><Relationship Id="rId9" Type="http://schemas.openxmlformats.org/officeDocument/2006/relationships/tags" Target="../tags/tag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image" Target="../media/image1.jpe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53.xml"/><Relationship Id="rId10" Type="http://schemas.openxmlformats.org/officeDocument/2006/relationships/tags" Target="../tags/tag58.xml"/><Relationship Id="rId4" Type="http://schemas.openxmlformats.org/officeDocument/2006/relationships/tags" Target="../tags/tag52.xml"/><Relationship Id="rId9" Type="http://schemas.openxmlformats.org/officeDocument/2006/relationships/tags" Target="../tags/tag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077" y="451517"/>
            <a:ext cx="2905595" cy="22151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47" y="2156399"/>
            <a:ext cx="4819654" cy="1195602"/>
          </a:xfrm>
          <a:prstGeom prst="rect">
            <a:avLst/>
          </a:prstGeom>
        </p:spPr>
      </p:pic>
      <p:sp>
        <p:nvSpPr>
          <p:cNvPr id="10" name="剪去对角的矩形 9"/>
          <p:cNvSpPr/>
          <p:nvPr/>
        </p:nvSpPr>
        <p:spPr>
          <a:xfrm>
            <a:off x="2822574" y="3475064"/>
            <a:ext cx="3784600" cy="358782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55418" y="345440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单击此处添加您的文字副标题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808175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4533" y="1474148"/>
            <a:ext cx="3035238" cy="2833237"/>
            <a:chOff x="1356184" y="1198174"/>
            <a:chExt cx="3035238" cy="2833237"/>
          </a:xfrm>
          <a:solidFill>
            <a:srgbClr val="414455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356184" y="1198174"/>
              <a:ext cx="3035238" cy="2833237"/>
              <a:chOff x="1356184" y="1198174"/>
              <a:chExt cx="3035238" cy="2833237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1356184" y="2251948"/>
                <a:ext cx="2361706" cy="1779463"/>
                <a:chOff x="1356184" y="2251948"/>
                <a:chExt cx="2361706" cy="1779463"/>
              </a:xfrm>
              <a:grpFill/>
            </p:grpSpPr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356184" y="2251948"/>
                  <a:ext cx="1464389" cy="895164"/>
                </a:xfrm>
                <a:custGeom>
                  <a:avLst/>
                  <a:gdLst>
                    <a:gd name="T0" fmla="*/ 1069975 w 674"/>
                    <a:gd name="T1" fmla="*/ 654050 h 412"/>
                    <a:gd name="T2" fmla="*/ 1065213 w 674"/>
                    <a:gd name="T3" fmla="*/ 652463 h 412"/>
                    <a:gd name="T4" fmla="*/ 0 w 674"/>
                    <a:gd name="T5" fmla="*/ 522288 h 412"/>
                    <a:gd name="T6" fmla="*/ 4763 w 674"/>
                    <a:gd name="T7" fmla="*/ 519113 h 412"/>
                    <a:gd name="T8" fmla="*/ 641350 w 674"/>
                    <a:gd name="T9" fmla="*/ 0 h 412"/>
                    <a:gd name="T10" fmla="*/ 1069975 w 674"/>
                    <a:gd name="T11" fmla="*/ 654050 h 412"/>
                    <a:gd name="T12" fmla="*/ 7938 w 674"/>
                    <a:gd name="T13" fmla="*/ 519113 h 412"/>
                    <a:gd name="T14" fmla="*/ 1062038 w 674"/>
                    <a:gd name="T15" fmla="*/ 649288 h 412"/>
                    <a:gd name="T16" fmla="*/ 641350 w 674"/>
                    <a:gd name="T17" fmla="*/ 6350 h 412"/>
                    <a:gd name="T18" fmla="*/ 7938 w 674"/>
                    <a:gd name="T19" fmla="*/ 519113 h 4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4" h="412">
                      <a:moveTo>
                        <a:pt x="674" y="412"/>
                      </a:moveTo>
                      <a:lnTo>
                        <a:pt x="671" y="411"/>
                      </a:lnTo>
                      <a:lnTo>
                        <a:pt x="0" y="329"/>
                      </a:lnTo>
                      <a:lnTo>
                        <a:pt x="3" y="327"/>
                      </a:lnTo>
                      <a:lnTo>
                        <a:pt x="404" y="0"/>
                      </a:lnTo>
                      <a:lnTo>
                        <a:pt x="674" y="412"/>
                      </a:lnTo>
                      <a:close/>
                      <a:moveTo>
                        <a:pt x="5" y="327"/>
                      </a:moveTo>
                      <a:lnTo>
                        <a:pt x="669" y="409"/>
                      </a:lnTo>
                      <a:lnTo>
                        <a:pt x="404" y="4"/>
                      </a:lnTo>
                      <a:lnTo>
                        <a:pt x="5" y="3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360529" y="2962429"/>
                  <a:ext cx="827793" cy="929927"/>
                </a:xfrm>
                <a:custGeom>
                  <a:avLst/>
                  <a:gdLst>
                    <a:gd name="T0" fmla="*/ 601663 w 381"/>
                    <a:gd name="T1" fmla="*/ 679450 h 428"/>
                    <a:gd name="T2" fmla="*/ 0 w 381"/>
                    <a:gd name="T3" fmla="*/ 3175 h 428"/>
                    <a:gd name="T4" fmla="*/ 1588 w 381"/>
                    <a:gd name="T5" fmla="*/ 0 h 428"/>
                    <a:gd name="T6" fmla="*/ 604838 w 381"/>
                    <a:gd name="T7" fmla="*/ 677863 h 428"/>
                    <a:gd name="T8" fmla="*/ 601663 w 381"/>
                    <a:gd name="T9" fmla="*/ 679450 h 4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81" h="428">
                      <a:moveTo>
                        <a:pt x="379" y="428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81" y="427"/>
                      </a:lnTo>
                      <a:lnTo>
                        <a:pt x="379" y="42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2179630" y="3138420"/>
                  <a:ext cx="1538260" cy="892991"/>
                </a:xfrm>
                <a:custGeom>
                  <a:avLst/>
                  <a:gdLst>
                    <a:gd name="T0" fmla="*/ 1123950 w 708"/>
                    <a:gd name="T1" fmla="*/ 652463 h 411"/>
                    <a:gd name="T2" fmla="*/ 0 w 708"/>
                    <a:gd name="T3" fmla="*/ 552450 h 411"/>
                    <a:gd name="T4" fmla="*/ 463550 w 708"/>
                    <a:gd name="T5" fmla="*/ 0 h 411"/>
                    <a:gd name="T6" fmla="*/ 465138 w 708"/>
                    <a:gd name="T7" fmla="*/ 1588 h 411"/>
                    <a:gd name="T8" fmla="*/ 1123950 w 708"/>
                    <a:gd name="T9" fmla="*/ 652463 h 411"/>
                    <a:gd name="T10" fmla="*/ 7938 w 708"/>
                    <a:gd name="T11" fmla="*/ 547688 h 411"/>
                    <a:gd name="T12" fmla="*/ 1112838 w 708"/>
                    <a:gd name="T13" fmla="*/ 649288 h 411"/>
                    <a:gd name="T14" fmla="*/ 463550 w 708"/>
                    <a:gd name="T15" fmla="*/ 6350 h 411"/>
                    <a:gd name="T16" fmla="*/ 7938 w 708"/>
                    <a:gd name="T17" fmla="*/ 547688 h 4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08" h="411">
                      <a:moveTo>
                        <a:pt x="708" y="411"/>
                      </a:moveTo>
                      <a:lnTo>
                        <a:pt x="0" y="348"/>
                      </a:lnTo>
                      <a:lnTo>
                        <a:pt x="292" y="0"/>
                      </a:lnTo>
                      <a:lnTo>
                        <a:pt x="293" y="1"/>
                      </a:lnTo>
                      <a:lnTo>
                        <a:pt x="708" y="411"/>
                      </a:lnTo>
                      <a:close/>
                      <a:moveTo>
                        <a:pt x="5" y="345"/>
                      </a:moveTo>
                      <a:lnTo>
                        <a:pt x="701" y="409"/>
                      </a:lnTo>
                      <a:lnTo>
                        <a:pt x="292" y="4"/>
                      </a:lnTo>
                      <a:lnTo>
                        <a:pt x="5" y="34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231774" y="1198174"/>
                <a:ext cx="2159648" cy="1948937"/>
                <a:chOff x="2231774" y="1198174"/>
                <a:chExt cx="2159648" cy="1948937"/>
              </a:xfrm>
              <a:grpFill/>
            </p:grpSpPr>
            <p:sp>
              <p:nvSpPr>
                <p:cNvPr id="7" name="Freeform 8"/>
                <p:cNvSpPr>
                  <a:spLocks noEditPoints="1"/>
                </p:cNvSpPr>
                <p:nvPr/>
              </p:nvSpPr>
              <p:spPr bwMode="auto">
                <a:xfrm>
                  <a:off x="2853162" y="1232938"/>
                  <a:ext cx="1538260" cy="1914173"/>
                </a:xfrm>
                <a:custGeom>
                  <a:avLst/>
                  <a:gdLst>
                    <a:gd name="T0" fmla="*/ 0 w 708"/>
                    <a:gd name="T1" fmla="*/ 1398588 h 881"/>
                    <a:gd name="T2" fmla="*/ 176213 w 708"/>
                    <a:gd name="T3" fmla="*/ 0 h 881"/>
                    <a:gd name="T4" fmla="*/ 179388 w 708"/>
                    <a:gd name="T5" fmla="*/ 4763 h 881"/>
                    <a:gd name="T6" fmla="*/ 1123950 w 708"/>
                    <a:gd name="T7" fmla="*/ 1160463 h 881"/>
                    <a:gd name="T8" fmla="*/ 1120775 w 708"/>
                    <a:gd name="T9" fmla="*/ 1162050 h 881"/>
                    <a:gd name="T10" fmla="*/ 0 w 708"/>
                    <a:gd name="T11" fmla="*/ 1398588 h 881"/>
                    <a:gd name="T12" fmla="*/ 179388 w 708"/>
                    <a:gd name="T13" fmla="*/ 11113 h 881"/>
                    <a:gd name="T14" fmla="*/ 4763 w 708"/>
                    <a:gd name="T15" fmla="*/ 1393825 h 881"/>
                    <a:gd name="T16" fmla="*/ 1117600 w 708"/>
                    <a:gd name="T17" fmla="*/ 1157288 h 881"/>
                    <a:gd name="T18" fmla="*/ 179388 w 708"/>
                    <a:gd name="T19" fmla="*/ 11113 h 8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881">
                      <a:moveTo>
                        <a:pt x="0" y="881"/>
                      </a:moveTo>
                      <a:lnTo>
                        <a:pt x="111" y="0"/>
                      </a:lnTo>
                      <a:lnTo>
                        <a:pt x="113" y="3"/>
                      </a:lnTo>
                      <a:lnTo>
                        <a:pt x="708" y="731"/>
                      </a:lnTo>
                      <a:lnTo>
                        <a:pt x="706" y="732"/>
                      </a:lnTo>
                      <a:lnTo>
                        <a:pt x="0" y="881"/>
                      </a:lnTo>
                      <a:close/>
                      <a:moveTo>
                        <a:pt x="113" y="7"/>
                      </a:moveTo>
                      <a:lnTo>
                        <a:pt x="3" y="878"/>
                      </a:lnTo>
                      <a:lnTo>
                        <a:pt x="704" y="729"/>
                      </a:lnTo>
                      <a:lnTo>
                        <a:pt x="113" y="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2231774" y="1198174"/>
                  <a:ext cx="923391" cy="1060291"/>
                </a:xfrm>
                <a:custGeom>
                  <a:avLst/>
                  <a:gdLst>
                    <a:gd name="T0" fmla="*/ 3175 w 425"/>
                    <a:gd name="T1" fmla="*/ 774700 h 488"/>
                    <a:gd name="T2" fmla="*/ 0 w 425"/>
                    <a:gd name="T3" fmla="*/ 771525 h 488"/>
                    <a:gd name="T4" fmla="*/ 673100 w 425"/>
                    <a:gd name="T5" fmla="*/ 0 h 488"/>
                    <a:gd name="T6" fmla="*/ 674688 w 425"/>
                    <a:gd name="T7" fmla="*/ 1588 h 488"/>
                    <a:gd name="T8" fmla="*/ 3175 w 425"/>
                    <a:gd name="T9" fmla="*/ 774700 h 4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25" h="488">
                      <a:moveTo>
                        <a:pt x="2" y="488"/>
                      </a:moveTo>
                      <a:lnTo>
                        <a:pt x="0" y="486"/>
                      </a:lnTo>
                      <a:lnTo>
                        <a:pt x="424" y="0"/>
                      </a:lnTo>
                      <a:lnTo>
                        <a:pt x="425" y="1"/>
                      </a:lnTo>
                      <a:lnTo>
                        <a:pt x="2" y="48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707027" y="2819029"/>
              <a:ext cx="682223" cy="1210210"/>
            </a:xfrm>
            <a:custGeom>
              <a:avLst/>
              <a:gdLst>
                <a:gd name="T0" fmla="*/ 3175 w 314"/>
                <a:gd name="T1" fmla="*/ 884238 h 557"/>
                <a:gd name="T2" fmla="*/ 0 w 314"/>
                <a:gd name="T3" fmla="*/ 884238 h 557"/>
                <a:gd name="T4" fmla="*/ 495300 w 314"/>
                <a:gd name="T5" fmla="*/ 0 h 557"/>
                <a:gd name="T6" fmla="*/ 498475 w 314"/>
                <a:gd name="T7" fmla="*/ 1588 h 557"/>
                <a:gd name="T8" fmla="*/ 3175 w 314"/>
                <a:gd name="T9" fmla="*/ 8842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57">
                  <a:moveTo>
                    <a:pt x="2" y="557"/>
                  </a:moveTo>
                  <a:lnTo>
                    <a:pt x="0" y="557"/>
                  </a:lnTo>
                  <a:lnTo>
                    <a:pt x="312" y="0"/>
                  </a:lnTo>
                  <a:lnTo>
                    <a:pt x="314" y="1"/>
                  </a:lnTo>
                  <a:lnTo>
                    <a:pt x="2" y="557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" name="Oval 951"/>
          <p:cNvSpPr>
            <a:spLocks noChangeArrowheads="1"/>
          </p:cNvSpPr>
          <p:nvPr/>
        </p:nvSpPr>
        <p:spPr bwMode="auto">
          <a:xfrm>
            <a:off x="2232297" y="2903803"/>
            <a:ext cx="1049407" cy="104508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3" name="Oval 952"/>
          <p:cNvSpPr>
            <a:spLocks noChangeArrowheads="1"/>
          </p:cNvSpPr>
          <p:nvPr/>
        </p:nvSpPr>
        <p:spPr bwMode="auto">
          <a:xfrm>
            <a:off x="933032" y="2797338"/>
            <a:ext cx="775649" cy="775664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4" name="Oval 953"/>
          <p:cNvSpPr>
            <a:spLocks noChangeArrowheads="1"/>
          </p:cNvSpPr>
          <p:nvPr/>
        </p:nvSpPr>
        <p:spPr bwMode="auto">
          <a:xfrm>
            <a:off x="3401200" y="4046657"/>
            <a:ext cx="469300" cy="469309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5" name="Oval 954"/>
          <p:cNvSpPr>
            <a:spLocks noChangeArrowheads="1"/>
          </p:cNvSpPr>
          <p:nvPr/>
        </p:nvSpPr>
        <p:spPr bwMode="auto">
          <a:xfrm>
            <a:off x="2619034" y="1128684"/>
            <a:ext cx="921218" cy="91906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6" name="Oval 955"/>
          <p:cNvSpPr>
            <a:spLocks noChangeArrowheads="1"/>
          </p:cNvSpPr>
          <p:nvPr/>
        </p:nvSpPr>
        <p:spPr bwMode="auto">
          <a:xfrm>
            <a:off x="2054137" y="4037966"/>
            <a:ext cx="258550" cy="260727"/>
          </a:xfrm>
          <a:prstGeom prst="ellipse">
            <a:avLst/>
          </a:pr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7" name="Oval 956"/>
          <p:cNvSpPr>
            <a:spLocks noChangeArrowheads="1"/>
          </p:cNvSpPr>
          <p:nvPr/>
        </p:nvSpPr>
        <p:spPr bwMode="auto">
          <a:xfrm>
            <a:off x="3861809" y="2621348"/>
            <a:ext cx="919046" cy="91689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8" name="Oval 957"/>
          <p:cNvSpPr>
            <a:spLocks noChangeArrowheads="1"/>
          </p:cNvSpPr>
          <p:nvPr/>
        </p:nvSpPr>
        <p:spPr bwMode="auto">
          <a:xfrm>
            <a:off x="2023719" y="2323684"/>
            <a:ext cx="417155" cy="417164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9" name="Oval 952"/>
          <p:cNvSpPr>
            <a:spLocks noChangeArrowheads="1"/>
          </p:cNvSpPr>
          <p:nvPr/>
        </p:nvSpPr>
        <p:spPr bwMode="auto">
          <a:xfrm>
            <a:off x="5325520" y="2897515"/>
            <a:ext cx="279320" cy="27959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0" name="Oval 952"/>
          <p:cNvSpPr>
            <a:spLocks noChangeArrowheads="1"/>
          </p:cNvSpPr>
          <p:nvPr/>
        </p:nvSpPr>
        <p:spPr bwMode="auto">
          <a:xfrm>
            <a:off x="5325520" y="3305560"/>
            <a:ext cx="279320" cy="27959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1" name="Oval 952"/>
          <p:cNvSpPr>
            <a:spLocks noChangeArrowheads="1"/>
          </p:cNvSpPr>
          <p:nvPr/>
        </p:nvSpPr>
        <p:spPr bwMode="auto">
          <a:xfrm>
            <a:off x="5325520" y="3713605"/>
            <a:ext cx="279320" cy="27959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2" name="Oval 952"/>
          <p:cNvSpPr>
            <a:spLocks noChangeArrowheads="1"/>
          </p:cNvSpPr>
          <p:nvPr/>
        </p:nvSpPr>
        <p:spPr bwMode="auto">
          <a:xfrm>
            <a:off x="5325520" y="4121651"/>
            <a:ext cx="279320" cy="27959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3" name="Rectangle 971"/>
          <p:cNvSpPr/>
          <p:nvPr/>
        </p:nvSpPr>
        <p:spPr>
          <a:xfrm>
            <a:off x="4516485" y="987574"/>
            <a:ext cx="3545339" cy="49187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spcBef>
                <a:spcPts val="600"/>
              </a:spcBef>
            </a:pPr>
            <a:endParaRPr lang="bg-BG" altLang="zh-CN" sz="4000" dirty="0">
              <a:solidFill>
                <a:schemeClr val="bg1"/>
              </a:solidFill>
            </a:endParaRPr>
          </a:p>
        </p:txBody>
      </p:sp>
      <p:sp>
        <p:nvSpPr>
          <p:cNvPr id="24" name="Rectangle 972"/>
          <p:cNvSpPr/>
          <p:nvPr/>
        </p:nvSpPr>
        <p:spPr>
          <a:xfrm>
            <a:off x="6289156" y="1553030"/>
            <a:ext cx="1727704" cy="418300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</a:pPr>
            <a:endParaRPr lang="bg-BG" altLang="zh-CN" sz="4000" i="1" dirty="0">
              <a:solidFill>
                <a:schemeClr val="bg1"/>
              </a:solidFill>
            </a:endParaRPr>
          </a:p>
        </p:txBody>
      </p:sp>
      <p:sp>
        <p:nvSpPr>
          <p:cNvPr id="25" name="TextBox 974"/>
          <p:cNvSpPr txBox="1">
            <a:spLocks noChangeArrowheads="1"/>
          </p:cNvSpPr>
          <p:nvPr/>
        </p:nvSpPr>
        <p:spPr bwMode="auto">
          <a:xfrm>
            <a:off x="2634851" y="1368492"/>
            <a:ext cx="906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2014</a:t>
            </a:r>
            <a:endParaRPr lang="bg-BG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6" name="TextBox 975"/>
          <p:cNvSpPr txBox="1">
            <a:spLocks noChangeArrowheads="1"/>
          </p:cNvSpPr>
          <p:nvPr/>
        </p:nvSpPr>
        <p:spPr bwMode="auto">
          <a:xfrm>
            <a:off x="3895204" y="2879662"/>
            <a:ext cx="910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20XX</a:t>
            </a:r>
            <a:endParaRPr lang="bg-BG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7" name="TextBox 976"/>
          <p:cNvSpPr txBox="1">
            <a:spLocks noChangeArrowheads="1"/>
          </p:cNvSpPr>
          <p:nvPr/>
        </p:nvSpPr>
        <p:spPr bwMode="auto">
          <a:xfrm>
            <a:off x="973910" y="3008993"/>
            <a:ext cx="753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2013</a:t>
            </a:r>
            <a:endParaRPr lang="bg-BG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8" name="TextBox 977"/>
          <p:cNvSpPr txBox="1">
            <a:spLocks noChangeArrowheads="1"/>
          </p:cNvSpPr>
          <p:nvPr/>
        </p:nvSpPr>
        <p:spPr bwMode="auto">
          <a:xfrm>
            <a:off x="2266093" y="3203738"/>
            <a:ext cx="1050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20XX</a:t>
            </a:r>
            <a:endParaRPr lang="bg-BG" altLang="zh-CN" sz="2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4840" y="285978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 bwMode="auto">
          <a:xfrm>
            <a:off x="6333632" y="1635646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添加会议副标题</a:t>
            </a:r>
            <a:endParaRPr lang="en-AU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840" y="3267827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4840" y="367587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4840" y="4083918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5037488" y="1079193"/>
            <a:ext cx="3278928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度利润对比表</a:t>
            </a:r>
            <a:endParaRPr lang="en-AU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标题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89528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50"/>
                            </p:stCondLst>
                            <p:childTnLst>
                              <p:par>
                                <p:cTn id="1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4211" y="1642330"/>
            <a:ext cx="3238673" cy="107987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799189" y="1642330"/>
            <a:ext cx="3238673" cy="107987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2406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6524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2667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6682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69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4711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8726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2741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755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4061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6427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53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238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224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209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6194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21798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8165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150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7712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000420" y="2048819"/>
            <a:ext cx="23824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2917672" y="2462769"/>
            <a:ext cx="14652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2360272" y="2876719"/>
            <a:ext cx="20226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167488" y="3290669"/>
            <a:ext cx="3215396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1727411" y="3704619"/>
            <a:ext cx="2655473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2583620" y="4118568"/>
            <a:ext cx="17992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3303325" y="4532873"/>
            <a:ext cx="1079559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128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60620" y="2460855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24160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286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37763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24931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38592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4799188" y="2048819"/>
            <a:ext cx="1216061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4799189" y="2462769"/>
            <a:ext cx="2295618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4799188" y="2876719"/>
            <a:ext cx="1439410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4799188" y="3290669"/>
            <a:ext cx="3068523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4799188" y="3704619"/>
            <a:ext cx="2518967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4799189" y="4118568"/>
            <a:ext cx="27423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4799188" y="4532873"/>
            <a:ext cx="21591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06159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52228" y="2469321"/>
            <a:ext cx="420610" cy="23851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271657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50788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56328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555103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0143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453930" y="2020284"/>
            <a:ext cx="27421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53930" y="2434234"/>
            <a:ext cx="25859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53930" y="2848184"/>
            <a:ext cx="26700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53930" y="3262134"/>
            <a:ext cx="28502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453930" y="3676084"/>
            <a:ext cx="24417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53931" y="4090034"/>
            <a:ext cx="24056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53930" y="4503985"/>
            <a:ext cx="28142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131850" y="80848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标题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66186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0814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2239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4177" y="1453421"/>
            <a:ext cx="2671646" cy="2684141"/>
          </a:xfrm>
          <a:prstGeom prst="ellipse">
            <a:avLst/>
          </a:prstGeom>
          <a:solidFill>
            <a:srgbClr val="969696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748" y="1453421"/>
            <a:ext cx="2672808" cy="2684141"/>
          </a:xfrm>
          <a:prstGeom prst="ellipse">
            <a:avLst/>
          </a:prstGeom>
          <a:noFill/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77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4556" y="2714896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774" y="3107357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063" y="3098012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306" y="2712560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01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14" name="组合 13"/>
          <p:cNvGrpSpPr/>
          <p:nvPr/>
        </p:nvGrpSpPr>
        <p:grpSpPr>
          <a:xfrm>
            <a:off x="3830228" y="1945163"/>
            <a:ext cx="1541601" cy="1548812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6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rgbClr val="969696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575" b="1" kern="0" dirty="0">
                  <a:solidFill>
                    <a:srgbClr val="4D4D4D"/>
                  </a:solidFill>
                  <a:latin typeface="Impact" pitchFamily="34" charset="0"/>
                  <a:ea typeface="微软雅黑" pitchFamily="34" charset="-122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965" y="1516496"/>
            <a:ext cx="726623" cy="73002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347" y="1528174"/>
            <a:ext cx="726622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3524" y="2376167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386" y="3214815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1438" y="2348134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9063" y="3210142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456" y="1538641"/>
            <a:ext cx="1592731" cy="742932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1234" y="1538641"/>
            <a:ext cx="1571175" cy="742932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2605" y="2501721"/>
            <a:ext cx="1571175" cy="742932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3538" y="250172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133" y="3340370"/>
            <a:ext cx="1571175" cy="742932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7456" y="3340370"/>
            <a:ext cx="1571175" cy="742932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23551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/>
          <p:nvPr/>
        </p:nvGrpSpPr>
        <p:grpSpPr>
          <a:xfrm>
            <a:off x="6817525" y="2149171"/>
            <a:ext cx="1031052" cy="1190423"/>
            <a:chOff x="9090030" y="2434894"/>
            <a:chExt cx="1374737" cy="1587231"/>
          </a:xfrm>
          <a:solidFill>
            <a:schemeClr val="accent4"/>
          </a:solidFill>
        </p:grpSpPr>
        <p:sp>
          <p:nvSpPr>
            <p:cNvPr id="3" name="Freeform 2"/>
            <p:cNvSpPr>
              <a:spLocks/>
            </p:cNvSpPr>
            <p:nvPr/>
          </p:nvSpPr>
          <p:spPr bwMode="auto">
            <a:xfrm flipH="1">
              <a:off x="9090030" y="2434894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 flipH="1">
              <a:off x="9090030" y="2583899"/>
              <a:ext cx="1374737" cy="1438226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615113" y="1852653"/>
            <a:ext cx="1435893" cy="1537097"/>
            <a:chOff x="8819878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6" name="Group 4"/>
            <p:cNvGrpSpPr/>
            <p:nvPr/>
          </p:nvGrpSpPr>
          <p:grpSpPr>
            <a:xfrm flipH="1">
              <a:off x="8819878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 flipH="1">
              <a:off x="9171347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4973873" y="2344154"/>
            <a:ext cx="1031052" cy="995440"/>
            <a:chOff x="6631829" y="2694873"/>
            <a:chExt cx="1374737" cy="1327253"/>
          </a:xfrm>
          <a:solidFill>
            <a:schemeClr val="accent3"/>
          </a:solidFill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 flipH="1">
              <a:off x="6631829" y="2694873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flipH="1">
              <a:off x="6631829" y="2871446"/>
              <a:ext cx="1374737" cy="1150680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4770836" y="1852653"/>
            <a:ext cx="1437084" cy="1537097"/>
            <a:chOff x="636167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2" name="Group 19"/>
            <p:cNvGrpSpPr/>
            <p:nvPr/>
          </p:nvGrpSpPr>
          <p:grpSpPr>
            <a:xfrm flipH="1">
              <a:off x="636167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 flipH="1">
              <a:off x="671314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34" name="Group 64"/>
          <p:cNvGrpSpPr/>
          <p:nvPr/>
        </p:nvGrpSpPr>
        <p:grpSpPr>
          <a:xfrm>
            <a:off x="3133692" y="2935834"/>
            <a:ext cx="1031052" cy="403760"/>
            <a:chOff x="4178253" y="3483778"/>
            <a:chExt cx="1374737" cy="538346"/>
          </a:xfrm>
          <a:solidFill>
            <a:schemeClr val="accent2"/>
          </a:solidFill>
        </p:grpSpPr>
        <p:sp>
          <p:nvSpPr>
            <p:cNvPr id="35" name="Freeform 32"/>
            <p:cNvSpPr>
              <a:spLocks/>
            </p:cNvSpPr>
            <p:nvPr/>
          </p:nvSpPr>
          <p:spPr bwMode="auto">
            <a:xfrm flipH="1">
              <a:off x="4178253" y="348377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 flipH="1">
              <a:off x="4178253" y="3644832"/>
              <a:ext cx="1374737" cy="377292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37" name="Group 63"/>
          <p:cNvGrpSpPr>
            <a:grpSpLocks/>
          </p:cNvGrpSpPr>
          <p:nvPr/>
        </p:nvGrpSpPr>
        <p:grpSpPr bwMode="auto">
          <a:xfrm>
            <a:off x="2931319" y="1852653"/>
            <a:ext cx="1435893" cy="1537097"/>
            <a:chOff x="3908101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8" name="Group 34"/>
            <p:cNvGrpSpPr/>
            <p:nvPr/>
          </p:nvGrpSpPr>
          <p:grpSpPr>
            <a:xfrm flipH="1">
              <a:off x="3908101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 flipH="1">
              <a:off x="4259570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50" name="Group 62"/>
          <p:cNvGrpSpPr/>
          <p:nvPr/>
        </p:nvGrpSpPr>
        <p:grpSpPr>
          <a:xfrm>
            <a:off x="1281137" y="3036679"/>
            <a:ext cx="1031052" cy="302915"/>
            <a:chOff x="1708179" y="3618238"/>
            <a:chExt cx="1374737" cy="403886"/>
          </a:xfrm>
          <a:solidFill>
            <a:schemeClr val="accent1"/>
          </a:solidFill>
        </p:grpSpPr>
        <p:sp>
          <p:nvSpPr>
            <p:cNvPr id="51" name="Freeform 47"/>
            <p:cNvSpPr>
              <a:spLocks/>
            </p:cNvSpPr>
            <p:nvPr/>
          </p:nvSpPr>
          <p:spPr bwMode="auto">
            <a:xfrm flipH="1">
              <a:off x="1708179" y="361823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flipH="1">
              <a:off x="1708179" y="3773755"/>
              <a:ext cx="1374737" cy="248369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3" name="Group 61"/>
          <p:cNvGrpSpPr>
            <a:grpSpLocks/>
          </p:cNvGrpSpPr>
          <p:nvPr/>
        </p:nvGrpSpPr>
        <p:grpSpPr bwMode="auto">
          <a:xfrm>
            <a:off x="1078708" y="1852653"/>
            <a:ext cx="1435893" cy="1537097"/>
            <a:chOff x="143802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4" name="Group 49"/>
            <p:cNvGrpSpPr/>
            <p:nvPr/>
          </p:nvGrpSpPr>
          <p:grpSpPr>
            <a:xfrm flipH="1">
              <a:off x="143802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56" name="Freeform 5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7" name="Freeform 5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8" name="Freeform 5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9" name="Freeform 5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0" name="Freeform 5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1" name="Freeform 5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2" name="Freeform 5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3" name="Freeform 5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4" name="Freeform 5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 flipH="1">
              <a:off x="178949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66" name="Rectangle 109"/>
          <p:cNvSpPr/>
          <p:nvPr/>
        </p:nvSpPr>
        <p:spPr>
          <a:xfrm>
            <a:off x="1444888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6857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67" name="Rectangle 110"/>
          <p:cNvSpPr/>
          <p:nvPr/>
        </p:nvSpPr>
        <p:spPr>
          <a:xfrm>
            <a:off x="3317096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6857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40%</a:t>
            </a:r>
          </a:p>
        </p:txBody>
      </p:sp>
      <p:sp>
        <p:nvSpPr>
          <p:cNvPr id="68" name="Rectangle 111"/>
          <p:cNvSpPr/>
          <p:nvPr/>
        </p:nvSpPr>
        <p:spPr>
          <a:xfrm>
            <a:off x="51893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6857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69" name="Rectangle 112"/>
          <p:cNvSpPr/>
          <p:nvPr/>
        </p:nvSpPr>
        <p:spPr>
          <a:xfrm>
            <a:off x="69895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6857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722676" y="3653032"/>
            <a:ext cx="2121132" cy="646910"/>
            <a:chOff x="722676" y="3509016"/>
            <a:chExt cx="2121132" cy="646910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 bwMode="auto">
            <a:xfrm>
              <a:off x="971600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Text Placeholder 2"/>
            <p:cNvSpPr txBox="1">
              <a:spLocks/>
            </p:cNvSpPr>
            <p:nvPr/>
          </p:nvSpPr>
          <p:spPr bwMode="auto">
            <a:xfrm>
              <a:off x="722676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627784" y="3653032"/>
            <a:ext cx="2121132" cy="646910"/>
            <a:chOff x="2627784" y="3509016"/>
            <a:chExt cx="2121132" cy="646910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 bwMode="auto">
            <a:xfrm>
              <a:off x="29158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467092" y="3653032"/>
            <a:ext cx="2121132" cy="646910"/>
            <a:chOff x="4467092" y="3509016"/>
            <a:chExt cx="2121132" cy="646910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 bwMode="auto">
            <a:xfrm>
              <a:off x="47160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Text Placeholder 2"/>
            <p:cNvSpPr txBox="1">
              <a:spLocks/>
            </p:cNvSpPr>
            <p:nvPr/>
          </p:nvSpPr>
          <p:spPr bwMode="auto">
            <a:xfrm>
              <a:off x="4467092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339300" y="3653032"/>
            <a:ext cx="2121132" cy="646910"/>
            <a:chOff x="6339300" y="3509016"/>
            <a:chExt cx="2121132" cy="646910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 bwMode="auto">
            <a:xfrm>
              <a:off x="6588224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Text Placeholder 2"/>
            <p:cNvSpPr txBox="1">
              <a:spLocks/>
            </p:cNvSpPr>
            <p:nvPr/>
          </p:nvSpPr>
          <p:spPr bwMode="auto">
            <a:xfrm>
              <a:off x="6339300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" name="标题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474800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1530941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1530941" y="2096322"/>
            <a:ext cx="234888" cy="44394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1832758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2133313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431342" y="1093339"/>
            <a:ext cx="236149" cy="1446926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832758" y="1794036"/>
            <a:ext cx="234888" cy="746229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2133313" y="1481630"/>
            <a:ext cx="236149" cy="1058634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2431342" y="1276734"/>
            <a:ext cx="236149" cy="126353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3149894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3450449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3752267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4054085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149894" y="2325250"/>
            <a:ext cx="234888" cy="21501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3450449" y="1800357"/>
            <a:ext cx="236149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3752267" y="1276734"/>
            <a:ext cx="236149" cy="126353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4054085" y="1985020"/>
            <a:ext cx="236149" cy="555245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476127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5063089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5364904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566546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665461" y="1270408"/>
            <a:ext cx="236149" cy="1269855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>
            <a:off x="5364904" y="1505663"/>
            <a:ext cx="234888" cy="1034603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Freeform 28"/>
          <p:cNvSpPr>
            <a:spLocks/>
          </p:cNvSpPr>
          <p:nvPr/>
        </p:nvSpPr>
        <p:spPr bwMode="auto">
          <a:xfrm>
            <a:off x="5063089" y="1800357"/>
            <a:ext cx="234888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Freeform 29"/>
          <p:cNvSpPr>
            <a:spLocks/>
          </p:cNvSpPr>
          <p:nvPr/>
        </p:nvSpPr>
        <p:spPr bwMode="auto">
          <a:xfrm>
            <a:off x="4761271" y="2106441"/>
            <a:ext cx="236149" cy="433825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6459784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Freeform 31"/>
          <p:cNvSpPr>
            <a:spLocks/>
          </p:cNvSpPr>
          <p:nvPr/>
        </p:nvSpPr>
        <p:spPr bwMode="auto">
          <a:xfrm>
            <a:off x="6757814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7059630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7361448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Freeform 34"/>
          <p:cNvSpPr>
            <a:spLocks/>
          </p:cNvSpPr>
          <p:nvPr/>
        </p:nvSpPr>
        <p:spPr bwMode="auto">
          <a:xfrm>
            <a:off x="7361448" y="1284322"/>
            <a:ext cx="234888" cy="125594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Freeform 35"/>
          <p:cNvSpPr>
            <a:spLocks/>
          </p:cNvSpPr>
          <p:nvPr/>
        </p:nvSpPr>
        <p:spPr bwMode="auto">
          <a:xfrm>
            <a:off x="7059630" y="1394359"/>
            <a:ext cx="234888" cy="114590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Freeform 36"/>
          <p:cNvSpPr>
            <a:spLocks/>
          </p:cNvSpPr>
          <p:nvPr/>
        </p:nvSpPr>
        <p:spPr bwMode="auto">
          <a:xfrm>
            <a:off x="6757814" y="2231654"/>
            <a:ext cx="236149" cy="3086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6459784" y="1658700"/>
            <a:ext cx="236149" cy="88156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Oval 38"/>
          <p:cNvSpPr>
            <a:spLocks noChangeArrowheads="1"/>
          </p:cNvSpPr>
          <p:nvPr/>
        </p:nvSpPr>
        <p:spPr bwMode="auto">
          <a:xfrm>
            <a:off x="1788771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Freeform 39"/>
          <p:cNvSpPr>
            <a:spLocks noEditPoints="1"/>
          </p:cNvSpPr>
          <p:nvPr/>
        </p:nvSpPr>
        <p:spPr bwMode="auto">
          <a:xfrm>
            <a:off x="1930618" y="2920626"/>
            <a:ext cx="316153" cy="32067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Oval 40"/>
          <p:cNvSpPr>
            <a:spLocks noChangeArrowheads="1"/>
          </p:cNvSpPr>
          <p:nvPr/>
        </p:nvSpPr>
        <p:spPr bwMode="auto">
          <a:xfrm>
            <a:off x="3414885" y="2781463"/>
            <a:ext cx="598072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Oval 41"/>
          <p:cNvSpPr>
            <a:spLocks noChangeArrowheads="1"/>
          </p:cNvSpPr>
          <p:nvPr/>
        </p:nvSpPr>
        <p:spPr bwMode="auto">
          <a:xfrm>
            <a:off x="5032993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3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Oval 42"/>
          <p:cNvSpPr>
            <a:spLocks noChangeArrowheads="1"/>
          </p:cNvSpPr>
          <p:nvPr/>
        </p:nvSpPr>
        <p:spPr bwMode="auto">
          <a:xfrm>
            <a:off x="6712246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4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Freeform 43"/>
          <p:cNvSpPr>
            <a:spLocks noEditPoints="1"/>
          </p:cNvSpPr>
          <p:nvPr/>
        </p:nvSpPr>
        <p:spPr bwMode="auto">
          <a:xfrm>
            <a:off x="5205284" y="2981130"/>
            <a:ext cx="247686" cy="199670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Freeform 44"/>
          <p:cNvSpPr>
            <a:spLocks noEditPoints="1"/>
          </p:cNvSpPr>
          <p:nvPr/>
        </p:nvSpPr>
        <p:spPr bwMode="auto">
          <a:xfrm>
            <a:off x="3542123" y="2932351"/>
            <a:ext cx="342332" cy="29849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6883409" y="2937888"/>
            <a:ext cx="253730" cy="28235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1193" y="3723878"/>
            <a:ext cx="1407791" cy="919852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文字内容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需概括精炼不用多余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的文字修饰，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48420" y="346567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38729" y="37238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04604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54254" y="37238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88780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32561" y="37369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6972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02542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82172"/>
            <a:ext cx="9144000" cy="4107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MH_SubTitle_2"/>
          <p:cNvSpPr txBox="1"/>
          <p:nvPr>
            <p:custDataLst>
              <p:tags r:id="rId1"/>
            </p:custDataLst>
          </p:nvPr>
        </p:nvSpPr>
        <p:spPr>
          <a:xfrm>
            <a:off x="4740904" y="1900077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第三部分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04948" y="1964420"/>
            <a:ext cx="424138" cy="422500"/>
            <a:chOff x="3481389" y="1437770"/>
            <a:chExt cx="308372" cy="307181"/>
          </a:xfrm>
        </p:grpSpPr>
        <p:sp>
          <p:nvSpPr>
            <p:cNvPr id="33" name="MH_Other_19"/>
            <p:cNvSpPr/>
            <p:nvPr>
              <p:custDataLst>
                <p:tags r:id="rId8"/>
              </p:custDataLst>
            </p:nvPr>
          </p:nvSpPr>
          <p:spPr>
            <a:xfrm rot="2700000">
              <a:off x="3481984" y="1437175"/>
              <a:ext cx="307181" cy="308372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MH_Other_1"/>
            <p:cNvSpPr>
              <a:spLocks noChangeAspect="1"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576637" y="1519923"/>
              <a:ext cx="119063" cy="141685"/>
            </a:xfrm>
            <a:custGeom>
              <a:avLst/>
              <a:gdLst>
                <a:gd name="T0" fmla="*/ 2147483646 w 59"/>
                <a:gd name="T1" fmla="*/ 2147483646 h 70"/>
                <a:gd name="T2" fmla="*/ 2147483646 w 59"/>
                <a:gd name="T3" fmla="*/ 2147483646 h 70"/>
                <a:gd name="T4" fmla="*/ 2147483646 w 59"/>
                <a:gd name="T5" fmla="*/ 2147483646 h 70"/>
                <a:gd name="T6" fmla="*/ 2147483646 w 59"/>
                <a:gd name="T7" fmla="*/ 2147483646 h 70"/>
                <a:gd name="T8" fmla="*/ 2147483646 w 59"/>
                <a:gd name="T9" fmla="*/ 2147483646 h 70"/>
                <a:gd name="T10" fmla="*/ 2147483646 w 59"/>
                <a:gd name="T11" fmla="*/ 2147483646 h 70"/>
                <a:gd name="T12" fmla="*/ 2147483646 w 59"/>
                <a:gd name="T13" fmla="*/ 2147483646 h 70"/>
                <a:gd name="T14" fmla="*/ 2147483646 w 59"/>
                <a:gd name="T15" fmla="*/ 2147483646 h 70"/>
                <a:gd name="T16" fmla="*/ 2147483646 w 59"/>
                <a:gd name="T17" fmla="*/ 2147483646 h 70"/>
                <a:gd name="T18" fmla="*/ 2147483646 w 59"/>
                <a:gd name="T19" fmla="*/ 2147483646 h 70"/>
                <a:gd name="T20" fmla="*/ 2147483646 w 59"/>
                <a:gd name="T21" fmla="*/ 2147483646 h 70"/>
                <a:gd name="T22" fmla="*/ 2147483646 w 59"/>
                <a:gd name="T23" fmla="*/ 2147483646 h 70"/>
                <a:gd name="T24" fmla="*/ 2147483646 w 59"/>
                <a:gd name="T25" fmla="*/ 2147483646 h 70"/>
                <a:gd name="T26" fmla="*/ 2147483646 w 59"/>
                <a:gd name="T27" fmla="*/ 2147483646 h 70"/>
                <a:gd name="T28" fmla="*/ 2147483646 w 59"/>
                <a:gd name="T29" fmla="*/ 2147483646 h 70"/>
                <a:gd name="T30" fmla="*/ 2147483646 w 59"/>
                <a:gd name="T31" fmla="*/ 2147483646 h 70"/>
                <a:gd name="T32" fmla="*/ 2147483646 w 59"/>
                <a:gd name="T33" fmla="*/ 2147483646 h 70"/>
                <a:gd name="T34" fmla="*/ 0 w 59"/>
                <a:gd name="T35" fmla="*/ 2147483646 h 70"/>
                <a:gd name="T36" fmla="*/ 2147483646 w 59"/>
                <a:gd name="T37" fmla="*/ 2147483646 h 70"/>
                <a:gd name="T38" fmla="*/ 2147483646 w 59"/>
                <a:gd name="T39" fmla="*/ 2147483646 h 70"/>
                <a:gd name="T40" fmla="*/ 2147483646 w 59"/>
                <a:gd name="T41" fmla="*/ 2147483646 h 70"/>
                <a:gd name="T42" fmla="*/ 2147483646 w 59"/>
                <a:gd name="T43" fmla="*/ 2147483646 h 70"/>
                <a:gd name="T44" fmla="*/ 2147483646 w 59"/>
                <a:gd name="T45" fmla="*/ 2147483646 h 70"/>
                <a:gd name="T46" fmla="*/ 2147483646 w 59"/>
                <a:gd name="T47" fmla="*/ 2147483646 h 70"/>
                <a:gd name="T48" fmla="*/ 2147483646 w 59"/>
                <a:gd name="T49" fmla="*/ 2147483646 h 70"/>
                <a:gd name="T50" fmla="*/ 2147483646 w 59"/>
                <a:gd name="T51" fmla="*/ 2147483646 h 70"/>
                <a:gd name="T52" fmla="*/ 2147483646 w 59"/>
                <a:gd name="T53" fmla="*/ 2147483646 h 70"/>
                <a:gd name="T54" fmla="*/ 2147483646 w 59"/>
                <a:gd name="T55" fmla="*/ 2147483646 h 70"/>
                <a:gd name="T56" fmla="*/ 2147483646 w 59"/>
                <a:gd name="T57" fmla="*/ 2147483646 h 70"/>
                <a:gd name="T58" fmla="*/ 2147483646 w 59"/>
                <a:gd name="T59" fmla="*/ 2147483646 h 70"/>
                <a:gd name="T60" fmla="*/ 2147483646 w 59"/>
                <a:gd name="T61" fmla="*/ 2147483646 h 70"/>
                <a:gd name="T62" fmla="*/ 2147483646 w 59"/>
                <a:gd name="T63" fmla="*/ 2147483646 h 70"/>
                <a:gd name="T64" fmla="*/ 2147483646 w 59"/>
                <a:gd name="T65" fmla="*/ 2147483646 h 70"/>
                <a:gd name="T66" fmla="*/ 2147483646 w 59"/>
                <a:gd name="T67" fmla="*/ 2147483646 h 70"/>
                <a:gd name="T68" fmla="*/ 2147483646 w 59"/>
                <a:gd name="T69" fmla="*/ 2147483646 h 70"/>
                <a:gd name="T70" fmla="*/ 2147483646 w 59"/>
                <a:gd name="T71" fmla="*/ 2147483646 h 70"/>
                <a:gd name="T72" fmla="*/ 2147483646 w 59"/>
                <a:gd name="T73" fmla="*/ 2147483646 h 70"/>
                <a:gd name="T74" fmla="*/ 2147483646 w 59"/>
                <a:gd name="T75" fmla="*/ 2147483646 h 70"/>
                <a:gd name="T76" fmla="*/ 2147483646 w 59"/>
                <a:gd name="T77" fmla="*/ 2147483646 h 70"/>
                <a:gd name="T78" fmla="*/ 2147483646 w 59"/>
                <a:gd name="T79" fmla="*/ 2147483646 h 70"/>
                <a:gd name="T80" fmla="*/ 2147483646 w 59"/>
                <a:gd name="T81" fmla="*/ 2147483646 h 70"/>
                <a:gd name="T82" fmla="*/ 2147483646 w 59"/>
                <a:gd name="T83" fmla="*/ 2147483646 h 70"/>
                <a:gd name="T84" fmla="*/ 2147483646 w 59"/>
                <a:gd name="T85" fmla="*/ 2147483646 h 70"/>
                <a:gd name="T86" fmla="*/ 2147483646 w 59"/>
                <a:gd name="T87" fmla="*/ 2147483646 h 70"/>
                <a:gd name="T88" fmla="*/ 2147483646 w 59"/>
                <a:gd name="T89" fmla="*/ 2147483646 h 70"/>
                <a:gd name="T90" fmla="*/ 2147483646 w 59"/>
                <a:gd name="T91" fmla="*/ 2147483646 h 70"/>
                <a:gd name="T92" fmla="*/ 2147483646 w 59"/>
                <a:gd name="T93" fmla="*/ 2147483646 h 70"/>
                <a:gd name="T94" fmla="*/ 2147483646 w 59"/>
                <a:gd name="T95" fmla="*/ 2147483646 h 70"/>
                <a:gd name="T96" fmla="*/ 2147483646 w 59"/>
                <a:gd name="T97" fmla="*/ 2147483646 h 70"/>
                <a:gd name="T98" fmla="*/ 2147483646 w 59"/>
                <a:gd name="T99" fmla="*/ 2147483646 h 70"/>
                <a:gd name="T100" fmla="*/ 2147483646 w 59"/>
                <a:gd name="T101" fmla="*/ 2147483646 h 70"/>
                <a:gd name="T102" fmla="*/ 2147483646 w 59"/>
                <a:gd name="T103" fmla="*/ 2147483646 h 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" h="70">
                  <a:moveTo>
                    <a:pt x="21" y="25"/>
                  </a:moveTo>
                  <a:cubicBezTo>
                    <a:pt x="22" y="31"/>
                    <a:pt x="24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6" y="37"/>
                    <a:pt x="38" y="31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2"/>
                    <a:pt x="39" y="20"/>
                    <a:pt x="38" y="18"/>
                  </a:cubicBezTo>
                  <a:cubicBezTo>
                    <a:pt x="37" y="18"/>
                    <a:pt x="30" y="21"/>
                    <a:pt x="21" y="17"/>
                  </a:cubicBezTo>
                  <a:cubicBezTo>
                    <a:pt x="20" y="20"/>
                    <a:pt x="20" y="22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9" y="45"/>
                  </a:moveTo>
                  <a:cubicBezTo>
                    <a:pt x="28" y="47"/>
                    <a:pt x="28" y="47"/>
                    <a:pt x="28" y="4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3" y="55"/>
                    <a:pt x="20" y="48"/>
                    <a:pt x="19" y="42"/>
                  </a:cubicBezTo>
                  <a:cubicBezTo>
                    <a:pt x="13" y="43"/>
                    <a:pt x="8" y="46"/>
                    <a:pt x="3" y="49"/>
                  </a:cubicBezTo>
                  <a:cubicBezTo>
                    <a:pt x="0" y="54"/>
                    <a:pt x="0" y="60"/>
                    <a:pt x="0" y="65"/>
                  </a:cubicBezTo>
                  <a:cubicBezTo>
                    <a:pt x="21" y="70"/>
                    <a:pt x="40" y="70"/>
                    <a:pt x="59" y="65"/>
                  </a:cubicBezTo>
                  <a:cubicBezTo>
                    <a:pt x="59" y="60"/>
                    <a:pt x="59" y="54"/>
                    <a:pt x="56" y="49"/>
                  </a:cubicBezTo>
                  <a:cubicBezTo>
                    <a:pt x="51" y="46"/>
                    <a:pt x="46" y="43"/>
                    <a:pt x="40" y="42"/>
                  </a:cubicBezTo>
                  <a:cubicBezTo>
                    <a:pt x="39" y="47"/>
                    <a:pt x="37" y="54"/>
                    <a:pt x="34" y="5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5"/>
                    <a:pt x="29" y="45"/>
                    <a:pt x="29" y="4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1"/>
                    <a:pt x="45" y="22"/>
                    <a:pt x="45" y="23"/>
                  </a:cubicBezTo>
                  <a:cubicBezTo>
                    <a:pt x="45" y="25"/>
                    <a:pt x="45" y="27"/>
                    <a:pt x="45" y="28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0" y="36"/>
                    <a:pt x="38" y="40"/>
                    <a:pt x="31" y="41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3" y="41"/>
                    <a:pt x="20" y="36"/>
                    <a:pt x="18" y="30"/>
                  </a:cubicBezTo>
                  <a:cubicBezTo>
                    <a:pt x="17" y="30"/>
                    <a:pt x="15" y="29"/>
                    <a:pt x="15" y="28"/>
                  </a:cubicBezTo>
                  <a:cubicBezTo>
                    <a:pt x="15" y="28"/>
                    <a:pt x="14" y="25"/>
                    <a:pt x="14" y="24"/>
                  </a:cubicBezTo>
                  <a:cubicBezTo>
                    <a:pt x="14" y="22"/>
                    <a:pt x="14" y="21"/>
                    <a:pt x="15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24" y="0"/>
                    <a:pt x="40" y="3"/>
                    <a:pt x="43" y="9"/>
                  </a:cubicBezTo>
                  <a:cubicBezTo>
                    <a:pt x="44" y="11"/>
                    <a:pt x="44" y="14"/>
                    <a:pt x="44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MH_Other_3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 rot="2700000">
              <a:off x="3494485" y="1449677"/>
              <a:ext cx="283369" cy="283369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9629" y="1749623"/>
            <a:ext cx="1644253" cy="1644253"/>
            <a:chOff x="4146947" y="1437770"/>
            <a:chExt cx="870347" cy="870347"/>
          </a:xfrm>
        </p:grpSpPr>
        <p:sp>
          <p:nvSpPr>
            <p:cNvPr id="12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4146947" y="1437770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MH_Other_3"/>
            <p:cNvSpPr/>
            <p:nvPr>
              <p:custDataLst>
                <p:tags r:id="rId4"/>
              </p:custDataLst>
            </p:nvPr>
          </p:nvSpPr>
          <p:spPr>
            <a:xfrm>
              <a:off x="4187429" y="1478252"/>
              <a:ext cx="789384" cy="788194"/>
            </a:xfrm>
            <a:prstGeom prst="ellipse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4187429" y="1478421"/>
              <a:ext cx="78938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MH_Other_5"/>
            <p:cNvSpPr txBox="1"/>
            <p:nvPr>
              <p:custDataLst>
                <p:tags r:id="rId6"/>
              </p:custDataLst>
            </p:nvPr>
          </p:nvSpPr>
          <p:spPr>
            <a:xfrm>
              <a:off x="4326824" y="159824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7200" dirty="0" smtClean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03</a:t>
              </a:r>
              <a:endParaRPr lang="zh-CN" altLang="en-US" sz="4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9" name="MH_Other_24"/>
            <p:cNvSpPr/>
            <p:nvPr>
              <p:custDataLst>
                <p:tags r:id="rId7"/>
              </p:custDataLst>
            </p:nvPr>
          </p:nvSpPr>
          <p:spPr>
            <a:xfrm flipV="1">
              <a:off x="4195763" y="1478421"/>
              <a:ext cx="752475" cy="339329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MH_SubTitle_2"/>
          <p:cNvSpPr txBox="1"/>
          <p:nvPr>
            <p:custDataLst>
              <p:tags r:id="rId2"/>
            </p:custDataLst>
          </p:nvPr>
        </p:nvSpPr>
        <p:spPr>
          <a:xfrm>
            <a:off x="3753422" y="2592989"/>
            <a:ext cx="4022196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单击此处添加文字标题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8971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6"/>
          <p:cNvGrpSpPr>
            <a:grpSpLocks/>
          </p:cNvGrpSpPr>
          <p:nvPr/>
        </p:nvGrpSpPr>
        <p:grpSpPr bwMode="auto">
          <a:xfrm>
            <a:off x="397152" y="951945"/>
            <a:ext cx="445190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9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2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3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4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5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6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4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5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6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7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8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9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0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1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2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3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4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5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6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7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8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9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0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1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2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3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4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5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6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7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8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9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0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1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2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3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4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5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6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7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8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9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0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1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2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3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4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5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6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7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8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9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</p:grpSp>
      <p:sp>
        <p:nvSpPr>
          <p:cNvPr id="90" name="Freeform 78"/>
          <p:cNvSpPr>
            <a:spLocks/>
          </p:cNvSpPr>
          <p:nvPr/>
        </p:nvSpPr>
        <p:spPr bwMode="gray">
          <a:xfrm>
            <a:off x="3334933" y="3904695"/>
            <a:ext cx="671357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1" name="Freeform 92"/>
          <p:cNvSpPr>
            <a:spLocks/>
          </p:cNvSpPr>
          <p:nvPr/>
        </p:nvSpPr>
        <p:spPr bwMode="gray">
          <a:xfrm>
            <a:off x="3647996" y="2580720"/>
            <a:ext cx="586843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2" name="Freeform 100"/>
          <p:cNvSpPr>
            <a:spLocks/>
          </p:cNvSpPr>
          <p:nvPr/>
        </p:nvSpPr>
        <p:spPr bwMode="gray">
          <a:xfrm>
            <a:off x="3876544" y="1975882"/>
            <a:ext cx="511850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3" name="Freeform 82"/>
          <p:cNvSpPr>
            <a:spLocks/>
          </p:cNvSpPr>
          <p:nvPr/>
        </p:nvSpPr>
        <p:spPr bwMode="gray">
          <a:xfrm>
            <a:off x="4001624" y="3259375"/>
            <a:ext cx="336869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cxnSp>
        <p:nvCxnSpPr>
          <p:cNvPr id="94" name="直接连接符 93"/>
          <p:cNvCxnSpPr/>
          <p:nvPr/>
        </p:nvCxnSpPr>
        <p:spPr>
          <a:xfrm>
            <a:off x="4326749" y="2296757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516014" y="2483089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4166695" y="2678885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4355962" y="2865218"/>
            <a:ext cx="1848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4278882" y="3362961"/>
            <a:ext cx="237132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4516014" y="3362961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84887" y="4226760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974152" y="4413092"/>
            <a:ext cx="2145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5027389" y="212274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27389" y="2554528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27389" y="305360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4993449" y="4051085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6606405" y="1688944"/>
            <a:ext cx="2174349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07" name="TextBox 106"/>
          <p:cNvSpPr txBox="1"/>
          <p:nvPr/>
        </p:nvSpPr>
        <p:spPr>
          <a:xfrm>
            <a:off x="6714392" y="1790179"/>
            <a:ext cx="2066362" cy="2709981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716695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14598" y="11174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6696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11197" y="2865571"/>
            <a:ext cx="1175276" cy="469233"/>
          </a:xfrm>
          <a:custGeom>
            <a:avLst/>
            <a:gdLst>
              <a:gd name="T0" fmla="*/ 536 w 536"/>
              <a:gd name="T1" fmla="*/ 0 h 214"/>
              <a:gd name="T2" fmla="*/ 536 w 536"/>
              <a:gd name="T3" fmla="*/ 0 h 214"/>
              <a:gd name="T4" fmla="*/ 530 w 536"/>
              <a:gd name="T5" fmla="*/ 22 h 214"/>
              <a:gd name="T6" fmla="*/ 522 w 536"/>
              <a:gd name="T7" fmla="*/ 44 h 214"/>
              <a:gd name="T8" fmla="*/ 512 w 536"/>
              <a:gd name="T9" fmla="*/ 66 h 214"/>
              <a:gd name="T10" fmla="*/ 500 w 536"/>
              <a:gd name="T11" fmla="*/ 86 h 214"/>
              <a:gd name="T12" fmla="*/ 488 w 536"/>
              <a:gd name="T13" fmla="*/ 104 h 214"/>
              <a:gd name="T14" fmla="*/ 472 w 536"/>
              <a:gd name="T15" fmla="*/ 122 h 214"/>
              <a:gd name="T16" fmla="*/ 458 w 536"/>
              <a:gd name="T17" fmla="*/ 138 h 214"/>
              <a:gd name="T18" fmla="*/ 440 w 536"/>
              <a:gd name="T19" fmla="*/ 152 h 214"/>
              <a:gd name="T20" fmla="*/ 422 w 536"/>
              <a:gd name="T21" fmla="*/ 166 h 214"/>
              <a:gd name="T22" fmla="*/ 402 w 536"/>
              <a:gd name="T23" fmla="*/ 178 h 214"/>
              <a:gd name="T24" fmla="*/ 382 w 536"/>
              <a:gd name="T25" fmla="*/ 188 h 214"/>
              <a:gd name="T26" fmla="*/ 360 w 536"/>
              <a:gd name="T27" fmla="*/ 198 h 214"/>
              <a:gd name="T28" fmla="*/ 338 w 536"/>
              <a:gd name="T29" fmla="*/ 204 h 214"/>
              <a:gd name="T30" fmla="*/ 316 w 536"/>
              <a:gd name="T31" fmla="*/ 210 h 214"/>
              <a:gd name="T32" fmla="*/ 292 w 536"/>
              <a:gd name="T33" fmla="*/ 212 h 214"/>
              <a:gd name="T34" fmla="*/ 268 w 536"/>
              <a:gd name="T35" fmla="*/ 214 h 214"/>
              <a:gd name="T36" fmla="*/ 268 w 536"/>
              <a:gd name="T37" fmla="*/ 214 h 214"/>
              <a:gd name="T38" fmla="*/ 244 w 536"/>
              <a:gd name="T39" fmla="*/ 212 h 214"/>
              <a:gd name="T40" fmla="*/ 220 w 536"/>
              <a:gd name="T41" fmla="*/ 210 h 214"/>
              <a:gd name="T42" fmla="*/ 196 w 536"/>
              <a:gd name="T43" fmla="*/ 204 h 214"/>
              <a:gd name="T44" fmla="*/ 174 w 536"/>
              <a:gd name="T45" fmla="*/ 198 h 214"/>
              <a:gd name="T46" fmla="*/ 154 w 536"/>
              <a:gd name="T47" fmla="*/ 188 h 214"/>
              <a:gd name="T48" fmla="*/ 132 w 536"/>
              <a:gd name="T49" fmla="*/ 178 h 214"/>
              <a:gd name="T50" fmla="*/ 114 w 536"/>
              <a:gd name="T51" fmla="*/ 166 h 214"/>
              <a:gd name="T52" fmla="*/ 94 w 536"/>
              <a:gd name="T53" fmla="*/ 152 h 214"/>
              <a:gd name="T54" fmla="*/ 78 w 536"/>
              <a:gd name="T55" fmla="*/ 138 h 214"/>
              <a:gd name="T56" fmla="*/ 62 w 536"/>
              <a:gd name="T57" fmla="*/ 122 h 214"/>
              <a:gd name="T58" fmla="*/ 48 w 536"/>
              <a:gd name="T59" fmla="*/ 104 h 214"/>
              <a:gd name="T60" fmla="*/ 34 w 536"/>
              <a:gd name="T61" fmla="*/ 86 h 214"/>
              <a:gd name="T62" fmla="*/ 24 w 536"/>
              <a:gd name="T63" fmla="*/ 66 h 214"/>
              <a:gd name="T64" fmla="*/ 14 w 536"/>
              <a:gd name="T65" fmla="*/ 44 h 214"/>
              <a:gd name="T66" fmla="*/ 6 w 536"/>
              <a:gd name="T67" fmla="*/ 22 h 214"/>
              <a:gd name="T68" fmla="*/ 0 w 536"/>
              <a:gd name="T69" fmla="*/ 0 h 214"/>
              <a:gd name="T70" fmla="*/ 536 w 536"/>
              <a:gd name="T7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214">
                <a:moveTo>
                  <a:pt x="536" y="0"/>
                </a:moveTo>
                <a:lnTo>
                  <a:pt x="536" y="0"/>
                </a:lnTo>
                <a:lnTo>
                  <a:pt x="530" y="22"/>
                </a:lnTo>
                <a:lnTo>
                  <a:pt x="522" y="44"/>
                </a:lnTo>
                <a:lnTo>
                  <a:pt x="512" y="66"/>
                </a:lnTo>
                <a:lnTo>
                  <a:pt x="500" y="86"/>
                </a:lnTo>
                <a:lnTo>
                  <a:pt x="488" y="104"/>
                </a:lnTo>
                <a:lnTo>
                  <a:pt x="472" y="122"/>
                </a:lnTo>
                <a:lnTo>
                  <a:pt x="458" y="138"/>
                </a:lnTo>
                <a:lnTo>
                  <a:pt x="440" y="152"/>
                </a:lnTo>
                <a:lnTo>
                  <a:pt x="422" y="166"/>
                </a:lnTo>
                <a:lnTo>
                  <a:pt x="402" y="178"/>
                </a:lnTo>
                <a:lnTo>
                  <a:pt x="382" y="188"/>
                </a:lnTo>
                <a:lnTo>
                  <a:pt x="360" y="198"/>
                </a:lnTo>
                <a:lnTo>
                  <a:pt x="338" y="204"/>
                </a:lnTo>
                <a:lnTo>
                  <a:pt x="316" y="210"/>
                </a:lnTo>
                <a:lnTo>
                  <a:pt x="292" y="212"/>
                </a:lnTo>
                <a:lnTo>
                  <a:pt x="268" y="214"/>
                </a:lnTo>
                <a:lnTo>
                  <a:pt x="268" y="214"/>
                </a:lnTo>
                <a:lnTo>
                  <a:pt x="244" y="212"/>
                </a:lnTo>
                <a:lnTo>
                  <a:pt x="220" y="210"/>
                </a:lnTo>
                <a:lnTo>
                  <a:pt x="196" y="204"/>
                </a:lnTo>
                <a:lnTo>
                  <a:pt x="174" y="198"/>
                </a:lnTo>
                <a:lnTo>
                  <a:pt x="154" y="188"/>
                </a:lnTo>
                <a:lnTo>
                  <a:pt x="132" y="178"/>
                </a:lnTo>
                <a:lnTo>
                  <a:pt x="114" y="166"/>
                </a:lnTo>
                <a:lnTo>
                  <a:pt x="94" y="152"/>
                </a:lnTo>
                <a:lnTo>
                  <a:pt x="78" y="138"/>
                </a:lnTo>
                <a:lnTo>
                  <a:pt x="62" y="122"/>
                </a:lnTo>
                <a:lnTo>
                  <a:pt x="48" y="104"/>
                </a:lnTo>
                <a:lnTo>
                  <a:pt x="34" y="86"/>
                </a:lnTo>
                <a:lnTo>
                  <a:pt x="24" y="66"/>
                </a:lnTo>
                <a:lnTo>
                  <a:pt x="14" y="44"/>
                </a:lnTo>
                <a:lnTo>
                  <a:pt x="6" y="22"/>
                </a:lnTo>
                <a:lnTo>
                  <a:pt x="0" y="0"/>
                </a:lnTo>
                <a:lnTo>
                  <a:pt x="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4032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投入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</a:p>
        </p:txBody>
      </p:sp>
      <p:sp>
        <p:nvSpPr>
          <p:cNvPr id="6" name="椭圆 5"/>
          <p:cNvSpPr/>
          <p:nvPr/>
        </p:nvSpPr>
        <p:spPr>
          <a:xfrm>
            <a:off x="304907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77958" y="2742780"/>
            <a:ext cx="1205973" cy="592024"/>
          </a:xfrm>
          <a:custGeom>
            <a:avLst/>
            <a:gdLst>
              <a:gd name="T0" fmla="*/ 550 w 550"/>
              <a:gd name="T1" fmla="*/ 0 h 270"/>
              <a:gd name="T2" fmla="*/ 550 w 550"/>
              <a:gd name="T3" fmla="*/ 0 h 270"/>
              <a:gd name="T4" fmla="*/ 548 w 550"/>
              <a:gd name="T5" fmla="*/ 26 h 270"/>
              <a:gd name="T6" fmla="*/ 544 w 550"/>
              <a:gd name="T7" fmla="*/ 54 h 270"/>
              <a:gd name="T8" fmla="*/ 536 w 550"/>
              <a:gd name="T9" fmla="*/ 80 h 270"/>
              <a:gd name="T10" fmla="*/ 526 w 550"/>
              <a:gd name="T11" fmla="*/ 104 h 270"/>
              <a:gd name="T12" fmla="*/ 514 w 550"/>
              <a:gd name="T13" fmla="*/ 128 h 270"/>
              <a:gd name="T14" fmla="*/ 502 w 550"/>
              <a:gd name="T15" fmla="*/ 150 h 270"/>
              <a:gd name="T16" fmla="*/ 486 w 550"/>
              <a:gd name="T17" fmla="*/ 172 h 270"/>
              <a:gd name="T18" fmla="*/ 468 w 550"/>
              <a:gd name="T19" fmla="*/ 190 h 270"/>
              <a:gd name="T20" fmla="*/ 448 w 550"/>
              <a:gd name="T21" fmla="*/ 208 h 270"/>
              <a:gd name="T22" fmla="*/ 428 w 550"/>
              <a:gd name="T23" fmla="*/ 224 h 270"/>
              <a:gd name="T24" fmla="*/ 404 w 550"/>
              <a:gd name="T25" fmla="*/ 238 h 270"/>
              <a:gd name="T26" fmla="*/ 380 w 550"/>
              <a:gd name="T27" fmla="*/ 248 h 270"/>
              <a:gd name="T28" fmla="*/ 356 w 550"/>
              <a:gd name="T29" fmla="*/ 258 h 270"/>
              <a:gd name="T30" fmla="*/ 330 w 550"/>
              <a:gd name="T31" fmla="*/ 264 h 270"/>
              <a:gd name="T32" fmla="*/ 302 w 550"/>
              <a:gd name="T33" fmla="*/ 268 h 270"/>
              <a:gd name="T34" fmla="*/ 274 w 550"/>
              <a:gd name="T35" fmla="*/ 270 h 270"/>
              <a:gd name="T36" fmla="*/ 274 w 550"/>
              <a:gd name="T37" fmla="*/ 270 h 270"/>
              <a:gd name="T38" fmla="*/ 246 w 550"/>
              <a:gd name="T39" fmla="*/ 268 h 270"/>
              <a:gd name="T40" fmla="*/ 220 w 550"/>
              <a:gd name="T41" fmla="*/ 264 h 270"/>
              <a:gd name="T42" fmla="*/ 194 w 550"/>
              <a:gd name="T43" fmla="*/ 258 h 270"/>
              <a:gd name="T44" fmla="*/ 168 w 550"/>
              <a:gd name="T45" fmla="*/ 248 h 270"/>
              <a:gd name="T46" fmla="*/ 144 w 550"/>
              <a:gd name="T47" fmla="*/ 238 h 270"/>
              <a:gd name="T48" fmla="*/ 122 w 550"/>
              <a:gd name="T49" fmla="*/ 224 h 270"/>
              <a:gd name="T50" fmla="*/ 102 w 550"/>
              <a:gd name="T51" fmla="*/ 208 h 270"/>
              <a:gd name="T52" fmla="*/ 82 w 550"/>
              <a:gd name="T53" fmla="*/ 190 h 270"/>
              <a:gd name="T54" fmla="*/ 64 w 550"/>
              <a:gd name="T55" fmla="*/ 172 h 270"/>
              <a:gd name="T56" fmla="*/ 48 w 550"/>
              <a:gd name="T57" fmla="*/ 150 h 270"/>
              <a:gd name="T58" fmla="*/ 34 w 550"/>
              <a:gd name="T59" fmla="*/ 128 h 270"/>
              <a:gd name="T60" fmla="*/ 22 w 550"/>
              <a:gd name="T61" fmla="*/ 104 h 270"/>
              <a:gd name="T62" fmla="*/ 14 w 550"/>
              <a:gd name="T63" fmla="*/ 80 h 270"/>
              <a:gd name="T64" fmla="*/ 6 w 550"/>
              <a:gd name="T65" fmla="*/ 54 h 270"/>
              <a:gd name="T66" fmla="*/ 2 w 550"/>
              <a:gd name="T67" fmla="*/ 26 h 270"/>
              <a:gd name="T68" fmla="*/ 0 w 550"/>
              <a:gd name="T69" fmla="*/ 0 h 270"/>
              <a:gd name="T70" fmla="*/ 550 w 550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0" h="270">
                <a:moveTo>
                  <a:pt x="550" y="0"/>
                </a:moveTo>
                <a:lnTo>
                  <a:pt x="550" y="0"/>
                </a:lnTo>
                <a:lnTo>
                  <a:pt x="548" y="26"/>
                </a:lnTo>
                <a:lnTo>
                  <a:pt x="544" y="54"/>
                </a:lnTo>
                <a:lnTo>
                  <a:pt x="536" y="80"/>
                </a:lnTo>
                <a:lnTo>
                  <a:pt x="526" y="104"/>
                </a:lnTo>
                <a:lnTo>
                  <a:pt x="514" y="128"/>
                </a:lnTo>
                <a:lnTo>
                  <a:pt x="502" y="150"/>
                </a:lnTo>
                <a:lnTo>
                  <a:pt x="486" y="172"/>
                </a:lnTo>
                <a:lnTo>
                  <a:pt x="468" y="190"/>
                </a:lnTo>
                <a:lnTo>
                  <a:pt x="448" y="208"/>
                </a:lnTo>
                <a:lnTo>
                  <a:pt x="428" y="224"/>
                </a:lnTo>
                <a:lnTo>
                  <a:pt x="404" y="238"/>
                </a:lnTo>
                <a:lnTo>
                  <a:pt x="380" y="248"/>
                </a:lnTo>
                <a:lnTo>
                  <a:pt x="356" y="258"/>
                </a:lnTo>
                <a:lnTo>
                  <a:pt x="330" y="264"/>
                </a:lnTo>
                <a:lnTo>
                  <a:pt x="302" y="268"/>
                </a:lnTo>
                <a:lnTo>
                  <a:pt x="274" y="270"/>
                </a:lnTo>
                <a:lnTo>
                  <a:pt x="274" y="270"/>
                </a:lnTo>
                <a:lnTo>
                  <a:pt x="246" y="268"/>
                </a:lnTo>
                <a:lnTo>
                  <a:pt x="220" y="264"/>
                </a:lnTo>
                <a:lnTo>
                  <a:pt x="194" y="258"/>
                </a:lnTo>
                <a:lnTo>
                  <a:pt x="168" y="248"/>
                </a:lnTo>
                <a:lnTo>
                  <a:pt x="144" y="238"/>
                </a:lnTo>
                <a:lnTo>
                  <a:pt x="122" y="224"/>
                </a:lnTo>
                <a:lnTo>
                  <a:pt x="102" y="208"/>
                </a:lnTo>
                <a:lnTo>
                  <a:pt x="82" y="190"/>
                </a:lnTo>
                <a:lnTo>
                  <a:pt x="64" y="172"/>
                </a:lnTo>
                <a:lnTo>
                  <a:pt x="48" y="150"/>
                </a:lnTo>
                <a:lnTo>
                  <a:pt x="34" y="128"/>
                </a:lnTo>
                <a:lnTo>
                  <a:pt x="22" y="104"/>
                </a:lnTo>
                <a:lnTo>
                  <a:pt x="14" y="80"/>
                </a:lnTo>
                <a:lnTo>
                  <a:pt x="6" y="54"/>
                </a:lnTo>
                <a:lnTo>
                  <a:pt x="2" y="26"/>
                </a:lnTo>
                <a:lnTo>
                  <a:pt x="0" y="0"/>
                </a:lnTo>
                <a:lnTo>
                  <a:pt x="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9536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支出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40%</a:t>
            </a:r>
          </a:p>
        </p:txBody>
      </p:sp>
      <p:sp>
        <p:nvSpPr>
          <p:cNvPr id="9" name="椭圆 8"/>
          <p:cNvSpPr/>
          <p:nvPr/>
        </p:nvSpPr>
        <p:spPr>
          <a:xfrm>
            <a:off x="483118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860069" y="2571752"/>
            <a:ext cx="1205973" cy="763052"/>
          </a:xfrm>
          <a:custGeom>
            <a:avLst/>
            <a:gdLst>
              <a:gd name="T0" fmla="*/ 540 w 550"/>
              <a:gd name="T1" fmla="*/ 0 h 348"/>
              <a:gd name="T2" fmla="*/ 540 w 550"/>
              <a:gd name="T3" fmla="*/ 0 h 348"/>
              <a:gd name="T4" fmla="*/ 544 w 550"/>
              <a:gd name="T5" fmla="*/ 18 h 348"/>
              <a:gd name="T6" fmla="*/ 546 w 550"/>
              <a:gd name="T7" fmla="*/ 36 h 348"/>
              <a:gd name="T8" fmla="*/ 548 w 550"/>
              <a:gd name="T9" fmla="*/ 54 h 348"/>
              <a:gd name="T10" fmla="*/ 550 w 550"/>
              <a:gd name="T11" fmla="*/ 74 h 348"/>
              <a:gd name="T12" fmla="*/ 550 w 550"/>
              <a:gd name="T13" fmla="*/ 74 h 348"/>
              <a:gd name="T14" fmla="*/ 548 w 550"/>
              <a:gd name="T15" fmla="*/ 102 h 348"/>
              <a:gd name="T16" fmla="*/ 544 w 550"/>
              <a:gd name="T17" fmla="*/ 128 h 348"/>
              <a:gd name="T18" fmla="*/ 536 w 550"/>
              <a:gd name="T19" fmla="*/ 154 h 348"/>
              <a:gd name="T20" fmla="*/ 528 w 550"/>
              <a:gd name="T21" fmla="*/ 180 h 348"/>
              <a:gd name="T22" fmla="*/ 516 w 550"/>
              <a:gd name="T23" fmla="*/ 204 h 348"/>
              <a:gd name="T24" fmla="*/ 502 w 550"/>
              <a:gd name="T25" fmla="*/ 226 h 348"/>
              <a:gd name="T26" fmla="*/ 486 w 550"/>
              <a:gd name="T27" fmla="*/ 248 h 348"/>
              <a:gd name="T28" fmla="*/ 468 w 550"/>
              <a:gd name="T29" fmla="*/ 268 h 348"/>
              <a:gd name="T30" fmla="*/ 450 w 550"/>
              <a:gd name="T31" fmla="*/ 286 h 348"/>
              <a:gd name="T32" fmla="*/ 428 w 550"/>
              <a:gd name="T33" fmla="*/ 300 h 348"/>
              <a:gd name="T34" fmla="*/ 406 w 550"/>
              <a:gd name="T35" fmla="*/ 314 h 348"/>
              <a:gd name="T36" fmla="*/ 382 w 550"/>
              <a:gd name="T37" fmla="*/ 326 h 348"/>
              <a:gd name="T38" fmla="*/ 356 w 550"/>
              <a:gd name="T39" fmla="*/ 336 h 348"/>
              <a:gd name="T40" fmla="*/ 330 w 550"/>
              <a:gd name="T41" fmla="*/ 342 h 348"/>
              <a:gd name="T42" fmla="*/ 302 w 550"/>
              <a:gd name="T43" fmla="*/ 346 h 348"/>
              <a:gd name="T44" fmla="*/ 274 w 550"/>
              <a:gd name="T45" fmla="*/ 348 h 348"/>
              <a:gd name="T46" fmla="*/ 274 w 550"/>
              <a:gd name="T47" fmla="*/ 348 h 348"/>
              <a:gd name="T48" fmla="*/ 246 w 550"/>
              <a:gd name="T49" fmla="*/ 346 h 348"/>
              <a:gd name="T50" fmla="*/ 220 w 550"/>
              <a:gd name="T51" fmla="*/ 342 h 348"/>
              <a:gd name="T52" fmla="*/ 192 w 550"/>
              <a:gd name="T53" fmla="*/ 336 h 348"/>
              <a:gd name="T54" fmla="*/ 168 w 550"/>
              <a:gd name="T55" fmla="*/ 326 h 348"/>
              <a:gd name="T56" fmla="*/ 144 w 550"/>
              <a:gd name="T57" fmla="*/ 314 h 348"/>
              <a:gd name="T58" fmla="*/ 120 w 550"/>
              <a:gd name="T59" fmla="*/ 300 h 348"/>
              <a:gd name="T60" fmla="*/ 100 w 550"/>
              <a:gd name="T61" fmla="*/ 286 h 348"/>
              <a:gd name="T62" fmla="*/ 80 w 550"/>
              <a:gd name="T63" fmla="*/ 268 h 348"/>
              <a:gd name="T64" fmla="*/ 62 w 550"/>
              <a:gd name="T65" fmla="*/ 248 h 348"/>
              <a:gd name="T66" fmla="*/ 46 w 550"/>
              <a:gd name="T67" fmla="*/ 226 h 348"/>
              <a:gd name="T68" fmla="*/ 32 w 550"/>
              <a:gd name="T69" fmla="*/ 204 h 348"/>
              <a:gd name="T70" fmla="*/ 22 w 550"/>
              <a:gd name="T71" fmla="*/ 180 h 348"/>
              <a:gd name="T72" fmla="*/ 12 w 550"/>
              <a:gd name="T73" fmla="*/ 154 h 348"/>
              <a:gd name="T74" fmla="*/ 6 w 550"/>
              <a:gd name="T75" fmla="*/ 128 h 348"/>
              <a:gd name="T76" fmla="*/ 2 w 550"/>
              <a:gd name="T77" fmla="*/ 102 h 348"/>
              <a:gd name="T78" fmla="*/ 0 w 550"/>
              <a:gd name="T79" fmla="*/ 74 h 348"/>
              <a:gd name="T80" fmla="*/ 0 w 550"/>
              <a:gd name="T81" fmla="*/ 74 h 348"/>
              <a:gd name="T82" fmla="*/ 0 w 550"/>
              <a:gd name="T83" fmla="*/ 54 h 348"/>
              <a:gd name="T84" fmla="*/ 2 w 550"/>
              <a:gd name="T85" fmla="*/ 36 h 348"/>
              <a:gd name="T86" fmla="*/ 6 w 550"/>
              <a:gd name="T87" fmla="*/ 18 h 348"/>
              <a:gd name="T88" fmla="*/ 10 w 550"/>
              <a:gd name="T89" fmla="*/ 0 h 348"/>
              <a:gd name="T90" fmla="*/ 540 w 550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0" h="348">
                <a:moveTo>
                  <a:pt x="540" y="0"/>
                </a:moveTo>
                <a:lnTo>
                  <a:pt x="540" y="0"/>
                </a:lnTo>
                <a:lnTo>
                  <a:pt x="544" y="18"/>
                </a:lnTo>
                <a:lnTo>
                  <a:pt x="546" y="36"/>
                </a:lnTo>
                <a:lnTo>
                  <a:pt x="548" y="54"/>
                </a:lnTo>
                <a:lnTo>
                  <a:pt x="550" y="74"/>
                </a:lnTo>
                <a:lnTo>
                  <a:pt x="550" y="74"/>
                </a:lnTo>
                <a:lnTo>
                  <a:pt x="548" y="102"/>
                </a:lnTo>
                <a:lnTo>
                  <a:pt x="544" y="128"/>
                </a:lnTo>
                <a:lnTo>
                  <a:pt x="536" y="154"/>
                </a:lnTo>
                <a:lnTo>
                  <a:pt x="528" y="180"/>
                </a:lnTo>
                <a:lnTo>
                  <a:pt x="516" y="204"/>
                </a:lnTo>
                <a:lnTo>
                  <a:pt x="502" y="226"/>
                </a:lnTo>
                <a:lnTo>
                  <a:pt x="486" y="248"/>
                </a:lnTo>
                <a:lnTo>
                  <a:pt x="468" y="268"/>
                </a:lnTo>
                <a:lnTo>
                  <a:pt x="450" y="286"/>
                </a:lnTo>
                <a:lnTo>
                  <a:pt x="428" y="300"/>
                </a:lnTo>
                <a:lnTo>
                  <a:pt x="406" y="314"/>
                </a:lnTo>
                <a:lnTo>
                  <a:pt x="382" y="326"/>
                </a:lnTo>
                <a:lnTo>
                  <a:pt x="356" y="336"/>
                </a:lnTo>
                <a:lnTo>
                  <a:pt x="330" y="342"/>
                </a:lnTo>
                <a:lnTo>
                  <a:pt x="302" y="346"/>
                </a:lnTo>
                <a:lnTo>
                  <a:pt x="274" y="348"/>
                </a:lnTo>
                <a:lnTo>
                  <a:pt x="274" y="348"/>
                </a:lnTo>
                <a:lnTo>
                  <a:pt x="246" y="346"/>
                </a:lnTo>
                <a:lnTo>
                  <a:pt x="220" y="342"/>
                </a:lnTo>
                <a:lnTo>
                  <a:pt x="192" y="336"/>
                </a:lnTo>
                <a:lnTo>
                  <a:pt x="168" y="326"/>
                </a:lnTo>
                <a:lnTo>
                  <a:pt x="144" y="314"/>
                </a:lnTo>
                <a:lnTo>
                  <a:pt x="120" y="300"/>
                </a:lnTo>
                <a:lnTo>
                  <a:pt x="100" y="286"/>
                </a:lnTo>
                <a:lnTo>
                  <a:pt x="80" y="268"/>
                </a:lnTo>
                <a:lnTo>
                  <a:pt x="62" y="248"/>
                </a:lnTo>
                <a:lnTo>
                  <a:pt x="46" y="226"/>
                </a:lnTo>
                <a:lnTo>
                  <a:pt x="32" y="204"/>
                </a:lnTo>
                <a:lnTo>
                  <a:pt x="22" y="180"/>
                </a:lnTo>
                <a:lnTo>
                  <a:pt x="12" y="154"/>
                </a:lnTo>
                <a:lnTo>
                  <a:pt x="6" y="128"/>
                </a:lnTo>
                <a:lnTo>
                  <a:pt x="2" y="102"/>
                </a:lnTo>
                <a:lnTo>
                  <a:pt x="0" y="74"/>
                </a:lnTo>
                <a:lnTo>
                  <a:pt x="0" y="74"/>
                </a:lnTo>
                <a:lnTo>
                  <a:pt x="0" y="54"/>
                </a:lnTo>
                <a:lnTo>
                  <a:pt x="2" y="36"/>
                </a:lnTo>
                <a:lnTo>
                  <a:pt x="6" y="18"/>
                </a:lnTo>
                <a:lnTo>
                  <a:pt x="10" y="0"/>
                </a:lnTo>
                <a:lnTo>
                  <a:pt x="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4343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利润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60%</a:t>
            </a:r>
          </a:p>
        </p:txBody>
      </p:sp>
      <p:sp>
        <p:nvSpPr>
          <p:cNvPr id="12" name="椭圆 11"/>
          <p:cNvSpPr/>
          <p:nvPr/>
        </p:nvSpPr>
        <p:spPr>
          <a:xfrm>
            <a:off x="6613295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642181" y="2334942"/>
            <a:ext cx="1205973" cy="999862"/>
          </a:xfrm>
          <a:custGeom>
            <a:avLst/>
            <a:gdLst>
              <a:gd name="T0" fmla="*/ 482 w 550"/>
              <a:gd name="T1" fmla="*/ 0 h 456"/>
              <a:gd name="T2" fmla="*/ 482 w 550"/>
              <a:gd name="T3" fmla="*/ 0 h 456"/>
              <a:gd name="T4" fmla="*/ 496 w 550"/>
              <a:gd name="T5" fmla="*/ 18 h 456"/>
              <a:gd name="T6" fmla="*/ 510 w 550"/>
              <a:gd name="T7" fmla="*/ 38 h 456"/>
              <a:gd name="T8" fmla="*/ 522 w 550"/>
              <a:gd name="T9" fmla="*/ 60 h 456"/>
              <a:gd name="T10" fmla="*/ 532 w 550"/>
              <a:gd name="T11" fmla="*/ 82 h 456"/>
              <a:gd name="T12" fmla="*/ 540 w 550"/>
              <a:gd name="T13" fmla="*/ 106 h 456"/>
              <a:gd name="T14" fmla="*/ 546 w 550"/>
              <a:gd name="T15" fmla="*/ 130 h 456"/>
              <a:gd name="T16" fmla="*/ 550 w 550"/>
              <a:gd name="T17" fmla="*/ 156 h 456"/>
              <a:gd name="T18" fmla="*/ 550 w 550"/>
              <a:gd name="T19" fmla="*/ 182 h 456"/>
              <a:gd name="T20" fmla="*/ 550 w 550"/>
              <a:gd name="T21" fmla="*/ 182 h 456"/>
              <a:gd name="T22" fmla="*/ 548 w 550"/>
              <a:gd name="T23" fmla="*/ 210 h 456"/>
              <a:gd name="T24" fmla="*/ 544 w 550"/>
              <a:gd name="T25" fmla="*/ 236 h 456"/>
              <a:gd name="T26" fmla="*/ 538 w 550"/>
              <a:gd name="T27" fmla="*/ 262 h 456"/>
              <a:gd name="T28" fmla="*/ 528 w 550"/>
              <a:gd name="T29" fmla="*/ 288 h 456"/>
              <a:gd name="T30" fmla="*/ 518 w 550"/>
              <a:gd name="T31" fmla="*/ 312 h 456"/>
              <a:gd name="T32" fmla="*/ 504 w 550"/>
              <a:gd name="T33" fmla="*/ 334 h 456"/>
              <a:gd name="T34" fmla="*/ 488 w 550"/>
              <a:gd name="T35" fmla="*/ 356 h 456"/>
              <a:gd name="T36" fmla="*/ 470 w 550"/>
              <a:gd name="T37" fmla="*/ 376 h 456"/>
              <a:gd name="T38" fmla="*/ 450 w 550"/>
              <a:gd name="T39" fmla="*/ 394 h 456"/>
              <a:gd name="T40" fmla="*/ 430 w 550"/>
              <a:gd name="T41" fmla="*/ 408 h 456"/>
              <a:gd name="T42" fmla="*/ 406 w 550"/>
              <a:gd name="T43" fmla="*/ 422 h 456"/>
              <a:gd name="T44" fmla="*/ 382 w 550"/>
              <a:gd name="T45" fmla="*/ 434 h 456"/>
              <a:gd name="T46" fmla="*/ 358 w 550"/>
              <a:gd name="T47" fmla="*/ 444 h 456"/>
              <a:gd name="T48" fmla="*/ 330 w 550"/>
              <a:gd name="T49" fmla="*/ 450 h 456"/>
              <a:gd name="T50" fmla="*/ 304 w 550"/>
              <a:gd name="T51" fmla="*/ 454 h 456"/>
              <a:gd name="T52" fmla="*/ 276 w 550"/>
              <a:gd name="T53" fmla="*/ 456 h 456"/>
              <a:gd name="T54" fmla="*/ 276 w 550"/>
              <a:gd name="T55" fmla="*/ 456 h 456"/>
              <a:gd name="T56" fmla="*/ 248 w 550"/>
              <a:gd name="T57" fmla="*/ 454 h 456"/>
              <a:gd name="T58" fmla="*/ 220 w 550"/>
              <a:gd name="T59" fmla="*/ 450 h 456"/>
              <a:gd name="T60" fmla="*/ 194 w 550"/>
              <a:gd name="T61" fmla="*/ 444 h 456"/>
              <a:gd name="T62" fmla="*/ 168 w 550"/>
              <a:gd name="T63" fmla="*/ 434 h 456"/>
              <a:gd name="T64" fmla="*/ 144 w 550"/>
              <a:gd name="T65" fmla="*/ 422 h 456"/>
              <a:gd name="T66" fmla="*/ 122 w 550"/>
              <a:gd name="T67" fmla="*/ 408 h 456"/>
              <a:gd name="T68" fmla="*/ 100 w 550"/>
              <a:gd name="T69" fmla="*/ 394 h 456"/>
              <a:gd name="T70" fmla="*/ 82 w 550"/>
              <a:gd name="T71" fmla="*/ 376 h 456"/>
              <a:gd name="T72" fmla="*/ 64 w 550"/>
              <a:gd name="T73" fmla="*/ 356 h 456"/>
              <a:gd name="T74" fmla="*/ 48 w 550"/>
              <a:gd name="T75" fmla="*/ 334 h 456"/>
              <a:gd name="T76" fmla="*/ 34 w 550"/>
              <a:gd name="T77" fmla="*/ 312 h 456"/>
              <a:gd name="T78" fmla="*/ 22 w 550"/>
              <a:gd name="T79" fmla="*/ 288 h 456"/>
              <a:gd name="T80" fmla="*/ 14 w 550"/>
              <a:gd name="T81" fmla="*/ 262 h 456"/>
              <a:gd name="T82" fmla="*/ 6 w 550"/>
              <a:gd name="T83" fmla="*/ 236 h 456"/>
              <a:gd name="T84" fmla="*/ 2 w 550"/>
              <a:gd name="T85" fmla="*/ 210 h 456"/>
              <a:gd name="T86" fmla="*/ 0 w 550"/>
              <a:gd name="T87" fmla="*/ 182 h 456"/>
              <a:gd name="T88" fmla="*/ 0 w 550"/>
              <a:gd name="T89" fmla="*/ 182 h 456"/>
              <a:gd name="T90" fmla="*/ 2 w 550"/>
              <a:gd name="T91" fmla="*/ 156 h 456"/>
              <a:gd name="T92" fmla="*/ 6 w 550"/>
              <a:gd name="T93" fmla="*/ 130 h 456"/>
              <a:gd name="T94" fmla="*/ 12 w 550"/>
              <a:gd name="T95" fmla="*/ 106 h 456"/>
              <a:gd name="T96" fmla="*/ 20 w 550"/>
              <a:gd name="T97" fmla="*/ 82 h 456"/>
              <a:gd name="T98" fmla="*/ 30 w 550"/>
              <a:gd name="T99" fmla="*/ 60 h 456"/>
              <a:gd name="T100" fmla="*/ 40 w 550"/>
              <a:gd name="T101" fmla="*/ 38 h 456"/>
              <a:gd name="T102" fmla="*/ 54 w 550"/>
              <a:gd name="T103" fmla="*/ 18 h 456"/>
              <a:gd name="T104" fmla="*/ 70 w 550"/>
              <a:gd name="T105" fmla="*/ 0 h 456"/>
              <a:gd name="T106" fmla="*/ 482 w 550"/>
              <a:gd name="T10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0" h="456">
                <a:moveTo>
                  <a:pt x="482" y="0"/>
                </a:moveTo>
                <a:lnTo>
                  <a:pt x="482" y="0"/>
                </a:lnTo>
                <a:lnTo>
                  <a:pt x="496" y="18"/>
                </a:lnTo>
                <a:lnTo>
                  <a:pt x="510" y="38"/>
                </a:lnTo>
                <a:lnTo>
                  <a:pt x="522" y="60"/>
                </a:lnTo>
                <a:lnTo>
                  <a:pt x="532" y="82"/>
                </a:lnTo>
                <a:lnTo>
                  <a:pt x="540" y="106"/>
                </a:lnTo>
                <a:lnTo>
                  <a:pt x="546" y="130"/>
                </a:lnTo>
                <a:lnTo>
                  <a:pt x="550" y="156"/>
                </a:lnTo>
                <a:lnTo>
                  <a:pt x="550" y="182"/>
                </a:lnTo>
                <a:lnTo>
                  <a:pt x="550" y="182"/>
                </a:lnTo>
                <a:lnTo>
                  <a:pt x="548" y="210"/>
                </a:lnTo>
                <a:lnTo>
                  <a:pt x="544" y="236"/>
                </a:lnTo>
                <a:lnTo>
                  <a:pt x="538" y="262"/>
                </a:lnTo>
                <a:lnTo>
                  <a:pt x="528" y="288"/>
                </a:lnTo>
                <a:lnTo>
                  <a:pt x="518" y="312"/>
                </a:lnTo>
                <a:lnTo>
                  <a:pt x="504" y="334"/>
                </a:lnTo>
                <a:lnTo>
                  <a:pt x="488" y="356"/>
                </a:lnTo>
                <a:lnTo>
                  <a:pt x="470" y="376"/>
                </a:lnTo>
                <a:lnTo>
                  <a:pt x="450" y="394"/>
                </a:lnTo>
                <a:lnTo>
                  <a:pt x="430" y="408"/>
                </a:lnTo>
                <a:lnTo>
                  <a:pt x="406" y="422"/>
                </a:lnTo>
                <a:lnTo>
                  <a:pt x="382" y="434"/>
                </a:lnTo>
                <a:lnTo>
                  <a:pt x="358" y="444"/>
                </a:lnTo>
                <a:lnTo>
                  <a:pt x="330" y="450"/>
                </a:lnTo>
                <a:lnTo>
                  <a:pt x="304" y="454"/>
                </a:lnTo>
                <a:lnTo>
                  <a:pt x="276" y="456"/>
                </a:lnTo>
                <a:lnTo>
                  <a:pt x="276" y="456"/>
                </a:lnTo>
                <a:lnTo>
                  <a:pt x="248" y="454"/>
                </a:lnTo>
                <a:lnTo>
                  <a:pt x="220" y="450"/>
                </a:lnTo>
                <a:lnTo>
                  <a:pt x="194" y="444"/>
                </a:lnTo>
                <a:lnTo>
                  <a:pt x="168" y="434"/>
                </a:lnTo>
                <a:lnTo>
                  <a:pt x="144" y="422"/>
                </a:lnTo>
                <a:lnTo>
                  <a:pt x="122" y="408"/>
                </a:lnTo>
                <a:lnTo>
                  <a:pt x="100" y="394"/>
                </a:lnTo>
                <a:lnTo>
                  <a:pt x="82" y="376"/>
                </a:lnTo>
                <a:lnTo>
                  <a:pt x="64" y="356"/>
                </a:lnTo>
                <a:lnTo>
                  <a:pt x="48" y="334"/>
                </a:lnTo>
                <a:lnTo>
                  <a:pt x="34" y="312"/>
                </a:lnTo>
                <a:lnTo>
                  <a:pt x="22" y="288"/>
                </a:lnTo>
                <a:lnTo>
                  <a:pt x="14" y="262"/>
                </a:lnTo>
                <a:lnTo>
                  <a:pt x="6" y="236"/>
                </a:lnTo>
                <a:lnTo>
                  <a:pt x="2" y="210"/>
                </a:lnTo>
                <a:lnTo>
                  <a:pt x="0" y="182"/>
                </a:lnTo>
                <a:lnTo>
                  <a:pt x="0" y="182"/>
                </a:lnTo>
                <a:lnTo>
                  <a:pt x="2" y="156"/>
                </a:lnTo>
                <a:lnTo>
                  <a:pt x="6" y="130"/>
                </a:lnTo>
                <a:lnTo>
                  <a:pt x="12" y="106"/>
                </a:lnTo>
                <a:lnTo>
                  <a:pt x="20" y="82"/>
                </a:lnTo>
                <a:lnTo>
                  <a:pt x="30" y="60"/>
                </a:lnTo>
                <a:lnTo>
                  <a:pt x="40" y="38"/>
                </a:lnTo>
                <a:lnTo>
                  <a:pt x="54" y="18"/>
                </a:lnTo>
                <a:lnTo>
                  <a:pt x="70" y="0"/>
                </a:lnTo>
                <a:lnTo>
                  <a:pt x="4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0458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完成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134" y="3548943"/>
            <a:ext cx="2121132" cy="678991"/>
            <a:chOff x="794684" y="3476935"/>
            <a:chExt cx="2121132" cy="678991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 bwMode="auto">
            <a:xfrm>
              <a:off x="10934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 Placeholder 2"/>
            <p:cNvSpPr txBox="1">
              <a:spLocks/>
            </p:cNvSpPr>
            <p:nvPr/>
          </p:nvSpPr>
          <p:spPr bwMode="auto">
            <a:xfrm>
              <a:off x="7946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11334" y="3548943"/>
            <a:ext cx="2121132" cy="678991"/>
            <a:chOff x="2627784" y="3476935"/>
            <a:chExt cx="2121132" cy="678991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29265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1534" y="3548943"/>
            <a:ext cx="2121132" cy="678991"/>
            <a:chOff x="4427984" y="3476935"/>
            <a:chExt cx="2121132" cy="678991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 bwMode="auto">
            <a:xfrm>
              <a:off x="47267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Text Placeholder 2"/>
            <p:cNvSpPr txBox="1">
              <a:spLocks/>
            </p:cNvSpPr>
            <p:nvPr/>
          </p:nvSpPr>
          <p:spPr bwMode="auto">
            <a:xfrm>
              <a:off x="44279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1734" y="3548943"/>
            <a:ext cx="2121132" cy="678991"/>
            <a:chOff x="6195284" y="3476935"/>
            <a:chExt cx="2121132" cy="678991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64940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Text Placeholder 2"/>
            <p:cNvSpPr txBox="1">
              <a:spLocks/>
            </p:cNvSpPr>
            <p:nvPr/>
          </p:nvSpPr>
          <p:spPr bwMode="auto">
            <a:xfrm>
              <a:off x="61952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65447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16013" y="2351633"/>
            <a:ext cx="830262" cy="831850"/>
            <a:chOff x="1005742" y="1959743"/>
            <a:chExt cx="1189994" cy="1189994"/>
          </a:xfrm>
        </p:grpSpPr>
        <p:sp>
          <p:nvSpPr>
            <p:cNvPr id="3" name="椭圆 2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1005742" y="1959743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571750" y="1800771"/>
            <a:ext cx="831850" cy="830262"/>
            <a:chOff x="3750551" y="1408378"/>
            <a:chExt cx="1111514" cy="1111514"/>
          </a:xfrm>
        </p:grpSpPr>
        <p:sp>
          <p:nvSpPr>
            <p:cNvPr id="6" name="椭圆 5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71750" y="2977108"/>
            <a:ext cx="831850" cy="830263"/>
            <a:chOff x="1005742" y="1959742"/>
            <a:chExt cx="1189994" cy="1189994"/>
          </a:xfrm>
        </p:grpSpPr>
        <p:sp>
          <p:nvSpPr>
            <p:cNvPr id="9" name="椭圆 8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19563" y="1197521"/>
            <a:ext cx="830262" cy="831850"/>
            <a:chOff x="1005742" y="1959742"/>
            <a:chExt cx="1189994" cy="1189994"/>
          </a:xfrm>
        </p:grpSpPr>
        <p:sp>
          <p:nvSpPr>
            <p:cNvPr id="12" name="椭圆 1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129088" y="3613696"/>
            <a:ext cx="831850" cy="830262"/>
            <a:chOff x="1005742" y="2208327"/>
            <a:chExt cx="1189994" cy="1189994"/>
          </a:xfrm>
        </p:grpSpPr>
        <p:sp>
          <p:nvSpPr>
            <p:cNvPr id="15" name="椭圆 14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19563" y="2405608"/>
            <a:ext cx="830262" cy="830263"/>
            <a:chOff x="1005742" y="1959742"/>
            <a:chExt cx="1189994" cy="1189994"/>
          </a:xfrm>
        </p:grpSpPr>
        <p:sp>
          <p:nvSpPr>
            <p:cNvPr id="18" name="椭圆 17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cxnSp>
        <p:nvCxnSpPr>
          <p:cNvPr id="20" name="直接连接符 19"/>
          <p:cNvCxnSpPr>
            <a:cxnSpLocks noChangeShapeType="1"/>
            <a:stCxn id="4" idx="7"/>
            <a:endCxn id="7" idx="2"/>
          </p:cNvCxnSpPr>
          <p:nvPr/>
        </p:nvCxnSpPr>
        <p:spPr bwMode="auto">
          <a:xfrm flipV="1">
            <a:off x="1824038" y="2216696"/>
            <a:ext cx="747712" cy="25717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1" name="直接连接符 20"/>
          <p:cNvCxnSpPr>
            <a:cxnSpLocks noChangeShapeType="1"/>
            <a:stCxn id="4" idx="5"/>
            <a:endCxn id="10" idx="2"/>
          </p:cNvCxnSpPr>
          <p:nvPr/>
        </p:nvCxnSpPr>
        <p:spPr bwMode="auto">
          <a:xfrm>
            <a:off x="1824038" y="3061246"/>
            <a:ext cx="747712" cy="3302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2" name="直接连接符 21"/>
          <p:cNvCxnSpPr>
            <a:cxnSpLocks noChangeShapeType="1"/>
            <a:stCxn id="10" idx="5"/>
            <a:endCxn id="16" idx="2"/>
          </p:cNvCxnSpPr>
          <p:nvPr/>
        </p:nvCxnSpPr>
        <p:spPr bwMode="auto">
          <a:xfrm>
            <a:off x="3281363" y="3685133"/>
            <a:ext cx="847725" cy="3429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3" name="直接连接符 22"/>
          <p:cNvCxnSpPr>
            <a:cxnSpLocks noChangeShapeType="1"/>
            <a:stCxn id="7" idx="7"/>
            <a:endCxn id="13" idx="2"/>
          </p:cNvCxnSpPr>
          <p:nvPr/>
        </p:nvCxnSpPr>
        <p:spPr bwMode="auto">
          <a:xfrm flipV="1">
            <a:off x="3281363" y="1613446"/>
            <a:ext cx="838200" cy="309562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4" name="直接连接符 23"/>
          <p:cNvCxnSpPr>
            <a:cxnSpLocks noChangeShapeType="1"/>
            <a:stCxn id="7" idx="6"/>
            <a:endCxn id="19" idx="1"/>
          </p:cNvCxnSpPr>
          <p:nvPr/>
        </p:nvCxnSpPr>
        <p:spPr bwMode="auto">
          <a:xfrm>
            <a:off x="3403600" y="2216696"/>
            <a:ext cx="836613" cy="31115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5" name="直接连接符 24"/>
          <p:cNvCxnSpPr>
            <a:cxnSpLocks noChangeShapeType="1"/>
            <a:stCxn id="10" idx="6"/>
            <a:endCxn id="19" idx="3"/>
          </p:cNvCxnSpPr>
          <p:nvPr/>
        </p:nvCxnSpPr>
        <p:spPr bwMode="auto">
          <a:xfrm flipV="1">
            <a:off x="3403600" y="3115221"/>
            <a:ext cx="836613" cy="27622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284788" y="1447403"/>
            <a:ext cx="274359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84788" y="2626191"/>
            <a:ext cx="27435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284788" y="3805783"/>
            <a:ext cx="26715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84537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36329" y="1419225"/>
            <a:ext cx="5780087" cy="1220788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8441" y="1790700"/>
            <a:ext cx="1452563" cy="477838"/>
            <a:chOff x="1677848" y="1867118"/>
            <a:chExt cx="1453992" cy="477352"/>
          </a:xfrm>
        </p:grpSpPr>
        <p:sp>
          <p:nvSpPr>
            <p:cNvPr id="4" name="圆角矩形 3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35"/>
            <p:cNvSpPr>
              <a:spLocks noChangeArrowheads="1"/>
            </p:cNvSpPr>
            <p:nvPr/>
          </p:nvSpPr>
          <p:spPr bwMode="auto">
            <a:xfrm>
              <a:off x="2164746" y="1921128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32500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139954" y="1697038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271716" y="1697038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31566" y="3000375"/>
            <a:ext cx="5780088" cy="1219200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135191" y="3276600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266954" y="3276600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653679" y="3370263"/>
            <a:ext cx="1454150" cy="477837"/>
            <a:chOff x="1673457" y="3447102"/>
            <a:chExt cx="1453992" cy="477352"/>
          </a:xfrm>
        </p:grpSpPr>
        <p:sp>
          <p:nvSpPr>
            <p:cNvPr id="22" name="圆角矩形 21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78"/>
            <p:cNvSpPr>
              <a:spLocks noChangeArrowheads="1"/>
            </p:cNvSpPr>
            <p:nvPr/>
          </p:nvSpPr>
          <p:spPr bwMode="auto">
            <a:xfrm>
              <a:off x="2106095" y="3501111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12340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Group 71"/>
          <p:cNvGrpSpPr>
            <a:grpSpLocks noChangeAspect="1"/>
          </p:cNvGrpSpPr>
          <p:nvPr/>
        </p:nvGrpSpPr>
        <p:grpSpPr>
          <a:xfrm>
            <a:off x="3352255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3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4" name="Group 72"/>
          <p:cNvGrpSpPr>
            <a:grpSpLocks noChangeAspect="1"/>
          </p:cNvGrpSpPr>
          <p:nvPr/>
        </p:nvGrpSpPr>
        <p:grpSpPr>
          <a:xfrm>
            <a:off x="3700231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1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Group 73"/>
          <p:cNvGrpSpPr>
            <a:grpSpLocks noChangeAspect="1"/>
          </p:cNvGrpSpPr>
          <p:nvPr/>
        </p:nvGrpSpPr>
        <p:grpSpPr>
          <a:xfrm>
            <a:off x="4048207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Group 74"/>
          <p:cNvGrpSpPr>
            <a:grpSpLocks noChangeAspect="1"/>
          </p:cNvGrpSpPr>
          <p:nvPr/>
        </p:nvGrpSpPr>
        <p:grpSpPr>
          <a:xfrm>
            <a:off x="4744157" y="1735000"/>
            <a:ext cx="227780" cy="594000"/>
            <a:chOff x="2323306" y="2203133"/>
            <a:chExt cx="979488" cy="25542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6" name="Group 169"/>
          <p:cNvGrpSpPr>
            <a:grpSpLocks noChangeAspect="1"/>
          </p:cNvGrpSpPr>
          <p:nvPr/>
        </p:nvGrpSpPr>
        <p:grpSpPr>
          <a:xfrm>
            <a:off x="3326318" y="3336033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Group 170"/>
          <p:cNvGrpSpPr>
            <a:grpSpLocks noChangeAspect="1"/>
          </p:cNvGrpSpPr>
          <p:nvPr/>
        </p:nvGrpSpPr>
        <p:grpSpPr>
          <a:xfrm>
            <a:off x="3674434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7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8" name="Group 171"/>
          <p:cNvGrpSpPr>
            <a:grpSpLocks noChangeAspect="1"/>
          </p:cNvGrpSpPr>
          <p:nvPr/>
        </p:nvGrpSpPr>
        <p:grpSpPr>
          <a:xfrm>
            <a:off x="4022550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5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9" name="Group 172"/>
          <p:cNvGrpSpPr>
            <a:grpSpLocks noChangeAspect="1"/>
          </p:cNvGrpSpPr>
          <p:nvPr/>
        </p:nvGrpSpPr>
        <p:grpSpPr>
          <a:xfrm>
            <a:off x="4370666" y="3333270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" name="Group 173"/>
          <p:cNvGrpSpPr>
            <a:grpSpLocks noChangeAspect="1"/>
          </p:cNvGrpSpPr>
          <p:nvPr/>
        </p:nvGrpSpPr>
        <p:grpSpPr>
          <a:xfrm>
            <a:off x="4718781" y="3337338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1" name="Group 74"/>
          <p:cNvGrpSpPr>
            <a:grpSpLocks noChangeAspect="1"/>
          </p:cNvGrpSpPr>
          <p:nvPr/>
        </p:nvGrpSpPr>
        <p:grpSpPr>
          <a:xfrm>
            <a:off x="4396183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62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07467" y="1419622"/>
            <a:ext cx="1219944" cy="1219944"/>
            <a:chOff x="755576" y="1419622"/>
            <a:chExt cx="1219944" cy="1219944"/>
          </a:xfrm>
        </p:grpSpPr>
        <p:sp>
          <p:nvSpPr>
            <p:cNvPr id="7" name="Oval 25"/>
            <p:cNvSpPr/>
            <p:nvPr/>
          </p:nvSpPr>
          <p:spPr>
            <a:xfrm>
              <a:off x="755576" y="1419622"/>
              <a:ext cx="1219944" cy="121994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67" name="Group 71"/>
            <p:cNvGrpSpPr>
              <a:grpSpLocks noChangeAspect="1"/>
            </p:cNvGrpSpPr>
            <p:nvPr/>
          </p:nvGrpSpPr>
          <p:grpSpPr>
            <a:xfrm>
              <a:off x="1205157" y="1600664"/>
              <a:ext cx="328962" cy="857860"/>
              <a:chOff x="2323306" y="2203133"/>
              <a:chExt cx="979488" cy="2554287"/>
            </a:xfrm>
            <a:solidFill>
              <a:schemeClr val="bg1"/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807541" y="2999580"/>
            <a:ext cx="1219200" cy="1219200"/>
            <a:chOff x="755650" y="4219575"/>
            <a:chExt cx="1219200" cy="1219200"/>
          </a:xfrm>
        </p:grpSpPr>
        <p:sp>
          <p:nvSpPr>
            <p:cNvPr id="72" name="Oval 25"/>
            <p:cNvSpPr/>
            <p:nvPr/>
          </p:nvSpPr>
          <p:spPr bwMode="auto">
            <a:xfrm>
              <a:off x="755650" y="4219575"/>
              <a:ext cx="1219200" cy="12192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74" name="Group 169"/>
            <p:cNvGrpSpPr>
              <a:grpSpLocks noChangeAspect="1"/>
            </p:cNvGrpSpPr>
            <p:nvPr/>
          </p:nvGrpSpPr>
          <p:grpSpPr>
            <a:xfrm>
              <a:off x="1163370" y="4369183"/>
              <a:ext cx="403760" cy="919984"/>
              <a:chOff x="3672681" y="1899920"/>
              <a:chExt cx="1293813" cy="2947988"/>
            </a:xfrm>
            <a:solidFill>
              <a:schemeClr val="bg1"/>
            </a:solidFill>
          </p:grpSpPr>
          <p:sp>
            <p:nvSpPr>
              <p:cNvPr id="7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5129646" y="18057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29646" y="3416682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46689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9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2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 animBg="1"/>
      <p:bldP spid="20" grpId="0"/>
      <p:bldP spid="133" grpId="0"/>
      <p:bldP spid="1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82172"/>
            <a:ext cx="9144000" cy="4107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MH_Other_1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4018360" y="1342123"/>
            <a:ext cx="2975372" cy="2833688"/>
          </a:xfrm>
          <a:custGeom>
            <a:avLst/>
            <a:gdLst>
              <a:gd name="connsiteX0" fmla="*/ 3084612 w 5288045"/>
              <a:gd name="connsiteY0" fmla="*/ 2171133 h 5037048"/>
              <a:gd name="connsiteX1" fmla="*/ 3068519 w 5288045"/>
              <a:gd name="connsiteY1" fmla="*/ 2178885 h 5037048"/>
              <a:gd name="connsiteX2" fmla="*/ 2627115 w 5288045"/>
              <a:gd name="connsiteY2" fmla="*/ 2268000 h 5037048"/>
              <a:gd name="connsiteX3" fmla="*/ 2289898 w 5288045"/>
              <a:gd name="connsiteY3" fmla="*/ 2217018 h 5037048"/>
              <a:gd name="connsiteX4" fmla="*/ 2209451 w 5288045"/>
              <a:gd name="connsiteY4" fmla="*/ 2187574 h 5037048"/>
              <a:gd name="connsiteX5" fmla="*/ 2217018 w 5288045"/>
              <a:gd name="connsiteY5" fmla="*/ 2208247 h 5037048"/>
              <a:gd name="connsiteX6" fmla="*/ 2268000 w 5288045"/>
              <a:gd name="connsiteY6" fmla="*/ 2545464 h 5037048"/>
              <a:gd name="connsiteX7" fmla="*/ 2244961 w 5288045"/>
              <a:gd name="connsiteY7" fmla="*/ 2774005 h 5037048"/>
              <a:gd name="connsiteX8" fmla="*/ 2223083 w 5288045"/>
              <a:gd name="connsiteY8" fmla="*/ 2844485 h 5037048"/>
              <a:gd name="connsiteX9" fmla="*/ 2289898 w 5288045"/>
              <a:gd name="connsiteY9" fmla="*/ 2820031 h 5037048"/>
              <a:gd name="connsiteX10" fmla="*/ 2627115 w 5288045"/>
              <a:gd name="connsiteY10" fmla="*/ 2769048 h 5037048"/>
              <a:gd name="connsiteX11" fmla="*/ 3068519 w 5288045"/>
              <a:gd name="connsiteY11" fmla="*/ 2858163 h 5037048"/>
              <a:gd name="connsiteX12" fmla="*/ 3069330 w 5288045"/>
              <a:gd name="connsiteY12" fmla="*/ 2858554 h 5037048"/>
              <a:gd name="connsiteX13" fmla="*/ 3043084 w 5288045"/>
              <a:gd name="connsiteY13" fmla="*/ 2774005 h 5037048"/>
              <a:gd name="connsiteX14" fmla="*/ 3020045 w 5288045"/>
              <a:gd name="connsiteY14" fmla="*/ 2545464 h 5037048"/>
              <a:gd name="connsiteX15" fmla="*/ 3071028 w 5288045"/>
              <a:gd name="connsiteY15" fmla="*/ 2208247 h 5037048"/>
              <a:gd name="connsiteX16" fmla="*/ 2627115 w 5288045"/>
              <a:gd name="connsiteY16" fmla="*/ 0 h 5037048"/>
              <a:gd name="connsiteX17" fmla="*/ 3761115 w 5288045"/>
              <a:gd name="connsiteY17" fmla="*/ 1134000 h 5037048"/>
              <a:gd name="connsiteX18" fmla="*/ 3710133 w 5288045"/>
              <a:gd name="connsiteY18" fmla="*/ 1471217 h 5037048"/>
              <a:gd name="connsiteX19" fmla="*/ 3696549 w 5288045"/>
              <a:gd name="connsiteY19" fmla="*/ 1508332 h 5037048"/>
              <a:gd name="connsiteX20" fmla="*/ 3712641 w 5288045"/>
              <a:gd name="connsiteY20" fmla="*/ 1500580 h 5037048"/>
              <a:gd name="connsiteX21" fmla="*/ 4154045 w 5288045"/>
              <a:gd name="connsiteY21" fmla="*/ 1411464 h 5037048"/>
              <a:gd name="connsiteX22" fmla="*/ 5288045 w 5288045"/>
              <a:gd name="connsiteY22" fmla="*/ 2545464 h 5037048"/>
              <a:gd name="connsiteX23" fmla="*/ 4154045 w 5288045"/>
              <a:gd name="connsiteY23" fmla="*/ 3679464 h 5037048"/>
              <a:gd name="connsiteX24" fmla="*/ 3712641 w 5288045"/>
              <a:gd name="connsiteY24" fmla="*/ 3590349 h 5037048"/>
              <a:gd name="connsiteX25" fmla="*/ 3711831 w 5288045"/>
              <a:gd name="connsiteY25" fmla="*/ 3589959 h 5037048"/>
              <a:gd name="connsiteX26" fmla="*/ 3738076 w 5288045"/>
              <a:gd name="connsiteY26" fmla="*/ 3674508 h 5037048"/>
              <a:gd name="connsiteX27" fmla="*/ 3761115 w 5288045"/>
              <a:gd name="connsiteY27" fmla="*/ 3903048 h 5037048"/>
              <a:gd name="connsiteX28" fmla="*/ 2627115 w 5288045"/>
              <a:gd name="connsiteY28" fmla="*/ 5037048 h 5037048"/>
              <a:gd name="connsiteX29" fmla="*/ 1493115 w 5288045"/>
              <a:gd name="connsiteY29" fmla="*/ 3903048 h 5037048"/>
              <a:gd name="connsiteX30" fmla="*/ 1516154 w 5288045"/>
              <a:gd name="connsiteY30" fmla="*/ 3674508 h 5037048"/>
              <a:gd name="connsiteX31" fmla="*/ 1538033 w 5288045"/>
              <a:gd name="connsiteY31" fmla="*/ 3604027 h 5037048"/>
              <a:gd name="connsiteX32" fmla="*/ 1471217 w 5288045"/>
              <a:gd name="connsiteY32" fmla="*/ 3628482 h 5037048"/>
              <a:gd name="connsiteX33" fmla="*/ 1134000 w 5288045"/>
              <a:gd name="connsiteY33" fmla="*/ 3679464 h 5037048"/>
              <a:gd name="connsiteX34" fmla="*/ 0 w 5288045"/>
              <a:gd name="connsiteY34" fmla="*/ 2545464 h 5037048"/>
              <a:gd name="connsiteX35" fmla="*/ 1134000 w 5288045"/>
              <a:gd name="connsiteY35" fmla="*/ 1411464 h 5037048"/>
              <a:gd name="connsiteX36" fmla="*/ 1471217 w 5288045"/>
              <a:gd name="connsiteY36" fmla="*/ 1462447 h 5037048"/>
              <a:gd name="connsiteX37" fmla="*/ 1551664 w 5288045"/>
              <a:gd name="connsiteY37" fmla="*/ 1491891 h 5037048"/>
              <a:gd name="connsiteX38" fmla="*/ 1544098 w 5288045"/>
              <a:gd name="connsiteY38" fmla="*/ 1471217 h 5037048"/>
              <a:gd name="connsiteX39" fmla="*/ 1493115 w 5288045"/>
              <a:gd name="connsiteY39" fmla="*/ 1134000 h 5037048"/>
              <a:gd name="connsiteX40" fmla="*/ 2627115 w 5288045"/>
              <a:gd name="connsiteY40" fmla="*/ 0 h 5037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88045" h="5037048">
                <a:moveTo>
                  <a:pt x="3084612" y="2171133"/>
                </a:moveTo>
                <a:lnTo>
                  <a:pt x="3068519" y="2178885"/>
                </a:lnTo>
                <a:cubicBezTo>
                  <a:pt x="2932849" y="2236268"/>
                  <a:pt x="2783688" y="2268000"/>
                  <a:pt x="2627115" y="2268000"/>
                </a:cubicBezTo>
                <a:cubicBezTo>
                  <a:pt x="2509686" y="2268000"/>
                  <a:pt x="2396425" y="2250151"/>
                  <a:pt x="2289898" y="2217018"/>
                </a:cubicBezTo>
                <a:lnTo>
                  <a:pt x="2209451" y="2187574"/>
                </a:lnTo>
                <a:lnTo>
                  <a:pt x="2217018" y="2208247"/>
                </a:lnTo>
                <a:cubicBezTo>
                  <a:pt x="2250151" y="2314774"/>
                  <a:pt x="2268000" y="2428035"/>
                  <a:pt x="2268000" y="2545464"/>
                </a:cubicBezTo>
                <a:cubicBezTo>
                  <a:pt x="2268000" y="2623751"/>
                  <a:pt x="2260067" y="2700184"/>
                  <a:pt x="2244961" y="2774005"/>
                </a:cubicBezTo>
                <a:lnTo>
                  <a:pt x="2223083" y="2844485"/>
                </a:lnTo>
                <a:lnTo>
                  <a:pt x="2289898" y="2820031"/>
                </a:lnTo>
                <a:cubicBezTo>
                  <a:pt x="2396425" y="2786897"/>
                  <a:pt x="2509686" y="2769048"/>
                  <a:pt x="2627115" y="2769048"/>
                </a:cubicBezTo>
                <a:cubicBezTo>
                  <a:pt x="2783688" y="2769048"/>
                  <a:pt x="2932849" y="2800780"/>
                  <a:pt x="3068519" y="2858163"/>
                </a:cubicBezTo>
                <a:lnTo>
                  <a:pt x="3069330" y="2858554"/>
                </a:lnTo>
                <a:lnTo>
                  <a:pt x="3043084" y="2774005"/>
                </a:lnTo>
                <a:cubicBezTo>
                  <a:pt x="3027978" y="2700184"/>
                  <a:pt x="3020045" y="2623751"/>
                  <a:pt x="3020045" y="2545464"/>
                </a:cubicBezTo>
                <a:cubicBezTo>
                  <a:pt x="3020045" y="2428035"/>
                  <a:pt x="3037894" y="2314774"/>
                  <a:pt x="3071028" y="2208247"/>
                </a:cubicBezTo>
                <a:close/>
                <a:moveTo>
                  <a:pt x="2627115" y="0"/>
                </a:moveTo>
                <a:cubicBezTo>
                  <a:pt x="3253406" y="0"/>
                  <a:pt x="3761115" y="507709"/>
                  <a:pt x="3761115" y="1134000"/>
                </a:cubicBezTo>
                <a:cubicBezTo>
                  <a:pt x="3761115" y="1251430"/>
                  <a:pt x="3743266" y="1364690"/>
                  <a:pt x="3710133" y="1471217"/>
                </a:cubicBezTo>
                <a:lnTo>
                  <a:pt x="3696549" y="1508332"/>
                </a:lnTo>
                <a:lnTo>
                  <a:pt x="3712641" y="1500580"/>
                </a:lnTo>
                <a:cubicBezTo>
                  <a:pt x="3848311" y="1443196"/>
                  <a:pt x="3997473" y="1411464"/>
                  <a:pt x="4154045" y="1411464"/>
                </a:cubicBezTo>
                <a:cubicBezTo>
                  <a:pt x="4780336" y="1411464"/>
                  <a:pt x="5288045" y="1919173"/>
                  <a:pt x="5288045" y="2545464"/>
                </a:cubicBezTo>
                <a:cubicBezTo>
                  <a:pt x="5288045" y="3171755"/>
                  <a:pt x="4780336" y="3679464"/>
                  <a:pt x="4154045" y="3679464"/>
                </a:cubicBezTo>
                <a:cubicBezTo>
                  <a:pt x="3997473" y="3679464"/>
                  <a:pt x="3848311" y="3647732"/>
                  <a:pt x="3712641" y="3590349"/>
                </a:cubicBezTo>
                <a:lnTo>
                  <a:pt x="3711831" y="3589959"/>
                </a:lnTo>
                <a:lnTo>
                  <a:pt x="3738076" y="3674508"/>
                </a:lnTo>
                <a:cubicBezTo>
                  <a:pt x="3753182" y="3748328"/>
                  <a:pt x="3761115" y="3824762"/>
                  <a:pt x="3761115" y="3903048"/>
                </a:cubicBezTo>
                <a:cubicBezTo>
                  <a:pt x="3761115" y="4529339"/>
                  <a:pt x="3253406" y="5037048"/>
                  <a:pt x="2627115" y="5037048"/>
                </a:cubicBezTo>
                <a:cubicBezTo>
                  <a:pt x="2000824" y="5037048"/>
                  <a:pt x="1493115" y="4529339"/>
                  <a:pt x="1493115" y="3903048"/>
                </a:cubicBezTo>
                <a:cubicBezTo>
                  <a:pt x="1493115" y="3824762"/>
                  <a:pt x="1501048" y="3748328"/>
                  <a:pt x="1516154" y="3674508"/>
                </a:cubicBezTo>
                <a:lnTo>
                  <a:pt x="1538033" y="3604027"/>
                </a:lnTo>
                <a:lnTo>
                  <a:pt x="1471217" y="3628482"/>
                </a:lnTo>
                <a:cubicBezTo>
                  <a:pt x="1364691" y="3661615"/>
                  <a:pt x="1251430" y="3679464"/>
                  <a:pt x="1134000" y="3679464"/>
                </a:cubicBezTo>
                <a:cubicBezTo>
                  <a:pt x="507709" y="3679464"/>
                  <a:pt x="0" y="3171755"/>
                  <a:pt x="0" y="2545464"/>
                </a:cubicBezTo>
                <a:cubicBezTo>
                  <a:pt x="0" y="1919173"/>
                  <a:pt x="507709" y="1411464"/>
                  <a:pt x="1134000" y="1411464"/>
                </a:cubicBezTo>
                <a:cubicBezTo>
                  <a:pt x="1251430" y="1411464"/>
                  <a:pt x="1364691" y="1429313"/>
                  <a:pt x="1471217" y="1462447"/>
                </a:cubicBezTo>
                <a:lnTo>
                  <a:pt x="1551664" y="1491891"/>
                </a:lnTo>
                <a:lnTo>
                  <a:pt x="1544098" y="1471217"/>
                </a:lnTo>
                <a:cubicBezTo>
                  <a:pt x="1510964" y="1364690"/>
                  <a:pt x="1493115" y="1251430"/>
                  <a:pt x="1493115" y="1134000"/>
                </a:cubicBezTo>
                <a:cubicBezTo>
                  <a:pt x="1493115" y="507709"/>
                  <a:pt x="2000824" y="0"/>
                  <a:pt x="2627115" y="0"/>
                </a:cubicBezTo>
                <a:close/>
              </a:path>
            </a:pathLst>
          </a:custGeom>
          <a:noFill/>
          <a:ln w="19050" cap="flat" cmpd="sng" algn="ctr">
            <a:solidFill>
              <a:srgbClr val="EB870F">
                <a:lumMod val="75000"/>
              </a:srgbClr>
            </a:solidFill>
            <a:prstDash val="dash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13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220766" y="2338676"/>
            <a:ext cx="871538" cy="870347"/>
            <a:chOff x="3306366" y="2287876"/>
            <a:chExt cx="871538" cy="870347"/>
          </a:xfrm>
        </p:grpSpPr>
        <p:sp>
          <p:nvSpPr>
            <p:cNvPr id="20" name="MH_Other_10"/>
            <p:cNvSpPr>
              <a:spLocks noChangeAspect="1"/>
            </p:cNvSpPr>
            <p:nvPr>
              <p:custDataLst>
                <p:tags r:id="rId34"/>
              </p:custDataLst>
            </p:nvPr>
          </p:nvSpPr>
          <p:spPr>
            <a:xfrm>
              <a:off x="3306366" y="2287876"/>
              <a:ext cx="871538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1" name="MH_Other_11"/>
            <p:cNvSpPr/>
            <p:nvPr>
              <p:custDataLst>
                <p:tags r:id="rId35"/>
              </p:custDataLst>
            </p:nvPr>
          </p:nvSpPr>
          <p:spPr>
            <a:xfrm>
              <a:off x="3348038" y="2328358"/>
              <a:ext cx="788194" cy="78938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2" name="MH_Other_12"/>
            <p:cNvSpPr/>
            <p:nvPr>
              <p:custDataLst>
                <p:tags r:id="rId36"/>
              </p:custDataLst>
            </p:nvPr>
          </p:nvSpPr>
          <p:spPr>
            <a:xfrm flipV="1">
              <a:off x="3350419" y="2329718"/>
              <a:ext cx="78819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3" name="MH_Other_13"/>
            <p:cNvSpPr txBox="1"/>
            <p:nvPr>
              <p:custDataLst>
                <p:tags r:id="rId37"/>
              </p:custDataLst>
            </p:nvPr>
          </p:nvSpPr>
          <p:spPr>
            <a:xfrm>
              <a:off x="3419254" y="246369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rmAutofit lnSpcReduction="10000"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3038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02</a:t>
              </a:r>
              <a:endParaRPr lang="zh-CN" altLang="en-US" sz="1575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4" name="MH_Other_14"/>
            <p:cNvSpPr/>
            <p:nvPr>
              <p:custDataLst>
                <p:tags r:id="rId38"/>
              </p:custDataLst>
            </p:nvPr>
          </p:nvSpPr>
          <p:spPr>
            <a:xfrm flipV="1">
              <a:off x="3351610" y="2329719"/>
              <a:ext cx="752475" cy="339328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9" name="MH_SubTitle_2"/>
          <p:cNvSpPr txBox="1"/>
          <p:nvPr>
            <p:custDataLst>
              <p:tags r:id="rId2"/>
            </p:custDataLst>
          </p:nvPr>
        </p:nvSpPr>
        <p:spPr>
          <a:xfrm>
            <a:off x="2557463" y="1467139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第一部分</a:t>
            </a:r>
            <a:endParaRPr lang="en-US" altLang="zh-CN" sz="1400" kern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单击添加文字内容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MH_SubTitle_3"/>
          <p:cNvSpPr txBox="1"/>
          <p:nvPr>
            <p:custDataLst>
              <p:tags r:id="rId3"/>
            </p:custDataLst>
          </p:nvPr>
        </p:nvSpPr>
        <p:spPr>
          <a:xfrm>
            <a:off x="2557463" y="3487630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defPPr>
              <a:defRPr lang="zh-CN"/>
            </a:defPPr>
            <a:lvl1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ker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第二部分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  <a:p>
            <a:pPr lvl="0">
              <a:defRPr/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单击添加文字内容</a:t>
            </a:r>
          </a:p>
        </p:txBody>
      </p:sp>
      <p:sp>
        <p:nvSpPr>
          <p:cNvPr id="31" name="MH_SubTitle_4"/>
          <p:cNvSpPr txBox="1"/>
          <p:nvPr>
            <p:custDataLst>
              <p:tags r:id="rId4"/>
            </p:custDataLst>
          </p:nvPr>
        </p:nvSpPr>
        <p:spPr>
          <a:xfrm>
            <a:off x="6811567" y="3487630"/>
            <a:ext cx="1621631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等线" panose="02010600030101010101" pitchFamily="2" charset="-122"/>
              </a:rPr>
              <a:t>第三部分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  <a:ea typeface="等线" panose="02010600030101010101" pitchFamily="2" charset="-122"/>
            </a:endParaRP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等线" panose="02010600030101010101" pitchFamily="2" charset="-122"/>
              </a:rPr>
              <a:t>单击添加文字内容</a:t>
            </a:r>
          </a:p>
        </p:txBody>
      </p:sp>
      <p:sp>
        <p:nvSpPr>
          <p:cNvPr id="32" name="MH_SubTitle_1"/>
          <p:cNvSpPr txBox="1"/>
          <p:nvPr>
            <p:custDataLst>
              <p:tags r:id="rId5"/>
            </p:custDataLst>
          </p:nvPr>
        </p:nvSpPr>
        <p:spPr>
          <a:xfrm>
            <a:off x="6811567" y="1467139"/>
            <a:ext cx="1621631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等线" panose="02010600030101010101" pitchFamily="2" charset="-122"/>
              </a:rPr>
              <a:t>第四部分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  <a:ea typeface="等线" panose="02010600030101010101" pitchFamily="2" charset="-122"/>
            </a:endParaRP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等线" panose="02010600030101010101" pitchFamily="2" charset="-122"/>
              </a:rPr>
              <a:t>单击添加文字内容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395789" y="1488570"/>
            <a:ext cx="308372" cy="307181"/>
            <a:chOff x="3481389" y="1437770"/>
            <a:chExt cx="308372" cy="307181"/>
          </a:xfrm>
        </p:grpSpPr>
        <p:sp>
          <p:nvSpPr>
            <p:cNvPr id="33" name="MH_Other_19"/>
            <p:cNvSpPr/>
            <p:nvPr>
              <p:custDataLst>
                <p:tags r:id="rId31"/>
              </p:custDataLst>
            </p:nvPr>
          </p:nvSpPr>
          <p:spPr>
            <a:xfrm rot="2700000">
              <a:off x="3481984" y="1437175"/>
              <a:ext cx="307181" cy="308372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MH_Other_1"/>
            <p:cNvSpPr>
              <a:spLocks noChangeAspect="1" noEditPoints="1"/>
            </p:cNvSpPr>
            <p:nvPr>
              <p:custDataLst>
                <p:tags r:id="rId32"/>
              </p:custDataLst>
            </p:nvPr>
          </p:nvSpPr>
          <p:spPr bwMode="auto">
            <a:xfrm>
              <a:off x="3576637" y="1519923"/>
              <a:ext cx="119063" cy="141685"/>
            </a:xfrm>
            <a:custGeom>
              <a:avLst/>
              <a:gdLst>
                <a:gd name="T0" fmla="*/ 2147483646 w 59"/>
                <a:gd name="T1" fmla="*/ 2147483646 h 70"/>
                <a:gd name="T2" fmla="*/ 2147483646 w 59"/>
                <a:gd name="T3" fmla="*/ 2147483646 h 70"/>
                <a:gd name="T4" fmla="*/ 2147483646 w 59"/>
                <a:gd name="T5" fmla="*/ 2147483646 h 70"/>
                <a:gd name="T6" fmla="*/ 2147483646 w 59"/>
                <a:gd name="T7" fmla="*/ 2147483646 h 70"/>
                <a:gd name="T8" fmla="*/ 2147483646 w 59"/>
                <a:gd name="T9" fmla="*/ 2147483646 h 70"/>
                <a:gd name="T10" fmla="*/ 2147483646 w 59"/>
                <a:gd name="T11" fmla="*/ 2147483646 h 70"/>
                <a:gd name="T12" fmla="*/ 2147483646 w 59"/>
                <a:gd name="T13" fmla="*/ 2147483646 h 70"/>
                <a:gd name="T14" fmla="*/ 2147483646 w 59"/>
                <a:gd name="T15" fmla="*/ 2147483646 h 70"/>
                <a:gd name="T16" fmla="*/ 2147483646 w 59"/>
                <a:gd name="T17" fmla="*/ 2147483646 h 70"/>
                <a:gd name="T18" fmla="*/ 2147483646 w 59"/>
                <a:gd name="T19" fmla="*/ 2147483646 h 70"/>
                <a:gd name="T20" fmla="*/ 2147483646 w 59"/>
                <a:gd name="T21" fmla="*/ 2147483646 h 70"/>
                <a:gd name="T22" fmla="*/ 2147483646 w 59"/>
                <a:gd name="T23" fmla="*/ 2147483646 h 70"/>
                <a:gd name="T24" fmla="*/ 2147483646 w 59"/>
                <a:gd name="T25" fmla="*/ 2147483646 h 70"/>
                <a:gd name="T26" fmla="*/ 2147483646 w 59"/>
                <a:gd name="T27" fmla="*/ 2147483646 h 70"/>
                <a:gd name="T28" fmla="*/ 2147483646 w 59"/>
                <a:gd name="T29" fmla="*/ 2147483646 h 70"/>
                <a:gd name="T30" fmla="*/ 2147483646 w 59"/>
                <a:gd name="T31" fmla="*/ 2147483646 h 70"/>
                <a:gd name="T32" fmla="*/ 2147483646 w 59"/>
                <a:gd name="T33" fmla="*/ 2147483646 h 70"/>
                <a:gd name="T34" fmla="*/ 0 w 59"/>
                <a:gd name="T35" fmla="*/ 2147483646 h 70"/>
                <a:gd name="T36" fmla="*/ 2147483646 w 59"/>
                <a:gd name="T37" fmla="*/ 2147483646 h 70"/>
                <a:gd name="T38" fmla="*/ 2147483646 w 59"/>
                <a:gd name="T39" fmla="*/ 2147483646 h 70"/>
                <a:gd name="T40" fmla="*/ 2147483646 w 59"/>
                <a:gd name="T41" fmla="*/ 2147483646 h 70"/>
                <a:gd name="T42" fmla="*/ 2147483646 w 59"/>
                <a:gd name="T43" fmla="*/ 2147483646 h 70"/>
                <a:gd name="T44" fmla="*/ 2147483646 w 59"/>
                <a:gd name="T45" fmla="*/ 2147483646 h 70"/>
                <a:gd name="T46" fmla="*/ 2147483646 w 59"/>
                <a:gd name="T47" fmla="*/ 2147483646 h 70"/>
                <a:gd name="T48" fmla="*/ 2147483646 w 59"/>
                <a:gd name="T49" fmla="*/ 2147483646 h 70"/>
                <a:gd name="T50" fmla="*/ 2147483646 w 59"/>
                <a:gd name="T51" fmla="*/ 2147483646 h 70"/>
                <a:gd name="T52" fmla="*/ 2147483646 w 59"/>
                <a:gd name="T53" fmla="*/ 2147483646 h 70"/>
                <a:gd name="T54" fmla="*/ 2147483646 w 59"/>
                <a:gd name="T55" fmla="*/ 2147483646 h 70"/>
                <a:gd name="T56" fmla="*/ 2147483646 w 59"/>
                <a:gd name="T57" fmla="*/ 2147483646 h 70"/>
                <a:gd name="T58" fmla="*/ 2147483646 w 59"/>
                <a:gd name="T59" fmla="*/ 2147483646 h 70"/>
                <a:gd name="T60" fmla="*/ 2147483646 w 59"/>
                <a:gd name="T61" fmla="*/ 2147483646 h 70"/>
                <a:gd name="T62" fmla="*/ 2147483646 w 59"/>
                <a:gd name="T63" fmla="*/ 2147483646 h 70"/>
                <a:gd name="T64" fmla="*/ 2147483646 w 59"/>
                <a:gd name="T65" fmla="*/ 2147483646 h 70"/>
                <a:gd name="T66" fmla="*/ 2147483646 w 59"/>
                <a:gd name="T67" fmla="*/ 2147483646 h 70"/>
                <a:gd name="T68" fmla="*/ 2147483646 w 59"/>
                <a:gd name="T69" fmla="*/ 2147483646 h 70"/>
                <a:gd name="T70" fmla="*/ 2147483646 w 59"/>
                <a:gd name="T71" fmla="*/ 2147483646 h 70"/>
                <a:gd name="T72" fmla="*/ 2147483646 w 59"/>
                <a:gd name="T73" fmla="*/ 2147483646 h 70"/>
                <a:gd name="T74" fmla="*/ 2147483646 w 59"/>
                <a:gd name="T75" fmla="*/ 2147483646 h 70"/>
                <a:gd name="T76" fmla="*/ 2147483646 w 59"/>
                <a:gd name="T77" fmla="*/ 2147483646 h 70"/>
                <a:gd name="T78" fmla="*/ 2147483646 w 59"/>
                <a:gd name="T79" fmla="*/ 2147483646 h 70"/>
                <a:gd name="T80" fmla="*/ 2147483646 w 59"/>
                <a:gd name="T81" fmla="*/ 2147483646 h 70"/>
                <a:gd name="T82" fmla="*/ 2147483646 w 59"/>
                <a:gd name="T83" fmla="*/ 2147483646 h 70"/>
                <a:gd name="T84" fmla="*/ 2147483646 w 59"/>
                <a:gd name="T85" fmla="*/ 2147483646 h 70"/>
                <a:gd name="T86" fmla="*/ 2147483646 w 59"/>
                <a:gd name="T87" fmla="*/ 2147483646 h 70"/>
                <a:gd name="T88" fmla="*/ 2147483646 w 59"/>
                <a:gd name="T89" fmla="*/ 2147483646 h 70"/>
                <a:gd name="T90" fmla="*/ 2147483646 w 59"/>
                <a:gd name="T91" fmla="*/ 2147483646 h 70"/>
                <a:gd name="T92" fmla="*/ 2147483646 w 59"/>
                <a:gd name="T93" fmla="*/ 2147483646 h 70"/>
                <a:gd name="T94" fmla="*/ 2147483646 w 59"/>
                <a:gd name="T95" fmla="*/ 2147483646 h 70"/>
                <a:gd name="T96" fmla="*/ 2147483646 w 59"/>
                <a:gd name="T97" fmla="*/ 2147483646 h 70"/>
                <a:gd name="T98" fmla="*/ 2147483646 w 59"/>
                <a:gd name="T99" fmla="*/ 2147483646 h 70"/>
                <a:gd name="T100" fmla="*/ 2147483646 w 59"/>
                <a:gd name="T101" fmla="*/ 2147483646 h 70"/>
                <a:gd name="T102" fmla="*/ 2147483646 w 59"/>
                <a:gd name="T103" fmla="*/ 2147483646 h 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" h="70">
                  <a:moveTo>
                    <a:pt x="21" y="25"/>
                  </a:moveTo>
                  <a:cubicBezTo>
                    <a:pt x="22" y="31"/>
                    <a:pt x="24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6" y="37"/>
                    <a:pt x="38" y="31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2"/>
                    <a:pt x="39" y="20"/>
                    <a:pt x="38" y="18"/>
                  </a:cubicBezTo>
                  <a:cubicBezTo>
                    <a:pt x="37" y="18"/>
                    <a:pt x="30" y="21"/>
                    <a:pt x="21" y="17"/>
                  </a:cubicBezTo>
                  <a:cubicBezTo>
                    <a:pt x="20" y="20"/>
                    <a:pt x="20" y="22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9" y="45"/>
                  </a:moveTo>
                  <a:cubicBezTo>
                    <a:pt x="28" y="47"/>
                    <a:pt x="28" y="47"/>
                    <a:pt x="28" y="4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3" y="55"/>
                    <a:pt x="20" y="48"/>
                    <a:pt x="19" y="42"/>
                  </a:cubicBezTo>
                  <a:cubicBezTo>
                    <a:pt x="13" y="43"/>
                    <a:pt x="8" y="46"/>
                    <a:pt x="3" y="49"/>
                  </a:cubicBezTo>
                  <a:cubicBezTo>
                    <a:pt x="0" y="54"/>
                    <a:pt x="0" y="60"/>
                    <a:pt x="0" y="65"/>
                  </a:cubicBezTo>
                  <a:cubicBezTo>
                    <a:pt x="21" y="70"/>
                    <a:pt x="40" y="70"/>
                    <a:pt x="59" y="65"/>
                  </a:cubicBezTo>
                  <a:cubicBezTo>
                    <a:pt x="59" y="60"/>
                    <a:pt x="59" y="54"/>
                    <a:pt x="56" y="49"/>
                  </a:cubicBezTo>
                  <a:cubicBezTo>
                    <a:pt x="51" y="46"/>
                    <a:pt x="46" y="43"/>
                    <a:pt x="40" y="42"/>
                  </a:cubicBezTo>
                  <a:cubicBezTo>
                    <a:pt x="39" y="47"/>
                    <a:pt x="37" y="54"/>
                    <a:pt x="34" y="5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5"/>
                    <a:pt x="29" y="45"/>
                    <a:pt x="29" y="4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1"/>
                    <a:pt x="45" y="22"/>
                    <a:pt x="45" y="23"/>
                  </a:cubicBezTo>
                  <a:cubicBezTo>
                    <a:pt x="45" y="25"/>
                    <a:pt x="45" y="27"/>
                    <a:pt x="45" y="28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0" y="36"/>
                    <a:pt x="38" y="40"/>
                    <a:pt x="31" y="41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3" y="41"/>
                    <a:pt x="20" y="36"/>
                    <a:pt x="18" y="30"/>
                  </a:cubicBezTo>
                  <a:cubicBezTo>
                    <a:pt x="17" y="30"/>
                    <a:pt x="15" y="29"/>
                    <a:pt x="15" y="28"/>
                  </a:cubicBezTo>
                  <a:cubicBezTo>
                    <a:pt x="15" y="28"/>
                    <a:pt x="14" y="25"/>
                    <a:pt x="14" y="24"/>
                  </a:cubicBezTo>
                  <a:cubicBezTo>
                    <a:pt x="14" y="22"/>
                    <a:pt x="14" y="21"/>
                    <a:pt x="15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24" y="0"/>
                    <a:pt x="40" y="3"/>
                    <a:pt x="43" y="9"/>
                  </a:cubicBezTo>
                  <a:cubicBezTo>
                    <a:pt x="44" y="11"/>
                    <a:pt x="44" y="14"/>
                    <a:pt x="44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MH_Other_3"/>
            <p:cNvSpPr>
              <a:spLocks noChangeAspect="1"/>
            </p:cNvSpPr>
            <p:nvPr>
              <p:custDataLst>
                <p:tags r:id="rId33"/>
              </p:custDataLst>
            </p:nvPr>
          </p:nvSpPr>
          <p:spPr bwMode="auto">
            <a:xfrm rot="2700000">
              <a:off x="3494485" y="1449677"/>
              <a:ext cx="283369" cy="283369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308805" y="1461888"/>
            <a:ext cx="307887" cy="334270"/>
            <a:chOff x="5394405" y="1411088"/>
            <a:chExt cx="307887" cy="334270"/>
          </a:xfrm>
        </p:grpSpPr>
        <p:sp>
          <p:nvSpPr>
            <p:cNvPr id="37" name="MH_Other_4"/>
            <p:cNvSpPr/>
            <p:nvPr>
              <p:custDataLst>
                <p:tags r:id="rId27"/>
              </p:custDataLst>
            </p:nvPr>
          </p:nvSpPr>
          <p:spPr>
            <a:xfrm rot="2700000">
              <a:off x="5394405" y="1437470"/>
              <a:ext cx="307888" cy="307887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8" name="MH_Other_5"/>
            <p:cNvSpPr/>
            <p:nvPr>
              <p:custDataLst>
                <p:tags r:id="rId28"/>
              </p:custDataLst>
            </p:nvPr>
          </p:nvSpPr>
          <p:spPr>
            <a:xfrm rot="2700000">
              <a:off x="5455725" y="1411088"/>
              <a:ext cx="184750" cy="184749"/>
            </a:xfrm>
            <a:custGeom>
              <a:avLst/>
              <a:gdLst>
                <a:gd name="connsiteX0" fmla="*/ 0 w 328443"/>
                <a:gd name="connsiteY0" fmla="*/ 0 h 328443"/>
                <a:gd name="connsiteX1" fmla="*/ 328443 w 328443"/>
                <a:gd name="connsiteY1" fmla="*/ 0 h 328443"/>
                <a:gd name="connsiteX2" fmla="*/ 0 w 328443"/>
                <a:gd name="connsiteY2" fmla="*/ 328443 h 328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443" h="328443">
                  <a:moveTo>
                    <a:pt x="0" y="0"/>
                  </a:moveTo>
                  <a:lnTo>
                    <a:pt x="328443" y="0"/>
                  </a:lnTo>
                  <a:lnTo>
                    <a:pt x="0" y="328443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69000">
                  <a:srgbClr val="C30000">
                    <a:alpha val="0"/>
                  </a:srgb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9" name="MH_Other_6"/>
            <p:cNvSpPr>
              <a:spLocks noChangeAspect="1"/>
            </p:cNvSpPr>
            <p:nvPr>
              <p:custDataLst>
                <p:tags r:id="rId29"/>
              </p:custDataLst>
            </p:nvPr>
          </p:nvSpPr>
          <p:spPr>
            <a:xfrm rot="2700000">
              <a:off x="5406598" y="1449662"/>
              <a:ext cx="283500" cy="283500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0" name="MH_Other_7"/>
            <p:cNvSpPr>
              <a:spLocks noChangeAspect="1" noEditPoints="1"/>
            </p:cNvSpPr>
            <p:nvPr>
              <p:custDataLst>
                <p:tags r:id="rId30"/>
              </p:custDataLst>
            </p:nvPr>
          </p:nvSpPr>
          <p:spPr bwMode="auto">
            <a:xfrm>
              <a:off x="5483636" y="1520537"/>
              <a:ext cx="129425" cy="141750"/>
            </a:xfrm>
            <a:custGeom>
              <a:avLst/>
              <a:gdLst>
                <a:gd name="T0" fmla="*/ 36 w 71"/>
                <a:gd name="T1" fmla="*/ 26 h 78"/>
                <a:gd name="T2" fmla="*/ 43 w 71"/>
                <a:gd name="T3" fmla="*/ 53 h 78"/>
                <a:gd name="T4" fmla="*/ 36 w 71"/>
                <a:gd name="T5" fmla="*/ 71 h 78"/>
                <a:gd name="T6" fmla="*/ 45 w 71"/>
                <a:gd name="T7" fmla="*/ 70 h 78"/>
                <a:gd name="T8" fmla="*/ 50 w 71"/>
                <a:gd name="T9" fmla="*/ 73 h 78"/>
                <a:gd name="T10" fmla="*/ 41 w 71"/>
                <a:gd name="T11" fmla="*/ 78 h 78"/>
                <a:gd name="T12" fmla="*/ 32 w 71"/>
                <a:gd name="T13" fmla="*/ 74 h 78"/>
                <a:gd name="T14" fmla="*/ 31 w 71"/>
                <a:gd name="T15" fmla="*/ 72 h 78"/>
                <a:gd name="T16" fmla="*/ 22 w 71"/>
                <a:gd name="T17" fmla="*/ 53 h 78"/>
                <a:gd name="T18" fmla="*/ 31 w 71"/>
                <a:gd name="T19" fmla="*/ 26 h 78"/>
                <a:gd name="T20" fmla="*/ 36 w 71"/>
                <a:gd name="T21" fmla="*/ 22 h 78"/>
                <a:gd name="T22" fmla="*/ 43 w 71"/>
                <a:gd name="T23" fmla="*/ 13 h 78"/>
                <a:gd name="T24" fmla="*/ 36 w 71"/>
                <a:gd name="T25" fmla="*/ 15 h 78"/>
                <a:gd name="T26" fmla="*/ 43 w 71"/>
                <a:gd name="T27" fmla="*/ 2 h 78"/>
                <a:gd name="T28" fmla="*/ 45 w 71"/>
                <a:gd name="T29" fmla="*/ 8 h 78"/>
                <a:gd name="T30" fmla="*/ 43 w 71"/>
                <a:gd name="T31" fmla="*/ 2 h 78"/>
                <a:gd name="T32" fmla="*/ 60 w 71"/>
                <a:gd name="T33" fmla="*/ 28 h 78"/>
                <a:gd name="T34" fmla="*/ 66 w 71"/>
                <a:gd name="T35" fmla="*/ 26 h 78"/>
                <a:gd name="T36" fmla="*/ 66 w 71"/>
                <a:gd name="T37" fmla="*/ 15 h 78"/>
                <a:gd name="T38" fmla="*/ 69 w 71"/>
                <a:gd name="T39" fmla="*/ 21 h 78"/>
                <a:gd name="T40" fmla="*/ 66 w 71"/>
                <a:gd name="T41" fmla="*/ 15 h 78"/>
                <a:gd name="T42" fmla="*/ 48 w 71"/>
                <a:gd name="T43" fmla="*/ 23 h 78"/>
                <a:gd name="T44" fmla="*/ 55 w 71"/>
                <a:gd name="T45" fmla="*/ 21 h 78"/>
                <a:gd name="T46" fmla="*/ 58 w 71"/>
                <a:gd name="T47" fmla="*/ 1 h 78"/>
                <a:gd name="T48" fmla="*/ 61 w 71"/>
                <a:gd name="T49" fmla="*/ 7 h 78"/>
                <a:gd name="T50" fmla="*/ 58 w 71"/>
                <a:gd name="T51" fmla="*/ 1 h 78"/>
                <a:gd name="T52" fmla="*/ 59 w 71"/>
                <a:gd name="T53" fmla="*/ 12 h 78"/>
                <a:gd name="T54" fmla="*/ 52 w 71"/>
                <a:gd name="T55" fmla="*/ 14 h 78"/>
                <a:gd name="T56" fmla="*/ 2 w 71"/>
                <a:gd name="T57" fmla="*/ 27 h 78"/>
                <a:gd name="T58" fmla="*/ 4 w 71"/>
                <a:gd name="T59" fmla="*/ 34 h 78"/>
                <a:gd name="T60" fmla="*/ 2 w 71"/>
                <a:gd name="T61" fmla="*/ 27 h 78"/>
                <a:gd name="T62" fmla="*/ 12 w 71"/>
                <a:gd name="T63" fmla="*/ 5 h 78"/>
                <a:gd name="T64" fmla="*/ 18 w 71"/>
                <a:gd name="T65" fmla="*/ 5 h 78"/>
                <a:gd name="T66" fmla="*/ 10 w 71"/>
                <a:gd name="T67" fmla="*/ 9 h 78"/>
                <a:gd name="T68" fmla="*/ 13 w 71"/>
                <a:gd name="T69" fmla="*/ 16 h 78"/>
                <a:gd name="T70" fmla="*/ 10 w 71"/>
                <a:gd name="T71" fmla="*/ 9 h 78"/>
                <a:gd name="T72" fmla="*/ 4 w 71"/>
                <a:gd name="T73" fmla="*/ 23 h 78"/>
                <a:gd name="T74" fmla="*/ 10 w 71"/>
                <a:gd name="T75" fmla="*/ 20 h 78"/>
                <a:gd name="T76" fmla="*/ 20 w 71"/>
                <a:gd name="T77" fmla="*/ 18 h 78"/>
                <a:gd name="T78" fmla="*/ 22 w 71"/>
                <a:gd name="T79" fmla="*/ 25 h 78"/>
                <a:gd name="T80" fmla="*/ 20 w 71"/>
                <a:gd name="T81" fmla="*/ 18 h 78"/>
                <a:gd name="T82" fmla="*/ 33 w 71"/>
                <a:gd name="T83" fmla="*/ 2 h 78"/>
                <a:gd name="T84" fmla="*/ 26 w 71"/>
                <a:gd name="T85" fmla="*/ 5 h 78"/>
                <a:gd name="T86" fmla="*/ 24 w 71"/>
                <a:gd name="T87" fmla="*/ 9 h 78"/>
                <a:gd name="T88" fmla="*/ 27 w 71"/>
                <a:gd name="T89" fmla="*/ 16 h 78"/>
                <a:gd name="T90" fmla="*/ 24 w 71"/>
                <a:gd name="T91" fmla="*/ 9 h 78"/>
                <a:gd name="T92" fmla="*/ 16 w 71"/>
                <a:gd name="T93" fmla="*/ 46 h 78"/>
                <a:gd name="T94" fmla="*/ 9 w 71"/>
                <a:gd name="T95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" h="78">
                  <a:moveTo>
                    <a:pt x="36" y="22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52" y="27"/>
                    <a:pt x="64" y="38"/>
                    <a:pt x="66" y="53"/>
                  </a:cubicBezTo>
                  <a:cubicBezTo>
                    <a:pt x="57" y="49"/>
                    <a:pt x="50" y="50"/>
                    <a:pt x="43" y="53"/>
                  </a:cubicBezTo>
                  <a:cubicBezTo>
                    <a:pt x="41" y="51"/>
                    <a:pt x="39" y="50"/>
                    <a:pt x="36" y="50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8" y="72"/>
                    <a:pt x="39" y="72"/>
                    <a:pt x="41" y="72"/>
                  </a:cubicBezTo>
                  <a:cubicBezTo>
                    <a:pt x="43" y="72"/>
                    <a:pt x="44" y="71"/>
                    <a:pt x="45" y="70"/>
                  </a:cubicBezTo>
                  <a:cubicBezTo>
                    <a:pt x="46" y="70"/>
                    <a:pt x="46" y="70"/>
                    <a:pt x="46" y="69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4"/>
                    <a:pt x="49" y="74"/>
                  </a:cubicBezTo>
                  <a:cubicBezTo>
                    <a:pt x="47" y="76"/>
                    <a:pt x="44" y="77"/>
                    <a:pt x="41" y="78"/>
                  </a:cubicBezTo>
                  <a:cubicBezTo>
                    <a:pt x="38" y="78"/>
                    <a:pt x="35" y="77"/>
                    <a:pt x="33" y="75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28" y="50"/>
                    <a:pt x="25" y="51"/>
                    <a:pt x="22" y="53"/>
                  </a:cubicBezTo>
                  <a:cubicBezTo>
                    <a:pt x="15" y="49"/>
                    <a:pt x="8" y="49"/>
                    <a:pt x="2" y="53"/>
                  </a:cubicBezTo>
                  <a:cubicBezTo>
                    <a:pt x="3" y="38"/>
                    <a:pt x="16" y="27"/>
                    <a:pt x="31" y="26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6" y="22"/>
                    <a:pt x="36" y="22"/>
                    <a:pt x="36" y="22"/>
                  </a:cubicBezTo>
                  <a:close/>
                  <a:moveTo>
                    <a:pt x="38" y="11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8" y="11"/>
                    <a:pt x="38" y="11"/>
                    <a:pt x="38" y="11"/>
                  </a:cubicBezTo>
                  <a:close/>
                  <a:moveTo>
                    <a:pt x="43" y="2"/>
                  </a:moveTo>
                  <a:cubicBezTo>
                    <a:pt x="47" y="4"/>
                    <a:pt x="47" y="4"/>
                    <a:pt x="47" y="4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2"/>
                    <a:pt x="43" y="2"/>
                    <a:pt x="43" y="2"/>
                  </a:cubicBezTo>
                  <a:close/>
                  <a:moveTo>
                    <a:pt x="62" y="24"/>
                  </a:moveTo>
                  <a:cubicBezTo>
                    <a:pt x="60" y="28"/>
                    <a:pt x="60" y="28"/>
                    <a:pt x="60" y="28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2" y="24"/>
                    <a:pt x="62" y="24"/>
                    <a:pt x="62" y="24"/>
                  </a:cubicBezTo>
                  <a:close/>
                  <a:moveTo>
                    <a:pt x="66" y="15"/>
                  </a:moveTo>
                  <a:cubicBezTo>
                    <a:pt x="71" y="17"/>
                    <a:pt x="71" y="17"/>
                    <a:pt x="71" y="17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6" y="15"/>
                    <a:pt x="66" y="15"/>
                    <a:pt x="66" y="15"/>
                  </a:cubicBezTo>
                  <a:close/>
                  <a:moveTo>
                    <a:pt x="50" y="18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0" y="18"/>
                    <a:pt x="50" y="18"/>
                    <a:pt x="50" y="18"/>
                  </a:cubicBezTo>
                  <a:close/>
                  <a:moveTo>
                    <a:pt x="58" y="1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8" y="1"/>
                    <a:pt x="58" y="1"/>
                    <a:pt x="58" y="1"/>
                  </a:cubicBezTo>
                  <a:close/>
                  <a:moveTo>
                    <a:pt x="54" y="9"/>
                  </a:move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4" y="9"/>
                    <a:pt x="54" y="9"/>
                    <a:pt x="54" y="9"/>
                  </a:cubicBezTo>
                  <a:close/>
                  <a:moveTo>
                    <a:pt x="2" y="27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" y="27"/>
                    <a:pt x="2" y="27"/>
                    <a:pt x="2" y="27"/>
                  </a:cubicBezTo>
                  <a:close/>
                  <a:moveTo>
                    <a:pt x="13" y="3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3" y="3"/>
                    <a:pt x="13" y="3"/>
                    <a:pt x="13" y="3"/>
                  </a:cubicBezTo>
                  <a:close/>
                  <a:moveTo>
                    <a:pt x="10" y="9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9"/>
                    <a:pt x="10" y="9"/>
                    <a:pt x="10" y="9"/>
                  </a:cubicBezTo>
                  <a:close/>
                  <a:moveTo>
                    <a:pt x="6" y="18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18"/>
                    <a:pt x="6" y="18"/>
                    <a:pt x="6" y="18"/>
                  </a:cubicBezTo>
                  <a:close/>
                  <a:moveTo>
                    <a:pt x="20" y="18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0" y="18"/>
                    <a:pt x="20" y="18"/>
                    <a:pt x="20" y="18"/>
                  </a:cubicBezTo>
                  <a:close/>
                  <a:moveTo>
                    <a:pt x="29" y="0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9" y="0"/>
                    <a:pt x="29" y="0"/>
                    <a:pt x="29" y="0"/>
                  </a:cubicBezTo>
                  <a:close/>
                  <a:moveTo>
                    <a:pt x="24" y="9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9"/>
                    <a:pt x="24" y="9"/>
                    <a:pt x="24" y="9"/>
                  </a:cubicBezTo>
                  <a:close/>
                  <a:moveTo>
                    <a:pt x="9" y="45"/>
                  </a:moveTo>
                  <a:cubicBezTo>
                    <a:pt x="11" y="45"/>
                    <a:pt x="14" y="46"/>
                    <a:pt x="16" y="46"/>
                  </a:cubicBezTo>
                  <a:cubicBezTo>
                    <a:pt x="20" y="40"/>
                    <a:pt x="24" y="35"/>
                    <a:pt x="27" y="29"/>
                  </a:cubicBezTo>
                  <a:cubicBezTo>
                    <a:pt x="18" y="33"/>
                    <a:pt x="12" y="39"/>
                    <a:pt x="9" y="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96178" y="3668312"/>
            <a:ext cx="307887" cy="307888"/>
            <a:chOff x="3481778" y="3617512"/>
            <a:chExt cx="307887" cy="307888"/>
          </a:xfrm>
        </p:grpSpPr>
        <p:sp>
          <p:nvSpPr>
            <p:cNvPr id="41" name="MH_Other_8"/>
            <p:cNvSpPr/>
            <p:nvPr>
              <p:custDataLst>
                <p:tags r:id="rId24"/>
              </p:custDataLst>
            </p:nvPr>
          </p:nvSpPr>
          <p:spPr>
            <a:xfrm rot="2700000">
              <a:off x="3481778" y="3617512"/>
              <a:ext cx="307888" cy="307887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3" name="MH_Other_10"/>
            <p:cNvSpPr>
              <a:spLocks noChangeAspect="1"/>
            </p:cNvSpPr>
            <p:nvPr>
              <p:custDataLst>
                <p:tags r:id="rId25"/>
              </p:custDataLst>
            </p:nvPr>
          </p:nvSpPr>
          <p:spPr>
            <a:xfrm rot="2700000">
              <a:off x="3493970" y="3629705"/>
              <a:ext cx="283500" cy="283500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4" name="MH_Other_11"/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auto">
            <a:xfrm>
              <a:off x="3542780" y="3700580"/>
              <a:ext cx="185882" cy="141750"/>
            </a:xfrm>
            <a:custGeom>
              <a:avLst/>
              <a:gdLst>
                <a:gd name="T0" fmla="*/ 7 w 139"/>
                <a:gd name="T1" fmla="*/ 99 h 106"/>
                <a:gd name="T2" fmla="*/ 14 w 139"/>
                <a:gd name="T3" fmla="*/ 99 h 106"/>
                <a:gd name="T4" fmla="*/ 14 w 139"/>
                <a:gd name="T5" fmla="*/ 59 h 106"/>
                <a:gd name="T6" fmla="*/ 21 w 139"/>
                <a:gd name="T7" fmla="*/ 56 h 106"/>
                <a:gd name="T8" fmla="*/ 21 w 139"/>
                <a:gd name="T9" fmla="*/ 99 h 106"/>
                <a:gd name="T10" fmla="*/ 26 w 139"/>
                <a:gd name="T11" fmla="*/ 99 h 106"/>
                <a:gd name="T12" fmla="*/ 26 w 139"/>
                <a:gd name="T13" fmla="*/ 54 h 106"/>
                <a:gd name="T14" fmla="*/ 33 w 139"/>
                <a:gd name="T15" fmla="*/ 52 h 106"/>
                <a:gd name="T16" fmla="*/ 33 w 139"/>
                <a:gd name="T17" fmla="*/ 99 h 106"/>
                <a:gd name="T18" fmla="*/ 40 w 139"/>
                <a:gd name="T19" fmla="*/ 99 h 106"/>
                <a:gd name="T20" fmla="*/ 40 w 139"/>
                <a:gd name="T21" fmla="*/ 49 h 106"/>
                <a:gd name="T22" fmla="*/ 40 w 139"/>
                <a:gd name="T23" fmla="*/ 49 h 106"/>
                <a:gd name="T24" fmla="*/ 47 w 139"/>
                <a:gd name="T25" fmla="*/ 56 h 106"/>
                <a:gd name="T26" fmla="*/ 47 w 139"/>
                <a:gd name="T27" fmla="*/ 99 h 106"/>
                <a:gd name="T28" fmla="*/ 52 w 139"/>
                <a:gd name="T29" fmla="*/ 99 h 106"/>
                <a:gd name="T30" fmla="*/ 52 w 139"/>
                <a:gd name="T31" fmla="*/ 61 h 106"/>
                <a:gd name="T32" fmla="*/ 59 w 139"/>
                <a:gd name="T33" fmla="*/ 59 h 106"/>
                <a:gd name="T34" fmla="*/ 59 w 139"/>
                <a:gd name="T35" fmla="*/ 99 h 106"/>
                <a:gd name="T36" fmla="*/ 64 w 139"/>
                <a:gd name="T37" fmla="*/ 99 h 106"/>
                <a:gd name="T38" fmla="*/ 64 w 139"/>
                <a:gd name="T39" fmla="*/ 56 h 106"/>
                <a:gd name="T40" fmla="*/ 71 w 139"/>
                <a:gd name="T41" fmla="*/ 52 h 106"/>
                <a:gd name="T42" fmla="*/ 71 w 139"/>
                <a:gd name="T43" fmla="*/ 99 h 106"/>
                <a:gd name="T44" fmla="*/ 76 w 139"/>
                <a:gd name="T45" fmla="*/ 99 h 106"/>
                <a:gd name="T46" fmla="*/ 76 w 139"/>
                <a:gd name="T47" fmla="*/ 49 h 106"/>
                <a:gd name="T48" fmla="*/ 83 w 139"/>
                <a:gd name="T49" fmla="*/ 45 h 106"/>
                <a:gd name="T50" fmla="*/ 83 w 139"/>
                <a:gd name="T51" fmla="*/ 99 h 106"/>
                <a:gd name="T52" fmla="*/ 90 w 139"/>
                <a:gd name="T53" fmla="*/ 99 h 106"/>
                <a:gd name="T54" fmla="*/ 90 w 139"/>
                <a:gd name="T55" fmla="*/ 42 h 106"/>
                <a:gd name="T56" fmla="*/ 97 w 139"/>
                <a:gd name="T57" fmla="*/ 40 h 106"/>
                <a:gd name="T58" fmla="*/ 97 w 139"/>
                <a:gd name="T59" fmla="*/ 99 h 106"/>
                <a:gd name="T60" fmla="*/ 102 w 139"/>
                <a:gd name="T61" fmla="*/ 99 h 106"/>
                <a:gd name="T62" fmla="*/ 102 w 139"/>
                <a:gd name="T63" fmla="*/ 38 h 106"/>
                <a:gd name="T64" fmla="*/ 109 w 139"/>
                <a:gd name="T65" fmla="*/ 33 h 106"/>
                <a:gd name="T66" fmla="*/ 109 w 139"/>
                <a:gd name="T67" fmla="*/ 99 h 106"/>
                <a:gd name="T68" fmla="*/ 135 w 139"/>
                <a:gd name="T69" fmla="*/ 99 h 106"/>
                <a:gd name="T70" fmla="*/ 135 w 139"/>
                <a:gd name="T71" fmla="*/ 106 h 106"/>
                <a:gd name="T72" fmla="*/ 7 w 139"/>
                <a:gd name="T73" fmla="*/ 106 h 106"/>
                <a:gd name="T74" fmla="*/ 0 w 139"/>
                <a:gd name="T75" fmla="*/ 106 h 106"/>
                <a:gd name="T76" fmla="*/ 0 w 139"/>
                <a:gd name="T77" fmla="*/ 99 h 106"/>
                <a:gd name="T78" fmla="*/ 0 w 139"/>
                <a:gd name="T79" fmla="*/ 2 h 106"/>
                <a:gd name="T80" fmla="*/ 7 w 139"/>
                <a:gd name="T81" fmla="*/ 2 h 106"/>
                <a:gd name="T82" fmla="*/ 7 w 139"/>
                <a:gd name="T83" fmla="*/ 40 h 106"/>
                <a:gd name="T84" fmla="*/ 42 w 139"/>
                <a:gd name="T85" fmla="*/ 26 h 106"/>
                <a:gd name="T86" fmla="*/ 45 w 139"/>
                <a:gd name="T87" fmla="*/ 23 h 106"/>
                <a:gd name="T88" fmla="*/ 50 w 139"/>
                <a:gd name="T89" fmla="*/ 28 h 106"/>
                <a:gd name="T90" fmla="*/ 54 w 139"/>
                <a:gd name="T91" fmla="*/ 38 h 106"/>
                <a:gd name="T92" fmla="*/ 109 w 139"/>
                <a:gd name="T93" fmla="*/ 12 h 106"/>
                <a:gd name="T94" fmla="*/ 102 w 139"/>
                <a:gd name="T95" fmla="*/ 0 h 106"/>
                <a:gd name="T96" fmla="*/ 121 w 139"/>
                <a:gd name="T97" fmla="*/ 0 h 106"/>
                <a:gd name="T98" fmla="*/ 139 w 139"/>
                <a:gd name="T99" fmla="*/ 2 h 106"/>
                <a:gd name="T100" fmla="*/ 130 w 139"/>
                <a:gd name="T101" fmla="*/ 16 h 106"/>
                <a:gd name="T102" fmla="*/ 121 w 139"/>
                <a:gd name="T103" fmla="*/ 33 h 106"/>
                <a:gd name="T104" fmla="*/ 113 w 139"/>
                <a:gd name="T105" fmla="*/ 21 h 106"/>
                <a:gd name="T106" fmla="*/ 57 w 139"/>
                <a:gd name="T107" fmla="*/ 49 h 106"/>
                <a:gd name="T108" fmla="*/ 52 w 139"/>
                <a:gd name="T109" fmla="*/ 52 h 106"/>
                <a:gd name="T110" fmla="*/ 47 w 139"/>
                <a:gd name="T111" fmla="*/ 47 h 106"/>
                <a:gd name="T112" fmla="*/ 42 w 139"/>
                <a:gd name="T113" fmla="*/ 38 h 106"/>
                <a:gd name="T114" fmla="*/ 7 w 139"/>
                <a:gd name="T115" fmla="*/ 54 h 106"/>
                <a:gd name="T116" fmla="*/ 7 w 139"/>
                <a:gd name="T1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" h="106">
                  <a:moveTo>
                    <a:pt x="7" y="99"/>
                  </a:moveTo>
                  <a:lnTo>
                    <a:pt x="14" y="99"/>
                  </a:lnTo>
                  <a:lnTo>
                    <a:pt x="14" y="59"/>
                  </a:lnTo>
                  <a:lnTo>
                    <a:pt x="21" y="56"/>
                  </a:lnTo>
                  <a:lnTo>
                    <a:pt x="21" y="99"/>
                  </a:lnTo>
                  <a:lnTo>
                    <a:pt x="26" y="99"/>
                  </a:lnTo>
                  <a:lnTo>
                    <a:pt x="26" y="54"/>
                  </a:lnTo>
                  <a:lnTo>
                    <a:pt x="33" y="52"/>
                  </a:lnTo>
                  <a:lnTo>
                    <a:pt x="33" y="99"/>
                  </a:lnTo>
                  <a:lnTo>
                    <a:pt x="40" y="99"/>
                  </a:lnTo>
                  <a:lnTo>
                    <a:pt x="40" y="49"/>
                  </a:lnTo>
                  <a:lnTo>
                    <a:pt x="40" y="49"/>
                  </a:lnTo>
                  <a:lnTo>
                    <a:pt x="47" y="56"/>
                  </a:lnTo>
                  <a:lnTo>
                    <a:pt x="47" y="99"/>
                  </a:lnTo>
                  <a:lnTo>
                    <a:pt x="52" y="99"/>
                  </a:lnTo>
                  <a:lnTo>
                    <a:pt x="52" y="61"/>
                  </a:lnTo>
                  <a:lnTo>
                    <a:pt x="59" y="59"/>
                  </a:lnTo>
                  <a:lnTo>
                    <a:pt x="59" y="99"/>
                  </a:lnTo>
                  <a:lnTo>
                    <a:pt x="64" y="99"/>
                  </a:lnTo>
                  <a:lnTo>
                    <a:pt x="64" y="56"/>
                  </a:lnTo>
                  <a:lnTo>
                    <a:pt x="71" y="52"/>
                  </a:lnTo>
                  <a:lnTo>
                    <a:pt x="71" y="99"/>
                  </a:lnTo>
                  <a:lnTo>
                    <a:pt x="76" y="99"/>
                  </a:lnTo>
                  <a:lnTo>
                    <a:pt x="76" y="49"/>
                  </a:lnTo>
                  <a:lnTo>
                    <a:pt x="83" y="45"/>
                  </a:lnTo>
                  <a:lnTo>
                    <a:pt x="83" y="99"/>
                  </a:lnTo>
                  <a:lnTo>
                    <a:pt x="90" y="99"/>
                  </a:lnTo>
                  <a:lnTo>
                    <a:pt x="90" y="42"/>
                  </a:lnTo>
                  <a:lnTo>
                    <a:pt x="97" y="40"/>
                  </a:lnTo>
                  <a:lnTo>
                    <a:pt x="97" y="99"/>
                  </a:lnTo>
                  <a:lnTo>
                    <a:pt x="102" y="99"/>
                  </a:lnTo>
                  <a:lnTo>
                    <a:pt x="102" y="38"/>
                  </a:lnTo>
                  <a:lnTo>
                    <a:pt x="109" y="33"/>
                  </a:lnTo>
                  <a:lnTo>
                    <a:pt x="109" y="99"/>
                  </a:lnTo>
                  <a:lnTo>
                    <a:pt x="135" y="99"/>
                  </a:lnTo>
                  <a:lnTo>
                    <a:pt x="135" y="106"/>
                  </a:lnTo>
                  <a:lnTo>
                    <a:pt x="7" y="106"/>
                  </a:lnTo>
                  <a:lnTo>
                    <a:pt x="0" y="106"/>
                  </a:lnTo>
                  <a:lnTo>
                    <a:pt x="0" y="99"/>
                  </a:lnTo>
                  <a:lnTo>
                    <a:pt x="0" y="2"/>
                  </a:lnTo>
                  <a:lnTo>
                    <a:pt x="7" y="2"/>
                  </a:lnTo>
                  <a:lnTo>
                    <a:pt x="7" y="40"/>
                  </a:lnTo>
                  <a:lnTo>
                    <a:pt x="42" y="26"/>
                  </a:lnTo>
                  <a:lnTo>
                    <a:pt x="45" y="23"/>
                  </a:lnTo>
                  <a:lnTo>
                    <a:pt x="50" y="28"/>
                  </a:lnTo>
                  <a:lnTo>
                    <a:pt x="54" y="38"/>
                  </a:lnTo>
                  <a:lnTo>
                    <a:pt x="109" y="12"/>
                  </a:lnTo>
                  <a:lnTo>
                    <a:pt x="102" y="0"/>
                  </a:lnTo>
                  <a:lnTo>
                    <a:pt x="121" y="0"/>
                  </a:lnTo>
                  <a:lnTo>
                    <a:pt x="139" y="2"/>
                  </a:lnTo>
                  <a:lnTo>
                    <a:pt x="130" y="16"/>
                  </a:lnTo>
                  <a:lnTo>
                    <a:pt x="121" y="33"/>
                  </a:lnTo>
                  <a:lnTo>
                    <a:pt x="113" y="21"/>
                  </a:lnTo>
                  <a:lnTo>
                    <a:pt x="57" y="49"/>
                  </a:lnTo>
                  <a:lnTo>
                    <a:pt x="52" y="52"/>
                  </a:lnTo>
                  <a:lnTo>
                    <a:pt x="47" y="47"/>
                  </a:lnTo>
                  <a:lnTo>
                    <a:pt x="42" y="38"/>
                  </a:lnTo>
                  <a:lnTo>
                    <a:pt x="7" y="54"/>
                  </a:lnTo>
                  <a:lnTo>
                    <a:pt x="7" y="9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08805" y="3669041"/>
            <a:ext cx="307887" cy="307887"/>
            <a:chOff x="5394405" y="3618241"/>
            <a:chExt cx="307887" cy="307887"/>
          </a:xfrm>
        </p:grpSpPr>
        <p:sp>
          <p:nvSpPr>
            <p:cNvPr id="45" name="MH_Other_12"/>
            <p:cNvSpPr/>
            <p:nvPr>
              <p:custDataLst>
                <p:tags r:id="rId21"/>
              </p:custDataLst>
            </p:nvPr>
          </p:nvSpPr>
          <p:spPr>
            <a:xfrm rot="2700000">
              <a:off x="5394405" y="3618241"/>
              <a:ext cx="307887" cy="307887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MH_Other_14"/>
            <p:cNvSpPr>
              <a:spLocks noChangeAspect="1"/>
            </p:cNvSpPr>
            <p:nvPr>
              <p:custDataLst>
                <p:tags r:id="rId22"/>
              </p:custDataLst>
            </p:nvPr>
          </p:nvSpPr>
          <p:spPr>
            <a:xfrm rot="2700000">
              <a:off x="5406599" y="3630434"/>
              <a:ext cx="283500" cy="283500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8" name="MH_Other_15"/>
            <p:cNvSpPr>
              <a:spLocks noChangeAspect="1"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5461340" y="3701309"/>
              <a:ext cx="174018" cy="141750"/>
            </a:xfrm>
            <a:custGeom>
              <a:avLst/>
              <a:gdLst>
                <a:gd name="T0" fmla="*/ 48 w 64"/>
                <a:gd name="T1" fmla="*/ 0 h 52"/>
                <a:gd name="T2" fmla="*/ 51 w 64"/>
                <a:gd name="T3" fmla="*/ 16 h 52"/>
                <a:gd name="T4" fmla="*/ 46 w 64"/>
                <a:gd name="T5" fmla="*/ 8 h 52"/>
                <a:gd name="T6" fmla="*/ 24 w 64"/>
                <a:gd name="T7" fmla="*/ 27 h 52"/>
                <a:gd name="T8" fmla="*/ 16 w 64"/>
                <a:gd name="T9" fmla="*/ 26 h 52"/>
                <a:gd name="T10" fmla="*/ 25 w 64"/>
                <a:gd name="T11" fmla="*/ 32 h 52"/>
                <a:gd name="T12" fmla="*/ 29 w 64"/>
                <a:gd name="T13" fmla="*/ 37 h 52"/>
                <a:gd name="T14" fmla="*/ 0 w 64"/>
                <a:gd name="T15" fmla="*/ 34 h 52"/>
                <a:gd name="T16" fmla="*/ 3 w 64"/>
                <a:gd name="T17" fmla="*/ 0 h 52"/>
                <a:gd name="T18" fmla="*/ 32 w 64"/>
                <a:gd name="T19" fmla="*/ 32 h 52"/>
                <a:gd name="T20" fmla="*/ 45 w 64"/>
                <a:gd name="T21" fmla="*/ 45 h 52"/>
                <a:gd name="T22" fmla="*/ 53 w 64"/>
                <a:gd name="T23" fmla="*/ 43 h 52"/>
                <a:gd name="T24" fmla="*/ 59 w 64"/>
                <a:gd name="T25" fmla="*/ 52 h 52"/>
                <a:gd name="T26" fmla="*/ 57 w 64"/>
                <a:gd name="T27" fmla="*/ 39 h 52"/>
                <a:gd name="T28" fmla="*/ 55 w 64"/>
                <a:gd name="T29" fmla="*/ 40 h 52"/>
                <a:gd name="T30" fmla="*/ 54 w 64"/>
                <a:gd name="T31" fmla="*/ 23 h 52"/>
                <a:gd name="T32" fmla="*/ 54 w 64"/>
                <a:gd name="T33" fmla="*/ 23 h 52"/>
                <a:gd name="T34" fmla="*/ 45 w 64"/>
                <a:gd name="T35" fmla="*/ 19 h 52"/>
                <a:gd name="T36" fmla="*/ 40 w 64"/>
                <a:gd name="T37" fmla="*/ 29 h 52"/>
                <a:gd name="T38" fmla="*/ 50 w 64"/>
                <a:gd name="T39" fmla="*/ 30 h 52"/>
                <a:gd name="T40" fmla="*/ 40 w 64"/>
                <a:gd name="T41" fmla="*/ 29 h 52"/>
                <a:gd name="T42" fmla="*/ 39 w 64"/>
                <a:gd name="T43" fmla="*/ 33 h 52"/>
                <a:gd name="T44" fmla="*/ 51 w 64"/>
                <a:gd name="T45" fmla="*/ 32 h 52"/>
                <a:gd name="T46" fmla="*/ 40 w 64"/>
                <a:gd name="T47" fmla="*/ 34 h 52"/>
                <a:gd name="T48" fmla="*/ 44 w 64"/>
                <a:gd name="T49" fmla="*/ 35 h 52"/>
                <a:gd name="T50" fmla="*/ 40 w 64"/>
                <a:gd name="T51" fmla="*/ 34 h 52"/>
                <a:gd name="T52" fmla="*/ 44 w 64"/>
                <a:gd name="T53" fmla="*/ 28 h 52"/>
                <a:gd name="T54" fmla="*/ 47 w 64"/>
                <a:gd name="T55" fmla="*/ 26 h 52"/>
                <a:gd name="T56" fmla="*/ 45 w 64"/>
                <a:gd name="T57" fmla="*/ 24 h 52"/>
                <a:gd name="T58" fmla="*/ 37 w 64"/>
                <a:gd name="T59" fmla="*/ 32 h 52"/>
                <a:gd name="T60" fmla="*/ 45 w 64"/>
                <a:gd name="T61" fmla="*/ 40 h 52"/>
                <a:gd name="T62" fmla="*/ 51 w 64"/>
                <a:gd name="T63" fmla="*/ 38 h 52"/>
                <a:gd name="T64" fmla="*/ 51 w 64"/>
                <a:gd name="T65" fmla="*/ 38 h 52"/>
                <a:gd name="T66" fmla="*/ 51 w 64"/>
                <a:gd name="T67" fmla="*/ 26 h 52"/>
                <a:gd name="T68" fmla="*/ 51 w 64"/>
                <a:gd name="T69" fmla="*/ 26 h 52"/>
                <a:gd name="T70" fmla="*/ 45 w 64"/>
                <a:gd name="T71" fmla="*/ 24 h 52"/>
                <a:gd name="T72" fmla="*/ 12 w 64"/>
                <a:gd name="T73" fmla="*/ 15 h 52"/>
                <a:gd name="T74" fmla="*/ 5 w 64"/>
                <a:gd name="T75" fmla="*/ 29 h 52"/>
                <a:gd name="T76" fmla="*/ 16 w 64"/>
                <a:gd name="T77" fmla="*/ 19 h 52"/>
                <a:gd name="T78" fmla="*/ 25 w 64"/>
                <a:gd name="T79" fmla="*/ 21 h 52"/>
                <a:gd name="T80" fmla="*/ 42 w 64"/>
                <a:gd name="T81" fmla="*/ 5 h 52"/>
                <a:gd name="T82" fmla="*/ 16 w 64"/>
                <a:gd name="T83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4" h="52">
                  <a:moveTo>
                    <a:pt x="3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7" y="15"/>
                    <a:pt x="46" y="15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39" y="14"/>
                    <a:pt x="33" y="20"/>
                    <a:pt x="27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5"/>
                    <a:pt x="29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36" y="23"/>
                  </a:moveTo>
                  <a:cubicBezTo>
                    <a:pt x="34" y="25"/>
                    <a:pt x="33" y="28"/>
                    <a:pt x="32" y="32"/>
                  </a:cubicBezTo>
                  <a:cubicBezTo>
                    <a:pt x="32" y="35"/>
                    <a:pt x="34" y="38"/>
                    <a:pt x="36" y="41"/>
                  </a:cubicBezTo>
                  <a:cubicBezTo>
                    <a:pt x="38" y="43"/>
                    <a:pt x="42" y="44"/>
                    <a:pt x="45" y="45"/>
                  </a:cubicBezTo>
                  <a:cubicBezTo>
                    <a:pt x="48" y="45"/>
                    <a:pt x="50" y="44"/>
                    <a:pt x="53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38"/>
                    <a:pt x="58" y="35"/>
                    <a:pt x="58" y="32"/>
                  </a:cubicBezTo>
                  <a:cubicBezTo>
                    <a:pt x="58" y="29"/>
                    <a:pt x="57" y="26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2" y="20"/>
                    <a:pt x="49" y="19"/>
                    <a:pt x="45" y="19"/>
                  </a:cubicBezTo>
                  <a:cubicBezTo>
                    <a:pt x="42" y="19"/>
                    <a:pt x="39" y="20"/>
                    <a:pt x="36" y="23"/>
                  </a:cubicBezTo>
                  <a:close/>
                  <a:moveTo>
                    <a:pt x="40" y="29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0" y="29"/>
                    <a:pt x="40" y="29"/>
                    <a:pt x="40" y="29"/>
                  </a:cubicBezTo>
                  <a:close/>
                  <a:moveTo>
                    <a:pt x="39" y="32"/>
                  </a:moveTo>
                  <a:cubicBezTo>
                    <a:pt x="39" y="33"/>
                    <a:pt x="39" y="33"/>
                    <a:pt x="39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39" y="32"/>
                    <a:pt x="39" y="32"/>
                    <a:pt x="39" y="32"/>
                  </a:cubicBezTo>
                  <a:close/>
                  <a:moveTo>
                    <a:pt x="40" y="34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0" y="34"/>
                    <a:pt x="40" y="34"/>
                    <a:pt x="40" y="34"/>
                  </a:cubicBezTo>
                  <a:close/>
                  <a:moveTo>
                    <a:pt x="44" y="26"/>
                  </a:moveTo>
                  <a:cubicBezTo>
                    <a:pt x="44" y="28"/>
                    <a:pt x="44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4" y="26"/>
                    <a:pt x="44" y="26"/>
                    <a:pt x="44" y="26"/>
                  </a:cubicBezTo>
                  <a:close/>
                  <a:moveTo>
                    <a:pt x="45" y="24"/>
                  </a:moveTo>
                  <a:cubicBezTo>
                    <a:pt x="43" y="24"/>
                    <a:pt x="41" y="25"/>
                    <a:pt x="40" y="26"/>
                  </a:cubicBezTo>
                  <a:cubicBezTo>
                    <a:pt x="38" y="28"/>
                    <a:pt x="37" y="30"/>
                    <a:pt x="37" y="32"/>
                  </a:cubicBezTo>
                  <a:cubicBezTo>
                    <a:pt x="37" y="34"/>
                    <a:pt x="38" y="36"/>
                    <a:pt x="39" y="37"/>
                  </a:cubicBezTo>
                  <a:cubicBezTo>
                    <a:pt x="41" y="39"/>
                    <a:pt x="43" y="40"/>
                    <a:pt x="45" y="40"/>
                  </a:cubicBezTo>
                  <a:cubicBezTo>
                    <a:pt x="47" y="40"/>
                    <a:pt x="49" y="39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6"/>
                    <a:pt x="53" y="34"/>
                    <a:pt x="53" y="32"/>
                  </a:cubicBezTo>
                  <a:cubicBezTo>
                    <a:pt x="53" y="30"/>
                    <a:pt x="52" y="28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49" y="25"/>
                    <a:pt x="47" y="24"/>
                    <a:pt x="45" y="24"/>
                  </a:cubicBezTo>
                  <a:close/>
                  <a:moveTo>
                    <a:pt x="16" y="19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6" y="12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16" y="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61347" y="1488570"/>
            <a:ext cx="870347" cy="870347"/>
            <a:chOff x="4146947" y="1437770"/>
            <a:chExt cx="870347" cy="870347"/>
          </a:xfrm>
        </p:grpSpPr>
        <p:sp>
          <p:nvSpPr>
            <p:cNvPr id="12" name="MH_Other_2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>
            <a:xfrm>
              <a:off x="4146947" y="1437770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MH_Other_3"/>
            <p:cNvSpPr/>
            <p:nvPr>
              <p:custDataLst>
                <p:tags r:id="rId17"/>
              </p:custDataLst>
            </p:nvPr>
          </p:nvSpPr>
          <p:spPr>
            <a:xfrm>
              <a:off x="4187429" y="1478252"/>
              <a:ext cx="789384" cy="788194"/>
            </a:xfrm>
            <a:prstGeom prst="ellipse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18"/>
              </p:custDataLst>
            </p:nvPr>
          </p:nvSpPr>
          <p:spPr>
            <a:xfrm flipV="1">
              <a:off x="4187429" y="1478421"/>
              <a:ext cx="78938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MH_Other_5"/>
            <p:cNvSpPr txBox="1"/>
            <p:nvPr>
              <p:custDataLst>
                <p:tags r:id="rId19"/>
              </p:custDataLst>
            </p:nvPr>
          </p:nvSpPr>
          <p:spPr>
            <a:xfrm>
              <a:off x="4291141" y="1613158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rmAutofit lnSpcReduction="10000"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3038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01</a:t>
              </a:r>
              <a:endParaRPr lang="zh-CN" altLang="en-US" sz="1575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9" name="MH_Other_24"/>
            <p:cNvSpPr/>
            <p:nvPr>
              <p:custDataLst>
                <p:tags r:id="rId20"/>
              </p:custDataLst>
            </p:nvPr>
          </p:nvSpPr>
          <p:spPr>
            <a:xfrm flipV="1">
              <a:off x="4195763" y="1478421"/>
              <a:ext cx="752475" cy="339329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919788" y="2338676"/>
            <a:ext cx="870347" cy="870347"/>
            <a:chOff x="5005388" y="2287876"/>
            <a:chExt cx="870347" cy="870347"/>
          </a:xfrm>
        </p:grpSpPr>
        <p:sp>
          <p:nvSpPr>
            <p:cNvPr id="16" name="MH_Other_6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5005388" y="2287876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MH_Other_7"/>
            <p:cNvSpPr/>
            <p:nvPr>
              <p:custDataLst>
                <p:tags r:id="rId12"/>
              </p:custDataLst>
            </p:nvPr>
          </p:nvSpPr>
          <p:spPr>
            <a:xfrm>
              <a:off x="5047060" y="2328358"/>
              <a:ext cx="788194" cy="78938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MH_Other_8"/>
            <p:cNvSpPr/>
            <p:nvPr>
              <p:custDataLst>
                <p:tags r:id="rId13"/>
              </p:custDataLst>
            </p:nvPr>
          </p:nvSpPr>
          <p:spPr>
            <a:xfrm flipV="1">
              <a:off x="5045869" y="2328527"/>
              <a:ext cx="789385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MH_Other_9"/>
            <p:cNvSpPr txBox="1"/>
            <p:nvPr>
              <p:custDataLst>
                <p:tags r:id="rId14"/>
              </p:custDataLst>
            </p:nvPr>
          </p:nvSpPr>
          <p:spPr>
            <a:xfrm>
              <a:off x="5113520" y="246369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rmAutofit lnSpcReduction="10000"/>
            </a:bodyPr>
            <a:lstStyle>
              <a:defPPr>
                <a:defRPr lang="zh-CN"/>
              </a:defPPr>
              <a:lvl1pPr>
                <a:defRPr sz="54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>
                <a:defRPr/>
              </a:pPr>
              <a:r>
                <a:rPr lang="en-US" altLang="zh-CN" sz="3038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04</a:t>
              </a:r>
              <a:endParaRPr lang="zh-CN" altLang="en-US" sz="3038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  <p:sp>
          <p:nvSpPr>
            <p:cNvPr id="50" name="MH_Other_25"/>
            <p:cNvSpPr/>
            <p:nvPr>
              <p:custDataLst>
                <p:tags r:id="rId15"/>
              </p:custDataLst>
            </p:nvPr>
          </p:nvSpPr>
          <p:spPr>
            <a:xfrm flipV="1">
              <a:off x="5051822" y="2329719"/>
              <a:ext cx="752475" cy="339328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061347" y="3105439"/>
            <a:ext cx="870347" cy="871538"/>
            <a:chOff x="4146947" y="3054639"/>
            <a:chExt cx="870347" cy="871538"/>
          </a:xfrm>
        </p:grpSpPr>
        <p:sp>
          <p:nvSpPr>
            <p:cNvPr id="25" name="MH_Other_15"/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4146947" y="3054639"/>
              <a:ext cx="870347" cy="871538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6" name="MH_Other_16"/>
            <p:cNvSpPr/>
            <p:nvPr>
              <p:custDataLst>
                <p:tags r:id="rId7"/>
              </p:custDataLst>
            </p:nvPr>
          </p:nvSpPr>
          <p:spPr>
            <a:xfrm>
              <a:off x="4187429" y="3096311"/>
              <a:ext cx="789384" cy="78819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7" name="MH_Other_17"/>
            <p:cNvSpPr/>
            <p:nvPr>
              <p:custDataLst>
                <p:tags r:id="rId8"/>
              </p:custDataLst>
            </p:nvPr>
          </p:nvSpPr>
          <p:spPr>
            <a:xfrm flipV="1">
              <a:off x="4188619" y="3096481"/>
              <a:ext cx="78819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" name="MH_Other_18"/>
            <p:cNvSpPr txBox="1"/>
            <p:nvPr>
              <p:custDataLst>
                <p:tags r:id="rId9"/>
              </p:custDataLst>
            </p:nvPr>
          </p:nvSpPr>
          <p:spPr>
            <a:xfrm>
              <a:off x="4208160" y="3305644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rmAutofit lnSpcReduction="10000"/>
            </a:bodyPr>
            <a:lstStyle>
              <a:defPPr>
                <a:defRPr lang="zh-CN"/>
              </a:defPPr>
              <a:lvl1pPr>
                <a:defRPr sz="54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>
                <a:defRPr/>
              </a:pPr>
              <a:r>
                <a:rPr lang="en-US" altLang="zh-CN" sz="3038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03</a:t>
              </a:r>
              <a:endParaRPr lang="zh-CN" altLang="en-US" sz="3038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  <p:sp>
          <p:nvSpPr>
            <p:cNvPr id="51" name="MH_Other_26"/>
            <p:cNvSpPr/>
            <p:nvPr>
              <p:custDataLst>
                <p:tags r:id="rId10"/>
              </p:custDataLst>
            </p:nvPr>
          </p:nvSpPr>
          <p:spPr>
            <a:xfrm flipV="1">
              <a:off x="4191000" y="3096481"/>
              <a:ext cx="752475" cy="339328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314697" y="1146292"/>
            <a:ext cx="19766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649363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" grpId="0"/>
      <p:bldP spid="30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61616" y="2099466"/>
            <a:ext cx="1643313" cy="1740127"/>
            <a:chOff x="0" y="0"/>
            <a:chExt cx="1186" cy="1256"/>
          </a:xfrm>
        </p:grpSpPr>
        <p:sp>
          <p:nvSpPr>
            <p:cNvPr id="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104928" y="2245480"/>
            <a:ext cx="1643313" cy="1594113"/>
            <a:chOff x="0" y="0"/>
            <a:chExt cx="1185" cy="1151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779912" y="2293651"/>
            <a:ext cx="2323511" cy="1544438"/>
            <a:chOff x="0" y="0"/>
            <a:chExt cx="1676" cy="1115"/>
          </a:xfrm>
        </p:grpSpPr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latinLnBrk="1"/>
              <a:endParaRPr lang="zh-CN" altLang="en-US" b="1">
                <a:solidFill>
                  <a:srgbClr val="000000"/>
                </a:solidFill>
                <a:latin typeface="Gulim" pitchFamily="34" charset="-127"/>
                <a:sym typeface="Gulim" pitchFamily="34" charset="-127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104927" y="2731693"/>
            <a:ext cx="2322007" cy="1107901"/>
            <a:chOff x="0" y="0"/>
            <a:chExt cx="1675" cy="800"/>
          </a:xfrm>
        </p:grpSpPr>
        <p:sp>
          <p:nvSpPr>
            <p:cNvPr id="1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latinLnBrk="1"/>
              <a:endParaRPr lang="zh-CN" altLang="en-US" b="1">
                <a:solidFill>
                  <a:srgbClr val="000000"/>
                </a:solidFill>
                <a:latin typeface="Gulim" pitchFamily="34" charset="-127"/>
                <a:sym typeface="Gulim" pitchFamily="34" charset="-127"/>
              </a:endParaRP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85856" y="2969531"/>
            <a:ext cx="2322006" cy="1690451"/>
            <a:chOff x="0" y="0"/>
            <a:chExt cx="1676" cy="1221"/>
          </a:xfrm>
        </p:grpSpPr>
        <p:sp>
          <p:nvSpPr>
            <p:cNvPr id="15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108156" y="3695085"/>
            <a:ext cx="2322007" cy="964897"/>
            <a:chOff x="0" y="0"/>
            <a:chExt cx="1675" cy="697"/>
          </a:xfrm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7152837" y="3812196"/>
            <a:ext cx="1154973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 Black" pitchFamily="34" charset="0"/>
              </a:rPr>
              <a:t>在此插入内容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 Box 31"/>
          <p:cNvSpPr>
            <a:spLocks noChangeArrowheads="1"/>
          </p:cNvSpPr>
          <p:nvPr/>
        </p:nvSpPr>
        <p:spPr bwMode="auto">
          <a:xfrm>
            <a:off x="7077086" y="3094170"/>
            <a:ext cx="107933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Text Box 32"/>
          <p:cNvSpPr>
            <a:spLocks noChangeArrowheads="1"/>
          </p:cNvSpPr>
          <p:nvPr/>
        </p:nvSpPr>
        <p:spPr bwMode="auto">
          <a:xfrm>
            <a:off x="4184052" y="3110280"/>
            <a:ext cx="116977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Text Box 33"/>
          <p:cNvSpPr>
            <a:spLocks noChangeArrowheads="1"/>
          </p:cNvSpPr>
          <p:nvPr/>
        </p:nvSpPr>
        <p:spPr bwMode="auto">
          <a:xfrm>
            <a:off x="4992753" y="2313359"/>
            <a:ext cx="108052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Text Box 34"/>
          <p:cNvSpPr>
            <a:spLocks noChangeArrowheads="1"/>
          </p:cNvSpPr>
          <p:nvPr/>
        </p:nvSpPr>
        <p:spPr bwMode="auto">
          <a:xfrm>
            <a:off x="4022119" y="2624339"/>
            <a:ext cx="1218566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 Black" pitchFamily="34" charset="0"/>
              </a:rPr>
              <a:t>在此插入内容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35"/>
          <p:cNvSpPr>
            <a:spLocks noChangeArrowheads="1"/>
          </p:cNvSpPr>
          <p:nvPr/>
        </p:nvSpPr>
        <p:spPr bwMode="auto">
          <a:xfrm>
            <a:off x="6235212" y="2500241"/>
            <a:ext cx="1100959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Black" pitchFamily="34" charset="0"/>
              </a:rPr>
              <a:t>在此插入内容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36"/>
          <p:cNvSpPr>
            <a:spLocks noChangeArrowheads="1"/>
          </p:cNvSpPr>
          <p:nvPr/>
        </p:nvSpPr>
        <p:spPr bwMode="auto">
          <a:xfrm>
            <a:off x="3851920" y="1275606"/>
            <a:ext cx="3811254" cy="63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在此添加标题内容</a:t>
            </a:r>
            <a:endParaRPr 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在此插入内容在此插入内容在此插入内容在此插入内容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在此插入内容在此插入内容在此插入内容在此插入内容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11560" y="1275606"/>
            <a:ext cx="2448272" cy="334160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819440" y="1861941"/>
            <a:ext cx="2096375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输入简要文字内容，文字内容需概括精炼，不用多余的文字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475656" y="1563638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添加会议主题</a:t>
            </a:r>
            <a:endParaRPr lang="en-AU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069348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82172"/>
            <a:ext cx="9144000" cy="4107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MH_SubTitle_2"/>
          <p:cNvSpPr txBox="1"/>
          <p:nvPr>
            <p:custDataLst>
              <p:tags r:id="rId1"/>
            </p:custDataLst>
          </p:nvPr>
        </p:nvSpPr>
        <p:spPr>
          <a:xfrm>
            <a:off x="4740904" y="1900077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第四部分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04948" y="1964420"/>
            <a:ext cx="424138" cy="422500"/>
            <a:chOff x="3481389" y="1437770"/>
            <a:chExt cx="308372" cy="307181"/>
          </a:xfrm>
        </p:grpSpPr>
        <p:sp>
          <p:nvSpPr>
            <p:cNvPr id="33" name="MH_Other_19"/>
            <p:cNvSpPr/>
            <p:nvPr>
              <p:custDataLst>
                <p:tags r:id="rId8"/>
              </p:custDataLst>
            </p:nvPr>
          </p:nvSpPr>
          <p:spPr>
            <a:xfrm rot="2700000">
              <a:off x="3481984" y="1437175"/>
              <a:ext cx="307181" cy="308372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MH_Other_1"/>
            <p:cNvSpPr>
              <a:spLocks noChangeAspect="1"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576637" y="1519923"/>
              <a:ext cx="119063" cy="141685"/>
            </a:xfrm>
            <a:custGeom>
              <a:avLst/>
              <a:gdLst>
                <a:gd name="T0" fmla="*/ 2147483646 w 59"/>
                <a:gd name="T1" fmla="*/ 2147483646 h 70"/>
                <a:gd name="T2" fmla="*/ 2147483646 w 59"/>
                <a:gd name="T3" fmla="*/ 2147483646 h 70"/>
                <a:gd name="T4" fmla="*/ 2147483646 w 59"/>
                <a:gd name="T5" fmla="*/ 2147483646 h 70"/>
                <a:gd name="T6" fmla="*/ 2147483646 w 59"/>
                <a:gd name="T7" fmla="*/ 2147483646 h 70"/>
                <a:gd name="T8" fmla="*/ 2147483646 w 59"/>
                <a:gd name="T9" fmla="*/ 2147483646 h 70"/>
                <a:gd name="T10" fmla="*/ 2147483646 w 59"/>
                <a:gd name="T11" fmla="*/ 2147483646 h 70"/>
                <a:gd name="T12" fmla="*/ 2147483646 w 59"/>
                <a:gd name="T13" fmla="*/ 2147483646 h 70"/>
                <a:gd name="T14" fmla="*/ 2147483646 w 59"/>
                <a:gd name="T15" fmla="*/ 2147483646 h 70"/>
                <a:gd name="T16" fmla="*/ 2147483646 w 59"/>
                <a:gd name="T17" fmla="*/ 2147483646 h 70"/>
                <a:gd name="T18" fmla="*/ 2147483646 w 59"/>
                <a:gd name="T19" fmla="*/ 2147483646 h 70"/>
                <a:gd name="T20" fmla="*/ 2147483646 w 59"/>
                <a:gd name="T21" fmla="*/ 2147483646 h 70"/>
                <a:gd name="T22" fmla="*/ 2147483646 w 59"/>
                <a:gd name="T23" fmla="*/ 2147483646 h 70"/>
                <a:gd name="T24" fmla="*/ 2147483646 w 59"/>
                <a:gd name="T25" fmla="*/ 2147483646 h 70"/>
                <a:gd name="T26" fmla="*/ 2147483646 w 59"/>
                <a:gd name="T27" fmla="*/ 2147483646 h 70"/>
                <a:gd name="T28" fmla="*/ 2147483646 w 59"/>
                <a:gd name="T29" fmla="*/ 2147483646 h 70"/>
                <a:gd name="T30" fmla="*/ 2147483646 w 59"/>
                <a:gd name="T31" fmla="*/ 2147483646 h 70"/>
                <a:gd name="T32" fmla="*/ 2147483646 w 59"/>
                <a:gd name="T33" fmla="*/ 2147483646 h 70"/>
                <a:gd name="T34" fmla="*/ 0 w 59"/>
                <a:gd name="T35" fmla="*/ 2147483646 h 70"/>
                <a:gd name="T36" fmla="*/ 2147483646 w 59"/>
                <a:gd name="T37" fmla="*/ 2147483646 h 70"/>
                <a:gd name="T38" fmla="*/ 2147483646 w 59"/>
                <a:gd name="T39" fmla="*/ 2147483646 h 70"/>
                <a:gd name="T40" fmla="*/ 2147483646 w 59"/>
                <a:gd name="T41" fmla="*/ 2147483646 h 70"/>
                <a:gd name="T42" fmla="*/ 2147483646 w 59"/>
                <a:gd name="T43" fmla="*/ 2147483646 h 70"/>
                <a:gd name="T44" fmla="*/ 2147483646 w 59"/>
                <a:gd name="T45" fmla="*/ 2147483646 h 70"/>
                <a:gd name="T46" fmla="*/ 2147483646 w 59"/>
                <a:gd name="T47" fmla="*/ 2147483646 h 70"/>
                <a:gd name="T48" fmla="*/ 2147483646 w 59"/>
                <a:gd name="T49" fmla="*/ 2147483646 h 70"/>
                <a:gd name="T50" fmla="*/ 2147483646 w 59"/>
                <a:gd name="T51" fmla="*/ 2147483646 h 70"/>
                <a:gd name="T52" fmla="*/ 2147483646 w 59"/>
                <a:gd name="T53" fmla="*/ 2147483646 h 70"/>
                <a:gd name="T54" fmla="*/ 2147483646 w 59"/>
                <a:gd name="T55" fmla="*/ 2147483646 h 70"/>
                <a:gd name="T56" fmla="*/ 2147483646 w 59"/>
                <a:gd name="T57" fmla="*/ 2147483646 h 70"/>
                <a:gd name="T58" fmla="*/ 2147483646 w 59"/>
                <a:gd name="T59" fmla="*/ 2147483646 h 70"/>
                <a:gd name="T60" fmla="*/ 2147483646 w 59"/>
                <a:gd name="T61" fmla="*/ 2147483646 h 70"/>
                <a:gd name="T62" fmla="*/ 2147483646 w 59"/>
                <a:gd name="T63" fmla="*/ 2147483646 h 70"/>
                <a:gd name="T64" fmla="*/ 2147483646 w 59"/>
                <a:gd name="T65" fmla="*/ 2147483646 h 70"/>
                <a:gd name="T66" fmla="*/ 2147483646 w 59"/>
                <a:gd name="T67" fmla="*/ 2147483646 h 70"/>
                <a:gd name="T68" fmla="*/ 2147483646 w 59"/>
                <a:gd name="T69" fmla="*/ 2147483646 h 70"/>
                <a:gd name="T70" fmla="*/ 2147483646 w 59"/>
                <a:gd name="T71" fmla="*/ 2147483646 h 70"/>
                <a:gd name="T72" fmla="*/ 2147483646 w 59"/>
                <a:gd name="T73" fmla="*/ 2147483646 h 70"/>
                <a:gd name="T74" fmla="*/ 2147483646 w 59"/>
                <a:gd name="T75" fmla="*/ 2147483646 h 70"/>
                <a:gd name="T76" fmla="*/ 2147483646 w 59"/>
                <a:gd name="T77" fmla="*/ 2147483646 h 70"/>
                <a:gd name="T78" fmla="*/ 2147483646 w 59"/>
                <a:gd name="T79" fmla="*/ 2147483646 h 70"/>
                <a:gd name="T80" fmla="*/ 2147483646 w 59"/>
                <a:gd name="T81" fmla="*/ 2147483646 h 70"/>
                <a:gd name="T82" fmla="*/ 2147483646 w 59"/>
                <a:gd name="T83" fmla="*/ 2147483646 h 70"/>
                <a:gd name="T84" fmla="*/ 2147483646 w 59"/>
                <a:gd name="T85" fmla="*/ 2147483646 h 70"/>
                <a:gd name="T86" fmla="*/ 2147483646 w 59"/>
                <a:gd name="T87" fmla="*/ 2147483646 h 70"/>
                <a:gd name="T88" fmla="*/ 2147483646 w 59"/>
                <a:gd name="T89" fmla="*/ 2147483646 h 70"/>
                <a:gd name="T90" fmla="*/ 2147483646 w 59"/>
                <a:gd name="T91" fmla="*/ 2147483646 h 70"/>
                <a:gd name="T92" fmla="*/ 2147483646 w 59"/>
                <a:gd name="T93" fmla="*/ 2147483646 h 70"/>
                <a:gd name="T94" fmla="*/ 2147483646 w 59"/>
                <a:gd name="T95" fmla="*/ 2147483646 h 70"/>
                <a:gd name="T96" fmla="*/ 2147483646 w 59"/>
                <a:gd name="T97" fmla="*/ 2147483646 h 70"/>
                <a:gd name="T98" fmla="*/ 2147483646 w 59"/>
                <a:gd name="T99" fmla="*/ 2147483646 h 70"/>
                <a:gd name="T100" fmla="*/ 2147483646 w 59"/>
                <a:gd name="T101" fmla="*/ 2147483646 h 70"/>
                <a:gd name="T102" fmla="*/ 2147483646 w 59"/>
                <a:gd name="T103" fmla="*/ 2147483646 h 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" h="70">
                  <a:moveTo>
                    <a:pt x="21" y="25"/>
                  </a:moveTo>
                  <a:cubicBezTo>
                    <a:pt x="22" y="31"/>
                    <a:pt x="24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6" y="37"/>
                    <a:pt x="38" y="31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2"/>
                    <a:pt x="39" y="20"/>
                    <a:pt x="38" y="18"/>
                  </a:cubicBezTo>
                  <a:cubicBezTo>
                    <a:pt x="37" y="18"/>
                    <a:pt x="30" y="21"/>
                    <a:pt x="21" y="17"/>
                  </a:cubicBezTo>
                  <a:cubicBezTo>
                    <a:pt x="20" y="20"/>
                    <a:pt x="20" y="22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9" y="45"/>
                  </a:moveTo>
                  <a:cubicBezTo>
                    <a:pt x="28" y="47"/>
                    <a:pt x="28" y="47"/>
                    <a:pt x="28" y="4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3" y="55"/>
                    <a:pt x="20" y="48"/>
                    <a:pt x="19" y="42"/>
                  </a:cubicBezTo>
                  <a:cubicBezTo>
                    <a:pt x="13" y="43"/>
                    <a:pt x="8" y="46"/>
                    <a:pt x="3" y="49"/>
                  </a:cubicBezTo>
                  <a:cubicBezTo>
                    <a:pt x="0" y="54"/>
                    <a:pt x="0" y="60"/>
                    <a:pt x="0" y="65"/>
                  </a:cubicBezTo>
                  <a:cubicBezTo>
                    <a:pt x="21" y="70"/>
                    <a:pt x="40" y="70"/>
                    <a:pt x="59" y="65"/>
                  </a:cubicBezTo>
                  <a:cubicBezTo>
                    <a:pt x="59" y="60"/>
                    <a:pt x="59" y="54"/>
                    <a:pt x="56" y="49"/>
                  </a:cubicBezTo>
                  <a:cubicBezTo>
                    <a:pt x="51" y="46"/>
                    <a:pt x="46" y="43"/>
                    <a:pt x="40" y="42"/>
                  </a:cubicBezTo>
                  <a:cubicBezTo>
                    <a:pt x="39" y="47"/>
                    <a:pt x="37" y="54"/>
                    <a:pt x="34" y="5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5"/>
                    <a:pt x="29" y="45"/>
                    <a:pt x="29" y="4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1"/>
                    <a:pt x="45" y="22"/>
                    <a:pt x="45" y="23"/>
                  </a:cubicBezTo>
                  <a:cubicBezTo>
                    <a:pt x="45" y="25"/>
                    <a:pt x="45" y="27"/>
                    <a:pt x="45" y="28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0" y="36"/>
                    <a:pt x="38" y="40"/>
                    <a:pt x="31" y="41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3" y="41"/>
                    <a:pt x="20" y="36"/>
                    <a:pt x="18" y="30"/>
                  </a:cubicBezTo>
                  <a:cubicBezTo>
                    <a:pt x="17" y="30"/>
                    <a:pt x="15" y="29"/>
                    <a:pt x="15" y="28"/>
                  </a:cubicBezTo>
                  <a:cubicBezTo>
                    <a:pt x="15" y="28"/>
                    <a:pt x="14" y="25"/>
                    <a:pt x="14" y="24"/>
                  </a:cubicBezTo>
                  <a:cubicBezTo>
                    <a:pt x="14" y="22"/>
                    <a:pt x="14" y="21"/>
                    <a:pt x="15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24" y="0"/>
                    <a:pt x="40" y="3"/>
                    <a:pt x="43" y="9"/>
                  </a:cubicBezTo>
                  <a:cubicBezTo>
                    <a:pt x="44" y="11"/>
                    <a:pt x="44" y="14"/>
                    <a:pt x="44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MH_Other_3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 rot="2700000">
              <a:off x="3494485" y="1449677"/>
              <a:ext cx="283369" cy="283369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9629" y="1749623"/>
            <a:ext cx="1644253" cy="1644253"/>
            <a:chOff x="4146947" y="1437770"/>
            <a:chExt cx="870347" cy="870347"/>
          </a:xfrm>
        </p:grpSpPr>
        <p:sp>
          <p:nvSpPr>
            <p:cNvPr id="12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4146947" y="1437770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MH_Other_3"/>
            <p:cNvSpPr/>
            <p:nvPr>
              <p:custDataLst>
                <p:tags r:id="rId4"/>
              </p:custDataLst>
            </p:nvPr>
          </p:nvSpPr>
          <p:spPr>
            <a:xfrm>
              <a:off x="4187429" y="1478252"/>
              <a:ext cx="789384" cy="788194"/>
            </a:xfrm>
            <a:prstGeom prst="ellipse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4187429" y="1478421"/>
              <a:ext cx="78938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MH_Other_5"/>
            <p:cNvSpPr txBox="1"/>
            <p:nvPr>
              <p:custDataLst>
                <p:tags r:id="rId6"/>
              </p:custDataLst>
            </p:nvPr>
          </p:nvSpPr>
          <p:spPr>
            <a:xfrm>
              <a:off x="4326824" y="159824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7200" dirty="0" smtClean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04</a:t>
              </a:r>
              <a:endParaRPr lang="zh-CN" altLang="en-US" sz="4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9" name="MH_Other_24"/>
            <p:cNvSpPr/>
            <p:nvPr>
              <p:custDataLst>
                <p:tags r:id="rId7"/>
              </p:custDataLst>
            </p:nvPr>
          </p:nvSpPr>
          <p:spPr>
            <a:xfrm flipV="1">
              <a:off x="4195763" y="1478421"/>
              <a:ext cx="752475" cy="339329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MH_SubTitle_2"/>
          <p:cNvSpPr txBox="1"/>
          <p:nvPr>
            <p:custDataLst>
              <p:tags r:id="rId2"/>
            </p:custDataLst>
          </p:nvPr>
        </p:nvSpPr>
        <p:spPr>
          <a:xfrm>
            <a:off x="3753422" y="2592989"/>
            <a:ext cx="4022196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单击此处添加文字标题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0599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62064" y="1004255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4" name="矩形 3"/>
          <p:cNvSpPr/>
          <p:nvPr/>
        </p:nvSpPr>
        <p:spPr>
          <a:xfrm>
            <a:off x="3285807" y="8439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798208" y="2194109"/>
            <a:ext cx="1190017" cy="1026114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2399" dirty="0"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6" name="直接箭头连接符 5"/>
          <p:cNvCxnSpPr>
            <a:stCxn id="5" idx="5"/>
          </p:cNvCxnSpPr>
          <p:nvPr/>
        </p:nvCxnSpPr>
        <p:spPr>
          <a:xfrm flipV="1">
            <a:off x="1731756" y="1492031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>
            <a:off x="1988225" y="2707165"/>
            <a:ext cx="673839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731756" y="3220223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4044" y="1222000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62064" y="235440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2" name="矩形 11"/>
          <p:cNvSpPr/>
          <p:nvPr/>
        </p:nvSpPr>
        <p:spPr>
          <a:xfrm>
            <a:off x="3285807" y="219410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4044" y="257215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662064" y="370455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5" name="矩形 14"/>
          <p:cNvSpPr/>
          <p:nvPr/>
        </p:nvSpPr>
        <p:spPr>
          <a:xfrm>
            <a:off x="3285807" y="35442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24044" y="39223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998594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402129" y="2841905"/>
            <a:ext cx="8200929" cy="328532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</p:grpSp>
      <p:cxnSp>
        <p:nvCxnSpPr>
          <p:cNvPr id="129" name="肘形连接符 128"/>
          <p:cNvCxnSpPr>
            <a:stCxn id="131" idx="3"/>
            <a:endCxn id="134" idx="1"/>
          </p:cNvCxnSpPr>
          <p:nvPr/>
        </p:nvCxnSpPr>
        <p:spPr>
          <a:xfrm rot="5400000" flipH="1" flipV="1">
            <a:off x="811632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组合 129"/>
          <p:cNvGrpSpPr/>
          <p:nvPr/>
        </p:nvGrpSpPr>
        <p:grpSpPr>
          <a:xfrm>
            <a:off x="766207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203144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36" name="肘形连接符 135"/>
          <p:cNvCxnSpPr>
            <a:stCxn id="138" idx="3"/>
            <a:endCxn id="141" idx="1"/>
          </p:cNvCxnSpPr>
          <p:nvPr/>
        </p:nvCxnSpPr>
        <p:spPr>
          <a:xfrm rot="5400000" flipH="1" flipV="1">
            <a:off x="2745219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2699795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136731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43" name="肘形连接符 142"/>
          <p:cNvCxnSpPr>
            <a:stCxn id="145" idx="3"/>
            <a:endCxn id="148" idx="1"/>
          </p:cNvCxnSpPr>
          <p:nvPr/>
        </p:nvCxnSpPr>
        <p:spPr>
          <a:xfrm rot="5400000" flipH="1" flipV="1">
            <a:off x="4678806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143"/>
          <p:cNvGrpSpPr/>
          <p:nvPr/>
        </p:nvGrpSpPr>
        <p:grpSpPr>
          <a:xfrm>
            <a:off x="4633382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070319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8" name="矩形 14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0" name="肘形连接符 149"/>
          <p:cNvCxnSpPr>
            <a:stCxn id="152" idx="3"/>
            <a:endCxn id="155" idx="1"/>
          </p:cNvCxnSpPr>
          <p:nvPr/>
        </p:nvCxnSpPr>
        <p:spPr>
          <a:xfrm rot="5400000" flipH="1" flipV="1">
            <a:off x="6612394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组合 150"/>
          <p:cNvGrpSpPr/>
          <p:nvPr/>
        </p:nvGrpSpPr>
        <p:grpSpPr>
          <a:xfrm>
            <a:off x="6514502" y="2754197"/>
            <a:ext cx="539583" cy="507177"/>
            <a:chOff x="1039738" y="3090803"/>
            <a:chExt cx="720080" cy="676392"/>
          </a:xfrm>
          <a:solidFill>
            <a:srgbClr val="C00000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1039738" y="3298193"/>
              <a:ext cx="720080" cy="29245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003906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7" name="肘形连接符 156"/>
          <p:cNvCxnSpPr>
            <a:stCxn id="159" idx="0"/>
            <a:endCxn id="162" idx="1"/>
          </p:cNvCxnSpPr>
          <p:nvPr/>
        </p:nvCxnSpPr>
        <p:spPr>
          <a:xfrm rot="16200000" flipH="1">
            <a:off x="1759874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1733001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2169938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64" name="肘形连接符 163"/>
          <p:cNvCxnSpPr>
            <a:stCxn id="166" idx="0"/>
            <a:endCxn id="169" idx="1"/>
          </p:cNvCxnSpPr>
          <p:nvPr/>
        </p:nvCxnSpPr>
        <p:spPr>
          <a:xfrm rot="16200000" flipH="1">
            <a:off x="3693461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组合 164"/>
          <p:cNvGrpSpPr/>
          <p:nvPr/>
        </p:nvGrpSpPr>
        <p:grpSpPr>
          <a:xfrm>
            <a:off x="3666588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4103525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71" name="肘形连接符 170"/>
          <p:cNvCxnSpPr>
            <a:stCxn id="173" idx="0"/>
            <a:endCxn id="176" idx="1"/>
          </p:cNvCxnSpPr>
          <p:nvPr/>
        </p:nvCxnSpPr>
        <p:spPr>
          <a:xfrm rot="16200000" flipH="1">
            <a:off x="5627048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组合 171"/>
          <p:cNvGrpSpPr/>
          <p:nvPr/>
        </p:nvGrpSpPr>
        <p:grpSpPr>
          <a:xfrm>
            <a:off x="5600176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73" name="六边形 17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文本框 108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6037113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76" name="矩形 17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文本框 111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7485753" y="2754197"/>
            <a:ext cx="511170" cy="507177"/>
            <a:chOff x="1045689" y="3090803"/>
            <a:chExt cx="682162" cy="676392"/>
          </a:xfrm>
          <a:solidFill>
            <a:srgbClr val="C00000"/>
          </a:solidFill>
        </p:grpSpPr>
        <p:sp>
          <p:nvSpPr>
            <p:cNvPr id="179" name="六边形 1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0" name="文本框 114"/>
            <p:cNvSpPr txBox="1"/>
            <p:nvPr/>
          </p:nvSpPr>
          <p:spPr>
            <a:xfrm>
              <a:off x="1045689" y="3298193"/>
              <a:ext cx="682162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3115125" y="951945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5580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 rot="10800000">
            <a:off x="985403" y="3030010"/>
            <a:ext cx="2689493" cy="75444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 rot="10800000">
            <a:off x="1782862" y="1999302"/>
            <a:ext cx="1094578" cy="305491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987486" y="1326958"/>
            <a:ext cx="685327" cy="583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10800000">
            <a:off x="1455650" y="2426453"/>
            <a:ext cx="1749002" cy="49149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0800000">
            <a:off x="543728" y="3880635"/>
            <a:ext cx="3572846" cy="70733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  <a:gd name="connsiteX0" fmla="*/ 0 w 20550"/>
              <a:gd name="connsiteY0" fmla="*/ 611 h 21600"/>
              <a:gd name="connsiteX1" fmla="*/ 2378 w 20550"/>
              <a:gd name="connsiteY1" fmla="*/ 21600 h 21600"/>
              <a:gd name="connsiteX2" fmla="*/ 17122 w 20550"/>
              <a:gd name="connsiteY2" fmla="*/ 21600 h 21600"/>
              <a:gd name="connsiteX3" fmla="*/ 20550 w 20550"/>
              <a:gd name="connsiteY3" fmla="*/ 0 h 21600"/>
              <a:gd name="connsiteX4" fmla="*/ 0 w 20550"/>
              <a:gd name="connsiteY4" fmla="*/ 611 h 21600"/>
              <a:gd name="connsiteX0" fmla="*/ 0 w 19214"/>
              <a:gd name="connsiteY0" fmla="*/ 306 h 21295"/>
              <a:gd name="connsiteX1" fmla="*/ 2378 w 19214"/>
              <a:gd name="connsiteY1" fmla="*/ 21295 h 21295"/>
              <a:gd name="connsiteX2" fmla="*/ 17122 w 19214"/>
              <a:gd name="connsiteY2" fmla="*/ 21295 h 21295"/>
              <a:gd name="connsiteX3" fmla="*/ 19214 w 19214"/>
              <a:gd name="connsiteY3" fmla="*/ 0 h 21295"/>
              <a:gd name="connsiteX4" fmla="*/ 0 w 19214"/>
              <a:gd name="connsiteY4" fmla="*/ 306 h 21295"/>
              <a:gd name="connsiteX0" fmla="*/ 0 w 19071"/>
              <a:gd name="connsiteY0" fmla="*/ 1 h 21295"/>
              <a:gd name="connsiteX1" fmla="*/ 2235 w 19071"/>
              <a:gd name="connsiteY1" fmla="*/ 21295 h 21295"/>
              <a:gd name="connsiteX2" fmla="*/ 16979 w 19071"/>
              <a:gd name="connsiteY2" fmla="*/ 21295 h 21295"/>
              <a:gd name="connsiteX3" fmla="*/ 19071 w 19071"/>
              <a:gd name="connsiteY3" fmla="*/ 0 h 21295"/>
              <a:gd name="connsiteX4" fmla="*/ 0 w 19071"/>
              <a:gd name="connsiteY4" fmla="*/ 1 h 2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1" h="21295">
                <a:moveTo>
                  <a:pt x="0" y="1"/>
                </a:moveTo>
                <a:lnTo>
                  <a:pt x="2235" y="21295"/>
                </a:lnTo>
                <a:lnTo>
                  <a:pt x="16979" y="21295"/>
                </a:lnTo>
                <a:lnTo>
                  <a:pt x="19071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56050" y="1647273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45128" y="2151014"/>
            <a:ext cx="283524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356050" y="2673649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330151" y="3438489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330151" y="4195710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5292080" y="4075421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2296" y="3864260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2080" y="3322793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42296" y="3118446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2080" y="2588225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42296" y="2361109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2080" y="2031767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42296" y="184654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92080" y="1511918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2296" y="132669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470811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915988" y="1471712"/>
            <a:ext cx="1352550" cy="1354137"/>
            <a:chOff x="1003844" y="1472285"/>
            <a:chExt cx="1352926" cy="1352926"/>
          </a:xfrm>
        </p:grpSpPr>
        <p:sp>
          <p:nvSpPr>
            <p:cNvPr id="65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02335" y="1840226"/>
              <a:ext cx="713855" cy="39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35%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755650" y="2860774"/>
            <a:ext cx="1512888" cy="1514475"/>
            <a:chOff x="827584" y="2860726"/>
            <a:chExt cx="1512620" cy="1513898"/>
          </a:xfrm>
        </p:grpSpPr>
        <p:sp>
          <p:nvSpPr>
            <p:cNvPr id="73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14871" y="3544678"/>
              <a:ext cx="740777" cy="399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303463" y="1258987"/>
            <a:ext cx="1566862" cy="1566862"/>
            <a:chOff x="2375123" y="1258934"/>
            <a:chExt cx="1567555" cy="1566277"/>
          </a:xfrm>
          <a:solidFill>
            <a:schemeClr val="accent3"/>
          </a:solidFill>
        </p:grpSpPr>
        <p:sp>
          <p:nvSpPr>
            <p:cNvPr id="8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31391" y="1735799"/>
              <a:ext cx="741236" cy="39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2303463" y="2860774"/>
            <a:ext cx="1727200" cy="1727200"/>
            <a:chOff x="2376067" y="2860726"/>
            <a:chExt cx="1727248" cy="1727248"/>
          </a:xfrm>
        </p:grpSpPr>
        <p:sp>
          <p:nvSpPr>
            <p:cNvPr id="8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038072" y="3683044"/>
              <a:ext cx="740929" cy="4001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76762" y="1561281"/>
            <a:ext cx="501650" cy="506413"/>
            <a:chOff x="4929188" y="1303338"/>
            <a:chExt cx="501650" cy="506412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4572000" y="2286000"/>
            <a:ext cx="506412" cy="506413"/>
            <a:chOff x="1339850" y="2163763"/>
            <a:chExt cx="506413" cy="506412"/>
          </a:xfrm>
        </p:grpSpPr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576762" y="3013323"/>
            <a:ext cx="501650" cy="506413"/>
            <a:chOff x="5093055" y="2766720"/>
            <a:chExt cx="501650" cy="506413"/>
          </a:xfrm>
        </p:grpSpPr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4572000" y="3723878"/>
            <a:ext cx="506412" cy="506413"/>
            <a:chOff x="6137274" y="1900165"/>
            <a:chExt cx="506413" cy="506412"/>
          </a:xfrm>
        </p:grpSpPr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Text Box 11"/>
          <p:cNvSpPr txBox="1">
            <a:spLocks noChangeArrowheads="1"/>
          </p:cNvSpPr>
          <p:nvPr/>
        </p:nvSpPr>
        <p:spPr bwMode="auto">
          <a:xfrm>
            <a:off x="5222875" y="1486669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5222875" y="2244725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" name="Text Box 11"/>
          <p:cNvSpPr txBox="1">
            <a:spLocks noChangeArrowheads="1"/>
          </p:cNvSpPr>
          <p:nvPr/>
        </p:nvSpPr>
        <p:spPr bwMode="auto">
          <a:xfrm>
            <a:off x="5222875" y="3003798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222875" y="3747691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7518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来源一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94469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收入来源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57565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20661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83756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46852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994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72420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430655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36140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31373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99696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80448"/>
            <a:ext cx="648072" cy="2402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537779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837570"/>
            <a:ext cx="648072" cy="15454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91340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575651"/>
            <a:ext cx="648072" cy="8073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275861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516129"/>
            <a:ext cx="648072" cy="8668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87937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输入简要文字解说，解说文字尽量概括精炼，不用多余的文字修饰，简洁精准的 解说所提炼的核心概念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点击输入简要文字解说，解说文字尽量概括精炼，不用多余的文字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修饰。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303683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98480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18,888,666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961316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全年总额：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5069" y="4108515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毛利润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5069" y="4452813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纯利润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3706571" y="2812377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2587695" y="2277185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4811912" y="3021757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128" y="447807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（万元）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542148" y="207596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650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650211" y="291657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420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3760924" y="36449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4854301" y="362181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240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29997" y="4134510"/>
            <a:ext cx="383842" cy="1843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729997" y="4468348"/>
            <a:ext cx="383842" cy="184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499486" y="1557105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03908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077" y="451517"/>
            <a:ext cx="2905595" cy="22151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47" y="2156399"/>
            <a:ext cx="4819654" cy="1195602"/>
          </a:xfrm>
          <a:prstGeom prst="rect">
            <a:avLst/>
          </a:prstGeom>
        </p:spPr>
      </p:pic>
      <p:sp>
        <p:nvSpPr>
          <p:cNvPr id="10" name="剪去对角的矩形 9"/>
          <p:cNvSpPr/>
          <p:nvPr/>
        </p:nvSpPr>
        <p:spPr>
          <a:xfrm>
            <a:off x="2822574" y="3475064"/>
            <a:ext cx="3784600" cy="358782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14678" y="3454400"/>
            <a:ext cx="2600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感谢观看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THANK  YOU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71696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2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82172"/>
            <a:ext cx="9144000" cy="4107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MH_SubTitle_2"/>
          <p:cNvSpPr txBox="1"/>
          <p:nvPr>
            <p:custDataLst>
              <p:tags r:id="rId1"/>
            </p:custDataLst>
          </p:nvPr>
        </p:nvSpPr>
        <p:spPr>
          <a:xfrm>
            <a:off x="4740904" y="1900077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第一部分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204948" y="1964420"/>
            <a:ext cx="424138" cy="422500"/>
            <a:chOff x="3481389" y="1437770"/>
            <a:chExt cx="308372" cy="307181"/>
          </a:xfrm>
        </p:grpSpPr>
        <p:sp>
          <p:nvSpPr>
            <p:cNvPr id="33" name="MH_Other_19"/>
            <p:cNvSpPr/>
            <p:nvPr>
              <p:custDataLst>
                <p:tags r:id="rId8"/>
              </p:custDataLst>
            </p:nvPr>
          </p:nvSpPr>
          <p:spPr>
            <a:xfrm rot="2700000">
              <a:off x="3481984" y="1437175"/>
              <a:ext cx="307181" cy="308372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MH_Other_1"/>
            <p:cNvSpPr>
              <a:spLocks noChangeAspect="1"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576637" y="1519923"/>
              <a:ext cx="119063" cy="141685"/>
            </a:xfrm>
            <a:custGeom>
              <a:avLst/>
              <a:gdLst>
                <a:gd name="T0" fmla="*/ 2147483646 w 59"/>
                <a:gd name="T1" fmla="*/ 2147483646 h 70"/>
                <a:gd name="T2" fmla="*/ 2147483646 w 59"/>
                <a:gd name="T3" fmla="*/ 2147483646 h 70"/>
                <a:gd name="T4" fmla="*/ 2147483646 w 59"/>
                <a:gd name="T5" fmla="*/ 2147483646 h 70"/>
                <a:gd name="T6" fmla="*/ 2147483646 w 59"/>
                <a:gd name="T7" fmla="*/ 2147483646 h 70"/>
                <a:gd name="T8" fmla="*/ 2147483646 w 59"/>
                <a:gd name="T9" fmla="*/ 2147483646 h 70"/>
                <a:gd name="T10" fmla="*/ 2147483646 w 59"/>
                <a:gd name="T11" fmla="*/ 2147483646 h 70"/>
                <a:gd name="T12" fmla="*/ 2147483646 w 59"/>
                <a:gd name="T13" fmla="*/ 2147483646 h 70"/>
                <a:gd name="T14" fmla="*/ 2147483646 w 59"/>
                <a:gd name="T15" fmla="*/ 2147483646 h 70"/>
                <a:gd name="T16" fmla="*/ 2147483646 w 59"/>
                <a:gd name="T17" fmla="*/ 2147483646 h 70"/>
                <a:gd name="T18" fmla="*/ 2147483646 w 59"/>
                <a:gd name="T19" fmla="*/ 2147483646 h 70"/>
                <a:gd name="T20" fmla="*/ 2147483646 w 59"/>
                <a:gd name="T21" fmla="*/ 2147483646 h 70"/>
                <a:gd name="T22" fmla="*/ 2147483646 w 59"/>
                <a:gd name="T23" fmla="*/ 2147483646 h 70"/>
                <a:gd name="T24" fmla="*/ 2147483646 w 59"/>
                <a:gd name="T25" fmla="*/ 2147483646 h 70"/>
                <a:gd name="T26" fmla="*/ 2147483646 w 59"/>
                <a:gd name="T27" fmla="*/ 2147483646 h 70"/>
                <a:gd name="T28" fmla="*/ 2147483646 w 59"/>
                <a:gd name="T29" fmla="*/ 2147483646 h 70"/>
                <a:gd name="T30" fmla="*/ 2147483646 w 59"/>
                <a:gd name="T31" fmla="*/ 2147483646 h 70"/>
                <a:gd name="T32" fmla="*/ 2147483646 w 59"/>
                <a:gd name="T33" fmla="*/ 2147483646 h 70"/>
                <a:gd name="T34" fmla="*/ 0 w 59"/>
                <a:gd name="T35" fmla="*/ 2147483646 h 70"/>
                <a:gd name="T36" fmla="*/ 2147483646 w 59"/>
                <a:gd name="T37" fmla="*/ 2147483646 h 70"/>
                <a:gd name="T38" fmla="*/ 2147483646 w 59"/>
                <a:gd name="T39" fmla="*/ 2147483646 h 70"/>
                <a:gd name="T40" fmla="*/ 2147483646 w 59"/>
                <a:gd name="T41" fmla="*/ 2147483646 h 70"/>
                <a:gd name="T42" fmla="*/ 2147483646 w 59"/>
                <a:gd name="T43" fmla="*/ 2147483646 h 70"/>
                <a:gd name="T44" fmla="*/ 2147483646 w 59"/>
                <a:gd name="T45" fmla="*/ 2147483646 h 70"/>
                <a:gd name="T46" fmla="*/ 2147483646 w 59"/>
                <a:gd name="T47" fmla="*/ 2147483646 h 70"/>
                <a:gd name="T48" fmla="*/ 2147483646 w 59"/>
                <a:gd name="T49" fmla="*/ 2147483646 h 70"/>
                <a:gd name="T50" fmla="*/ 2147483646 w 59"/>
                <a:gd name="T51" fmla="*/ 2147483646 h 70"/>
                <a:gd name="T52" fmla="*/ 2147483646 w 59"/>
                <a:gd name="T53" fmla="*/ 2147483646 h 70"/>
                <a:gd name="T54" fmla="*/ 2147483646 w 59"/>
                <a:gd name="T55" fmla="*/ 2147483646 h 70"/>
                <a:gd name="T56" fmla="*/ 2147483646 w 59"/>
                <a:gd name="T57" fmla="*/ 2147483646 h 70"/>
                <a:gd name="T58" fmla="*/ 2147483646 w 59"/>
                <a:gd name="T59" fmla="*/ 2147483646 h 70"/>
                <a:gd name="T60" fmla="*/ 2147483646 w 59"/>
                <a:gd name="T61" fmla="*/ 2147483646 h 70"/>
                <a:gd name="T62" fmla="*/ 2147483646 w 59"/>
                <a:gd name="T63" fmla="*/ 2147483646 h 70"/>
                <a:gd name="T64" fmla="*/ 2147483646 w 59"/>
                <a:gd name="T65" fmla="*/ 2147483646 h 70"/>
                <a:gd name="T66" fmla="*/ 2147483646 w 59"/>
                <a:gd name="T67" fmla="*/ 2147483646 h 70"/>
                <a:gd name="T68" fmla="*/ 2147483646 w 59"/>
                <a:gd name="T69" fmla="*/ 2147483646 h 70"/>
                <a:gd name="T70" fmla="*/ 2147483646 w 59"/>
                <a:gd name="T71" fmla="*/ 2147483646 h 70"/>
                <a:gd name="T72" fmla="*/ 2147483646 w 59"/>
                <a:gd name="T73" fmla="*/ 2147483646 h 70"/>
                <a:gd name="T74" fmla="*/ 2147483646 w 59"/>
                <a:gd name="T75" fmla="*/ 2147483646 h 70"/>
                <a:gd name="T76" fmla="*/ 2147483646 w 59"/>
                <a:gd name="T77" fmla="*/ 2147483646 h 70"/>
                <a:gd name="T78" fmla="*/ 2147483646 w 59"/>
                <a:gd name="T79" fmla="*/ 2147483646 h 70"/>
                <a:gd name="T80" fmla="*/ 2147483646 w 59"/>
                <a:gd name="T81" fmla="*/ 2147483646 h 70"/>
                <a:gd name="T82" fmla="*/ 2147483646 w 59"/>
                <a:gd name="T83" fmla="*/ 2147483646 h 70"/>
                <a:gd name="T84" fmla="*/ 2147483646 w 59"/>
                <a:gd name="T85" fmla="*/ 2147483646 h 70"/>
                <a:gd name="T86" fmla="*/ 2147483646 w 59"/>
                <a:gd name="T87" fmla="*/ 2147483646 h 70"/>
                <a:gd name="T88" fmla="*/ 2147483646 w 59"/>
                <a:gd name="T89" fmla="*/ 2147483646 h 70"/>
                <a:gd name="T90" fmla="*/ 2147483646 w 59"/>
                <a:gd name="T91" fmla="*/ 2147483646 h 70"/>
                <a:gd name="T92" fmla="*/ 2147483646 w 59"/>
                <a:gd name="T93" fmla="*/ 2147483646 h 70"/>
                <a:gd name="T94" fmla="*/ 2147483646 w 59"/>
                <a:gd name="T95" fmla="*/ 2147483646 h 70"/>
                <a:gd name="T96" fmla="*/ 2147483646 w 59"/>
                <a:gd name="T97" fmla="*/ 2147483646 h 70"/>
                <a:gd name="T98" fmla="*/ 2147483646 w 59"/>
                <a:gd name="T99" fmla="*/ 2147483646 h 70"/>
                <a:gd name="T100" fmla="*/ 2147483646 w 59"/>
                <a:gd name="T101" fmla="*/ 2147483646 h 70"/>
                <a:gd name="T102" fmla="*/ 2147483646 w 59"/>
                <a:gd name="T103" fmla="*/ 2147483646 h 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" h="70">
                  <a:moveTo>
                    <a:pt x="21" y="25"/>
                  </a:moveTo>
                  <a:cubicBezTo>
                    <a:pt x="22" y="31"/>
                    <a:pt x="24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6" y="37"/>
                    <a:pt x="38" y="31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2"/>
                    <a:pt x="39" y="20"/>
                    <a:pt x="38" y="18"/>
                  </a:cubicBezTo>
                  <a:cubicBezTo>
                    <a:pt x="37" y="18"/>
                    <a:pt x="30" y="21"/>
                    <a:pt x="21" y="17"/>
                  </a:cubicBezTo>
                  <a:cubicBezTo>
                    <a:pt x="20" y="20"/>
                    <a:pt x="20" y="22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9" y="45"/>
                  </a:moveTo>
                  <a:cubicBezTo>
                    <a:pt x="28" y="47"/>
                    <a:pt x="28" y="47"/>
                    <a:pt x="28" y="4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3" y="55"/>
                    <a:pt x="20" y="48"/>
                    <a:pt x="19" y="42"/>
                  </a:cubicBezTo>
                  <a:cubicBezTo>
                    <a:pt x="13" y="43"/>
                    <a:pt x="8" y="46"/>
                    <a:pt x="3" y="49"/>
                  </a:cubicBezTo>
                  <a:cubicBezTo>
                    <a:pt x="0" y="54"/>
                    <a:pt x="0" y="60"/>
                    <a:pt x="0" y="65"/>
                  </a:cubicBezTo>
                  <a:cubicBezTo>
                    <a:pt x="21" y="70"/>
                    <a:pt x="40" y="70"/>
                    <a:pt x="59" y="65"/>
                  </a:cubicBezTo>
                  <a:cubicBezTo>
                    <a:pt x="59" y="60"/>
                    <a:pt x="59" y="54"/>
                    <a:pt x="56" y="49"/>
                  </a:cubicBezTo>
                  <a:cubicBezTo>
                    <a:pt x="51" y="46"/>
                    <a:pt x="46" y="43"/>
                    <a:pt x="40" y="42"/>
                  </a:cubicBezTo>
                  <a:cubicBezTo>
                    <a:pt x="39" y="47"/>
                    <a:pt x="37" y="54"/>
                    <a:pt x="34" y="5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5"/>
                    <a:pt x="29" y="45"/>
                    <a:pt x="29" y="4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1"/>
                    <a:pt x="45" y="22"/>
                    <a:pt x="45" y="23"/>
                  </a:cubicBezTo>
                  <a:cubicBezTo>
                    <a:pt x="45" y="25"/>
                    <a:pt x="45" y="27"/>
                    <a:pt x="45" y="28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0" y="36"/>
                    <a:pt x="38" y="40"/>
                    <a:pt x="31" y="41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3" y="41"/>
                    <a:pt x="20" y="36"/>
                    <a:pt x="18" y="30"/>
                  </a:cubicBezTo>
                  <a:cubicBezTo>
                    <a:pt x="17" y="30"/>
                    <a:pt x="15" y="29"/>
                    <a:pt x="15" y="28"/>
                  </a:cubicBezTo>
                  <a:cubicBezTo>
                    <a:pt x="15" y="28"/>
                    <a:pt x="14" y="25"/>
                    <a:pt x="14" y="24"/>
                  </a:cubicBezTo>
                  <a:cubicBezTo>
                    <a:pt x="14" y="22"/>
                    <a:pt x="14" y="21"/>
                    <a:pt x="15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24" y="0"/>
                    <a:pt x="40" y="3"/>
                    <a:pt x="43" y="9"/>
                  </a:cubicBezTo>
                  <a:cubicBezTo>
                    <a:pt x="44" y="11"/>
                    <a:pt x="44" y="14"/>
                    <a:pt x="44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MH_Other_3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 rot="2700000">
              <a:off x="3494485" y="1449677"/>
              <a:ext cx="283369" cy="283369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9629" y="1749623"/>
            <a:ext cx="1644253" cy="1644253"/>
            <a:chOff x="4146947" y="1437770"/>
            <a:chExt cx="870347" cy="870347"/>
          </a:xfrm>
        </p:grpSpPr>
        <p:sp>
          <p:nvSpPr>
            <p:cNvPr id="12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4146947" y="1437770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MH_Other_3"/>
            <p:cNvSpPr/>
            <p:nvPr>
              <p:custDataLst>
                <p:tags r:id="rId4"/>
              </p:custDataLst>
            </p:nvPr>
          </p:nvSpPr>
          <p:spPr>
            <a:xfrm>
              <a:off x="4187429" y="1478252"/>
              <a:ext cx="789384" cy="788194"/>
            </a:xfrm>
            <a:prstGeom prst="ellipse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4187429" y="1478421"/>
              <a:ext cx="78938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MH_Other_5"/>
            <p:cNvSpPr txBox="1"/>
            <p:nvPr>
              <p:custDataLst>
                <p:tags r:id="rId6"/>
              </p:custDataLst>
            </p:nvPr>
          </p:nvSpPr>
          <p:spPr>
            <a:xfrm>
              <a:off x="4326824" y="159824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7200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01</a:t>
              </a:r>
              <a:endParaRPr lang="zh-CN" altLang="en-US" sz="4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9" name="MH_Other_24"/>
            <p:cNvSpPr/>
            <p:nvPr>
              <p:custDataLst>
                <p:tags r:id="rId7"/>
              </p:custDataLst>
            </p:nvPr>
          </p:nvSpPr>
          <p:spPr>
            <a:xfrm flipV="1">
              <a:off x="4195763" y="1478421"/>
              <a:ext cx="752475" cy="339329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MH_SubTitle_2"/>
          <p:cNvSpPr txBox="1"/>
          <p:nvPr>
            <p:custDataLst>
              <p:tags r:id="rId2"/>
            </p:custDataLst>
          </p:nvPr>
        </p:nvSpPr>
        <p:spPr>
          <a:xfrm>
            <a:off x="3753422" y="2592989"/>
            <a:ext cx="4022196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单击此处添加文字标题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75112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 rot="18900000">
            <a:off x="5426366" y="1363471"/>
            <a:ext cx="1309559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itchFamily="34" charset="-122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 rot="18900000">
            <a:off x="5914609" y="2312025"/>
            <a:ext cx="1311892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itchFamily="34" charset="-122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18900000">
            <a:off x="4968320" y="2802402"/>
            <a:ext cx="1309559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itchFamily="34" charset="-122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 rot="18900000">
            <a:off x="4478911" y="1853845"/>
            <a:ext cx="1309559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itchFamily="34" charset="-122"/>
            </a:endParaRPr>
          </a:p>
        </p:txBody>
      </p:sp>
      <p:cxnSp>
        <p:nvCxnSpPr>
          <p:cNvPr id="6" name="직선 연결선 250"/>
          <p:cNvCxnSpPr/>
          <p:nvPr/>
        </p:nvCxnSpPr>
        <p:spPr>
          <a:xfrm>
            <a:off x="4207691" y="2259094"/>
            <a:ext cx="24470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250"/>
          <p:cNvCxnSpPr/>
          <p:nvPr/>
        </p:nvCxnSpPr>
        <p:spPr>
          <a:xfrm>
            <a:off x="4261348" y="3959818"/>
            <a:ext cx="89379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250"/>
          <p:cNvCxnSpPr/>
          <p:nvPr/>
        </p:nvCxnSpPr>
        <p:spPr>
          <a:xfrm flipH="1">
            <a:off x="6512287" y="1532117"/>
            <a:ext cx="106951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250"/>
          <p:cNvCxnSpPr/>
          <p:nvPr/>
        </p:nvCxnSpPr>
        <p:spPr>
          <a:xfrm flipH="1">
            <a:off x="7241756" y="3235319"/>
            <a:ext cx="3400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/>
          <p:cNvSpPr txBox="1">
            <a:spLocks/>
          </p:cNvSpPr>
          <p:nvPr/>
        </p:nvSpPr>
        <p:spPr>
          <a:xfrm>
            <a:off x="518600" y="1836580"/>
            <a:ext cx="2325208" cy="2553834"/>
          </a:xfrm>
          <a:prstGeom prst="rect">
            <a:avLst/>
          </a:prstGeom>
        </p:spPr>
        <p:txBody>
          <a:bodyPr vert="horz" lIns="68571" tIns="34285" rIns="68571" bIns="34285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Straight Connector 59"/>
          <p:cNvCxnSpPr/>
          <p:nvPr/>
        </p:nvCxnSpPr>
        <p:spPr>
          <a:xfrm flipV="1">
            <a:off x="3059832" y="1298198"/>
            <a:ext cx="0" cy="33617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3237720" y="207742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7697039" y="134023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3295202" y="3686002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7747821" y="3041574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395536" y="1582102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添加会议主题</a:t>
            </a:r>
            <a:endParaRPr lang="en-AU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83821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0"/>
          <p:cNvSpPr>
            <a:spLocks noChangeArrowheads="1"/>
          </p:cNvSpPr>
          <p:nvPr/>
        </p:nvSpPr>
        <p:spPr bwMode="auto">
          <a:xfrm>
            <a:off x="2920722" y="2841718"/>
            <a:ext cx="25135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902832" y="1167919"/>
            <a:ext cx="4426495" cy="3086260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012"/>
          </a:p>
        </p:txBody>
      </p:sp>
      <p:sp>
        <p:nvSpPr>
          <p:cNvPr id="17" name="矩形 8"/>
          <p:cNvSpPr>
            <a:spLocks noChangeArrowheads="1"/>
          </p:cNvSpPr>
          <p:nvPr/>
        </p:nvSpPr>
        <p:spPr bwMode="auto">
          <a:xfrm>
            <a:off x="874823" y="3673828"/>
            <a:ext cx="78739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708691" y="2917919"/>
            <a:ext cx="8162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553348" y="2209036"/>
            <a:ext cx="8162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11"/>
          <p:cNvSpPr>
            <a:spLocks noChangeArrowheads="1"/>
          </p:cNvSpPr>
          <p:nvPr/>
        </p:nvSpPr>
        <p:spPr bwMode="auto">
          <a:xfrm>
            <a:off x="3416682" y="1453127"/>
            <a:ext cx="8162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3838014" y="2108017"/>
            <a:ext cx="2082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113576" y="3565841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902832" y="4299543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1" name="矩形 30"/>
          <p:cNvSpPr/>
          <p:nvPr/>
        </p:nvSpPr>
        <p:spPr>
          <a:xfrm>
            <a:off x="6028877" y="1622023"/>
            <a:ext cx="22662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93619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  <p:bldP spid="15" grpId="0" animBg="1"/>
      <p:bldP spid="28" grpId="0" bldLvl="0" autoUpdateAnimBg="0"/>
      <p:bldP spid="29" grpId="0" bldLvl="0" autoUpdateAnimBg="0"/>
      <p:bldP spid="30" grpId="0" bldLvl="0" autoUpdateAnimBg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1244" y="2679737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9082" y="2161825"/>
            <a:ext cx="358296" cy="14334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3489" y="1596705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755" y="1329899"/>
            <a:ext cx="1992669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  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2271" y="2407166"/>
            <a:ext cx="1983152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996" y="3487817"/>
            <a:ext cx="1997427" cy="86571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6374" y="2301902"/>
            <a:ext cx="1079047" cy="1079750"/>
          </a:xfrm>
          <a:prstGeom prst="roundRect">
            <a:avLst/>
          </a:prstGeom>
          <a:solidFill>
            <a:srgbClr val="C00000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78" rIns="94478" bIns="134969" anchor="ctr"/>
          <a:lstStyle/>
          <a:p>
            <a:pPr algn="ctr">
              <a:lnSpc>
                <a:spcPct val="120000"/>
              </a:lnSpc>
            </a:pPr>
            <a:r>
              <a:rPr lang="zh-CN" altLang="en-US" sz="1500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424" y="1329899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424" y="2407166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423" y="3494959"/>
            <a:ext cx="2536043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5162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  <p:bldP spid="214" grpId="0" animBg="1"/>
      <p:bldP spid="216" grpId="0" animBg="1"/>
      <p:bldP spid="2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674051" y="1570566"/>
            <a:ext cx="3557304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2805248" y="2162306"/>
            <a:ext cx="3683521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930272" y="1078291"/>
            <a:ext cx="187497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294463" y="1078291"/>
            <a:ext cx="187663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677138" y="1440754"/>
            <a:ext cx="1486362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012" b="1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添加内容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025891" y="3020416"/>
            <a:ext cx="841997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035033" y="3182260"/>
            <a:ext cx="1551131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457350" y="3246324"/>
            <a:ext cx="1552792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970392" y="3802662"/>
            <a:ext cx="1177464" cy="678833"/>
          </a:xfrm>
          <a:prstGeom prst="rect">
            <a:avLst/>
          </a:prstGeom>
          <a:noFill/>
          <a:ln>
            <a:noFill/>
          </a:ln>
          <a:extLst/>
        </p:spPr>
        <p:txBody>
          <a:bodyPr lIns="96200" tIns="48098" rIns="96200" bIns="480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5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41024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7239" y="3425149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4635" y="2309672"/>
            <a:ext cx="119298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8262" y="3249774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387" y="2542721"/>
            <a:ext cx="119298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3549" y="1869835"/>
            <a:ext cx="1942501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9583" y="1906115"/>
            <a:ext cx="1746174" cy="17473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754" y="2858507"/>
            <a:ext cx="1380206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6998" y="2992016"/>
            <a:ext cx="1523356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815" y="1961144"/>
            <a:ext cx="1667211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5125" y="1167919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76375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82172"/>
            <a:ext cx="9144000" cy="4107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MH_SubTitle_2"/>
          <p:cNvSpPr txBox="1"/>
          <p:nvPr>
            <p:custDataLst>
              <p:tags r:id="rId1"/>
            </p:custDataLst>
          </p:nvPr>
        </p:nvSpPr>
        <p:spPr>
          <a:xfrm>
            <a:off x="4740904" y="1900077"/>
            <a:ext cx="1674019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第二部分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04948" y="1964420"/>
            <a:ext cx="424138" cy="422500"/>
            <a:chOff x="3481389" y="1437770"/>
            <a:chExt cx="308372" cy="307181"/>
          </a:xfrm>
        </p:grpSpPr>
        <p:sp>
          <p:nvSpPr>
            <p:cNvPr id="33" name="MH_Other_19"/>
            <p:cNvSpPr/>
            <p:nvPr>
              <p:custDataLst>
                <p:tags r:id="rId8"/>
              </p:custDataLst>
            </p:nvPr>
          </p:nvSpPr>
          <p:spPr>
            <a:xfrm rot="2700000">
              <a:off x="3481984" y="1437175"/>
              <a:ext cx="307181" cy="308372"/>
            </a:xfrm>
            <a:prstGeom prst="rect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MH_Other_1"/>
            <p:cNvSpPr>
              <a:spLocks noChangeAspect="1"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576637" y="1519923"/>
              <a:ext cx="119063" cy="141685"/>
            </a:xfrm>
            <a:custGeom>
              <a:avLst/>
              <a:gdLst>
                <a:gd name="T0" fmla="*/ 2147483646 w 59"/>
                <a:gd name="T1" fmla="*/ 2147483646 h 70"/>
                <a:gd name="T2" fmla="*/ 2147483646 w 59"/>
                <a:gd name="T3" fmla="*/ 2147483646 h 70"/>
                <a:gd name="T4" fmla="*/ 2147483646 w 59"/>
                <a:gd name="T5" fmla="*/ 2147483646 h 70"/>
                <a:gd name="T6" fmla="*/ 2147483646 w 59"/>
                <a:gd name="T7" fmla="*/ 2147483646 h 70"/>
                <a:gd name="T8" fmla="*/ 2147483646 w 59"/>
                <a:gd name="T9" fmla="*/ 2147483646 h 70"/>
                <a:gd name="T10" fmla="*/ 2147483646 w 59"/>
                <a:gd name="T11" fmla="*/ 2147483646 h 70"/>
                <a:gd name="T12" fmla="*/ 2147483646 w 59"/>
                <a:gd name="T13" fmla="*/ 2147483646 h 70"/>
                <a:gd name="T14" fmla="*/ 2147483646 w 59"/>
                <a:gd name="T15" fmla="*/ 2147483646 h 70"/>
                <a:gd name="T16" fmla="*/ 2147483646 w 59"/>
                <a:gd name="T17" fmla="*/ 2147483646 h 70"/>
                <a:gd name="T18" fmla="*/ 2147483646 w 59"/>
                <a:gd name="T19" fmla="*/ 2147483646 h 70"/>
                <a:gd name="T20" fmla="*/ 2147483646 w 59"/>
                <a:gd name="T21" fmla="*/ 2147483646 h 70"/>
                <a:gd name="T22" fmla="*/ 2147483646 w 59"/>
                <a:gd name="T23" fmla="*/ 2147483646 h 70"/>
                <a:gd name="T24" fmla="*/ 2147483646 w 59"/>
                <a:gd name="T25" fmla="*/ 2147483646 h 70"/>
                <a:gd name="T26" fmla="*/ 2147483646 w 59"/>
                <a:gd name="T27" fmla="*/ 2147483646 h 70"/>
                <a:gd name="T28" fmla="*/ 2147483646 w 59"/>
                <a:gd name="T29" fmla="*/ 2147483646 h 70"/>
                <a:gd name="T30" fmla="*/ 2147483646 w 59"/>
                <a:gd name="T31" fmla="*/ 2147483646 h 70"/>
                <a:gd name="T32" fmla="*/ 2147483646 w 59"/>
                <a:gd name="T33" fmla="*/ 2147483646 h 70"/>
                <a:gd name="T34" fmla="*/ 0 w 59"/>
                <a:gd name="T35" fmla="*/ 2147483646 h 70"/>
                <a:gd name="T36" fmla="*/ 2147483646 w 59"/>
                <a:gd name="T37" fmla="*/ 2147483646 h 70"/>
                <a:gd name="T38" fmla="*/ 2147483646 w 59"/>
                <a:gd name="T39" fmla="*/ 2147483646 h 70"/>
                <a:gd name="T40" fmla="*/ 2147483646 w 59"/>
                <a:gd name="T41" fmla="*/ 2147483646 h 70"/>
                <a:gd name="T42" fmla="*/ 2147483646 w 59"/>
                <a:gd name="T43" fmla="*/ 2147483646 h 70"/>
                <a:gd name="T44" fmla="*/ 2147483646 w 59"/>
                <a:gd name="T45" fmla="*/ 2147483646 h 70"/>
                <a:gd name="T46" fmla="*/ 2147483646 w 59"/>
                <a:gd name="T47" fmla="*/ 2147483646 h 70"/>
                <a:gd name="T48" fmla="*/ 2147483646 w 59"/>
                <a:gd name="T49" fmla="*/ 2147483646 h 70"/>
                <a:gd name="T50" fmla="*/ 2147483646 w 59"/>
                <a:gd name="T51" fmla="*/ 2147483646 h 70"/>
                <a:gd name="T52" fmla="*/ 2147483646 w 59"/>
                <a:gd name="T53" fmla="*/ 2147483646 h 70"/>
                <a:gd name="T54" fmla="*/ 2147483646 w 59"/>
                <a:gd name="T55" fmla="*/ 2147483646 h 70"/>
                <a:gd name="T56" fmla="*/ 2147483646 w 59"/>
                <a:gd name="T57" fmla="*/ 2147483646 h 70"/>
                <a:gd name="T58" fmla="*/ 2147483646 w 59"/>
                <a:gd name="T59" fmla="*/ 2147483646 h 70"/>
                <a:gd name="T60" fmla="*/ 2147483646 w 59"/>
                <a:gd name="T61" fmla="*/ 2147483646 h 70"/>
                <a:gd name="T62" fmla="*/ 2147483646 w 59"/>
                <a:gd name="T63" fmla="*/ 2147483646 h 70"/>
                <a:gd name="T64" fmla="*/ 2147483646 w 59"/>
                <a:gd name="T65" fmla="*/ 2147483646 h 70"/>
                <a:gd name="T66" fmla="*/ 2147483646 w 59"/>
                <a:gd name="T67" fmla="*/ 2147483646 h 70"/>
                <a:gd name="T68" fmla="*/ 2147483646 w 59"/>
                <a:gd name="T69" fmla="*/ 2147483646 h 70"/>
                <a:gd name="T70" fmla="*/ 2147483646 w 59"/>
                <a:gd name="T71" fmla="*/ 2147483646 h 70"/>
                <a:gd name="T72" fmla="*/ 2147483646 w 59"/>
                <a:gd name="T73" fmla="*/ 2147483646 h 70"/>
                <a:gd name="T74" fmla="*/ 2147483646 w 59"/>
                <a:gd name="T75" fmla="*/ 2147483646 h 70"/>
                <a:gd name="T76" fmla="*/ 2147483646 w 59"/>
                <a:gd name="T77" fmla="*/ 2147483646 h 70"/>
                <a:gd name="T78" fmla="*/ 2147483646 w 59"/>
                <a:gd name="T79" fmla="*/ 2147483646 h 70"/>
                <a:gd name="T80" fmla="*/ 2147483646 w 59"/>
                <a:gd name="T81" fmla="*/ 2147483646 h 70"/>
                <a:gd name="T82" fmla="*/ 2147483646 w 59"/>
                <a:gd name="T83" fmla="*/ 2147483646 h 70"/>
                <a:gd name="T84" fmla="*/ 2147483646 w 59"/>
                <a:gd name="T85" fmla="*/ 2147483646 h 70"/>
                <a:gd name="T86" fmla="*/ 2147483646 w 59"/>
                <a:gd name="T87" fmla="*/ 2147483646 h 70"/>
                <a:gd name="T88" fmla="*/ 2147483646 w 59"/>
                <a:gd name="T89" fmla="*/ 2147483646 h 70"/>
                <a:gd name="T90" fmla="*/ 2147483646 w 59"/>
                <a:gd name="T91" fmla="*/ 2147483646 h 70"/>
                <a:gd name="T92" fmla="*/ 2147483646 w 59"/>
                <a:gd name="T93" fmla="*/ 2147483646 h 70"/>
                <a:gd name="T94" fmla="*/ 2147483646 w 59"/>
                <a:gd name="T95" fmla="*/ 2147483646 h 70"/>
                <a:gd name="T96" fmla="*/ 2147483646 w 59"/>
                <a:gd name="T97" fmla="*/ 2147483646 h 70"/>
                <a:gd name="T98" fmla="*/ 2147483646 w 59"/>
                <a:gd name="T99" fmla="*/ 2147483646 h 70"/>
                <a:gd name="T100" fmla="*/ 2147483646 w 59"/>
                <a:gd name="T101" fmla="*/ 2147483646 h 70"/>
                <a:gd name="T102" fmla="*/ 2147483646 w 59"/>
                <a:gd name="T103" fmla="*/ 2147483646 h 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" h="70">
                  <a:moveTo>
                    <a:pt x="21" y="25"/>
                  </a:moveTo>
                  <a:cubicBezTo>
                    <a:pt x="22" y="31"/>
                    <a:pt x="24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6" y="37"/>
                    <a:pt x="38" y="31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2"/>
                    <a:pt x="39" y="20"/>
                    <a:pt x="38" y="18"/>
                  </a:cubicBezTo>
                  <a:cubicBezTo>
                    <a:pt x="37" y="18"/>
                    <a:pt x="30" y="21"/>
                    <a:pt x="21" y="17"/>
                  </a:cubicBezTo>
                  <a:cubicBezTo>
                    <a:pt x="20" y="20"/>
                    <a:pt x="20" y="22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9" y="45"/>
                  </a:moveTo>
                  <a:cubicBezTo>
                    <a:pt x="28" y="47"/>
                    <a:pt x="28" y="47"/>
                    <a:pt x="28" y="4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3" y="55"/>
                    <a:pt x="20" y="48"/>
                    <a:pt x="19" y="42"/>
                  </a:cubicBezTo>
                  <a:cubicBezTo>
                    <a:pt x="13" y="43"/>
                    <a:pt x="8" y="46"/>
                    <a:pt x="3" y="49"/>
                  </a:cubicBezTo>
                  <a:cubicBezTo>
                    <a:pt x="0" y="54"/>
                    <a:pt x="0" y="60"/>
                    <a:pt x="0" y="65"/>
                  </a:cubicBezTo>
                  <a:cubicBezTo>
                    <a:pt x="21" y="70"/>
                    <a:pt x="40" y="70"/>
                    <a:pt x="59" y="65"/>
                  </a:cubicBezTo>
                  <a:cubicBezTo>
                    <a:pt x="59" y="60"/>
                    <a:pt x="59" y="54"/>
                    <a:pt x="56" y="49"/>
                  </a:cubicBezTo>
                  <a:cubicBezTo>
                    <a:pt x="51" y="46"/>
                    <a:pt x="46" y="43"/>
                    <a:pt x="40" y="42"/>
                  </a:cubicBezTo>
                  <a:cubicBezTo>
                    <a:pt x="39" y="47"/>
                    <a:pt x="37" y="54"/>
                    <a:pt x="34" y="5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5"/>
                    <a:pt x="29" y="45"/>
                    <a:pt x="29" y="4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1"/>
                    <a:pt x="45" y="22"/>
                    <a:pt x="45" y="23"/>
                  </a:cubicBezTo>
                  <a:cubicBezTo>
                    <a:pt x="45" y="25"/>
                    <a:pt x="45" y="27"/>
                    <a:pt x="45" y="28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0" y="36"/>
                    <a:pt x="38" y="40"/>
                    <a:pt x="31" y="41"/>
                  </a:cubicBezTo>
                  <a:cubicBezTo>
                    <a:pt x="31" y="41"/>
                    <a:pt x="31" y="41"/>
                    <a:pt x="30" y="41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3" y="41"/>
                    <a:pt x="20" y="36"/>
                    <a:pt x="18" y="30"/>
                  </a:cubicBezTo>
                  <a:cubicBezTo>
                    <a:pt x="17" y="30"/>
                    <a:pt x="15" y="29"/>
                    <a:pt x="15" y="28"/>
                  </a:cubicBezTo>
                  <a:cubicBezTo>
                    <a:pt x="15" y="28"/>
                    <a:pt x="14" y="25"/>
                    <a:pt x="14" y="24"/>
                  </a:cubicBezTo>
                  <a:cubicBezTo>
                    <a:pt x="14" y="22"/>
                    <a:pt x="14" y="21"/>
                    <a:pt x="15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19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24" y="0"/>
                    <a:pt x="40" y="3"/>
                    <a:pt x="43" y="9"/>
                  </a:cubicBezTo>
                  <a:cubicBezTo>
                    <a:pt x="44" y="11"/>
                    <a:pt x="44" y="14"/>
                    <a:pt x="44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MH_Other_3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 rot="2700000">
              <a:off x="3494485" y="1449677"/>
              <a:ext cx="283369" cy="283369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9629" y="1749623"/>
            <a:ext cx="1644253" cy="1644253"/>
            <a:chOff x="4146947" y="1437770"/>
            <a:chExt cx="870347" cy="870347"/>
          </a:xfrm>
        </p:grpSpPr>
        <p:sp>
          <p:nvSpPr>
            <p:cNvPr id="12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4146947" y="1437770"/>
              <a:ext cx="870347" cy="870347"/>
            </a:xfrm>
            <a:prstGeom prst="ellipse">
              <a:avLst/>
            </a:prstGeom>
            <a:noFill/>
            <a:ln w="19050" cap="flat" cmpd="sng" algn="ctr">
              <a:solidFill>
                <a:srgbClr val="EB870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MH_Other_3"/>
            <p:cNvSpPr/>
            <p:nvPr>
              <p:custDataLst>
                <p:tags r:id="rId4"/>
              </p:custDataLst>
            </p:nvPr>
          </p:nvSpPr>
          <p:spPr>
            <a:xfrm>
              <a:off x="4187429" y="1478252"/>
              <a:ext cx="789384" cy="788194"/>
            </a:xfrm>
            <a:prstGeom prst="ellipse">
              <a:avLst/>
            </a:prstGeom>
            <a:gradFill>
              <a:gsLst>
                <a:gs pos="0">
                  <a:srgbClr val="FF2D2D"/>
                </a:gs>
                <a:gs pos="69000">
                  <a:srgbClr val="C30000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317500" dist="165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4187429" y="1478421"/>
              <a:ext cx="789384" cy="495300"/>
            </a:xfrm>
            <a:custGeom>
              <a:avLst/>
              <a:gdLst>
                <a:gd name="connsiteX0" fmla="*/ 26261 w 1402080"/>
                <a:gd name="connsiteY0" fmla="*/ 0 h 881040"/>
                <a:gd name="connsiteX1" fmla="*/ 55091 w 1402080"/>
                <a:gd name="connsiteY1" fmla="*/ 92877 h 881040"/>
                <a:gd name="connsiteX2" fmla="*/ 701040 w 1402080"/>
                <a:gd name="connsiteY2" fmla="*/ 521040 h 881040"/>
                <a:gd name="connsiteX3" fmla="*/ 1346989 w 1402080"/>
                <a:gd name="connsiteY3" fmla="*/ 92877 h 881040"/>
                <a:gd name="connsiteX4" fmla="*/ 1375819 w 1402080"/>
                <a:gd name="connsiteY4" fmla="*/ 0 h 881040"/>
                <a:gd name="connsiteX5" fmla="*/ 1387837 w 1402080"/>
                <a:gd name="connsiteY5" fmla="*/ 38716 h 881040"/>
                <a:gd name="connsiteX6" fmla="*/ 1402080 w 1402080"/>
                <a:gd name="connsiteY6" fmla="*/ 180000 h 881040"/>
                <a:gd name="connsiteX7" fmla="*/ 701040 w 1402080"/>
                <a:gd name="connsiteY7" fmla="*/ 881040 h 881040"/>
                <a:gd name="connsiteX8" fmla="*/ 0 w 1402080"/>
                <a:gd name="connsiteY8" fmla="*/ 180000 h 881040"/>
                <a:gd name="connsiteX9" fmla="*/ 14243 w 1402080"/>
                <a:gd name="connsiteY9" fmla="*/ 38716 h 88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2080" h="881040">
                  <a:moveTo>
                    <a:pt x="26261" y="0"/>
                  </a:moveTo>
                  <a:lnTo>
                    <a:pt x="55091" y="92877"/>
                  </a:lnTo>
                  <a:cubicBezTo>
                    <a:pt x="161515" y="344491"/>
                    <a:pt x="410660" y="521040"/>
                    <a:pt x="701040" y="521040"/>
                  </a:cubicBezTo>
                  <a:cubicBezTo>
                    <a:pt x="991421" y="521040"/>
                    <a:pt x="1240565" y="344491"/>
                    <a:pt x="1346989" y="92877"/>
                  </a:cubicBezTo>
                  <a:lnTo>
                    <a:pt x="1375819" y="0"/>
                  </a:lnTo>
                  <a:lnTo>
                    <a:pt x="1387837" y="38716"/>
                  </a:lnTo>
                  <a:cubicBezTo>
                    <a:pt x="1397176" y="84352"/>
                    <a:pt x="1402080" y="131603"/>
                    <a:pt x="1402080" y="180000"/>
                  </a:cubicBezTo>
                  <a:cubicBezTo>
                    <a:pt x="1402080" y="567174"/>
                    <a:pt x="1088214" y="881040"/>
                    <a:pt x="701040" y="881040"/>
                  </a:cubicBezTo>
                  <a:cubicBezTo>
                    <a:pt x="313866" y="881040"/>
                    <a:pt x="0" y="567174"/>
                    <a:pt x="0" y="180000"/>
                  </a:cubicBezTo>
                  <a:cubicBezTo>
                    <a:pt x="0" y="131603"/>
                    <a:pt x="4904" y="84352"/>
                    <a:pt x="14243" y="3871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MH_Other_5"/>
            <p:cNvSpPr txBox="1"/>
            <p:nvPr>
              <p:custDataLst>
                <p:tags r:id="rId6"/>
              </p:custDataLst>
            </p:nvPr>
          </p:nvSpPr>
          <p:spPr>
            <a:xfrm>
              <a:off x="4326824" y="1598243"/>
              <a:ext cx="528029" cy="536686"/>
            </a:xfrm>
            <a:prstGeom prst="rect">
              <a:avLst/>
            </a:prstGeom>
            <a:noFill/>
            <a:effectLst>
              <a:outerShdw blurRad="139700" dist="114300" dir="2700000" algn="tl" rotWithShape="0">
                <a:prstClr val="black">
                  <a:alpha val="29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迷你简粗倩" panose="03000509000000000000" pitchFamily="65" charset="-122"/>
                  <a:ea typeface="迷你简粗倩" panose="03000509000000000000" pitchFamily="65" charset="-122"/>
                </a:defRPr>
              </a:lvl1pPr>
            </a:lstStyle>
            <a:p>
              <a:pPr>
                <a:defRPr/>
              </a:pPr>
              <a:r>
                <a:rPr lang="en-US" altLang="zh-CN" sz="7200" dirty="0" smtClean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02</a:t>
              </a:r>
              <a:endParaRPr lang="zh-CN" altLang="en-US" sz="4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9" name="MH_Other_24"/>
            <p:cNvSpPr/>
            <p:nvPr>
              <p:custDataLst>
                <p:tags r:id="rId7"/>
              </p:custDataLst>
            </p:nvPr>
          </p:nvSpPr>
          <p:spPr>
            <a:xfrm flipV="1">
              <a:off x="4195763" y="1478421"/>
              <a:ext cx="752475" cy="339329"/>
            </a:xfrm>
            <a:custGeom>
              <a:avLst/>
              <a:gdLst>
                <a:gd name="connsiteX0" fmla="*/ 691248 w 1337472"/>
                <a:gd name="connsiteY0" fmla="*/ 603903 h 603903"/>
                <a:gd name="connsiteX1" fmla="*/ 1337197 w 1337472"/>
                <a:gd name="connsiteY1" fmla="*/ 175740 h 603903"/>
                <a:gd name="connsiteX2" fmla="*/ 1337472 w 1337472"/>
                <a:gd name="connsiteY2" fmla="*/ 174853 h 603903"/>
                <a:gd name="connsiteX3" fmla="*/ 1298229 w 1337472"/>
                <a:gd name="connsiteY3" fmla="*/ 222416 h 603903"/>
                <a:gd name="connsiteX4" fmla="*/ 726370 w 1337472"/>
                <a:gd name="connsiteY4" fmla="*/ 459288 h 603903"/>
                <a:gd name="connsiteX5" fmla="*/ 55759 w 1337472"/>
                <a:gd name="connsiteY5" fmla="*/ 102727 h 603903"/>
                <a:gd name="connsiteX6" fmla="*/ 0 w 1337472"/>
                <a:gd name="connsiteY6" fmla="*/ 0 h 603903"/>
                <a:gd name="connsiteX7" fmla="*/ 4451 w 1337472"/>
                <a:gd name="connsiteY7" fmla="*/ 44147 h 603903"/>
                <a:gd name="connsiteX8" fmla="*/ 691248 w 1337472"/>
                <a:gd name="connsiteY8" fmla="*/ 603903 h 60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72" h="603903">
                  <a:moveTo>
                    <a:pt x="691248" y="603903"/>
                  </a:moveTo>
                  <a:cubicBezTo>
                    <a:pt x="981629" y="603903"/>
                    <a:pt x="1230773" y="427353"/>
                    <a:pt x="1337197" y="175740"/>
                  </a:cubicBezTo>
                  <a:lnTo>
                    <a:pt x="1337472" y="174853"/>
                  </a:lnTo>
                  <a:lnTo>
                    <a:pt x="1298229" y="222416"/>
                  </a:lnTo>
                  <a:cubicBezTo>
                    <a:pt x="1151877" y="368768"/>
                    <a:pt x="949695" y="459288"/>
                    <a:pt x="726370" y="459288"/>
                  </a:cubicBezTo>
                  <a:cubicBezTo>
                    <a:pt x="447215" y="459288"/>
                    <a:pt x="201093" y="317850"/>
                    <a:pt x="55759" y="102727"/>
                  </a:cubicBezTo>
                  <a:lnTo>
                    <a:pt x="0" y="0"/>
                  </a:lnTo>
                  <a:lnTo>
                    <a:pt x="4451" y="44147"/>
                  </a:lnTo>
                  <a:cubicBezTo>
                    <a:pt x="69820" y="363599"/>
                    <a:pt x="352471" y="603903"/>
                    <a:pt x="691248" y="60390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92000">
                  <a:sysClr val="window" lastClr="FFFFFF">
                    <a:alpha val="34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MH_SubTitle_2"/>
          <p:cNvSpPr txBox="1"/>
          <p:nvPr>
            <p:custDataLst>
              <p:tags r:id="rId2"/>
            </p:custDataLst>
          </p:nvPr>
        </p:nvSpPr>
        <p:spPr>
          <a:xfrm>
            <a:off x="3753422" y="2592989"/>
            <a:ext cx="4022196" cy="79771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28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单击此处添加文字标题</a:t>
            </a:r>
            <a:endParaRPr lang="zh-CN" altLang="en-US" sz="28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1036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SubTitle"/>
  <p:tag name="MH_ORDER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2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04204735"/>
  <p:tag name="MH_LIBRARY" val="GRAPHIC"/>
  <p:tag name="MH_TYPE" val="Other"/>
  <p:tag name="MH_ORDER" val="18"/>
</p:tagLst>
</file>

<file path=ppt/theme/theme1.xml><?xml version="1.0" encoding="utf-8"?>
<a:theme xmlns:a="http://schemas.openxmlformats.org/drawingml/2006/main" name="第一PPT，www.1ppt.com​">
  <a:themeElements>
    <a:clrScheme name="双红色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0000"/>
      </a:accent1>
      <a:accent2>
        <a:srgbClr val="FF0000"/>
      </a:accent2>
      <a:accent3>
        <a:srgbClr val="C00000"/>
      </a:accent3>
      <a:accent4>
        <a:srgbClr val="FF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3577</Words>
  <Application>Microsoft Office PowerPoint</Application>
  <PresentationFormat>全屏显示(16:9)</PresentationFormat>
  <Paragraphs>338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聚焦两会</dc:title>
  <dc:creator>第一PPT</dc:creator>
  <cp:keywords>www.1ppt.com</cp:keywords>
  <cp:lastModifiedBy>Windows User</cp:lastModifiedBy>
  <cp:revision>15</cp:revision>
  <dcterms:created xsi:type="dcterms:W3CDTF">2017-03-04T06:55:50Z</dcterms:created>
  <dcterms:modified xsi:type="dcterms:W3CDTF">2019-06-18T10:01:42Z</dcterms:modified>
</cp:coreProperties>
</file>