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3" r:id="rId7"/>
    <p:sldId id="264" r:id="rId8"/>
    <p:sldId id="265" r:id="rId9"/>
    <p:sldId id="266" r:id="rId10"/>
    <p:sldId id="267" r:id="rId11"/>
    <p:sldId id="260" r:id="rId12"/>
    <p:sldId id="268" r:id="rId13"/>
    <p:sldId id="270" r:id="rId14"/>
    <p:sldId id="269" r:id="rId15"/>
    <p:sldId id="271" r:id="rId16"/>
    <p:sldId id="272" r:id="rId17"/>
    <p:sldId id="261" r:id="rId18"/>
    <p:sldId id="273" r:id="rId19"/>
    <p:sldId id="274" r:id="rId20"/>
    <p:sldId id="275" r:id="rId21"/>
    <p:sldId id="276" r:id="rId22"/>
    <p:sldId id="277" r:id="rId23"/>
    <p:sldId id="262" r:id="rId24"/>
    <p:sldId id="278" r:id="rId25"/>
    <p:sldId id="279" r:id="rId26"/>
    <p:sldId id="280" r:id="rId27"/>
    <p:sldId id="281" r:id="rId28"/>
    <p:sldId id="282" r:id="rId29"/>
    <p:sldId id="283" r:id="rId30"/>
  </p:sldIdLst>
  <p:sldSz cx="9144000" cy="5143500" type="screen16x9"/>
  <p:notesSz cx="6858000" cy="9144000"/>
  <p:custDataLst>
    <p:tags r:id="rId31"/>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00" autoAdjust="0"/>
  </p:normalViewPr>
  <p:slideViewPr>
    <p:cSldViewPr snapToGrid="0">
      <p:cViewPr varScale="1">
        <p:scale>
          <a:sx n="77" d="100"/>
          <a:sy n="77" d="100"/>
        </p:scale>
        <p:origin x="-96"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40210675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181811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3622751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4565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1956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068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28223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601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72132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1984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7150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46675874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495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9397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855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294022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2970037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2A71142-768F-4641-B4C3-01A104AAECF3}" type="slidenum">
              <a:rPr lang="zh-CN" altLang="en-US" smtClean="0"/>
              <a:t>‹#›</a:t>
            </a:fld>
            <a:endParaRPr lang="zh-CN" altLang="en-US"/>
          </a:p>
        </p:txBody>
      </p:sp>
      <p:sp>
        <p:nvSpPr>
          <p:cNvPr id="11" name="矩形 10"/>
          <p:cNvSpPr/>
          <p:nvPr userDrawn="1"/>
        </p:nvSpPr>
        <p:spPr>
          <a:xfrm>
            <a:off x="6731206" y="4803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094470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181641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28242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3609266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A0EB2A-2A2B-4A4A-B1FA-6FEC27301E97}"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3875862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CA0EB2A-2A2B-4A4A-B1FA-6FEC27301E97}" type="datetimeFigureOut">
              <a:rPr lang="zh-CN" altLang="en-US" smtClean="0"/>
              <a:t>2019/6/18</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2A71142-768F-4641-B4C3-01A104AAECF3}" type="slidenum">
              <a:rPr lang="zh-CN" altLang="en-US" smtClean="0"/>
              <a:t>‹#›</a:t>
            </a:fld>
            <a:endParaRPr lang="zh-CN" altLang="en-US"/>
          </a:p>
        </p:txBody>
      </p:sp>
    </p:spTree>
    <p:extLst>
      <p:ext uri="{BB962C8B-B14F-4D97-AF65-F5344CB8AC3E}">
        <p14:creationId xmlns:p14="http://schemas.microsoft.com/office/powerpoint/2010/main" val="5967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326191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8.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22.png"/><Relationship Id="rId5" Type="http://schemas.openxmlformats.org/officeDocument/2006/relationships/tags" Target="../tags/tag18.xml"/><Relationship Id="rId10" Type="http://schemas.openxmlformats.org/officeDocument/2006/relationships/slideLayout" Target="../slideLayouts/slideLayout2.xml"/><Relationship Id="rId4" Type="http://schemas.openxmlformats.org/officeDocument/2006/relationships/tags" Target="../tags/tag17.xml"/><Relationship Id="rId9" Type="http://schemas.openxmlformats.org/officeDocument/2006/relationships/tags" Target="../tags/tag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8996" y="-668609"/>
            <a:ext cx="2454410" cy="5829225"/>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9153" y="-13855"/>
            <a:ext cx="2580338" cy="3324315"/>
          </a:xfrm>
          <a:prstGeom prst="rect">
            <a:avLst/>
          </a:prstGeom>
        </p:spPr>
      </p:pic>
      <p:sp>
        <p:nvSpPr>
          <p:cNvPr id="6" name="TextBox 37"/>
          <p:cNvSpPr txBox="1"/>
          <p:nvPr/>
        </p:nvSpPr>
        <p:spPr>
          <a:xfrm>
            <a:off x="2952401" y="3290241"/>
            <a:ext cx="3833101"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年终总结  述职报告  工作汇报  商务通用</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7" name="TextBox 38"/>
          <p:cNvSpPr txBox="1"/>
          <p:nvPr/>
        </p:nvSpPr>
        <p:spPr>
          <a:xfrm>
            <a:off x="3100550" y="3628795"/>
            <a:ext cx="3328155" cy="400110"/>
          </a:xfrm>
          <a:prstGeom prst="rect">
            <a:avLst/>
          </a:prstGeom>
          <a:noFill/>
        </p:spPr>
        <p:txBody>
          <a:bodyPr wrap="none" rtlCol="0">
            <a:spAutoFit/>
          </a:bodyPr>
          <a:lstStyle/>
          <a:p>
            <a:pPr algn="ctr"/>
            <a:r>
              <a:rPr lang="en-US" altLang="zh-CN" sz="1000" dirty="0" smtClean="0">
                <a:solidFill>
                  <a:schemeClr val="tx1">
                    <a:lumMod val="50000"/>
                    <a:lumOff val="50000"/>
                  </a:schemeClr>
                </a:solidFill>
              </a:rPr>
              <a:t>20XX </a:t>
            </a:r>
            <a:r>
              <a:rPr lang="en-US" altLang="zh-CN" sz="1000" dirty="0">
                <a:solidFill>
                  <a:schemeClr val="tx1">
                    <a:lumMod val="50000"/>
                    <a:lumOff val="50000"/>
                  </a:schemeClr>
                </a:solidFill>
              </a:rPr>
              <a:t>year-end summary work summarizes the boutique PPT</a:t>
            </a:r>
          </a:p>
          <a:p>
            <a:pPr algn="ctr"/>
            <a:r>
              <a:rPr lang="en-US" altLang="zh-CN" sz="1000" dirty="0">
                <a:solidFill>
                  <a:schemeClr val="tx1">
                    <a:lumMod val="50000"/>
                    <a:lumOff val="50000"/>
                  </a:schemeClr>
                </a:solidFill>
              </a:rPr>
              <a:t>About the summary text input or copy </a:t>
            </a:r>
            <a:r>
              <a:rPr lang="en-US" altLang="zh-CN" sz="1000" dirty="0" smtClean="0">
                <a:solidFill>
                  <a:schemeClr val="tx1">
                    <a:lumMod val="50000"/>
                    <a:lumOff val="50000"/>
                  </a:schemeClr>
                </a:solidFill>
              </a:rPr>
              <a:t>here</a:t>
            </a:r>
            <a:endParaRPr lang="en-US" altLang="zh-CN" sz="1000" dirty="0">
              <a:solidFill>
                <a:schemeClr val="tx1">
                  <a:lumMod val="50000"/>
                  <a:lumOff val="50000"/>
                </a:schemeClr>
              </a:solidFill>
            </a:endParaRPr>
          </a:p>
        </p:txBody>
      </p:sp>
      <p:sp>
        <p:nvSpPr>
          <p:cNvPr id="8" name="圆角矩形 7"/>
          <p:cNvSpPr/>
          <p:nvPr/>
        </p:nvSpPr>
        <p:spPr>
          <a:xfrm>
            <a:off x="2063882" y="2660754"/>
            <a:ext cx="5439775" cy="504056"/>
          </a:xfrm>
          <a:prstGeom prst="roundRect">
            <a:avLst>
              <a:gd name="adj" fmla="val 42270"/>
            </a:avLst>
          </a:prstGeom>
          <a:solidFill>
            <a:srgbClr val="0070C0"/>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40"/>
          <p:cNvSpPr txBox="1"/>
          <p:nvPr/>
        </p:nvSpPr>
        <p:spPr>
          <a:xfrm>
            <a:off x="2348102" y="2645895"/>
            <a:ext cx="4852610" cy="523220"/>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rPr>
              <a:t>框架完整的企业工作总结汇报</a:t>
            </a:r>
            <a:endParaRPr lang="zh-CN" altLang="en-US" sz="2800" dirty="0">
              <a:solidFill>
                <a:schemeClr val="bg1"/>
              </a:solidFill>
              <a:latin typeface="微软雅黑" pitchFamily="34" charset="-122"/>
              <a:ea typeface="微软雅黑" pitchFamily="34" charset="-122"/>
            </a:endParaRPr>
          </a:p>
        </p:txBody>
      </p:sp>
      <p:grpSp>
        <p:nvGrpSpPr>
          <p:cNvPr id="10" name="组合 9"/>
          <p:cNvGrpSpPr/>
          <p:nvPr/>
        </p:nvGrpSpPr>
        <p:grpSpPr>
          <a:xfrm>
            <a:off x="1903449" y="2632245"/>
            <a:ext cx="720079" cy="574619"/>
            <a:chOff x="899592" y="2377261"/>
            <a:chExt cx="720079" cy="574619"/>
          </a:xfrm>
          <a:effectLst>
            <a:outerShdw blurRad="50800" dist="38100" dir="2700000" algn="tl" rotWithShape="0">
              <a:prstClr val="black">
                <a:alpha val="40000"/>
              </a:prstClr>
            </a:outerShdw>
          </a:effectLst>
        </p:grpSpPr>
        <p:sp>
          <p:nvSpPr>
            <p:cNvPr id="11" name="圆角矩形 10"/>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12" name="圆角矩形 11"/>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13" name="Picture 2" descr="C:\Users\Administrator\Desktop\手.png"/>
          <p:cNvPicPr>
            <a:picLocks noChangeAspect="1" noChangeArrowheads="1"/>
          </p:cNvPicPr>
          <p:nvPr/>
        </p:nvPicPr>
        <p:blipFill>
          <a:blip r:embed="rId4"/>
          <a:srcRect/>
          <a:stretch>
            <a:fillRect/>
          </a:stretch>
        </p:blipFill>
        <p:spPr bwMode="auto">
          <a:xfrm flipH="1">
            <a:off x="1784296" y="2732761"/>
            <a:ext cx="2959860" cy="2876318"/>
          </a:xfrm>
          <a:prstGeom prst="rect">
            <a:avLst/>
          </a:prstGeom>
          <a:noFill/>
        </p:spPr>
      </p:pic>
      <p:sp>
        <p:nvSpPr>
          <p:cNvPr id="14" name="椭圆 13"/>
          <p:cNvSpPr/>
          <p:nvPr/>
        </p:nvSpPr>
        <p:spPr>
          <a:xfrm>
            <a:off x="2886306"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5" name="椭圆 14"/>
          <p:cNvSpPr/>
          <p:nvPr/>
        </p:nvSpPr>
        <p:spPr>
          <a:xfrm>
            <a:off x="3878344"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6" name="椭圆 15"/>
          <p:cNvSpPr/>
          <p:nvPr/>
        </p:nvSpPr>
        <p:spPr>
          <a:xfrm>
            <a:off x="4887635"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7" name="椭圆 16"/>
          <p:cNvSpPr/>
          <p:nvPr/>
        </p:nvSpPr>
        <p:spPr>
          <a:xfrm>
            <a:off x="5879673" y="1420526"/>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8" name="TextBox 4"/>
          <p:cNvSpPr txBox="1">
            <a:spLocks noChangeArrowheads="1"/>
          </p:cNvSpPr>
          <p:nvPr/>
        </p:nvSpPr>
        <p:spPr bwMode="auto">
          <a:xfrm>
            <a:off x="3014651" y="1354646"/>
            <a:ext cx="635109"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FrankRuehl" charset="-79"/>
              </a:rPr>
              <a:t>2</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
        <p:nvSpPr>
          <p:cNvPr id="19" name="TextBox 4"/>
          <p:cNvSpPr txBox="1">
            <a:spLocks noChangeArrowheads="1"/>
          </p:cNvSpPr>
          <p:nvPr/>
        </p:nvSpPr>
        <p:spPr bwMode="auto">
          <a:xfrm>
            <a:off x="3982629" y="1354646"/>
            <a:ext cx="635109"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FrankRuehl" charset="-79"/>
              </a:rPr>
              <a:t>0</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
        <p:nvSpPr>
          <p:cNvPr id="20" name="TextBox 4"/>
          <p:cNvSpPr txBox="1">
            <a:spLocks noChangeArrowheads="1"/>
          </p:cNvSpPr>
          <p:nvPr/>
        </p:nvSpPr>
        <p:spPr bwMode="auto">
          <a:xfrm>
            <a:off x="4976113" y="1354646"/>
            <a:ext cx="681597"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Latha" pitchFamily="2"/>
              </a:rPr>
              <a:t>X</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
        <p:nvSpPr>
          <p:cNvPr id="21" name="TextBox 4"/>
          <p:cNvSpPr txBox="1">
            <a:spLocks noChangeArrowheads="1"/>
          </p:cNvSpPr>
          <p:nvPr/>
        </p:nvSpPr>
        <p:spPr bwMode="auto">
          <a:xfrm>
            <a:off x="5992841" y="1354646"/>
            <a:ext cx="681597" cy="1004939"/>
          </a:xfrm>
          <a:prstGeom prst="rect">
            <a:avLst/>
          </a:prstGeom>
          <a:noFill/>
          <a:ln w="9525">
            <a:noFill/>
            <a:miter lim="800000"/>
            <a:headEnd/>
            <a:tailEnd/>
          </a:ln>
        </p:spPr>
        <p:txBody>
          <a:bodyPr wrap="none" tIns="35100" anchor="ctr">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cs typeface="Latha" pitchFamily="2"/>
              </a:rPr>
              <a:t>X</a:t>
            </a:r>
            <a:endParaRPr lang="zh-CN" altLang="en-US" sz="6000" dirty="0">
              <a:solidFill>
                <a:schemeClr val="bg1"/>
              </a:solidFill>
              <a:latin typeface="微软雅黑" panose="020B0503020204020204" pitchFamily="34" charset="-122"/>
              <a:ea typeface="微软雅黑" panose="020B0503020204020204" pitchFamily="34" charset="-122"/>
              <a:cs typeface="Latha" pitchFamily="2"/>
            </a:endParaRPr>
          </a:p>
        </p:txBody>
      </p:sp>
    </p:spTree>
    <p:extLst>
      <p:ext uri="{BB962C8B-B14F-4D97-AF65-F5344CB8AC3E}">
        <p14:creationId xmlns:p14="http://schemas.microsoft.com/office/powerpoint/2010/main" val="2568857483"/>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23" presetClass="entr" presetSubtype="28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strVal val="4/3*#ppt_w"/>
                                          </p:val>
                                        </p:tav>
                                        <p:tav tm="100000">
                                          <p:val>
                                            <p:strVal val="#ppt_w"/>
                                          </p:val>
                                        </p:tav>
                                      </p:tavLst>
                                    </p:anim>
                                    <p:anim calcmode="lin" valueType="num">
                                      <p:cBhvr>
                                        <p:cTn id="37" dur="500" fill="hold"/>
                                        <p:tgtEl>
                                          <p:spTgt spid="18"/>
                                        </p:tgtEl>
                                        <p:attrNameLst>
                                          <p:attrName>ppt_h</p:attrName>
                                        </p:attrNameLst>
                                      </p:cBhvr>
                                      <p:tavLst>
                                        <p:tav tm="0">
                                          <p:val>
                                            <p:strVal val="4/3*#ppt_h"/>
                                          </p:val>
                                        </p:tav>
                                        <p:tav tm="100000">
                                          <p:val>
                                            <p:strVal val="#ppt_h"/>
                                          </p:val>
                                        </p:tav>
                                      </p:tavLst>
                                    </p:anim>
                                  </p:childTnLst>
                                </p:cTn>
                              </p:par>
                            </p:childTnLst>
                          </p:cTn>
                        </p:par>
                        <p:par>
                          <p:cTn id="38" fill="hold">
                            <p:stCondLst>
                              <p:cond delay="1000"/>
                            </p:stCondLst>
                            <p:childTnLst>
                              <p:par>
                                <p:cTn id="39" presetID="23" presetClass="entr" presetSubtype="28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strVal val="4/3*#ppt_w"/>
                                          </p:val>
                                        </p:tav>
                                        <p:tav tm="100000">
                                          <p:val>
                                            <p:strVal val="#ppt_w"/>
                                          </p:val>
                                        </p:tav>
                                      </p:tavLst>
                                    </p:anim>
                                    <p:anim calcmode="lin" valueType="num">
                                      <p:cBhvr>
                                        <p:cTn id="42" dur="500" fill="hold"/>
                                        <p:tgtEl>
                                          <p:spTgt spid="19"/>
                                        </p:tgtEl>
                                        <p:attrNameLst>
                                          <p:attrName>ppt_h</p:attrName>
                                        </p:attrNameLst>
                                      </p:cBhvr>
                                      <p:tavLst>
                                        <p:tav tm="0">
                                          <p:val>
                                            <p:strVal val="4/3*#ppt_h"/>
                                          </p:val>
                                        </p:tav>
                                        <p:tav tm="100000">
                                          <p:val>
                                            <p:strVal val="#ppt_h"/>
                                          </p:val>
                                        </p:tav>
                                      </p:tavLst>
                                    </p:anim>
                                  </p:childTnLst>
                                </p:cTn>
                              </p:par>
                            </p:childTnLst>
                          </p:cTn>
                        </p:par>
                        <p:par>
                          <p:cTn id="43" fill="hold">
                            <p:stCondLst>
                              <p:cond delay="1500"/>
                            </p:stCondLst>
                            <p:childTnLst>
                              <p:par>
                                <p:cTn id="44" presetID="23" presetClass="entr" presetSubtype="28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strVal val="4/3*#ppt_w"/>
                                          </p:val>
                                        </p:tav>
                                        <p:tav tm="100000">
                                          <p:val>
                                            <p:strVal val="#ppt_w"/>
                                          </p:val>
                                        </p:tav>
                                      </p:tavLst>
                                    </p:anim>
                                    <p:anim calcmode="lin" valueType="num">
                                      <p:cBhvr>
                                        <p:cTn id="47" dur="500" fill="hold"/>
                                        <p:tgtEl>
                                          <p:spTgt spid="20"/>
                                        </p:tgtEl>
                                        <p:attrNameLst>
                                          <p:attrName>ppt_h</p:attrName>
                                        </p:attrNameLst>
                                      </p:cBhvr>
                                      <p:tavLst>
                                        <p:tav tm="0">
                                          <p:val>
                                            <p:strVal val="4/3*#ppt_h"/>
                                          </p:val>
                                        </p:tav>
                                        <p:tav tm="100000">
                                          <p:val>
                                            <p:strVal val="#ppt_h"/>
                                          </p:val>
                                        </p:tav>
                                      </p:tavLst>
                                    </p:anim>
                                  </p:childTnLst>
                                </p:cTn>
                              </p:par>
                            </p:childTnLst>
                          </p:cTn>
                        </p:par>
                        <p:par>
                          <p:cTn id="48" fill="hold">
                            <p:stCondLst>
                              <p:cond delay="2000"/>
                            </p:stCondLst>
                            <p:childTnLst>
                              <p:par>
                                <p:cTn id="49" presetID="23" presetClass="entr" presetSubtype="28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strVal val="4/3*#ppt_w"/>
                                          </p:val>
                                        </p:tav>
                                        <p:tav tm="100000">
                                          <p:val>
                                            <p:strVal val="#ppt_w"/>
                                          </p:val>
                                        </p:tav>
                                      </p:tavLst>
                                    </p:anim>
                                    <p:anim calcmode="lin" valueType="num">
                                      <p:cBhvr>
                                        <p:cTn id="52" dur="500" fill="hold"/>
                                        <p:tgtEl>
                                          <p:spTgt spid="21"/>
                                        </p:tgtEl>
                                        <p:attrNameLst>
                                          <p:attrName>ppt_h</p:attrName>
                                        </p:attrNameLst>
                                      </p:cBhvr>
                                      <p:tavLst>
                                        <p:tav tm="0">
                                          <p:val>
                                            <p:strVal val="4/3*#ppt_h"/>
                                          </p:val>
                                        </p:tav>
                                        <p:tav tm="100000">
                                          <p:val>
                                            <p:strVal val="#ppt_h"/>
                                          </p:val>
                                        </p:tav>
                                      </p:tavLst>
                                    </p:anim>
                                  </p:childTnLst>
                                </p:cTn>
                              </p:par>
                            </p:childTnLst>
                          </p:cTn>
                        </p:par>
                        <p:par>
                          <p:cTn id="53" fill="hold">
                            <p:stCondLst>
                              <p:cond delay="2500"/>
                            </p:stCondLst>
                            <p:childTnLst>
                              <p:par>
                                <p:cTn id="54" presetID="10" presetClass="entr" presetSubtype="0" fill="hold" grpId="0" nodeType="afterEffect">
                                  <p:stCondLst>
                                    <p:cond delay="40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nodeType="withEffect">
                                  <p:stCondLst>
                                    <p:cond delay="40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childTnLst>
                          </p:cTn>
                        </p:par>
                        <p:par>
                          <p:cTn id="60" fill="hold">
                            <p:stCondLst>
                              <p:cond delay="3400"/>
                            </p:stCondLst>
                            <p:childTnLst>
                              <p:par>
                                <p:cTn id="61" presetID="1" presetClass="entr" presetSubtype="0" fill="hold" nodeType="afterEffect">
                                  <p:stCondLst>
                                    <p:cond delay="0"/>
                                  </p:stCondLst>
                                  <p:childTnLst>
                                    <p:set>
                                      <p:cBhvr>
                                        <p:cTn id="62" dur="1" fill="hold">
                                          <p:stCondLst>
                                            <p:cond delay="0"/>
                                          </p:stCondLst>
                                        </p:cTn>
                                        <p:tgtEl>
                                          <p:spTgt spid="10"/>
                                        </p:tgtEl>
                                        <p:attrNameLst>
                                          <p:attrName>style.visibility</p:attrName>
                                        </p:attrNameLst>
                                      </p:cBhvr>
                                      <p:to>
                                        <p:strVal val="visible"/>
                                      </p:to>
                                    </p:set>
                                  </p:childTnLst>
                                </p:cTn>
                              </p:par>
                              <p:par>
                                <p:cTn id="63" presetID="63" presetClass="path" presetSubtype="0" accel="50000" decel="50000" fill="hold" nodeType="withEffect">
                                  <p:stCondLst>
                                    <p:cond delay="0"/>
                                  </p:stCondLst>
                                  <p:childTnLst>
                                    <p:animMotion origin="layout" path="M 0.00798 -0.00895 L 0.58298 -0.00895 " pathEditMode="relative" rAng="0" ptsTypes="AA">
                                      <p:cBhvr>
                                        <p:cTn id="64" dur="2000" fill="hold"/>
                                        <p:tgtEl>
                                          <p:spTgt spid="10"/>
                                        </p:tgtEl>
                                        <p:attrNameLst>
                                          <p:attrName>ppt_x</p:attrName>
                                          <p:attrName>ppt_y</p:attrName>
                                        </p:attrNameLst>
                                      </p:cBhvr>
                                      <p:rCtr x="28750" y="0"/>
                                    </p:animMotion>
                                  </p:childTnLst>
                                </p:cTn>
                              </p:par>
                              <p:par>
                                <p:cTn id="65" presetID="22" presetClass="entr" presetSubtype="8" fill="hold" grpId="0" nodeType="withEffect">
                                  <p:stCondLst>
                                    <p:cond delay="250"/>
                                  </p:stCondLst>
                                  <p:childTnLst>
                                    <p:set>
                                      <p:cBhvr>
                                        <p:cTn id="66" dur="1" fill="hold">
                                          <p:stCondLst>
                                            <p:cond delay="0"/>
                                          </p:stCondLst>
                                        </p:cTn>
                                        <p:tgtEl>
                                          <p:spTgt spid="9"/>
                                        </p:tgtEl>
                                        <p:attrNameLst>
                                          <p:attrName>style.visibility</p:attrName>
                                        </p:attrNameLst>
                                      </p:cBhvr>
                                      <p:to>
                                        <p:strVal val="visible"/>
                                      </p:to>
                                    </p:set>
                                    <p:animEffect transition="in" filter="wipe(left)">
                                      <p:cBhvr>
                                        <p:cTn id="67" dur="1750"/>
                                        <p:tgtEl>
                                          <p:spTgt spid="9"/>
                                        </p:tgtEl>
                                      </p:cBhvr>
                                    </p:animEffect>
                                  </p:childTnLst>
                                </p:cTn>
                              </p:par>
                              <p:par>
                                <p:cTn id="68" presetID="1" presetClass="entr" presetSubtype="0"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childTnLst>
                                </p:cTn>
                              </p:par>
                              <p:par>
                                <p:cTn id="70" presetID="63" presetClass="path" presetSubtype="0" accel="50000" decel="50000" fill="hold" nodeType="withEffect">
                                  <p:stCondLst>
                                    <p:cond delay="0"/>
                                  </p:stCondLst>
                                  <p:childTnLst>
                                    <p:animMotion origin="layout" path="M -4.16667E-6 4.93827E-6 L 0.58351 4.93827E-6 " pathEditMode="relative" rAng="0" ptsTypes="AA">
                                      <p:cBhvr>
                                        <p:cTn id="71" dur="2000" fill="hold"/>
                                        <p:tgtEl>
                                          <p:spTgt spid="13"/>
                                        </p:tgtEl>
                                        <p:attrNameLst>
                                          <p:attrName>ppt_x</p:attrName>
                                          <p:attrName>ppt_y</p:attrName>
                                        </p:attrNameLst>
                                      </p:cBhvr>
                                      <p:rCtr x="29167" y="0"/>
                                    </p:animMotion>
                                  </p:childTnLst>
                                </p:cTn>
                              </p:par>
                            </p:childTnLst>
                          </p:cTn>
                        </p:par>
                        <p:par>
                          <p:cTn id="72" fill="hold">
                            <p:stCondLst>
                              <p:cond delay="5400"/>
                            </p:stCondLst>
                            <p:childTnLst>
                              <p:par>
                                <p:cTn id="73" presetID="42" presetClass="entr" presetSubtype="0"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2" presetClass="exit" presetSubtype="0" fill="hold" nodeType="withEffect">
                                  <p:stCondLst>
                                    <p:cond delay="0"/>
                                  </p:stCondLst>
                                  <p:childTnLst>
                                    <p:animEffect transition="out" filter="fade">
                                      <p:cBhvr>
                                        <p:cTn id="79" dur="1000"/>
                                        <p:tgtEl>
                                          <p:spTgt spid="13"/>
                                        </p:tgtEl>
                                      </p:cBhvr>
                                    </p:animEffect>
                                    <p:anim calcmode="lin" valueType="num">
                                      <p:cBhvr>
                                        <p:cTn id="80" dur="1000"/>
                                        <p:tgtEl>
                                          <p:spTgt spid="13"/>
                                        </p:tgtEl>
                                        <p:attrNameLst>
                                          <p:attrName>ppt_x</p:attrName>
                                        </p:attrNameLst>
                                      </p:cBhvr>
                                      <p:tavLst>
                                        <p:tav tm="0">
                                          <p:val>
                                            <p:strVal val="ppt_x"/>
                                          </p:val>
                                        </p:tav>
                                        <p:tav tm="100000">
                                          <p:val>
                                            <p:strVal val="ppt_x"/>
                                          </p:val>
                                        </p:tav>
                                      </p:tavLst>
                                    </p:anim>
                                    <p:anim calcmode="lin" valueType="num">
                                      <p:cBhvr>
                                        <p:cTn id="81" dur="1000"/>
                                        <p:tgtEl>
                                          <p:spTgt spid="13"/>
                                        </p:tgtEl>
                                        <p:attrNameLst>
                                          <p:attrName>ppt_y</p:attrName>
                                        </p:attrNameLst>
                                      </p:cBhvr>
                                      <p:tavLst>
                                        <p:tav tm="0">
                                          <p:val>
                                            <p:strVal val="ppt_y"/>
                                          </p:val>
                                        </p:tav>
                                        <p:tav tm="100000">
                                          <p:val>
                                            <p:strVal val="ppt_y+.1"/>
                                          </p:val>
                                        </p:tav>
                                      </p:tavLst>
                                    </p:anim>
                                    <p:set>
                                      <p:cBhvr>
                                        <p:cTn id="82" dur="1" fill="hold">
                                          <p:stCondLst>
                                            <p:cond delay="999"/>
                                          </p:stCondLst>
                                        </p:cTn>
                                        <p:tgtEl>
                                          <p:spTgt spid="13"/>
                                        </p:tgtEl>
                                        <p:attrNameLst>
                                          <p:attrName>style.visibility</p:attrName>
                                        </p:attrNameLst>
                                      </p:cBhvr>
                                      <p:to>
                                        <p:strVal val="hidden"/>
                                      </p:to>
                                    </p:set>
                                  </p:childTnLst>
                                </p:cTn>
                              </p:par>
                            </p:childTnLst>
                          </p:cTn>
                        </p:par>
                        <p:par>
                          <p:cTn id="83" fill="hold">
                            <p:stCondLst>
                              <p:cond delay="6400"/>
                            </p:stCondLst>
                            <p:childTnLst>
                              <p:par>
                                <p:cTn id="84" presetID="10" presetClass="entr" presetSubtype="0" fill="hold" grpId="0" nodeType="after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4" grpId="0" animBg="1"/>
      <p:bldP spid="15" grpId="0" animBg="1"/>
      <p:bldP spid="16" grpId="0" animBg="1"/>
      <p:bldP spid="17" grpId="0" animBg="1"/>
      <p:bldP spid="1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8996" y="-668609"/>
            <a:ext cx="2454410" cy="5829225"/>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6522" y="-1815800"/>
            <a:ext cx="2580338" cy="6946095"/>
          </a:xfrm>
          <a:prstGeom prst="rect">
            <a:avLst/>
          </a:prstGeom>
        </p:spPr>
      </p:pic>
      <p:sp>
        <p:nvSpPr>
          <p:cNvPr id="6" name="TextBox 4"/>
          <p:cNvSpPr txBox="1">
            <a:spLocks noChangeArrowheads="1"/>
          </p:cNvSpPr>
          <p:nvPr/>
        </p:nvSpPr>
        <p:spPr bwMode="auto">
          <a:xfrm>
            <a:off x="2904568" y="1585659"/>
            <a:ext cx="933269" cy="1697436"/>
          </a:xfrm>
          <a:prstGeom prst="rect">
            <a:avLst/>
          </a:prstGeom>
          <a:noFill/>
          <a:ln w="9525">
            <a:noFill/>
            <a:miter lim="800000"/>
            <a:headEnd/>
            <a:tailEnd/>
          </a:ln>
        </p:spPr>
        <p:txBody>
          <a:bodyPr wrap="none" tIns="35100" anchor="ctr">
            <a:spAutoFit/>
          </a:bodyPr>
          <a:lstStyle/>
          <a:p>
            <a:pPr algn="ctr"/>
            <a:r>
              <a:rPr lang="en-US" altLang="zh-CN" sz="10500" dirty="0" smtClean="0">
                <a:solidFill>
                  <a:srgbClr val="0070C0"/>
                </a:solidFill>
                <a:effectLst>
                  <a:outerShdw blurRad="38100" dist="38100" dir="2700000" algn="tl">
                    <a:schemeClr val="tx2">
                      <a:lumMod val="50000"/>
                      <a:alpha val="49000"/>
                    </a:schemeClr>
                  </a:outerShdw>
                </a:effectLst>
                <a:latin typeface="AvantGarde Md BT" pitchFamily="34" charset="0"/>
                <a:cs typeface="FrankRuehl" charset="-79"/>
              </a:rPr>
              <a:t>2</a:t>
            </a:r>
            <a:endParaRPr lang="zh-CN" altLang="en-US" sz="10500" dirty="0">
              <a:solidFill>
                <a:srgbClr val="0070C0"/>
              </a:solidFill>
              <a:effectLst>
                <a:outerShdw blurRad="38100" dist="38100" dir="2700000" algn="tl">
                  <a:schemeClr val="tx2">
                    <a:lumMod val="50000"/>
                    <a:alpha val="49000"/>
                  </a:schemeClr>
                </a:outerShdw>
              </a:effectLst>
              <a:latin typeface="AvantGarde Md BT" pitchFamily="34" charset="0"/>
              <a:cs typeface="Latha" pitchFamily="2"/>
            </a:endParaRPr>
          </a:p>
        </p:txBody>
      </p:sp>
      <p:sp>
        <p:nvSpPr>
          <p:cNvPr id="7" name="Freeform 6"/>
          <p:cNvSpPr>
            <a:spLocks/>
          </p:cNvSpPr>
          <p:nvPr/>
        </p:nvSpPr>
        <p:spPr bwMode="auto">
          <a:xfrm>
            <a:off x="267885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8" name="Freeform 6"/>
          <p:cNvSpPr>
            <a:spLocks/>
          </p:cNvSpPr>
          <p:nvPr/>
        </p:nvSpPr>
        <p:spPr bwMode="auto">
          <a:xfrm flipH="1">
            <a:off x="375897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9" name="TextBox 4"/>
          <p:cNvSpPr txBox="1"/>
          <p:nvPr/>
        </p:nvSpPr>
        <p:spPr>
          <a:xfrm>
            <a:off x="3759978" y="1635646"/>
            <a:ext cx="4030399" cy="1938992"/>
          </a:xfrm>
          <a:prstGeom prst="rect">
            <a:avLst/>
          </a:prstGeom>
          <a:noFill/>
        </p:spPr>
        <p:txBody>
          <a:bodyPr wrap="none" rtlCol="0">
            <a:spAutoFit/>
          </a:bodyPr>
          <a:lstStyle/>
          <a:p>
            <a:pPr algn="just"/>
            <a:r>
              <a:rPr lang="en-US" altLang="zh-CN" sz="10000" dirty="0" smtClean="0">
                <a:solidFill>
                  <a:schemeClr val="bg1">
                    <a:lumMod val="65000"/>
                  </a:schemeClr>
                </a:solidFill>
                <a:latin typeface="AvantGarde Md BT" panose="020B0602020202020204" pitchFamily="34" charset="0"/>
                <a:ea typeface="微软雅黑" panose="020B0503020204020204" pitchFamily="34" charset="-122"/>
              </a:rPr>
              <a:t>S</a:t>
            </a:r>
            <a:r>
              <a:rPr lang="en-US" altLang="zh-CN" sz="2000" dirty="0" smtClean="0">
                <a:solidFill>
                  <a:schemeClr val="bg1">
                    <a:lumMod val="65000"/>
                  </a:schemeClr>
                </a:solidFill>
                <a:latin typeface="AvantGarde Md BT" panose="020B0602020202020204" pitchFamily="34" charset="0"/>
                <a:ea typeface="微软雅黑" panose="020B0503020204020204" pitchFamily="34" charset="-122"/>
              </a:rPr>
              <a:t>UCCESSFUL </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PROJECTS</a:t>
            </a:r>
          </a:p>
          <a:p>
            <a:pPr algn="just"/>
            <a:endParaRPr lang="zh-CN" altLang="en-US" sz="2000" dirty="0">
              <a:solidFill>
                <a:schemeClr val="bg1">
                  <a:lumMod val="65000"/>
                </a:schemeClr>
              </a:solidFill>
              <a:latin typeface="AvantGarde Md BT" panose="020B0602020202020204" pitchFamily="34" charset="0"/>
              <a:ea typeface="微软雅黑" panose="020B0503020204020204" pitchFamily="34" charset="-122"/>
            </a:endParaRPr>
          </a:p>
        </p:txBody>
      </p:sp>
      <p:sp>
        <p:nvSpPr>
          <p:cNvPr id="10" name="TextBox 6"/>
          <p:cNvSpPr txBox="1"/>
          <p:nvPr/>
        </p:nvSpPr>
        <p:spPr>
          <a:xfrm>
            <a:off x="4733821" y="2067694"/>
            <a:ext cx="2877711" cy="630942"/>
          </a:xfrm>
          <a:prstGeom prst="rect">
            <a:avLst/>
          </a:prstGeom>
          <a:noFill/>
        </p:spPr>
        <p:txBody>
          <a:bodyPr wrap="none" rtlCol="0">
            <a:spAutoFit/>
          </a:bodyPr>
          <a:lstStyle/>
          <a:p>
            <a:r>
              <a:rPr lang="zh-CN" altLang="en-US" sz="3500" dirty="0">
                <a:solidFill>
                  <a:srgbClr val="0070C0"/>
                </a:solidFill>
                <a:latin typeface="微软雅黑" pitchFamily="34" charset="-122"/>
                <a:ea typeface="微软雅黑" pitchFamily="34" charset="-122"/>
              </a:rPr>
              <a:t>成功项目展示</a:t>
            </a:r>
          </a:p>
        </p:txBody>
      </p:sp>
    </p:spTree>
    <p:extLst>
      <p:ext uri="{BB962C8B-B14F-4D97-AF65-F5344CB8AC3E}">
        <p14:creationId xmlns:p14="http://schemas.microsoft.com/office/powerpoint/2010/main" val="26971973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4/3*#ppt_w"/>
                                          </p:val>
                                        </p:tav>
                                        <p:tav tm="100000">
                                          <p:val>
                                            <p:strVal val="#ppt_w"/>
                                          </p:val>
                                        </p:tav>
                                      </p:tavLst>
                                    </p:anim>
                                    <p:anim calcmode="lin" valueType="num">
                                      <p:cBhvr>
                                        <p:cTn id="26" dur="500" fill="hold"/>
                                        <p:tgtEl>
                                          <p:spTgt spid="6"/>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33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ppt_y</p:attrName>
                                        </p:attrNameLst>
                                      </p:cBhvr>
                                      <p:tavLst>
                                        <p:tav tm="0">
                                          <p:val>
                                            <p:strVal val="#ppt_y+#ppt_h*1.125000"/>
                                          </p:val>
                                        </p:tav>
                                        <p:tav tm="100000">
                                          <p:val>
                                            <p:strVal val="#ppt_y"/>
                                          </p:val>
                                        </p:tav>
                                      </p:tavLst>
                                    </p:anim>
                                    <p:animEffect transition="in" filter="wipe(up)">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椭圆 7"/>
          <p:cNvSpPr/>
          <p:nvPr/>
        </p:nvSpPr>
        <p:spPr>
          <a:xfrm>
            <a:off x="884940" y="1625517"/>
            <a:ext cx="1242138" cy="12421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1</a:t>
            </a:r>
            <a:endParaRPr lang="zh-CN" altLang="en-US" sz="1500">
              <a:latin typeface="微软雅黑" pitchFamily="34" charset="-122"/>
              <a:ea typeface="微软雅黑" pitchFamily="34" charset="-122"/>
            </a:endParaRPr>
          </a:p>
        </p:txBody>
      </p:sp>
      <p:sp>
        <p:nvSpPr>
          <p:cNvPr id="9" name="椭圆 8"/>
          <p:cNvSpPr/>
          <p:nvPr/>
        </p:nvSpPr>
        <p:spPr>
          <a:xfrm>
            <a:off x="2799507" y="2629163"/>
            <a:ext cx="1242138" cy="12421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2</a:t>
            </a:r>
            <a:endParaRPr lang="zh-CN" altLang="en-US" sz="1500">
              <a:latin typeface="微软雅黑" pitchFamily="34" charset="-122"/>
              <a:ea typeface="微软雅黑" pitchFamily="34" charset="-122"/>
            </a:endParaRPr>
          </a:p>
        </p:txBody>
      </p:sp>
      <p:sp>
        <p:nvSpPr>
          <p:cNvPr id="10" name="椭圆 9"/>
          <p:cNvSpPr/>
          <p:nvPr/>
        </p:nvSpPr>
        <p:spPr>
          <a:xfrm>
            <a:off x="4959747" y="1491630"/>
            <a:ext cx="1242138" cy="12421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3</a:t>
            </a:r>
            <a:endParaRPr lang="zh-CN" altLang="en-US" sz="1500">
              <a:latin typeface="微软雅黑" pitchFamily="34" charset="-122"/>
              <a:ea typeface="微软雅黑" pitchFamily="34" charset="-122"/>
            </a:endParaRPr>
          </a:p>
        </p:txBody>
      </p:sp>
      <p:sp>
        <p:nvSpPr>
          <p:cNvPr id="11" name="椭圆 10"/>
          <p:cNvSpPr/>
          <p:nvPr/>
        </p:nvSpPr>
        <p:spPr>
          <a:xfrm>
            <a:off x="7173993" y="1876563"/>
            <a:ext cx="1242138" cy="12421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a:latin typeface="微软雅黑" pitchFamily="34" charset="-122"/>
                <a:ea typeface="微软雅黑" pitchFamily="34" charset="-122"/>
              </a:rPr>
              <a:t>标题</a:t>
            </a:r>
            <a:r>
              <a:rPr lang="en-US" altLang="zh-CN" sz="1500">
                <a:latin typeface="微软雅黑" pitchFamily="34" charset="-122"/>
                <a:ea typeface="微软雅黑" pitchFamily="34" charset="-122"/>
              </a:rPr>
              <a:t>4</a:t>
            </a:r>
            <a:endParaRPr lang="zh-CN" altLang="en-US" sz="1500">
              <a:latin typeface="微软雅黑" pitchFamily="34" charset="-122"/>
              <a:ea typeface="微软雅黑" pitchFamily="34" charset="-122"/>
            </a:endParaRPr>
          </a:p>
        </p:txBody>
      </p:sp>
      <p:cxnSp>
        <p:nvCxnSpPr>
          <p:cNvPr id="12" name="直接连接符 11"/>
          <p:cNvCxnSpPr>
            <a:stCxn id="8" idx="6"/>
            <a:endCxn id="9" idx="2"/>
          </p:cNvCxnSpPr>
          <p:nvPr/>
        </p:nvCxnSpPr>
        <p:spPr>
          <a:xfrm>
            <a:off x="2127080" y="2246587"/>
            <a:ext cx="672429" cy="1003646"/>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6"/>
            <a:endCxn id="10" idx="2"/>
          </p:cNvCxnSpPr>
          <p:nvPr/>
        </p:nvCxnSpPr>
        <p:spPr>
          <a:xfrm flipV="1">
            <a:off x="4041645" y="2112701"/>
            <a:ext cx="918102" cy="11375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6"/>
            <a:endCxn id="11" idx="2"/>
          </p:cNvCxnSpPr>
          <p:nvPr/>
        </p:nvCxnSpPr>
        <p:spPr>
          <a:xfrm>
            <a:off x="6201885" y="2112700"/>
            <a:ext cx="972108" cy="3849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91580" y="2971128"/>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16" name="矩形 15"/>
          <p:cNvSpPr/>
          <p:nvPr/>
        </p:nvSpPr>
        <p:spPr>
          <a:xfrm>
            <a:off x="791582" y="3321822"/>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
        <p:nvSpPr>
          <p:cNvPr id="17" name="矩形 16"/>
          <p:cNvSpPr/>
          <p:nvPr/>
        </p:nvSpPr>
        <p:spPr>
          <a:xfrm>
            <a:off x="2706147" y="1713474"/>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18" name="矩形 17"/>
          <p:cNvSpPr/>
          <p:nvPr/>
        </p:nvSpPr>
        <p:spPr>
          <a:xfrm>
            <a:off x="2706149" y="2064169"/>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
        <p:nvSpPr>
          <p:cNvPr id="19" name="矩形 18"/>
          <p:cNvSpPr/>
          <p:nvPr/>
        </p:nvSpPr>
        <p:spPr>
          <a:xfrm>
            <a:off x="4866114" y="2844769"/>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20" name="矩形 19"/>
          <p:cNvSpPr/>
          <p:nvPr/>
        </p:nvSpPr>
        <p:spPr>
          <a:xfrm>
            <a:off x="4866116" y="3195464"/>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
        <p:nvSpPr>
          <p:cNvPr id="21" name="矩形 20"/>
          <p:cNvSpPr/>
          <p:nvPr/>
        </p:nvSpPr>
        <p:spPr>
          <a:xfrm>
            <a:off x="7095630" y="3164880"/>
            <a:ext cx="1227142" cy="326180"/>
          </a:xfrm>
          <a:prstGeom prst="rect">
            <a:avLst/>
          </a:prstGeom>
        </p:spPr>
        <p:txBody>
          <a:bodyPr wrap="square" anchor="ctr" anchorCtr="0">
            <a:spAutoFit/>
          </a:bodyPr>
          <a:lstStyle/>
          <a:p>
            <a:pP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22" name="矩形 21"/>
          <p:cNvSpPr/>
          <p:nvPr/>
        </p:nvSpPr>
        <p:spPr>
          <a:xfrm>
            <a:off x="7095631" y="3515575"/>
            <a:ext cx="1413861" cy="369332"/>
          </a:xfrm>
          <a:prstGeom prst="rect">
            <a:avLst/>
          </a:prstGeom>
        </p:spPr>
        <p:txBody>
          <a:bodyPr wrap="square">
            <a:spAutoFit/>
          </a:bodyPr>
          <a:lstStyle/>
          <a:p>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a:t>
            </a:r>
            <a:endParaRPr lang="zh-CN" altLang="en-US" sz="90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2166441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3" presetClass="entr" presetSubtype="28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strVal val="4/3*#ppt_w"/>
                                          </p:val>
                                        </p:tav>
                                        <p:tav tm="100000">
                                          <p:val>
                                            <p:strVal val="#ppt_w"/>
                                          </p:val>
                                        </p:tav>
                                      </p:tavLst>
                                    </p:anim>
                                    <p:anim calcmode="lin" valueType="num">
                                      <p:cBhvr>
                                        <p:cTn id="31" dur="500" fill="hold"/>
                                        <p:tgtEl>
                                          <p:spTgt spid="8"/>
                                        </p:tgtEl>
                                        <p:attrNameLst>
                                          <p:attrName>ppt_h</p:attrName>
                                        </p:attrNameLst>
                                      </p:cBhvr>
                                      <p:tavLst>
                                        <p:tav tm="0">
                                          <p:val>
                                            <p:strVal val="4/3*#ppt_h"/>
                                          </p:val>
                                        </p:tav>
                                        <p:tav tm="100000">
                                          <p:val>
                                            <p:strVal val="#ppt_h"/>
                                          </p:val>
                                        </p:tav>
                                      </p:tavLst>
                                    </p:anim>
                                  </p:childTnLst>
                                </p:cTn>
                              </p:par>
                            </p:childTnLst>
                          </p:cTn>
                        </p:par>
                        <p:par>
                          <p:cTn id="32" fill="hold">
                            <p:stCondLst>
                              <p:cond delay="28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par>
                          <p:cTn id="39" fill="hold">
                            <p:stCondLst>
                              <p:cond delay="3300"/>
                            </p:stCondLst>
                            <p:childTnLst>
                              <p:par>
                                <p:cTn id="40" presetID="2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par>
                          <p:cTn id="43" fill="hold">
                            <p:stCondLst>
                              <p:cond delay="3800"/>
                            </p:stCondLst>
                            <p:childTnLst>
                              <p:par>
                                <p:cTn id="44" presetID="23" presetClass="entr" presetSubtype="288"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strVal val="4/3*#ppt_w"/>
                                          </p:val>
                                        </p:tav>
                                        <p:tav tm="100000">
                                          <p:val>
                                            <p:strVal val="#ppt_w"/>
                                          </p:val>
                                        </p:tav>
                                      </p:tavLst>
                                    </p:anim>
                                    <p:anim calcmode="lin" valueType="num">
                                      <p:cBhvr>
                                        <p:cTn id="47" dur="500" fill="hold"/>
                                        <p:tgtEl>
                                          <p:spTgt spid="9"/>
                                        </p:tgtEl>
                                        <p:attrNameLst>
                                          <p:attrName>ppt_h</p:attrName>
                                        </p:attrNameLst>
                                      </p:cBhvr>
                                      <p:tavLst>
                                        <p:tav tm="0">
                                          <p:val>
                                            <p:strVal val="4/3*#ppt_h"/>
                                          </p:val>
                                        </p:tav>
                                        <p:tav tm="100000">
                                          <p:val>
                                            <p:strVal val="#ppt_h"/>
                                          </p:val>
                                        </p:tav>
                                      </p:tavLst>
                                    </p:anim>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48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5300"/>
                            </p:stCondLst>
                            <p:childTnLst>
                              <p:par>
                                <p:cTn id="60" presetID="23" presetClass="entr" presetSubtype="28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strVal val="4/3*#ppt_w"/>
                                          </p:val>
                                        </p:tav>
                                        <p:tav tm="100000">
                                          <p:val>
                                            <p:strVal val="#ppt_w"/>
                                          </p:val>
                                        </p:tav>
                                      </p:tavLst>
                                    </p:anim>
                                    <p:anim calcmode="lin" valueType="num">
                                      <p:cBhvr>
                                        <p:cTn id="63" dur="500" fill="hold"/>
                                        <p:tgtEl>
                                          <p:spTgt spid="10"/>
                                        </p:tgtEl>
                                        <p:attrNameLst>
                                          <p:attrName>ppt_h</p:attrName>
                                        </p:attrNameLst>
                                      </p:cBhvr>
                                      <p:tavLst>
                                        <p:tav tm="0">
                                          <p:val>
                                            <p:strVal val="4/3*#ppt_h"/>
                                          </p:val>
                                        </p:tav>
                                        <p:tav tm="100000">
                                          <p:val>
                                            <p:strVal val="#ppt_h"/>
                                          </p:val>
                                        </p:tav>
                                      </p:tavLst>
                                    </p:anim>
                                  </p:childTnLst>
                                </p:cTn>
                              </p:par>
                            </p:childTnLst>
                          </p:cTn>
                        </p:par>
                        <p:par>
                          <p:cTn id="64" fill="hold">
                            <p:stCondLst>
                              <p:cond delay="58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childTnLst>
                          </p:cTn>
                        </p:par>
                        <p:par>
                          <p:cTn id="71" fill="hold">
                            <p:stCondLst>
                              <p:cond delay="6300"/>
                            </p:stCondLst>
                            <p:childTnLst>
                              <p:par>
                                <p:cTn id="72" presetID="22" presetClass="entr" presetSubtype="8"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par>
                          <p:cTn id="75" fill="hold">
                            <p:stCondLst>
                              <p:cond delay="6800"/>
                            </p:stCondLst>
                            <p:childTnLst>
                              <p:par>
                                <p:cTn id="76" presetID="23" presetClass="entr" presetSubtype="288"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p:cTn id="78" dur="500" fill="hold"/>
                                        <p:tgtEl>
                                          <p:spTgt spid="11"/>
                                        </p:tgtEl>
                                        <p:attrNameLst>
                                          <p:attrName>ppt_w</p:attrName>
                                        </p:attrNameLst>
                                      </p:cBhvr>
                                      <p:tavLst>
                                        <p:tav tm="0">
                                          <p:val>
                                            <p:strVal val="4/3*#ppt_w"/>
                                          </p:val>
                                        </p:tav>
                                        <p:tav tm="100000">
                                          <p:val>
                                            <p:strVal val="#ppt_w"/>
                                          </p:val>
                                        </p:tav>
                                      </p:tavLst>
                                    </p:anim>
                                    <p:anim calcmode="lin" valueType="num">
                                      <p:cBhvr>
                                        <p:cTn id="79" dur="500" fill="hold"/>
                                        <p:tgtEl>
                                          <p:spTgt spid="11"/>
                                        </p:tgtEl>
                                        <p:attrNameLst>
                                          <p:attrName>ppt_h</p:attrName>
                                        </p:attrNameLst>
                                      </p:cBhvr>
                                      <p:tavLst>
                                        <p:tav tm="0">
                                          <p:val>
                                            <p:strVal val="4/3*#ppt_h"/>
                                          </p:val>
                                        </p:tav>
                                        <p:tav tm="100000">
                                          <p:val>
                                            <p:strVal val="#ppt_h"/>
                                          </p:val>
                                        </p:tav>
                                      </p:tavLst>
                                    </p:anim>
                                  </p:childTnLst>
                                </p:cTn>
                              </p:par>
                            </p:childTnLst>
                          </p:cTn>
                        </p:par>
                        <p:par>
                          <p:cTn id="80" fill="hold">
                            <p:stCondLst>
                              <p:cond delay="7300"/>
                            </p:stCondLst>
                            <p:childTnLst>
                              <p:par>
                                <p:cTn id="81" presetID="10"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pic>
        <p:nvPicPr>
          <p:cNvPr id="8" name="图片 7"/>
          <p:cNvPicPr>
            <a:picLocks/>
          </p:cNvPicPr>
          <p:nvPr/>
        </p:nvPicPr>
        <p:blipFill>
          <a:blip r:embed="rId2" cstate="screen">
            <a:extLst>
              <a:ext uri="{28A0092B-C50C-407E-A947-70E740481C1C}">
                <a14:useLocalDpi xmlns:a14="http://schemas.microsoft.com/office/drawing/2010/main"/>
              </a:ext>
            </a:extLst>
          </a:blip>
          <a:stretch>
            <a:fillRect/>
          </a:stretch>
        </p:blipFill>
        <p:spPr>
          <a:xfrm>
            <a:off x="1444148" y="819289"/>
            <a:ext cx="1744200" cy="1954800"/>
          </a:xfrm>
          <a:custGeom>
            <a:avLst/>
            <a:gdLst>
              <a:gd name="connsiteX0" fmla="*/ 945500 w 1891000"/>
              <a:gd name="connsiteY0" fmla="*/ 0 h 2118476"/>
              <a:gd name="connsiteX1" fmla="*/ 1041758 w 1891000"/>
              <a:gd name="connsiteY1" fmla="*/ 22112 h 2118476"/>
              <a:gd name="connsiteX2" fmla="*/ 1794742 w 1891000"/>
              <a:gd name="connsiteY2" fmla="*/ 456591 h 2118476"/>
              <a:gd name="connsiteX3" fmla="*/ 1891000 w 1891000"/>
              <a:gd name="connsiteY3" fmla="*/ 624177 h 2118476"/>
              <a:gd name="connsiteX4" fmla="*/ 1891000 w 1891000"/>
              <a:gd name="connsiteY4" fmla="*/ 1493136 h 2118476"/>
              <a:gd name="connsiteX5" fmla="*/ 1794742 w 1891000"/>
              <a:gd name="connsiteY5" fmla="*/ 1660721 h 2118476"/>
              <a:gd name="connsiteX6" fmla="*/ 1041758 w 1891000"/>
              <a:gd name="connsiteY6" fmla="*/ 2095201 h 2118476"/>
              <a:gd name="connsiteX7" fmla="*/ 849242 w 1891000"/>
              <a:gd name="connsiteY7" fmla="*/ 2095201 h 2118476"/>
              <a:gd name="connsiteX8" fmla="*/ 96258 w 1891000"/>
              <a:gd name="connsiteY8" fmla="*/ 1660721 h 2118476"/>
              <a:gd name="connsiteX9" fmla="*/ 0 w 1891000"/>
              <a:gd name="connsiteY9" fmla="*/ 1493136 h 2118476"/>
              <a:gd name="connsiteX10" fmla="*/ 0 w 1891000"/>
              <a:gd name="connsiteY10" fmla="*/ 624177 h 2118476"/>
              <a:gd name="connsiteX11" fmla="*/ 96258 w 1891000"/>
              <a:gd name="connsiteY11" fmla="*/ 456591 h 2118476"/>
              <a:gd name="connsiteX12" fmla="*/ 849242 w 1891000"/>
              <a:gd name="connsiteY12" fmla="*/ 22112 h 2118476"/>
              <a:gd name="connsiteX13" fmla="*/ 945500 w 1891000"/>
              <a:gd name="connsiteY13" fmla="*/ 0 h 211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1000" h="2118476">
                <a:moveTo>
                  <a:pt x="945500" y="0"/>
                </a:moveTo>
                <a:cubicBezTo>
                  <a:pt x="980432" y="0"/>
                  <a:pt x="1015365" y="7370"/>
                  <a:pt x="1041758" y="22112"/>
                </a:cubicBezTo>
                <a:cubicBezTo>
                  <a:pt x="1794742" y="456591"/>
                  <a:pt x="1794742" y="456591"/>
                  <a:pt x="1794742" y="456591"/>
                </a:cubicBezTo>
                <a:cubicBezTo>
                  <a:pt x="1847529" y="487626"/>
                  <a:pt x="1891000" y="563660"/>
                  <a:pt x="1891000" y="624177"/>
                </a:cubicBezTo>
                <a:cubicBezTo>
                  <a:pt x="1891000" y="1493136"/>
                  <a:pt x="1891000" y="1493136"/>
                  <a:pt x="1891000" y="1493136"/>
                </a:cubicBezTo>
                <a:cubicBezTo>
                  <a:pt x="1891000" y="1555205"/>
                  <a:pt x="1847529" y="1629687"/>
                  <a:pt x="1794742" y="1660721"/>
                </a:cubicBezTo>
                <a:cubicBezTo>
                  <a:pt x="1041758" y="2095201"/>
                  <a:pt x="1041758" y="2095201"/>
                  <a:pt x="1041758" y="2095201"/>
                </a:cubicBezTo>
                <a:cubicBezTo>
                  <a:pt x="988971" y="2126235"/>
                  <a:pt x="902029" y="2126235"/>
                  <a:pt x="849242" y="2095201"/>
                </a:cubicBezTo>
                <a:cubicBezTo>
                  <a:pt x="96258" y="1660721"/>
                  <a:pt x="96258" y="1660721"/>
                  <a:pt x="96258" y="1660721"/>
                </a:cubicBezTo>
                <a:cubicBezTo>
                  <a:pt x="43471" y="1629687"/>
                  <a:pt x="0" y="1555205"/>
                  <a:pt x="0" y="1493136"/>
                </a:cubicBezTo>
                <a:lnTo>
                  <a:pt x="0" y="624177"/>
                </a:lnTo>
                <a:cubicBezTo>
                  <a:pt x="0" y="563660"/>
                  <a:pt x="43471" y="487626"/>
                  <a:pt x="96258" y="456591"/>
                </a:cubicBezTo>
                <a:cubicBezTo>
                  <a:pt x="849242" y="22112"/>
                  <a:pt x="849242" y="22112"/>
                  <a:pt x="849242" y="22112"/>
                </a:cubicBezTo>
                <a:cubicBezTo>
                  <a:pt x="875636" y="7370"/>
                  <a:pt x="910568" y="0"/>
                  <a:pt x="945500" y="0"/>
                </a:cubicBezTo>
                <a:close/>
              </a:path>
            </a:pathLst>
          </a:custGeom>
          <a:effectLst>
            <a:outerShdw blurRad="127000" dist="101600" dir="2700000" algn="tl" rotWithShape="0">
              <a:prstClr val="black">
                <a:alpha val="50000"/>
              </a:prstClr>
            </a:outerShdw>
          </a:effectLst>
          <a:scene3d>
            <a:camera prst="orthographicFront"/>
            <a:lightRig rig="threePt" dir="t"/>
          </a:scene3d>
          <a:sp3d>
            <a:bevelT w="19050" h="19050" prst="angle"/>
          </a:sp3d>
        </p:spPr>
      </p:pic>
      <p:pic>
        <p:nvPicPr>
          <p:cNvPr id="9" name="图片 8"/>
          <p:cNvPicPr>
            <a:picLocks/>
          </p:cNvPicPr>
          <p:nvPr/>
        </p:nvPicPr>
        <p:blipFill>
          <a:blip r:embed="rId3" cstate="screen">
            <a:extLst>
              <a:ext uri="{28A0092B-C50C-407E-A947-70E740481C1C}">
                <a14:useLocalDpi xmlns:a14="http://schemas.microsoft.com/office/drawing/2010/main"/>
              </a:ext>
            </a:extLst>
          </a:blip>
          <a:stretch>
            <a:fillRect/>
          </a:stretch>
        </p:blipFill>
        <p:spPr>
          <a:xfrm>
            <a:off x="531191" y="2401698"/>
            <a:ext cx="1743692" cy="1954800"/>
          </a:xfrm>
          <a:custGeom>
            <a:avLst/>
            <a:gdLst>
              <a:gd name="connsiteX0" fmla="*/ 945500 w 1891000"/>
              <a:gd name="connsiteY0" fmla="*/ 0 h 2118476"/>
              <a:gd name="connsiteX1" fmla="*/ 1041758 w 1891000"/>
              <a:gd name="connsiteY1" fmla="*/ 22112 h 2118476"/>
              <a:gd name="connsiteX2" fmla="*/ 1794742 w 1891000"/>
              <a:gd name="connsiteY2" fmla="*/ 456591 h 2118476"/>
              <a:gd name="connsiteX3" fmla="*/ 1891000 w 1891000"/>
              <a:gd name="connsiteY3" fmla="*/ 624177 h 2118476"/>
              <a:gd name="connsiteX4" fmla="*/ 1891000 w 1891000"/>
              <a:gd name="connsiteY4" fmla="*/ 1493136 h 2118476"/>
              <a:gd name="connsiteX5" fmla="*/ 1794742 w 1891000"/>
              <a:gd name="connsiteY5" fmla="*/ 1660721 h 2118476"/>
              <a:gd name="connsiteX6" fmla="*/ 1041758 w 1891000"/>
              <a:gd name="connsiteY6" fmla="*/ 2095201 h 2118476"/>
              <a:gd name="connsiteX7" fmla="*/ 849242 w 1891000"/>
              <a:gd name="connsiteY7" fmla="*/ 2095201 h 2118476"/>
              <a:gd name="connsiteX8" fmla="*/ 96258 w 1891000"/>
              <a:gd name="connsiteY8" fmla="*/ 1660721 h 2118476"/>
              <a:gd name="connsiteX9" fmla="*/ 0 w 1891000"/>
              <a:gd name="connsiteY9" fmla="*/ 1493136 h 2118476"/>
              <a:gd name="connsiteX10" fmla="*/ 0 w 1891000"/>
              <a:gd name="connsiteY10" fmla="*/ 624177 h 2118476"/>
              <a:gd name="connsiteX11" fmla="*/ 96258 w 1891000"/>
              <a:gd name="connsiteY11" fmla="*/ 456591 h 2118476"/>
              <a:gd name="connsiteX12" fmla="*/ 849242 w 1891000"/>
              <a:gd name="connsiteY12" fmla="*/ 22112 h 2118476"/>
              <a:gd name="connsiteX13" fmla="*/ 945500 w 1891000"/>
              <a:gd name="connsiteY13" fmla="*/ 0 h 211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1000" h="2118476">
                <a:moveTo>
                  <a:pt x="945500" y="0"/>
                </a:moveTo>
                <a:cubicBezTo>
                  <a:pt x="980432" y="0"/>
                  <a:pt x="1015365" y="7370"/>
                  <a:pt x="1041758" y="22112"/>
                </a:cubicBezTo>
                <a:cubicBezTo>
                  <a:pt x="1794742" y="456591"/>
                  <a:pt x="1794742" y="456591"/>
                  <a:pt x="1794742" y="456591"/>
                </a:cubicBezTo>
                <a:cubicBezTo>
                  <a:pt x="1847529" y="487626"/>
                  <a:pt x="1891000" y="563660"/>
                  <a:pt x="1891000" y="624177"/>
                </a:cubicBezTo>
                <a:cubicBezTo>
                  <a:pt x="1891000" y="1493136"/>
                  <a:pt x="1891000" y="1493136"/>
                  <a:pt x="1891000" y="1493136"/>
                </a:cubicBezTo>
                <a:cubicBezTo>
                  <a:pt x="1891000" y="1555205"/>
                  <a:pt x="1847529" y="1629687"/>
                  <a:pt x="1794742" y="1660721"/>
                </a:cubicBezTo>
                <a:cubicBezTo>
                  <a:pt x="1041758" y="2095201"/>
                  <a:pt x="1041758" y="2095201"/>
                  <a:pt x="1041758" y="2095201"/>
                </a:cubicBezTo>
                <a:cubicBezTo>
                  <a:pt x="988971" y="2126235"/>
                  <a:pt x="902029" y="2126235"/>
                  <a:pt x="849242" y="2095201"/>
                </a:cubicBezTo>
                <a:cubicBezTo>
                  <a:pt x="96258" y="1660721"/>
                  <a:pt x="96258" y="1660721"/>
                  <a:pt x="96258" y="1660721"/>
                </a:cubicBezTo>
                <a:cubicBezTo>
                  <a:pt x="43471" y="1629687"/>
                  <a:pt x="0" y="1555205"/>
                  <a:pt x="0" y="1493136"/>
                </a:cubicBezTo>
                <a:lnTo>
                  <a:pt x="0" y="624177"/>
                </a:lnTo>
                <a:cubicBezTo>
                  <a:pt x="0" y="563660"/>
                  <a:pt x="43471" y="487626"/>
                  <a:pt x="96258" y="456591"/>
                </a:cubicBezTo>
                <a:cubicBezTo>
                  <a:pt x="849242" y="22112"/>
                  <a:pt x="849242" y="22112"/>
                  <a:pt x="849242" y="22112"/>
                </a:cubicBezTo>
                <a:cubicBezTo>
                  <a:pt x="875636" y="7370"/>
                  <a:pt x="910568" y="0"/>
                  <a:pt x="945500" y="0"/>
                </a:cubicBezTo>
                <a:close/>
              </a:path>
            </a:pathLst>
          </a:custGeom>
          <a:effectLst>
            <a:outerShdw blurRad="127000" dist="101600" dir="2700000" algn="tl" rotWithShape="0">
              <a:prstClr val="black">
                <a:alpha val="50000"/>
              </a:prstClr>
            </a:outerShdw>
          </a:effectLst>
          <a:scene3d>
            <a:camera prst="orthographicFront"/>
            <a:lightRig rig="threePt" dir="t"/>
          </a:scene3d>
          <a:sp3d>
            <a:bevelT w="19050" h="19050" prst="angle"/>
          </a:sp3d>
        </p:spPr>
      </p:pic>
      <p:pic>
        <p:nvPicPr>
          <p:cNvPr id="10" name="图片 9"/>
          <p:cNvPicPr>
            <a:picLocks/>
          </p:cNvPicPr>
          <p:nvPr/>
        </p:nvPicPr>
        <p:blipFill>
          <a:blip r:embed="rId4" cstate="screen">
            <a:extLst>
              <a:ext uri="{28A0092B-C50C-407E-A947-70E740481C1C}">
                <a14:useLocalDpi xmlns:a14="http://schemas.microsoft.com/office/drawing/2010/main"/>
              </a:ext>
            </a:extLst>
          </a:blip>
          <a:stretch>
            <a:fillRect/>
          </a:stretch>
        </p:blipFill>
        <p:spPr>
          <a:xfrm>
            <a:off x="2419752" y="2401698"/>
            <a:ext cx="1744200" cy="1954800"/>
          </a:xfrm>
          <a:custGeom>
            <a:avLst/>
            <a:gdLst>
              <a:gd name="connsiteX0" fmla="*/ 945500 w 1891000"/>
              <a:gd name="connsiteY0" fmla="*/ 0 h 2118476"/>
              <a:gd name="connsiteX1" fmla="*/ 1041758 w 1891000"/>
              <a:gd name="connsiteY1" fmla="*/ 22112 h 2118476"/>
              <a:gd name="connsiteX2" fmla="*/ 1794742 w 1891000"/>
              <a:gd name="connsiteY2" fmla="*/ 456591 h 2118476"/>
              <a:gd name="connsiteX3" fmla="*/ 1891000 w 1891000"/>
              <a:gd name="connsiteY3" fmla="*/ 624177 h 2118476"/>
              <a:gd name="connsiteX4" fmla="*/ 1891000 w 1891000"/>
              <a:gd name="connsiteY4" fmla="*/ 1493136 h 2118476"/>
              <a:gd name="connsiteX5" fmla="*/ 1794742 w 1891000"/>
              <a:gd name="connsiteY5" fmla="*/ 1660721 h 2118476"/>
              <a:gd name="connsiteX6" fmla="*/ 1041758 w 1891000"/>
              <a:gd name="connsiteY6" fmla="*/ 2095201 h 2118476"/>
              <a:gd name="connsiteX7" fmla="*/ 849242 w 1891000"/>
              <a:gd name="connsiteY7" fmla="*/ 2095201 h 2118476"/>
              <a:gd name="connsiteX8" fmla="*/ 96258 w 1891000"/>
              <a:gd name="connsiteY8" fmla="*/ 1660721 h 2118476"/>
              <a:gd name="connsiteX9" fmla="*/ 0 w 1891000"/>
              <a:gd name="connsiteY9" fmla="*/ 1493136 h 2118476"/>
              <a:gd name="connsiteX10" fmla="*/ 0 w 1891000"/>
              <a:gd name="connsiteY10" fmla="*/ 624177 h 2118476"/>
              <a:gd name="connsiteX11" fmla="*/ 96258 w 1891000"/>
              <a:gd name="connsiteY11" fmla="*/ 456591 h 2118476"/>
              <a:gd name="connsiteX12" fmla="*/ 849242 w 1891000"/>
              <a:gd name="connsiteY12" fmla="*/ 22112 h 2118476"/>
              <a:gd name="connsiteX13" fmla="*/ 945500 w 1891000"/>
              <a:gd name="connsiteY13" fmla="*/ 0 h 211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91000" h="2118476">
                <a:moveTo>
                  <a:pt x="945500" y="0"/>
                </a:moveTo>
                <a:cubicBezTo>
                  <a:pt x="980432" y="0"/>
                  <a:pt x="1015365" y="7370"/>
                  <a:pt x="1041758" y="22112"/>
                </a:cubicBezTo>
                <a:cubicBezTo>
                  <a:pt x="1794742" y="456591"/>
                  <a:pt x="1794742" y="456591"/>
                  <a:pt x="1794742" y="456591"/>
                </a:cubicBezTo>
                <a:cubicBezTo>
                  <a:pt x="1847529" y="487626"/>
                  <a:pt x="1891000" y="563660"/>
                  <a:pt x="1891000" y="624177"/>
                </a:cubicBezTo>
                <a:cubicBezTo>
                  <a:pt x="1891000" y="1493136"/>
                  <a:pt x="1891000" y="1493136"/>
                  <a:pt x="1891000" y="1493136"/>
                </a:cubicBezTo>
                <a:cubicBezTo>
                  <a:pt x="1891000" y="1555205"/>
                  <a:pt x="1847529" y="1629687"/>
                  <a:pt x="1794742" y="1660721"/>
                </a:cubicBezTo>
                <a:cubicBezTo>
                  <a:pt x="1041758" y="2095201"/>
                  <a:pt x="1041758" y="2095201"/>
                  <a:pt x="1041758" y="2095201"/>
                </a:cubicBezTo>
                <a:cubicBezTo>
                  <a:pt x="988971" y="2126235"/>
                  <a:pt x="902029" y="2126235"/>
                  <a:pt x="849242" y="2095201"/>
                </a:cubicBezTo>
                <a:cubicBezTo>
                  <a:pt x="96258" y="1660721"/>
                  <a:pt x="96258" y="1660721"/>
                  <a:pt x="96258" y="1660721"/>
                </a:cubicBezTo>
                <a:cubicBezTo>
                  <a:pt x="43471" y="1629687"/>
                  <a:pt x="0" y="1555205"/>
                  <a:pt x="0" y="1493136"/>
                </a:cubicBezTo>
                <a:lnTo>
                  <a:pt x="0" y="624177"/>
                </a:lnTo>
                <a:cubicBezTo>
                  <a:pt x="0" y="563660"/>
                  <a:pt x="43471" y="487626"/>
                  <a:pt x="96258" y="456591"/>
                </a:cubicBezTo>
                <a:cubicBezTo>
                  <a:pt x="849242" y="22112"/>
                  <a:pt x="849242" y="22112"/>
                  <a:pt x="849242" y="22112"/>
                </a:cubicBezTo>
                <a:cubicBezTo>
                  <a:pt x="875636" y="7370"/>
                  <a:pt x="910568" y="0"/>
                  <a:pt x="945500" y="0"/>
                </a:cubicBezTo>
                <a:close/>
              </a:path>
            </a:pathLst>
          </a:custGeom>
          <a:effectLst>
            <a:outerShdw blurRad="127000" dist="101600" dir="2700000" algn="tl" rotWithShape="0">
              <a:prstClr val="black">
                <a:alpha val="50000"/>
              </a:prstClr>
            </a:outerShdw>
          </a:effectLst>
          <a:scene3d>
            <a:camera prst="orthographicFront"/>
            <a:lightRig rig="threePt" dir="t"/>
          </a:scene3d>
          <a:sp3d>
            <a:bevelT w="19050" h="19050" prst="angle"/>
          </a:sp3d>
        </p:spPr>
      </p:pic>
      <p:sp>
        <p:nvSpPr>
          <p:cNvPr id="11" name="矩形 10"/>
          <p:cNvSpPr/>
          <p:nvPr/>
        </p:nvSpPr>
        <p:spPr>
          <a:xfrm>
            <a:off x="1444148" y="1842721"/>
            <a:ext cx="1744200" cy="403181"/>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添加标题</a:t>
            </a:r>
          </a:p>
        </p:txBody>
      </p:sp>
      <p:sp>
        <p:nvSpPr>
          <p:cNvPr id="12" name="矩形 11"/>
          <p:cNvSpPr/>
          <p:nvPr/>
        </p:nvSpPr>
        <p:spPr>
          <a:xfrm>
            <a:off x="2419752" y="3481832"/>
            <a:ext cx="1744200" cy="403181"/>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添加标题</a:t>
            </a:r>
          </a:p>
        </p:txBody>
      </p:sp>
      <p:sp>
        <p:nvSpPr>
          <p:cNvPr id="13" name="矩形 12"/>
          <p:cNvSpPr/>
          <p:nvPr/>
        </p:nvSpPr>
        <p:spPr>
          <a:xfrm>
            <a:off x="531191" y="3460420"/>
            <a:ext cx="1744200" cy="403181"/>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添加标题</a:t>
            </a:r>
          </a:p>
        </p:txBody>
      </p:sp>
      <p:grpSp>
        <p:nvGrpSpPr>
          <p:cNvPr id="14" name="组合 13"/>
          <p:cNvGrpSpPr/>
          <p:nvPr/>
        </p:nvGrpSpPr>
        <p:grpSpPr>
          <a:xfrm>
            <a:off x="5258143" y="1842721"/>
            <a:ext cx="2112653" cy="710023"/>
            <a:chOff x="7003063" y="2004055"/>
            <a:chExt cx="2816871" cy="946697"/>
          </a:xfrm>
        </p:grpSpPr>
        <p:grpSp>
          <p:nvGrpSpPr>
            <p:cNvPr id="15" name="组合 14"/>
            <p:cNvGrpSpPr/>
            <p:nvPr/>
          </p:nvGrpSpPr>
          <p:grpSpPr>
            <a:xfrm>
              <a:off x="7003063" y="2004055"/>
              <a:ext cx="2816871" cy="946697"/>
              <a:chOff x="1992449" y="2251039"/>
              <a:chExt cx="2210922" cy="712610"/>
            </a:xfrm>
          </p:grpSpPr>
          <p:grpSp>
            <p:nvGrpSpPr>
              <p:cNvPr id="17" name="组合 16"/>
              <p:cNvGrpSpPr/>
              <p:nvPr/>
            </p:nvGrpSpPr>
            <p:grpSpPr>
              <a:xfrm>
                <a:off x="1994501" y="2251039"/>
                <a:ext cx="2208870" cy="712610"/>
                <a:chOff x="-3729752" y="2394136"/>
                <a:chExt cx="8752092" cy="2823536"/>
              </a:xfrm>
            </p:grpSpPr>
            <p:sp>
              <p:nvSpPr>
                <p:cNvPr id="20" name="平行四边形 19"/>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1" name="平行四边形 20"/>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sp>
            <p:nvSpPr>
              <p:cNvPr id="18" name="圆角矩形 17"/>
              <p:cNvSpPr/>
              <p:nvPr/>
            </p:nvSpPr>
            <p:spPr>
              <a:xfrm>
                <a:off x="2013089" y="2306633"/>
                <a:ext cx="2092960" cy="533400"/>
              </a:xfrm>
              <a:prstGeom prst="round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9" name="圆角矩形 18"/>
              <p:cNvSpPr/>
              <p:nvPr/>
            </p:nvSpPr>
            <p:spPr>
              <a:xfrm>
                <a:off x="1992449" y="2278847"/>
                <a:ext cx="2092960" cy="5334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sp>
          <p:nvSpPr>
            <p:cNvPr id="16" name="TextBox 14"/>
            <p:cNvSpPr txBox="1"/>
            <p:nvPr/>
          </p:nvSpPr>
          <p:spPr>
            <a:xfrm>
              <a:off x="7193119" y="2144854"/>
              <a:ext cx="2148143" cy="492442"/>
            </a:xfrm>
            <a:prstGeom prst="rect">
              <a:avLst/>
            </a:prstGeom>
            <a:noFill/>
          </p:spPr>
          <p:txBody>
            <a:bodyPr wrap="square" rtlCol="0">
              <a:spAutoFit/>
            </a:bodyPr>
            <a:lstStyle/>
            <a:p>
              <a:pPr algn="r"/>
              <a:r>
                <a:rPr lang="zh-CN" altLang="en-US" sz="1800" b="1" dirty="0">
                  <a:solidFill>
                    <a:schemeClr val="bg1"/>
                  </a:solidFill>
                  <a:latin typeface="微软雅黑" panose="020B0503020204020204" pitchFamily="34" charset="-122"/>
                  <a:ea typeface="微软雅黑" panose="020B0503020204020204" pitchFamily="34" charset="-122"/>
                </a:rPr>
                <a:t>添加关键文本</a:t>
              </a:r>
            </a:p>
          </p:txBody>
        </p:sp>
      </p:grpSp>
      <p:sp>
        <p:nvSpPr>
          <p:cNvPr id="22" name="TextBox 15"/>
          <p:cNvSpPr txBox="1"/>
          <p:nvPr/>
        </p:nvSpPr>
        <p:spPr>
          <a:xfrm>
            <a:off x="4596322" y="2488529"/>
            <a:ext cx="3436295" cy="1131079"/>
          </a:xfrm>
          <a:prstGeom prst="rect">
            <a:avLst/>
          </a:prstGeom>
          <a:noFill/>
        </p:spPr>
        <p:txBody>
          <a:bodyPr wrap="square" rtlCol="0">
            <a:spAutoFit/>
          </a:bodyPr>
          <a:lstStyle/>
          <a:p>
            <a:pPr algn="ctr">
              <a:lnSpc>
                <a:spcPct val="150000"/>
              </a:lnSpc>
              <a:spcBef>
                <a:spcPct val="0"/>
              </a:spcBef>
              <a:buNone/>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7896026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par>
                                <p:cTn id="27" presetID="37"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450" decel="100000" fill="hold"/>
                                        <p:tgtEl>
                                          <p:spTgt spid="8"/>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20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anim calcmode="lin" valueType="num">
                                      <p:cBhvr>
                                        <p:cTn id="36" dur="500" fill="hold"/>
                                        <p:tgtEl>
                                          <p:spTgt spid="9"/>
                                        </p:tgtEl>
                                        <p:attrNameLst>
                                          <p:attrName>ppt_x</p:attrName>
                                        </p:attrNameLst>
                                      </p:cBhvr>
                                      <p:tavLst>
                                        <p:tav tm="0">
                                          <p:val>
                                            <p:strVal val="#ppt_x"/>
                                          </p:val>
                                        </p:tav>
                                        <p:tav tm="100000">
                                          <p:val>
                                            <p:strVal val="#ppt_x"/>
                                          </p:val>
                                        </p:tav>
                                      </p:tavLst>
                                    </p:anim>
                                    <p:anim calcmode="lin" valueType="num">
                                      <p:cBhvr>
                                        <p:cTn id="37" dur="450" decel="100000" fill="hold"/>
                                        <p:tgtEl>
                                          <p:spTgt spid="9"/>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4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450" decel="100000" fill="hold"/>
                                        <p:tgtEl>
                                          <p:spTgt spid="10"/>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childTnLst>
                          </p:cTn>
                        </p:par>
                        <p:par>
                          <p:cTn id="45" fill="hold">
                            <p:stCondLst>
                              <p:cond delay="2500"/>
                            </p:stCondLst>
                            <p:childTnLst>
                              <p:par>
                                <p:cTn id="46" presetID="16" presetClass="entr" presetSubtype="37"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barn(outVertical)">
                                      <p:cBhvr>
                                        <p:cTn id="48" dur="500"/>
                                        <p:tgtEl>
                                          <p:spTgt spid="1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arn(outVertical)">
                                      <p:cBhvr>
                                        <p:cTn id="54" dur="500"/>
                                        <p:tgtEl>
                                          <p:spTgt spid="12"/>
                                        </p:tgtEl>
                                      </p:cBhvr>
                                    </p:animEffect>
                                  </p:childTnLst>
                                </p:cTn>
                              </p:par>
                            </p:childTnLst>
                          </p:cTn>
                        </p:par>
                        <p:par>
                          <p:cTn id="55" fill="hold">
                            <p:stCondLst>
                              <p:cond delay="3000"/>
                            </p:stCondLst>
                            <p:childTnLst>
                              <p:par>
                                <p:cTn id="56" presetID="18" presetClass="entr" presetSubtype="6"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strips(downRight)">
                                      <p:cBhvr>
                                        <p:cTn id="58" dur="500"/>
                                        <p:tgtEl>
                                          <p:spTgt spid="14"/>
                                        </p:tgtEl>
                                      </p:cBhvr>
                                    </p:animEffect>
                                  </p:childTnLst>
                                </p:cTn>
                              </p:par>
                            </p:childTnLst>
                          </p:cTn>
                        </p:par>
                        <p:par>
                          <p:cTn id="59" fill="hold">
                            <p:stCondLst>
                              <p:cond delay="35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11" grpId="0" animBg="1"/>
      <p:bldP spid="12" grpId="0" animBg="1"/>
      <p:bldP spid="13" grpId="0" animBg="1"/>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Oval 6"/>
          <p:cNvSpPr>
            <a:spLocks noChangeArrowheads="1"/>
          </p:cNvSpPr>
          <p:nvPr/>
        </p:nvSpPr>
        <p:spPr bwMode="auto">
          <a:xfrm>
            <a:off x="1063312" y="1567669"/>
            <a:ext cx="1059718" cy="1060472"/>
          </a:xfrm>
          <a:prstGeom prst="ellipse">
            <a:avLst/>
          </a:prstGeom>
          <a:solidFill>
            <a:srgbClr val="0070C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9" name="Oval 7"/>
          <p:cNvSpPr>
            <a:spLocks noChangeArrowheads="1"/>
          </p:cNvSpPr>
          <p:nvPr/>
        </p:nvSpPr>
        <p:spPr bwMode="auto">
          <a:xfrm>
            <a:off x="2817187" y="1832505"/>
            <a:ext cx="530425" cy="530048"/>
          </a:xfrm>
          <a:prstGeom prst="ellipse">
            <a:avLst/>
          </a:prstGeom>
          <a:solidFill>
            <a:srgbClr val="00B0F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0" name="Oval 8"/>
          <p:cNvSpPr>
            <a:spLocks noChangeArrowheads="1"/>
          </p:cNvSpPr>
          <p:nvPr/>
        </p:nvSpPr>
        <p:spPr bwMode="auto">
          <a:xfrm>
            <a:off x="4041765" y="1567669"/>
            <a:ext cx="1059341" cy="1060472"/>
          </a:xfrm>
          <a:prstGeom prst="ellipse">
            <a:avLst/>
          </a:prstGeom>
          <a:solidFill>
            <a:srgbClr val="0070C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1" name="Oval 9"/>
          <p:cNvSpPr>
            <a:spLocks noChangeArrowheads="1"/>
          </p:cNvSpPr>
          <p:nvPr/>
        </p:nvSpPr>
        <p:spPr bwMode="auto">
          <a:xfrm>
            <a:off x="5796393" y="1832505"/>
            <a:ext cx="529293" cy="530048"/>
          </a:xfrm>
          <a:prstGeom prst="ellipse">
            <a:avLst/>
          </a:prstGeom>
          <a:solidFill>
            <a:srgbClr val="00B0F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2" name="Oval 10"/>
          <p:cNvSpPr>
            <a:spLocks noChangeArrowheads="1"/>
          </p:cNvSpPr>
          <p:nvPr/>
        </p:nvSpPr>
        <p:spPr bwMode="auto">
          <a:xfrm>
            <a:off x="7020971" y="1567669"/>
            <a:ext cx="1059718" cy="1060472"/>
          </a:xfrm>
          <a:prstGeom prst="ellipse">
            <a:avLst/>
          </a:prstGeom>
          <a:solidFill>
            <a:srgbClr val="0070C0"/>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3" name="Oval 11"/>
          <p:cNvSpPr>
            <a:spLocks noChangeArrowheads="1"/>
          </p:cNvSpPr>
          <p:nvPr/>
        </p:nvSpPr>
        <p:spPr bwMode="auto">
          <a:xfrm>
            <a:off x="2418800" y="2046034"/>
            <a:ext cx="102614"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4" name="Oval 12"/>
          <p:cNvSpPr>
            <a:spLocks noChangeArrowheads="1"/>
          </p:cNvSpPr>
          <p:nvPr/>
        </p:nvSpPr>
        <p:spPr bwMode="auto">
          <a:xfrm>
            <a:off x="3643381" y="2046034"/>
            <a:ext cx="102237"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5" name="Oval 13"/>
          <p:cNvSpPr>
            <a:spLocks noChangeArrowheads="1"/>
          </p:cNvSpPr>
          <p:nvPr/>
        </p:nvSpPr>
        <p:spPr bwMode="auto">
          <a:xfrm>
            <a:off x="5397254" y="2046034"/>
            <a:ext cx="103369"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6" name="Oval 14"/>
          <p:cNvSpPr>
            <a:spLocks noChangeArrowheads="1"/>
          </p:cNvSpPr>
          <p:nvPr/>
        </p:nvSpPr>
        <p:spPr bwMode="auto">
          <a:xfrm>
            <a:off x="6621455" y="2046034"/>
            <a:ext cx="103746" cy="103369"/>
          </a:xfrm>
          <a:prstGeom prst="ellipse">
            <a:avLst/>
          </a:prstGeom>
          <a:solidFill>
            <a:srgbClr val="0070C0">
              <a:alpha val="40000"/>
            </a:srgbClr>
          </a:solidFill>
          <a:ln w="4"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7" name="Line 15"/>
          <p:cNvSpPr>
            <a:spLocks noChangeShapeType="1"/>
          </p:cNvSpPr>
          <p:nvPr/>
        </p:nvSpPr>
        <p:spPr bwMode="auto">
          <a:xfrm>
            <a:off x="1592605" y="2702839"/>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Line 16"/>
          <p:cNvSpPr>
            <a:spLocks noChangeShapeType="1"/>
          </p:cNvSpPr>
          <p:nvPr/>
        </p:nvSpPr>
        <p:spPr bwMode="auto">
          <a:xfrm>
            <a:off x="3082774" y="2422160"/>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Line 17"/>
          <p:cNvSpPr>
            <a:spLocks noChangeShapeType="1"/>
          </p:cNvSpPr>
          <p:nvPr/>
        </p:nvSpPr>
        <p:spPr bwMode="auto">
          <a:xfrm>
            <a:off x="4571811" y="2702839"/>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Line 18"/>
          <p:cNvSpPr>
            <a:spLocks noChangeShapeType="1"/>
          </p:cNvSpPr>
          <p:nvPr/>
        </p:nvSpPr>
        <p:spPr bwMode="auto">
          <a:xfrm>
            <a:off x="6061226" y="2422160"/>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Line 19"/>
          <p:cNvSpPr>
            <a:spLocks noChangeShapeType="1"/>
          </p:cNvSpPr>
          <p:nvPr/>
        </p:nvSpPr>
        <p:spPr bwMode="auto">
          <a:xfrm>
            <a:off x="7550264" y="2702839"/>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4"/>
          <p:cNvSpPr>
            <a:spLocks noEditPoints="1"/>
          </p:cNvSpPr>
          <p:nvPr/>
        </p:nvSpPr>
        <p:spPr bwMode="auto">
          <a:xfrm>
            <a:off x="2936785" y="1951916"/>
            <a:ext cx="291227" cy="291227"/>
          </a:xfrm>
          <a:custGeom>
            <a:avLst/>
            <a:gdLst>
              <a:gd name="T0" fmla="*/ 919 w 1838"/>
              <a:gd name="T1" fmla="*/ 0 h 1838"/>
              <a:gd name="T2" fmla="*/ 0 w 1838"/>
              <a:gd name="T3" fmla="*/ 919 h 1838"/>
              <a:gd name="T4" fmla="*/ 919 w 1838"/>
              <a:gd name="T5" fmla="*/ 1838 h 1838"/>
              <a:gd name="T6" fmla="*/ 1838 w 1838"/>
              <a:gd name="T7" fmla="*/ 919 h 1838"/>
              <a:gd name="T8" fmla="*/ 919 w 1838"/>
              <a:gd name="T9" fmla="*/ 0 h 1838"/>
              <a:gd name="T10" fmla="*/ 919 w 1838"/>
              <a:gd name="T11" fmla="*/ 1608 h 1838"/>
              <a:gd name="T12" fmla="*/ 919 w 1838"/>
              <a:gd name="T13" fmla="*/ 1608 h 1838"/>
              <a:gd name="T14" fmla="*/ 230 w 1838"/>
              <a:gd name="T15" fmla="*/ 919 h 1838"/>
              <a:gd name="T16" fmla="*/ 919 w 1838"/>
              <a:gd name="T17" fmla="*/ 230 h 1838"/>
              <a:gd name="T18" fmla="*/ 1608 w 1838"/>
              <a:gd name="T19" fmla="*/ 919 h 1838"/>
              <a:gd name="T20" fmla="*/ 919 w 1838"/>
              <a:gd name="T21" fmla="*/ 1608 h 1838"/>
              <a:gd name="T22" fmla="*/ 1493 w 1838"/>
              <a:gd name="T23" fmla="*/ 919 h 1838"/>
              <a:gd name="T24" fmla="*/ 1493 w 1838"/>
              <a:gd name="T25" fmla="*/ 919 h 1838"/>
              <a:gd name="T26" fmla="*/ 1378 w 1838"/>
              <a:gd name="T27" fmla="*/ 1034 h 1838"/>
              <a:gd name="T28" fmla="*/ 919 w 1838"/>
              <a:gd name="T29" fmla="*/ 1034 h 1838"/>
              <a:gd name="T30" fmla="*/ 804 w 1838"/>
              <a:gd name="T31" fmla="*/ 919 h 1838"/>
              <a:gd name="T32" fmla="*/ 804 w 1838"/>
              <a:gd name="T33" fmla="*/ 460 h 1838"/>
              <a:gd name="T34" fmla="*/ 919 w 1838"/>
              <a:gd name="T35" fmla="*/ 345 h 1838"/>
              <a:gd name="T36" fmla="*/ 1034 w 1838"/>
              <a:gd name="T37" fmla="*/ 460 h 1838"/>
              <a:gd name="T38" fmla="*/ 1034 w 1838"/>
              <a:gd name="T39" fmla="*/ 804 h 1838"/>
              <a:gd name="T40" fmla="*/ 1378 w 1838"/>
              <a:gd name="T41" fmla="*/ 804 h 1838"/>
              <a:gd name="T42" fmla="*/ 1493 w 1838"/>
              <a:gd name="T43" fmla="*/ 919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25"/>
          <p:cNvSpPr>
            <a:spLocks/>
          </p:cNvSpPr>
          <p:nvPr/>
        </p:nvSpPr>
        <p:spPr bwMode="auto">
          <a:xfrm>
            <a:off x="1423162" y="1791326"/>
            <a:ext cx="340018" cy="613161"/>
          </a:xfrm>
          <a:custGeom>
            <a:avLst/>
            <a:gdLst>
              <a:gd name="T0" fmla="*/ 604 w 637"/>
              <a:gd name="T1" fmla="*/ 610 h 1149"/>
              <a:gd name="T2" fmla="*/ 604 w 637"/>
              <a:gd name="T3" fmla="*/ 610 h 1149"/>
              <a:gd name="T4" fmla="*/ 637 w 637"/>
              <a:gd name="T5" fmla="*/ 739 h 1149"/>
              <a:gd name="T6" fmla="*/ 569 w 637"/>
              <a:gd name="T7" fmla="*/ 929 h 1149"/>
              <a:gd name="T8" fmla="*/ 373 w 637"/>
              <a:gd name="T9" fmla="*/ 1019 h 1149"/>
              <a:gd name="T10" fmla="*/ 373 w 637"/>
              <a:gd name="T11" fmla="*/ 1149 h 1149"/>
              <a:gd name="T12" fmla="*/ 264 w 637"/>
              <a:gd name="T13" fmla="*/ 1149 h 1149"/>
              <a:gd name="T14" fmla="*/ 264 w 637"/>
              <a:gd name="T15" fmla="*/ 1019 h 1149"/>
              <a:gd name="T16" fmla="*/ 0 w 637"/>
              <a:gd name="T17" fmla="*/ 771 h 1149"/>
              <a:gd name="T18" fmla="*/ 168 w 637"/>
              <a:gd name="T19" fmla="*/ 728 h 1149"/>
              <a:gd name="T20" fmla="*/ 323 w 637"/>
              <a:gd name="T21" fmla="*/ 870 h 1149"/>
              <a:gd name="T22" fmla="*/ 413 w 637"/>
              <a:gd name="T23" fmla="*/ 839 h 1149"/>
              <a:gd name="T24" fmla="*/ 442 w 637"/>
              <a:gd name="T25" fmla="*/ 766 h 1149"/>
              <a:gd name="T26" fmla="*/ 413 w 637"/>
              <a:gd name="T27" fmla="*/ 698 h 1149"/>
              <a:gd name="T28" fmla="*/ 284 w 637"/>
              <a:gd name="T29" fmla="*/ 640 h 1149"/>
              <a:gd name="T30" fmla="*/ 144 w 637"/>
              <a:gd name="T31" fmla="*/ 578 h 1149"/>
              <a:gd name="T32" fmla="*/ 62 w 637"/>
              <a:gd name="T33" fmla="*/ 493 h 1149"/>
              <a:gd name="T34" fmla="*/ 31 w 637"/>
              <a:gd name="T35" fmla="*/ 366 h 1149"/>
              <a:gd name="T36" fmla="*/ 87 w 637"/>
              <a:gd name="T37" fmla="*/ 194 h 1149"/>
              <a:gd name="T38" fmla="*/ 264 w 637"/>
              <a:gd name="T39" fmla="*/ 101 h 1149"/>
              <a:gd name="T40" fmla="*/ 264 w 637"/>
              <a:gd name="T41" fmla="*/ 0 h 1149"/>
              <a:gd name="T42" fmla="*/ 373 w 637"/>
              <a:gd name="T43" fmla="*/ 0 h 1149"/>
              <a:gd name="T44" fmla="*/ 373 w 637"/>
              <a:gd name="T45" fmla="*/ 101 h 1149"/>
              <a:gd name="T46" fmla="*/ 609 w 637"/>
              <a:gd name="T47" fmla="*/ 307 h 1149"/>
              <a:gd name="T48" fmla="*/ 459 w 637"/>
              <a:gd name="T49" fmla="*/ 369 h 1149"/>
              <a:gd name="T50" fmla="*/ 323 w 637"/>
              <a:gd name="T51" fmla="*/ 242 h 1149"/>
              <a:gd name="T52" fmla="*/ 250 w 637"/>
              <a:gd name="T53" fmla="*/ 270 h 1149"/>
              <a:gd name="T54" fmla="*/ 222 w 637"/>
              <a:gd name="T55" fmla="*/ 339 h 1149"/>
              <a:gd name="T56" fmla="*/ 249 w 637"/>
              <a:gd name="T57" fmla="*/ 402 h 1149"/>
              <a:gd name="T58" fmla="*/ 364 w 637"/>
              <a:gd name="T59" fmla="*/ 456 h 1149"/>
              <a:gd name="T60" fmla="*/ 516 w 637"/>
              <a:gd name="T61" fmla="*/ 523 h 1149"/>
              <a:gd name="T62" fmla="*/ 604 w 637"/>
              <a:gd name="T63" fmla="*/ 61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26"/>
          <p:cNvSpPr>
            <a:spLocks noEditPoints="1"/>
          </p:cNvSpPr>
          <p:nvPr/>
        </p:nvSpPr>
        <p:spPr bwMode="auto">
          <a:xfrm>
            <a:off x="4287621" y="1822565"/>
            <a:ext cx="567626" cy="550680"/>
          </a:xfrm>
          <a:custGeom>
            <a:avLst/>
            <a:gdLst>
              <a:gd name="T0" fmla="*/ 1687 w 1687"/>
              <a:gd name="T1" fmla="*/ 89 h 1637"/>
              <a:gd name="T2" fmla="*/ 1598 w 1687"/>
              <a:gd name="T3" fmla="*/ 0 h 1637"/>
              <a:gd name="T4" fmla="*/ 959 w 1687"/>
              <a:gd name="T5" fmla="*/ 0 h 1637"/>
              <a:gd name="T6" fmla="*/ 869 w 1687"/>
              <a:gd name="T7" fmla="*/ 89 h 1637"/>
              <a:gd name="T8" fmla="*/ 869 w 1687"/>
              <a:gd name="T9" fmla="*/ 755 h 1637"/>
              <a:gd name="T10" fmla="*/ 920 w 1687"/>
              <a:gd name="T11" fmla="*/ 755 h 1637"/>
              <a:gd name="T12" fmla="*/ 920 w 1687"/>
              <a:gd name="T13" fmla="*/ 190 h 1637"/>
              <a:gd name="T14" fmla="*/ 1636 w 1687"/>
              <a:gd name="T15" fmla="*/ 190 h 1637"/>
              <a:gd name="T16" fmla="*/ 1636 w 1687"/>
              <a:gd name="T17" fmla="*/ 1214 h 1637"/>
              <a:gd name="T18" fmla="*/ 1535 w 1687"/>
              <a:gd name="T19" fmla="*/ 1214 h 1637"/>
              <a:gd name="T20" fmla="*/ 1535 w 1687"/>
              <a:gd name="T21" fmla="*/ 1469 h 1637"/>
              <a:gd name="T22" fmla="*/ 1598 w 1687"/>
              <a:gd name="T23" fmla="*/ 1469 h 1637"/>
              <a:gd name="T24" fmla="*/ 1687 w 1687"/>
              <a:gd name="T25" fmla="*/ 1380 h 1637"/>
              <a:gd name="T26" fmla="*/ 1687 w 1687"/>
              <a:gd name="T27" fmla="*/ 89 h 1637"/>
              <a:gd name="T28" fmla="*/ 1687 w 1687"/>
              <a:gd name="T29" fmla="*/ 89 h 1637"/>
              <a:gd name="T30" fmla="*/ 1548 w 1687"/>
              <a:gd name="T31" fmla="*/ 108 h 1637"/>
              <a:gd name="T32" fmla="*/ 1548 w 1687"/>
              <a:gd name="T33" fmla="*/ 108 h 1637"/>
              <a:gd name="T34" fmla="*/ 1008 w 1687"/>
              <a:gd name="T35" fmla="*/ 108 h 1637"/>
              <a:gd name="T36" fmla="*/ 990 w 1687"/>
              <a:gd name="T37" fmla="*/ 89 h 1637"/>
              <a:gd name="T38" fmla="*/ 1008 w 1687"/>
              <a:gd name="T39" fmla="*/ 71 h 1637"/>
              <a:gd name="T40" fmla="*/ 1548 w 1687"/>
              <a:gd name="T41" fmla="*/ 71 h 1637"/>
              <a:gd name="T42" fmla="*/ 1567 w 1687"/>
              <a:gd name="T43" fmla="*/ 89 h 1637"/>
              <a:gd name="T44" fmla="*/ 1548 w 1687"/>
              <a:gd name="T45" fmla="*/ 108 h 1637"/>
              <a:gd name="T46" fmla="*/ 1470 w 1687"/>
              <a:gd name="T47" fmla="*/ 1548 h 1637"/>
              <a:gd name="T48" fmla="*/ 1381 w 1687"/>
              <a:gd name="T49" fmla="*/ 1637 h 1637"/>
              <a:gd name="T50" fmla="*/ 89 w 1687"/>
              <a:gd name="T51" fmla="*/ 1637 h 1637"/>
              <a:gd name="T52" fmla="*/ 0 w 1687"/>
              <a:gd name="T53" fmla="*/ 1548 h 1637"/>
              <a:gd name="T54" fmla="*/ 0 w 1687"/>
              <a:gd name="T55" fmla="*/ 908 h 1637"/>
              <a:gd name="T56" fmla="*/ 89 w 1687"/>
              <a:gd name="T57" fmla="*/ 819 h 1637"/>
              <a:gd name="T58" fmla="*/ 1381 w 1687"/>
              <a:gd name="T59" fmla="*/ 819 h 1637"/>
              <a:gd name="T60" fmla="*/ 1470 w 1687"/>
              <a:gd name="T61" fmla="*/ 908 h 1637"/>
              <a:gd name="T62" fmla="*/ 1470 w 1687"/>
              <a:gd name="T63" fmla="*/ 1548 h 1637"/>
              <a:gd name="T64" fmla="*/ 1399 w 1687"/>
              <a:gd name="T65" fmla="*/ 958 h 1637"/>
              <a:gd name="T66" fmla="*/ 1399 w 1687"/>
              <a:gd name="T67" fmla="*/ 958 h 1637"/>
              <a:gd name="T68" fmla="*/ 1399 w 1687"/>
              <a:gd name="T69" fmla="*/ 1498 h 1637"/>
              <a:gd name="T70" fmla="*/ 1380 w 1687"/>
              <a:gd name="T71" fmla="*/ 1517 h 1637"/>
              <a:gd name="T72" fmla="*/ 1362 w 1687"/>
              <a:gd name="T73" fmla="*/ 1498 h 1637"/>
              <a:gd name="T74" fmla="*/ 1362 w 1687"/>
              <a:gd name="T75" fmla="*/ 958 h 1637"/>
              <a:gd name="T76" fmla="*/ 1380 w 1687"/>
              <a:gd name="T77" fmla="*/ 939 h 1637"/>
              <a:gd name="T78" fmla="*/ 1399 w 1687"/>
              <a:gd name="T79" fmla="*/ 958 h 1637"/>
              <a:gd name="T80" fmla="*/ 65 w 1687"/>
              <a:gd name="T81" fmla="*/ 1228 h 1637"/>
              <a:gd name="T82" fmla="*/ 118 w 1687"/>
              <a:gd name="T83" fmla="*/ 1282 h 1637"/>
              <a:gd name="T84" fmla="*/ 172 w 1687"/>
              <a:gd name="T85" fmla="*/ 1228 h 1637"/>
              <a:gd name="T86" fmla="*/ 118 w 1687"/>
              <a:gd name="T87" fmla="*/ 1174 h 1637"/>
              <a:gd name="T88" fmla="*/ 65 w 1687"/>
              <a:gd name="T89" fmla="*/ 1228 h 1637"/>
              <a:gd name="T90" fmla="*/ 65 w 1687"/>
              <a:gd name="T91" fmla="*/ 1228 h 1637"/>
              <a:gd name="T92" fmla="*/ 255 w 1687"/>
              <a:gd name="T93" fmla="*/ 870 h 1637"/>
              <a:gd name="T94" fmla="*/ 255 w 1687"/>
              <a:gd name="T95" fmla="*/ 870 h 1637"/>
              <a:gd name="T96" fmla="*/ 1280 w 1687"/>
              <a:gd name="T97" fmla="*/ 870 h 1637"/>
              <a:gd name="T98" fmla="*/ 1280 w 1687"/>
              <a:gd name="T99" fmla="*/ 1586 h 1637"/>
              <a:gd name="T100" fmla="*/ 255 w 1687"/>
              <a:gd name="T101" fmla="*/ 1586 h 1637"/>
              <a:gd name="T102" fmla="*/ 255 w 1687"/>
              <a:gd name="T103" fmla="*/ 870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7"/>
          <p:cNvSpPr>
            <a:spLocks noEditPoints="1"/>
          </p:cNvSpPr>
          <p:nvPr/>
        </p:nvSpPr>
        <p:spPr bwMode="auto">
          <a:xfrm>
            <a:off x="5919755" y="1956244"/>
            <a:ext cx="282571" cy="282571"/>
          </a:xfrm>
          <a:custGeom>
            <a:avLst/>
            <a:gdLst>
              <a:gd name="T0" fmla="*/ 1723 w 1838"/>
              <a:gd name="T1" fmla="*/ 0 h 1838"/>
              <a:gd name="T2" fmla="*/ 115 w 1838"/>
              <a:gd name="T3" fmla="*/ 0 h 1838"/>
              <a:gd name="T4" fmla="*/ 0 w 1838"/>
              <a:gd name="T5" fmla="*/ 115 h 1838"/>
              <a:gd name="T6" fmla="*/ 0 w 1838"/>
              <a:gd name="T7" fmla="*/ 1321 h 1838"/>
              <a:gd name="T8" fmla="*/ 115 w 1838"/>
              <a:gd name="T9" fmla="*/ 1436 h 1838"/>
              <a:gd name="T10" fmla="*/ 1723 w 1838"/>
              <a:gd name="T11" fmla="*/ 1436 h 1838"/>
              <a:gd name="T12" fmla="*/ 1838 w 1838"/>
              <a:gd name="T13" fmla="*/ 1321 h 1838"/>
              <a:gd name="T14" fmla="*/ 1838 w 1838"/>
              <a:gd name="T15" fmla="*/ 115 h 1838"/>
              <a:gd name="T16" fmla="*/ 1723 w 1838"/>
              <a:gd name="T17" fmla="*/ 0 h 1838"/>
              <a:gd name="T18" fmla="*/ 1723 w 1838"/>
              <a:gd name="T19" fmla="*/ 1034 h 1838"/>
              <a:gd name="T20" fmla="*/ 1723 w 1838"/>
              <a:gd name="T21" fmla="*/ 1034 h 1838"/>
              <a:gd name="T22" fmla="*/ 1608 w 1838"/>
              <a:gd name="T23" fmla="*/ 1149 h 1838"/>
              <a:gd name="T24" fmla="*/ 230 w 1838"/>
              <a:gd name="T25" fmla="*/ 1149 h 1838"/>
              <a:gd name="T26" fmla="*/ 115 w 1838"/>
              <a:gd name="T27" fmla="*/ 1034 h 1838"/>
              <a:gd name="T28" fmla="*/ 115 w 1838"/>
              <a:gd name="T29" fmla="*/ 230 h 1838"/>
              <a:gd name="T30" fmla="*/ 230 w 1838"/>
              <a:gd name="T31" fmla="*/ 115 h 1838"/>
              <a:gd name="T32" fmla="*/ 1608 w 1838"/>
              <a:gd name="T33" fmla="*/ 115 h 1838"/>
              <a:gd name="T34" fmla="*/ 1723 w 1838"/>
              <a:gd name="T35" fmla="*/ 230 h 1838"/>
              <a:gd name="T36" fmla="*/ 1723 w 1838"/>
              <a:gd name="T37" fmla="*/ 1034 h 1838"/>
              <a:gd name="T38" fmla="*/ 1034 w 1838"/>
              <a:gd name="T39" fmla="*/ 1493 h 1838"/>
              <a:gd name="T40" fmla="*/ 1034 w 1838"/>
              <a:gd name="T41" fmla="*/ 1493 h 1838"/>
              <a:gd name="T42" fmla="*/ 1091 w 1838"/>
              <a:gd name="T43" fmla="*/ 1551 h 1838"/>
              <a:gd name="T44" fmla="*/ 1091 w 1838"/>
              <a:gd name="T45" fmla="*/ 1608 h 1838"/>
              <a:gd name="T46" fmla="*/ 1137 w 1838"/>
              <a:gd name="T47" fmla="*/ 1700 h 1838"/>
              <a:gd name="T48" fmla="*/ 1275 w 1838"/>
              <a:gd name="T49" fmla="*/ 1804 h 1838"/>
              <a:gd name="T50" fmla="*/ 1264 w 1838"/>
              <a:gd name="T51" fmla="*/ 1838 h 1838"/>
              <a:gd name="T52" fmla="*/ 574 w 1838"/>
              <a:gd name="T53" fmla="*/ 1838 h 1838"/>
              <a:gd name="T54" fmla="*/ 563 w 1838"/>
              <a:gd name="T55" fmla="*/ 1804 h 1838"/>
              <a:gd name="T56" fmla="*/ 701 w 1838"/>
              <a:gd name="T57" fmla="*/ 1700 h 1838"/>
              <a:gd name="T58" fmla="*/ 747 w 1838"/>
              <a:gd name="T59" fmla="*/ 1608 h 1838"/>
              <a:gd name="T60" fmla="*/ 747 w 1838"/>
              <a:gd name="T61" fmla="*/ 1551 h 1838"/>
              <a:gd name="T62" fmla="*/ 804 w 1838"/>
              <a:gd name="T63" fmla="*/ 1493 h 1838"/>
              <a:gd name="T64" fmla="*/ 1034 w 1838"/>
              <a:gd name="T65" fmla="*/ 1493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28"/>
          <p:cNvSpPr>
            <a:spLocks noEditPoints="1"/>
          </p:cNvSpPr>
          <p:nvPr/>
        </p:nvSpPr>
        <p:spPr bwMode="auto">
          <a:xfrm>
            <a:off x="7352934" y="1780952"/>
            <a:ext cx="395790" cy="633906"/>
          </a:xfrm>
          <a:custGeom>
            <a:avLst/>
            <a:gdLst>
              <a:gd name="T0" fmla="*/ 804 w 1148"/>
              <a:gd name="T1" fmla="*/ 1493 h 1838"/>
              <a:gd name="T2" fmla="*/ 746 w 1148"/>
              <a:gd name="T3" fmla="*/ 1551 h 1838"/>
              <a:gd name="T4" fmla="*/ 402 w 1148"/>
              <a:gd name="T5" fmla="*/ 1551 h 1838"/>
              <a:gd name="T6" fmla="*/ 344 w 1148"/>
              <a:gd name="T7" fmla="*/ 1493 h 1838"/>
              <a:gd name="T8" fmla="*/ 402 w 1148"/>
              <a:gd name="T9" fmla="*/ 1436 h 1838"/>
              <a:gd name="T10" fmla="*/ 746 w 1148"/>
              <a:gd name="T11" fmla="*/ 1436 h 1838"/>
              <a:gd name="T12" fmla="*/ 804 w 1148"/>
              <a:gd name="T13" fmla="*/ 1493 h 1838"/>
              <a:gd name="T14" fmla="*/ 746 w 1148"/>
              <a:gd name="T15" fmla="*/ 1608 h 1838"/>
              <a:gd name="T16" fmla="*/ 746 w 1148"/>
              <a:gd name="T17" fmla="*/ 1608 h 1838"/>
              <a:gd name="T18" fmla="*/ 402 w 1148"/>
              <a:gd name="T19" fmla="*/ 1608 h 1838"/>
              <a:gd name="T20" fmla="*/ 344 w 1148"/>
              <a:gd name="T21" fmla="*/ 1666 h 1838"/>
              <a:gd name="T22" fmla="*/ 402 w 1148"/>
              <a:gd name="T23" fmla="*/ 1723 h 1838"/>
              <a:gd name="T24" fmla="*/ 516 w 1148"/>
              <a:gd name="T25" fmla="*/ 1838 h 1838"/>
              <a:gd name="T26" fmla="*/ 631 w 1148"/>
              <a:gd name="T27" fmla="*/ 1838 h 1838"/>
              <a:gd name="T28" fmla="*/ 746 w 1148"/>
              <a:gd name="T29" fmla="*/ 1723 h 1838"/>
              <a:gd name="T30" fmla="*/ 804 w 1148"/>
              <a:gd name="T31" fmla="*/ 1666 h 1838"/>
              <a:gd name="T32" fmla="*/ 746 w 1148"/>
              <a:gd name="T33" fmla="*/ 1608 h 1838"/>
              <a:gd name="T34" fmla="*/ 574 w 1148"/>
              <a:gd name="T35" fmla="*/ 115 h 1838"/>
              <a:gd name="T36" fmla="*/ 574 w 1148"/>
              <a:gd name="T37" fmla="*/ 115 h 1838"/>
              <a:gd name="T38" fmla="*/ 1033 w 1148"/>
              <a:gd name="T39" fmla="*/ 575 h 1838"/>
              <a:gd name="T40" fmla="*/ 803 w 1148"/>
              <a:gd name="T41" fmla="*/ 970 h 1838"/>
              <a:gd name="T42" fmla="*/ 746 w 1148"/>
              <a:gd name="T43" fmla="*/ 1003 h 1838"/>
              <a:gd name="T44" fmla="*/ 746 w 1148"/>
              <a:gd name="T45" fmla="*/ 1264 h 1838"/>
              <a:gd name="T46" fmla="*/ 402 w 1148"/>
              <a:gd name="T47" fmla="*/ 1264 h 1838"/>
              <a:gd name="T48" fmla="*/ 402 w 1148"/>
              <a:gd name="T49" fmla="*/ 1003 h 1838"/>
              <a:gd name="T50" fmla="*/ 345 w 1148"/>
              <a:gd name="T51" fmla="*/ 970 h 1838"/>
              <a:gd name="T52" fmla="*/ 115 w 1148"/>
              <a:gd name="T53" fmla="*/ 575 h 1838"/>
              <a:gd name="T54" fmla="*/ 574 w 1148"/>
              <a:gd name="T55" fmla="*/ 115 h 1838"/>
              <a:gd name="T56" fmla="*/ 574 w 1148"/>
              <a:gd name="T57" fmla="*/ 0 h 1838"/>
              <a:gd name="T58" fmla="*/ 574 w 1148"/>
              <a:gd name="T59" fmla="*/ 0 h 1838"/>
              <a:gd name="T60" fmla="*/ 0 w 1148"/>
              <a:gd name="T61" fmla="*/ 575 h 1838"/>
              <a:gd name="T62" fmla="*/ 287 w 1148"/>
              <a:gd name="T63" fmla="*/ 1069 h 1838"/>
              <a:gd name="T64" fmla="*/ 287 w 1148"/>
              <a:gd name="T65" fmla="*/ 1264 h 1838"/>
              <a:gd name="T66" fmla="*/ 402 w 1148"/>
              <a:gd name="T67" fmla="*/ 1379 h 1838"/>
              <a:gd name="T68" fmla="*/ 746 w 1148"/>
              <a:gd name="T69" fmla="*/ 1379 h 1838"/>
              <a:gd name="T70" fmla="*/ 861 w 1148"/>
              <a:gd name="T71" fmla="*/ 1264 h 1838"/>
              <a:gd name="T72" fmla="*/ 861 w 1148"/>
              <a:gd name="T73" fmla="*/ 1069 h 1838"/>
              <a:gd name="T74" fmla="*/ 1148 w 1148"/>
              <a:gd name="T75" fmla="*/ 575 h 1838"/>
              <a:gd name="T76" fmla="*/ 574 w 1148"/>
              <a:gd name="T77" fmla="*/ 0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矩形 26"/>
          <p:cNvSpPr/>
          <p:nvPr/>
        </p:nvSpPr>
        <p:spPr>
          <a:xfrm>
            <a:off x="979599" y="3194469"/>
            <a:ext cx="1227142" cy="326180"/>
          </a:xfrm>
          <a:prstGeom prst="rect">
            <a:avLst/>
          </a:prstGeom>
        </p:spPr>
        <p:txBody>
          <a:bodyPr wrap="square" anchor="ctr" anchorCtr="0">
            <a:spAutoFit/>
          </a:bodyPr>
          <a:lstStyle/>
          <a:p>
            <a:pPr algn="ctr">
              <a:lnSpc>
                <a:spcPct val="150000"/>
              </a:lnSpc>
            </a:pPr>
            <a:r>
              <a:rPr lang="zh-CN" altLang="en-US" sz="1013" dirty="0">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28" name="矩形 27"/>
          <p:cNvSpPr/>
          <p:nvPr/>
        </p:nvSpPr>
        <p:spPr>
          <a:xfrm>
            <a:off x="979600" y="3545165"/>
            <a:ext cx="1227143" cy="507831"/>
          </a:xfrm>
          <a:prstGeom prst="rect">
            <a:avLst/>
          </a:prstGeom>
        </p:spPr>
        <p:txBody>
          <a:bodyPr wrap="square">
            <a:spAutoFit/>
          </a:bodyPr>
          <a:lstStyle/>
          <a:p>
            <a:pPr algn="ctr"/>
            <a:r>
              <a:rPr lang="zh-CN" altLang="en-US" sz="900" dirty="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rgbClr val="262626"/>
              </a:solidFill>
              <a:latin typeface="微软雅黑" pitchFamily="34" charset="-122"/>
              <a:ea typeface="微软雅黑" pitchFamily="34" charset="-122"/>
            </a:endParaRPr>
          </a:p>
        </p:txBody>
      </p:sp>
      <p:sp>
        <p:nvSpPr>
          <p:cNvPr id="29" name="矩形 28"/>
          <p:cNvSpPr/>
          <p:nvPr/>
        </p:nvSpPr>
        <p:spPr>
          <a:xfrm>
            <a:off x="2467356" y="2722391"/>
            <a:ext cx="1227142" cy="326180"/>
          </a:xfrm>
          <a:prstGeom prst="rect">
            <a:avLst/>
          </a:prstGeom>
          <a:ln>
            <a:noFill/>
          </a:ln>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0" name="矩形 29"/>
          <p:cNvSpPr/>
          <p:nvPr/>
        </p:nvSpPr>
        <p:spPr>
          <a:xfrm>
            <a:off x="2467357" y="3073087"/>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
        <p:nvSpPr>
          <p:cNvPr id="31" name="矩形 30"/>
          <p:cNvSpPr/>
          <p:nvPr/>
        </p:nvSpPr>
        <p:spPr>
          <a:xfrm>
            <a:off x="3958240" y="3194469"/>
            <a:ext cx="1227142" cy="326180"/>
          </a:xfrm>
          <a:prstGeom prst="rect">
            <a:avLst/>
          </a:prstGeom>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3958241" y="3545165"/>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
        <p:nvSpPr>
          <p:cNvPr id="33" name="矩形 32"/>
          <p:cNvSpPr/>
          <p:nvPr/>
        </p:nvSpPr>
        <p:spPr>
          <a:xfrm>
            <a:off x="5446186" y="2722391"/>
            <a:ext cx="1227142" cy="326180"/>
          </a:xfrm>
          <a:prstGeom prst="rect">
            <a:avLst/>
          </a:prstGeom>
          <a:ln>
            <a:noFill/>
          </a:ln>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4" name="矩形 33"/>
          <p:cNvSpPr/>
          <p:nvPr/>
        </p:nvSpPr>
        <p:spPr>
          <a:xfrm>
            <a:off x="5446187" y="3073087"/>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
        <p:nvSpPr>
          <p:cNvPr id="35" name="矩形 34"/>
          <p:cNvSpPr/>
          <p:nvPr/>
        </p:nvSpPr>
        <p:spPr>
          <a:xfrm>
            <a:off x="6966093" y="3194469"/>
            <a:ext cx="1227142" cy="326180"/>
          </a:xfrm>
          <a:prstGeom prst="rect">
            <a:avLst/>
          </a:prstGeom>
        </p:spPr>
        <p:txBody>
          <a:bodyPr wrap="square" anchor="ctr" anchorCtr="0">
            <a:spAutoFit/>
          </a:bodyPr>
          <a:lstStyle/>
          <a:p>
            <a:pPr algn="ctr">
              <a:lnSpc>
                <a:spcPct val="150000"/>
              </a:lnSpc>
            </a:pPr>
            <a:r>
              <a:rPr lang="zh-CN" altLang="en-US" sz="1013">
                <a:solidFill>
                  <a:srgbClr val="0070C0"/>
                </a:solidFill>
                <a:latin typeface="微软雅黑" panose="020B0503020204020204" pitchFamily="34" charset="-122"/>
                <a:ea typeface="微软雅黑" panose="020B0503020204020204" pitchFamily="34" charset="-122"/>
              </a:rPr>
              <a:t>添加标题</a:t>
            </a:r>
            <a:endParaRPr lang="en-US" altLang="zh-CN" sz="1013" dirty="0">
              <a:solidFill>
                <a:srgbClr val="0070C0"/>
              </a:solidFill>
              <a:latin typeface="微软雅黑" panose="020B0503020204020204" pitchFamily="34" charset="-122"/>
              <a:ea typeface="微软雅黑" panose="020B0503020204020204" pitchFamily="34" charset="-122"/>
            </a:endParaRPr>
          </a:p>
        </p:txBody>
      </p:sp>
      <p:sp>
        <p:nvSpPr>
          <p:cNvPr id="36" name="矩形 35"/>
          <p:cNvSpPr/>
          <p:nvPr/>
        </p:nvSpPr>
        <p:spPr>
          <a:xfrm>
            <a:off x="6966093" y="3545165"/>
            <a:ext cx="1227143" cy="507831"/>
          </a:xfrm>
          <a:prstGeom prst="rect">
            <a:avLst/>
          </a:prstGeom>
        </p:spPr>
        <p:txBody>
          <a:bodyPr wrap="square">
            <a:spAutoFit/>
          </a:bodyPr>
          <a:lstStyle/>
          <a:p>
            <a:pPr algn="ctr"/>
            <a:r>
              <a:rPr lang="zh-CN" altLang="en-US" sz="900">
                <a:solidFill>
                  <a:srgbClr val="262626"/>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2469608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3" presetClass="entr" presetSubtype="52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ppt_x</p:attrName>
                                        </p:attrNameLst>
                                      </p:cBhvr>
                                      <p:tavLst>
                                        <p:tav tm="0">
                                          <p:val>
                                            <p:fltVal val="0.5"/>
                                          </p:val>
                                        </p:tav>
                                        <p:tav tm="100000">
                                          <p:val>
                                            <p:strVal val="#ppt_x"/>
                                          </p:val>
                                        </p:tav>
                                      </p:tavLst>
                                    </p:anim>
                                    <p:anim calcmode="lin" valueType="num">
                                      <p:cBhvr>
                                        <p:cTn id="33" dur="500" fill="hold"/>
                                        <p:tgtEl>
                                          <p:spTgt spid="10"/>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10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 calcmode="lin" valueType="num">
                                      <p:cBhvr>
                                        <p:cTn id="38" dur="500" fill="hold"/>
                                        <p:tgtEl>
                                          <p:spTgt spid="9"/>
                                        </p:tgtEl>
                                        <p:attrNameLst>
                                          <p:attrName>ppt_x</p:attrName>
                                        </p:attrNameLst>
                                      </p:cBhvr>
                                      <p:tavLst>
                                        <p:tav tm="0">
                                          <p:val>
                                            <p:fltVal val="0.5"/>
                                          </p:val>
                                        </p:tav>
                                        <p:tav tm="100000">
                                          <p:val>
                                            <p:strVal val="#ppt_x"/>
                                          </p:val>
                                        </p:tav>
                                      </p:tavLst>
                                    </p:anim>
                                    <p:anim calcmode="lin" valueType="num">
                                      <p:cBhvr>
                                        <p:cTn id="39" dur="500" fill="hold"/>
                                        <p:tgtEl>
                                          <p:spTgt spid="9"/>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1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p:val>
                                            <p:fltVal val="0.5"/>
                                          </p:val>
                                        </p:tav>
                                        <p:tav tm="100000">
                                          <p:val>
                                            <p:strVal val="#ppt_x"/>
                                          </p:val>
                                        </p:tav>
                                      </p:tavLst>
                                    </p:anim>
                                    <p:anim calcmode="lin" valueType="num">
                                      <p:cBhvr>
                                        <p:cTn id="45" dur="500" fill="hold"/>
                                        <p:tgtEl>
                                          <p:spTgt spid="11"/>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20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 calcmode="lin" valueType="num">
                                      <p:cBhvr>
                                        <p:cTn id="50" dur="500" fill="hold"/>
                                        <p:tgtEl>
                                          <p:spTgt spid="8"/>
                                        </p:tgtEl>
                                        <p:attrNameLst>
                                          <p:attrName>ppt_x</p:attrName>
                                        </p:attrNameLst>
                                      </p:cBhvr>
                                      <p:tavLst>
                                        <p:tav tm="0">
                                          <p:val>
                                            <p:fltVal val="0.5"/>
                                          </p:val>
                                        </p:tav>
                                        <p:tav tm="100000">
                                          <p:val>
                                            <p:strVal val="#ppt_x"/>
                                          </p:val>
                                        </p:tav>
                                      </p:tavLst>
                                    </p:anim>
                                    <p:anim calcmode="lin" valueType="num">
                                      <p:cBhvr>
                                        <p:cTn id="51" dur="500" fill="hold"/>
                                        <p:tgtEl>
                                          <p:spTgt spid="8"/>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2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 calcmode="lin" valueType="num">
                                      <p:cBhvr>
                                        <p:cTn id="56" dur="500" fill="hold"/>
                                        <p:tgtEl>
                                          <p:spTgt spid="12"/>
                                        </p:tgtEl>
                                        <p:attrNameLst>
                                          <p:attrName>ppt_x</p:attrName>
                                        </p:attrNameLst>
                                      </p:cBhvr>
                                      <p:tavLst>
                                        <p:tav tm="0">
                                          <p:val>
                                            <p:fltVal val="0.5"/>
                                          </p:val>
                                        </p:tav>
                                        <p:tav tm="100000">
                                          <p:val>
                                            <p:strVal val="#ppt_x"/>
                                          </p:val>
                                        </p:tav>
                                      </p:tavLst>
                                    </p:anim>
                                    <p:anim calcmode="lin" valueType="num">
                                      <p:cBhvr>
                                        <p:cTn id="57" dur="500" fill="hold"/>
                                        <p:tgtEl>
                                          <p:spTgt spid="12"/>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30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 calcmode="lin" valueType="num">
                                      <p:cBhvr>
                                        <p:cTn id="62" dur="500" fill="hold"/>
                                        <p:tgtEl>
                                          <p:spTgt spid="14"/>
                                        </p:tgtEl>
                                        <p:attrNameLst>
                                          <p:attrName>ppt_x</p:attrName>
                                        </p:attrNameLst>
                                      </p:cBhvr>
                                      <p:tavLst>
                                        <p:tav tm="0">
                                          <p:val>
                                            <p:fltVal val="0.5"/>
                                          </p:val>
                                        </p:tav>
                                        <p:tav tm="100000">
                                          <p:val>
                                            <p:strVal val="#ppt_x"/>
                                          </p:val>
                                        </p:tav>
                                      </p:tavLst>
                                    </p:anim>
                                    <p:anim calcmode="lin" valueType="num">
                                      <p:cBhvr>
                                        <p:cTn id="63" dur="500" fill="hold"/>
                                        <p:tgtEl>
                                          <p:spTgt spid="14"/>
                                        </p:tgtEl>
                                        <p:attrNameLst>
                                          <p:attrName>ppt_y</p:attrName>
                                        </p:attrNameLst>
                                      </p:cBhvr>
                                      <p:tavLst>
                                        <p:tav tm="0">
                                          <p:val>
                                            <p:fltVal val="0.5"/>
                                          </p:val>
                                        </p:tav>
                                        <p:tav tm="100000">
                                          <p:val>
                                            <p:strVal val="#ppt_y"/>
                                          </p:val>
                                        </p:tav>
                                      </p:tavLst>
                                    </p:anim>
                                  </p:childTnLst>
                                </p:cTn>
                              </p:par>
                              <p:par>
                                <p:cTn id="64" presetID="23" presetClass="entr" presetSubtype="528" fill="hold" grpId="0" nodeType="withEffect">
                                  <p:stCondLst>
                                    <p:cond delay="3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 calcmode="lin" valueType="num">
                                      <p:cBhvr>
                                        <p:cTn id="68" dur="500" fill="hold"/>
                                        <p:tgtEl>
                                          <p:spTgt spid="15"/>
                                        </p:tgtEl>
                                        <p:attrNameLst>
                                          <p:attrName>ppt_x</p:attrName>
                                        </p:attrNameLst>
                                      </p:cBhvr>
                                      <p:tavLst>
                                        <p:tav tm="0">
                                          <p:val>
                                            <p:fltVal val="0.5"/>
                                          </p:val>
                                        </p:tav>
                                        <p:tav tm="100000">
                                          <p:val>
                                            <p:strVal val="#ppt_x"/>
                                          </p:val>
                                        </p:tav>
                                      </p:tavLst>
                                    </p:anim>
                                    <p:anim calcmode="lin" valueType="num">
                                      <p:cBhvr>
                                        <p:cTn id="69" dur="500" fill="hold"/>
                                        <p:tgtEl>
                                          <p:spTgt spid="15"/>
                                        </p:tgtEl>
                                        <p:attrNameLst>
                                          <p:attrName>ppt_y</p:attrName>
                                        </p:attrNameLst>
                                      </p:cBhvr>
                                      <p:tavLst>
                                        <p:tav tm="0">
                                          <p:val>
                                            <p:fltVal val="0.5"/>
                                          </p:val>
                                        </p:tav>
                                        <p:tav tm="100000">
                                          <p:val>
                                            <p:strVal val="#ppt_y"/>
                                          </p:val>
                                        </p:tav>
                                      </p:tavLst>
                                    </p:anim>
                                  </p:childTnLst>
                                </p:cTn>
                              </p:par>
                              <p:par>
                                <p:cTn id="70" presetID="23" presetClass="entr" presetSubtype="528" fill="hold" grpId="0" nodeType="withEffect">
                                  <p:stCondLst>
                                    <p:cond delay="400"/>
                                  </p:stCondLst>
                                  <p:childTnLst>
                                    <p:set>
                                      <p:cBhvr>
                                        <p:cTn id="71" dur="1" fill="hold">
                                          <p:stCondLst>
                                            <p:cond delay="0"/>
                                          </p:stCondLst>
                                        </p:cTn>
                                        <p:tgtEl>
                                          <p:spTgt spid="13"/>
                                        </p:tgtEl>
                                        <p:attrNameLst>
                                          <p:attrName>style.visibility</p:attrName>
                                        </p:attrNameLst>
                                      </p:cBhvr>
                                      <p:to>
                                        <p:strVal val="visible"/>
                                      </p:to>
                                    </p:set>
                                    <p:anim calcmode="lin" valueType="num">
                                      <p:cBhvr>
                                        <p:cTn id="72" dur="500" fill="hold"/>
                                        <p:tgtEl>
                                          <p:spTgt spid="13"/>
                                        </p:tgtEl>
                                        <p:attrNameLst>
                                          <p:attrName>ppt_w</p:attrName>
                                        </p:attrNameLst>
                                      </p:cBhvr>
                                      <p:tavLst>
                                        <p:tav tm="0">
                                          <p:val>
                                            <p:fltVal val="0"/>
                                          </p:val>
                                        </p:tav>
                                        <p:tav tm="100000">
                                          <p:val>
                                            <p:strVal val="#ppt_w"/>
                                          </p:val>
                                        </p:tav>
                                      </p:tavLst>
                                    </p:anim>
                                    <p:anim calcmode="lin" valueType="num">
                                      <p:cBhvr>
                                        <p:cTn id="73" dur="500" fill="hold"/>
                                        <p:tgtEl>
                                          <p:spTgt spid="13"/>
                                        </p:tgtEl>
                                        <p:attrNameLst>
                                          <p:attrName>ppt_h</p:attrName>
                                        </p:attrNameLst>
                                      </p:cBhvr>
                                      <p:tavLst>
                                        <p:tav tm="0">
                                          <p:val>
                                            <p:fltVal val="0"/>
                                          </p:val>
                                        </p:tav>
                                        <p:tav tm="100000">
                                          <p:val>
                                            <p:strVal val="#ppt_h"/>
                                          </p:val>
                                        </p:tav>
                                      </p:tavLst>
                                    </p:anim>
                                    <p:anim calcmode="lin" valueType="num">
                                      <p:cBhvr>
                                        <p:cTn id="74" dur="500" fill="hold"/>
                                        <p:tgtEl>
                                          <p:spTgt spid="13"/>
                                        </p:tgtEl>
                                        <p:attrNameLst>
                                          <p:attrName>ppt_x</p:attrName>
                                        </p:attrNameLst>
                                      </p:cBhvr>
                                      <p:tavLst>
                                        <p:tav tm="0">
                                          <p:val>
                                            <p:fltVal val="0.5"/>
                                          </p:val>
                                        </p:tav>
                                        <p:tav tm="100000">
                                          <p:val>
                                            <p:strVal val="#ppt_x"/>
                                          </p:val>
                                        </p:tav>
                                      </p:tavLst>
                                    </p:anim>
                                    <p:anim calcmode="lin" valueType="num">
                                      <p:cBhvr>
                                        <p:cTn id="75" dur="500" fill="hold"/>
                                        <p:tgtEl>
                                          <p:spTgt spid="13"/>
                                        </p:tgtEl>
                                        <p:attrNameLst>
                                          <p:attrName>ppt_y</p:attrName>
                                        </p:attrNameLst>
                                      </p:cBhvr>
                                      <p:tavLst>
                                        <p:tav tm="0">
                                          <p:val>
                                            <p:fltVal val="0.5"/>
                                          </p:val>
                                        </p:tav>
                                        <p:tav tm="100000">
                                          <p:val>
                                            <p:strVal val="#ppt_y"/>
                                          </p:val>
                                        </p:tav>
                                      </p:tavLst>
                                    </p:anim>
                                  </p:childTnLst>
                                </p:cTn>
                              </p:par>
                              <p:par>
                                <p:cTn id="76" presetID="23" presetClass="entr" presetSubtype="528" fill="hold" grpId="0" nodeType="withEffect">
                                  <p:stCondLst>
                                    <p:cond delay="40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 calcmode="lin" valueType="num">
                                      <p:cBhvr>
                                        <p:cTn id="80" dur="500" fill="hold"/>
                                        <p:tgtEl>
                                          <p:spTgt spid="16"/>
                                        </p:tgtEl>
                                        <p:attrNameLst>
                                          <p:attrName>ppt_x</p:attrName>
                                        </p:attrNameLst>
                                      </p:cBhvr>
                                      <p:tavLst>
                                        <p:tav tm="0">
                                          <p:val>
                                            <p:fltVal val="0.5"/>
                                          </p:val>
                                        </p:tav>
                                        <p:tav tm="100000">
                                          <p:val>
                                            <p:strVal val="#ppt_x"/>
                                          </p:val>
                                        </p:tav>
                                      </p:tavLst>
                                    </p:anim>
                                    <p:anim calcmode="lin" valueType="num">
                                      <p:cBhvr>
                                        <p:cTn id="81" dur="500" fill="hold"/>
                                        <p:tgtEl>
                                          <p:spTgt spid="16"/>
                                        </p:tgtEl>
                                        <p:attrNameLst>
                                          <p:attrName>ppt_y</p:attrName>
                                        </p:attrNameLst>
                                      </p:cBhvr>
                                      <p:tavLst>
                                        <p:tav tm="0">
                                          <p:val>
                                            <p:fltVal val="0.5"/>
                                          </p:val>
                                        </p:tav>
                                        <p:tav tm="100000">
                                          <p:val>
                                            <p:strVal val="#ppt_y"/>
                                          </p:val>
                                        </p:tav>
                                      </p:tavLst>
                                    </p:anim>
                                  </p:childTnLst>
                                </p:cTn>
                              </p:par>
                            </p:childTnLst>
                          </p:cTn>
                        </p:par>
                        <p:par>
                          <p:cTn id="82" fill="hold">
                            <p:stCondLst>
                              <p:cond delay="3200"/>
                            </p:stCondLst>
                            <p:childTnLst>
                              <p:par>
                                <p:cTn id="83" presetID="55"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strVal val="#ppt_w*0.70"/>
                                          </p:val>
                                        </p:tav>
                                        <p:tav tm="100000">
                                          <p:val>
                                            <p:strVal val="#ppt_w"/>
                                          </p:val>
                                        </p:tav>
                                      </p:tavLst>
                                    </p:anim>
                                    <p:anim calcmode="lin" valueType="num">
                                      <p:cBhvr>
                                        <p:cTn id="86" dur="500" fill="hold"/>
                                        <p:tgtEl>
                                          <p:spTgt spid="24"/>
                                        </p:tgtEl>
                                        <p:attrNameLst>
                                          <p:attrName>ppt_h</p:attrName>
                                        </p:attrNameLst>
                                      </p:cBhvr>
                                      <p:tavLst>
                                        <p:tav tm="0">
                                          <p:val>
                                            <p:strVal val="#ppt_h"/>
                                          </p:val>
                                        </p:tav>
                                        <p:tav tm="100000">
                                          <p:val>
                                            <p:strVal val="#ppt_h"/>
                                          </p:val>
                                        </p:tav>
                                      </p:tavLst>
                                    </p:anim>
                                    <p:animEffect transition="in" filter="fade">
                                      <p:cBhvr>
                                        <p:cTn id="87" dur="500"/>
                                        <p:tgtEl>
                                          <p:spTgt spid="24"/>
                                        </p:tgtEl>
                                      </p:cBhvr>
                                    </p:animEffect>
                                  </p:childTnLst>
                                </p:cTn>
                              </p:par>
                              <p:par>
                                <p:cTn id="88" presetID="55"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p:cTn id="90" dur="500" fill="hold"/>
                                        <p:tgtEl>
                                          <p:spTgt spid="22"/>
                                        </p:tgtEl>
                                        <p:attrNameLst>
                                          <p:attrName>ppt_w</p:attrName>
                                        </p:attrNameLst>
                                      </p:cBhvr>
                                      <p:tavLst>
                                        <p:tav tm="0">
                                          <p:val>
                                            <p:strVal val="#ppt_w*0.70"/>
                                          </p:val>
                                        </p:tav>
                                        <p:tav tm="100000">
                                          <p:val>
                                            <p:strVal val="#ppt_w"/>
                                          </p:val>
                                        </p:tav>
                                      </p:tavLst>
                                    </p:anim>
                                    <p:anim calcmode="lin" valueType="num">
                                      <p:cBhvr>
                                        <p:cTn id="91" dur="500" fill="hold"/>
                                        <p:tgtEl>
                                          <p:spTgt spid="22"/>
                                        </p:tgtEl>
                                        <p:attrNameLst>
                                          <p:attrName>ppt_h</p:attrName>
                                        </p:attrNameLst>
                                      </p:cBhvr>
                                      <p:tavLst>
                                        <p:tav tm="0">
                                          <p:val>
                                            <p:strVal val="#ppt_h"/>
                                          </p:val>
                                        </p:tav>
                                        <p:tav tm="100000">
                                          <p:val>
                                            <p:strVal val="#ppt_h"/>
                                          </p:val>
                                        </p:tav>
                                      </p:tavLst>
                                    </p:anim>
                                    <p:animEffect transition="in" filter="fade">
                                      <p:cBhvr>
                                        <p:cTn id="92" dur="500"/>
                                        <p:tgtEl>
                                          <p:spTgt spid="22"/>
                                        </p:tgtEl>
                                      </p:cBhvr>
                                    </p:animEffect>
                                  </p:childTnLst>
                                </p:cTn>
                              </p:par>
                              <p:par>
                                <p:cTn id="93" presetID="55"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strVal val="#ppt_w*0.70"/>
                                          </p:val>
                                        </p:tav>
                                        <p:tav tm="100000">
                                          <p:val>
                                            <p:strVal val="#ppt_w"/>
                                          </p:val>
                                        </p:tav>
                                      </p:tavLst>
                                    </p:anim>
                                    <p:anim calcmode="lin" valueType="num">
                                      <p:cBhvr>
                                        <p:cTn id="96" dur="500" fill="hold"/>
                                        <p:tgtEl>
                                          <p:spTgt spid="25"/>
                                        </p:tgtEl>
                                        <p:attrNameLst>
                                          <p:attrName>ppt_h</p:attrName>
                                        </p:attrNameLst>
                                      </p:cBhvr>
                                      <p:tavLst>
                                        <p:tav tm="0">
                                          <p:val>
                                            <p:strVal val="#ppt_h"/>
                                          </p:val>
                                        </p:tav>
                                        <p:tav tm="100000">
                                          <p:val>
                                            <p:strVal val="#ppt_h"/>
                                          </p:val>
                                        </p:tav>
                                      </p:tavLst>
                                    </p:anim>
                                    <p:animEffect transition="in" filter="fade">
                                      <p:cBhvr>
                                        <p:cTn id="97" dur="500"/>
                                        <p:tgtEl>
                                          <p:spTgt spid="25"/>
                                        </p:tgtEl>
                                      </p:cBhvr>
                                    </p:animEffect>
                                  </p:childTnLst>
                                </p:cTn>
                              </p:par>
                              <p:par>
                                <p:cTn id="98" presetID="55" presetClass="entr" presetSubtype="0" fill="hold" grpId="0" nodeType="with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strVal val="#ppt_w*0.70"/>
                                          </p:val>
                                        </p:tav>
                                        <p:tav tm="100000">
                                          <p:val>
                                            <p:strVal val="#ppt_w"/>
                                          </p:val>
                                        </p:tav>
                                      </p:tavLst>
                                    </p:anim>
                                    <p:anim calcmode="lin" valueType="num">
                                      <p:cBhvr>
                                        <p:cTn id="101" dur="500" fill="hold"/>
                                        <p:tgtEl>
                                          <p:spTgt spid="23"/>
                                        </p:tgtEl>
                                        <p:attrNameLst>
                                          <p:attrName>ppt_h</p:attrName>
                                        </p:attrNameLst>
                                      </p:cBhvr>
                                      <p:tavLst>
                                        <p:tav tm="0">
                                          <p:val>
                                            <p:strVal val="#ppt_h"/>
                                          </p:val>
                                        </p:tav>
                                        <p:tav tm="100000">
                                          <p:val>
                                            <p:strVal val="#ppt_h"/>
                                          </p:val>
                                        </p:tav>
                                      </p:tavLst>
                                    </p:anim>
                                    <p:animEffect transition="in" filter="fade">
                                      <p:cBhvr>
                                        <p:cTn id="102" dur="500"/>
                                        <p:tgtEl>
                                          <p:spTgt spid="23"/>
                                        </p:tgtEl>
                                      </p:cBhvr>
                                    </p:animEffect>
                                  </p:childTnLst>
                                </p:cTn>
                              </p:par>
                              <p:par>
                                <p:cTn id="103" presetID="55"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 calcmode="lin" valueType="num">
                                      <p:cBhvr>
                                        <p:cTn id="105" dur="500" fill="hold"/>
                                        <p:tgtEl>
                                          <p:spTgt spid="26"/>
                                        </p:tgtEl>
                                        <p:attrNameLst>
                                          <p:attrName>ppt_w</p:attrName>
                                        </p:attrNameLst>
                                      </p:cBhvr>
                                      <p:tavLst>
                                        <p:tav tm="0">
                                          <p:val>
                                            <p:strVal val="#ppt_w*0.70"/>
                                          </p:val>
                                        </p:tav>
                                        <p:tav tm="100000">
                                          <p:val>
                                            <p:strVal val="#ppt_w"/>
                                          </p:val>
                                        </p:tav>
                                      </p:tavLst>
                                    </p:anim>
                                    <p:anim calcmode="lin" valueType="num">
                                      <p:cBhvr>
                                        <p:cTn id="106" dur="500" fill="hold"/>
                                        <p:tgtEl>
                                          <p:spTgt spid="26"/>
                                        </p:tgtEl>
                                        <p:attrNameLst>
                                          <p:attrName>ppt_h</p:attrName>
                                        </p:attrNameLst>
                                      </p:cBhvr>
                                      <p:tavLst>
                                        <p:tav tm="0">
                                          <p:val>
                                            <p:strVal val="#ppt_h"/>
                                          </p:val>
                                        </p:tav>
                                        <p:tav tm="100000">
                                          <p:val>
                                            <p:strVal val="#ppt_h"/>
                                          </p:val>
                                        </p:tav>
                                      </p:tavLst>
                                    </p:anim>
                                    <p:animEffect transition="in" filter="fade">
                                      <p:cBhvr>
                                        <p:cTn id="107" dur="500"/>
                                        <p:tgtEl>
                                          <p:spTgt spid="26"/>
                                        </p:tgtEl>
                                      </p:cBhvr>
                                    </p:animEffect>
                                  </p:childTnLst>
                                </p:cTn>
                              </p:par>
                              <p:par>
                                <p:cTn id="108" presetID="22" presetClass="entr" presetSubtype="1" fill="hold" grpId="0" nodeType="withEffect" nodePh="1">
                                  <p:stCondLst>
                                    <p:cond delay="0"/>
                                  </p:stCondLst>
                                  <p:endCondLst>
                                    <p:cond evt="begin" delay="0">
                                      <p:tn val="108"/>
                                    </p:cond>
                                  </p:endCondLst>
                                  <p:childTnLst>
                                    <p:set>
                                      <p:cBhvr>
                                        <p:cTn id="109" dur="1" fill="hold">
                                          <p:stCondLst>
                                            <p:cond delay="0"/>
                                          </p:stCondLst>
                                        </p:cTn>
                                        <p:tgtEl>
                                          <p:spTgt spid="17"/>
                                        </p:tgtEl>
                                        <p:attrNameLst>
                                          <p:attrName>style.visibility</p:attrName>
                                        </p:attrNameLst>
                                      </p:cBhvr>
                                      <p:to>
                                        <p:strVal val="visible"/>
                                      </p:to>
                                    </p:set>
                                    <p:animEffect transition="in" filter="wipe(up)">
                                      <p:cBhvr>
                                        <p:cTn id="110" dur="500"/>
                                        <p:tgtEl>
                                          <p:spTgt spid="17"/>
                                        </p:tgtEl>
                                      </p:cBhvr>
                                    </p:animEffect>
                                  </p:childTnLst>
                                </p:cTn>
                              </p:par>
                              <p:par>
                                <p:cTn id="111" presetID="22" presetClass="entr" presetSubtype="1" fill="hold" grpId="0" nodeType="withEffect" nodePh="1">
                                  <p:stCondLst>
                                    <p:cond delay="0"/>
                                  </p:stCondLst>
                                  <p:endCondLst>
                                    <p:cond evt="begin" delay="0">
                                      <p:tn val="111"/>
                                    </p:cond>
                                  </p:endCondLst>
                                  <p:childTnLst>
                                    <p:set>
                                      <p:cBhvr>
                                        <p:cTn id="112" dur="1" fill="hold">
                                          <p:stCondLst>
                                            <p:cond delay="0"/>
                                          </p:stCondLst>
                                        </p:cTn>
                                        <p:tgtEl>
                                          <p:spTgt spid="18"/>
                                        </p:tgtEl>
                                        <p:attrNameLst>
                                          <p:attrName>style.visibility</p:attrName>
                                        </p:attrNameLst>
                                      </p:cBhvr>
                                      <p:to>
                                        <p:strVal val="visible"/>
                                      </p:to>
                                    </p:set>
                                    <p:animEffect transition="in" filter="wipe(up)">
                                      <p:cBhvr>
                                        <p:cTn id="113" dur="500"/>
                                        <p:tgtEl>
                                          <p:spTgt spid="18"/>
                                        </p:tgtEl>
                                      </p:cBhvr>
                                    </p:animEffect>
                                  </p:childTnLst>
                                </p:cTn>
                              </p:par>
                              <p:par>
                                <p:cTn id="114" presetID="22" presetClass="entr" presetSubtype="1" fill="hold" grpId="0" nodeType="withEffect" nodePh="1">
                                  <p:stCondLst>
                                    <p:cond delay="0"/>
                                  </p:stCondLst>
                                  <p:endCondLst>
                                    <p:cond evt="begin" delay="0">
                                      <p:tn val="114"/>
                                    </p:cond>
                                  </p:endCondLst>
                                  <p:childTnLst>
                                    <p:set>
                                      <p:cBhvr>
                                        <p:cTn id="115" dur="1" fill="hold">
                                          <p:stCondLst>
                                            <p:cond delay="0"/>
                                          </p:stCondLst>
                                        </p:cTn>
                                        <p:tgtEl>
                                          <p:spTgt spid="19"/>
                                        </p:tgtEl>
                                        <p:attrNameLst>
                                          <p:attrName>style.visibility</p:attrName>
                                        </p:attrNameLst>
                                      </p:cBhvr>
                                      <p:to>
                                        <p:strVal val="visible"/>
                                      </p:to>
                                    </p:set>
                                    <p:animEffect transition="in" filter="wipe(up)">
                                      <p:cBhvr>
                                        <p:cTn id="116" dur="500"/>
                                        <p:tgtEl>
                                          <p:spTgt spid="19"/>
                                        </p:tgtEl>
                                      </p:cBhvr>
                                    </p:animEffect>
                                  </p:childTnLst>
                                </p:cTn>
                              </p:par>
                              <p:par>
                                <p:cTn id="117" presetID="22" presetClass="entr" presetSubtype="1" fill="hold" grpId="0" nodeType="withEffect" nodePh="1">
                                  <p:stCondLst>
                                    <p:cond delay="0"/>
                                  </p:stCondLst>
                                  <p:endCondLst>
                                    <p:cond evt="begin" delay="0">
                                      <p:tn val="117"/>
                                    </p:cond>
                                  </p:endCondLst>
                                  <p:childTnLst>
                                    <p:set>
                                      <p:cBhvr>
                                        <p:cTn id="118" dur="1" fill="hold">
                                          <p:stCondLst>
                                            <p:cond delay="0"/>
                                          </p:stCondLst>
                                        </p:cTn>
                                        <p:tgtEl>
                                          <p:spTgt spid="20"/>
                                        </p:tgtEl>
                                        <p:attrNameLst>
                                          <p:attrName>style.visibility</p:attrName>
                                        </p:attrNameLst>
                                      </p:cBhvr>
                                      <p:to>
                                        <p:strVal val="visible"/>
                                      </p:to>
                                    </p:set>
                                    <p:animEffect transition="in" filter="wipe(up)">
                                      <p:cBhvr>
                                        <p:cTn id="119" dur="500"/>
                                        <p:tgtEl>
                                          <p:spTgt spid="20"/>
                                        </p:tgtEl>
                                      </p:cBhvr>
                                    </p:animEffect>
                                  </p:childTnLst>
                                </p:cTn>
                              </p:par>
                              <p:par>
                                <p:cTn id="120" presetID="22" presetClass="entr" presetSubtype="1" fill="hold" grpId="0" nodeType="withEffect" nodePh="1">
                                  <p:stCondLst>
                                    <p:cond delay="0"/>
                                  </p:stCondLst>
                                  <p:endCondLst>
                                    <p:cond evt="begin" delay="0">
                                      <p:tn val="120"/>
                                    </p:cond>
                                  </p:endCondLst>
                                  <p:childTnLst>
                                    <p:set>
                                      <p:cBhvr>
                                        <p:cTn id="121" dur="1" fill="hold">
                                          <p:stCondLst>
                                            <p:cond delay="0"/>
                                          </p:stCondLst>
                                        </p:cTn>
                                        <p:tgtEl>
                                          <p:spTgt spid="21"/>
                                        </p:tgtEl>
                                        <p:attrNameLst>
                                          <p:attrName>style.visibility</p:attrName>
                                        </p:attrNameLst>
                                      </p:cBhvr>
                                      <p:to>
                                        <p:strVal val="visible"/>
                                      </p:to>
                                    </p:set>
                                    <p:animEffect transition="in" filter="wipe(up)">
                                      <p:cBhvr>
                                        <p:cTn id="122" dur="500"/>
                                        <p:tgtEl>
                                          <p:spTgt spid="21"/>
                                        </p:tgtEl>
                                      </p:cBhvr>
                                    </p:animEffect>
                                  </p:childTnLst>
                                </p:cTn>
                              </p:par>
                            </p:childTnLst>
                          </p:cTn>
                        </p:par>
                        <p:par>
                          <p:cTn id="123" fill="hold">
                            <p:stCondLst>
                              <p:cond delay="3700"/>
                            </p:stCondLst>
                            <p:childTnLst>
                              <p:par>
                                <p:cTn id="124" presetID="10" presetClass="entr" presetSubtype="0"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fade">
                                      <p:cBhvr>
                                        <p:cTn id="126" dur="500"/>
                                        <p:tgtEl>
                                          <p:spTgt spid="2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fade">
                                      <p:cBhvr>
                                        <p:cTn id="129" dur="500"/>
                                        <p:tgtEl>
                                          <p:spTgt spid="28"/>
                                        </p:tgtEl>
                                      </p:cBhvr>
                                    </p:animEffect>
                                  </p:childTnLst>
                                </p:cTn>
                              </p:par>
                            </p:childTnLst>
                          </p:cTn>
                        </p:par>
                        <p:par>
                          <p:cTn id="130" fill="hold">
                            <p:stCondLst>
                              <p:cond delay="4200"/>
                            </p:stCondLst>
                            <p:childTnLst>
                              <p:par>
                                <p:cTn id="131" presetID="10" presetClass="entr" presetSubtype="0" fill="hold" grpId="0" nodeType="afterEffect">
                                  <p:stCondLst>
                                    <p:cond delay="0"/>
                                  </p:stCondLst>
                                  <p:childTnLst>
                                    <p:set>
                                      <p:cBhvr>
                                        <p:cTn id="132" dur="1" fill="hold">
                                          <p:stCondLst>
                                            <p:cond delay="0"/>
                                          </p:stCondLst>
                                        </p:cTn>
                                        <p:tgtEl>
                                          <p:spTgt spid="29"/>
                                        </p:tgtEl>
                                        <p:attrNameLst>
                                          <p:attrName>style.visibility</p:attrName>
                                        </p:attrNameLst>
                                      </p:cBhvr>
                                      <p:to>
                                        <p:strVal val="visible"/>
                                      </p:to>
                                    </p:set>
                                    <p:animEffect transition="in" filter="fade">
                                      <p:cBhvr>
                                        <p:cTn id="133" dur="500"/>
                                        <p:tgtEl>
                                          <p:spTgt spid="2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0"/>
                                        </p:tgtEl>
                                        <p:attrNameLst>
                                          <p:attrName>style.visibility</p:attrName>
                                        </p:attrNameLst>
                                      </p:cBhvr>
                                      <p:to>
                                        <p:strVal val="visible"/>
                                      </p:to>
                                    </p:set>
                                    <p:animEffect transition="in" filter="fade">
                                      <p:cBhvr>
                                        <p:cTn id="136" dur="500"/>
                                        <p:tgtEl>
                                          <p:spTgt spid="30"/>
                                        </p:tgtEl>
                                      </p:cBhvr>
                                    </p:animEffect>
                                  </p:childTnLst>
                                </p:cTn>
                              </p:par>
                            </p:childTnLst>
                          </p:cTn>
                        </p:par>
                        <p:par>
                          <p:cTn id="137" fill="hold">
                            <p:stCondLst>
                              <p:cond delay="4700"/>
                            </p:stCondLst>
                            <p:childTnLst>
                              <p:par>
                                <p:cTn id="138" presetID="10" presetClass="entr" presetSubtype="0" fill="hold" grpId="0" nodeType="after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500"/>
                                        <p:tgtEl>
                                          <p:spTgt spid="31"/>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2"/>
                                        </p:tgtEl>
                                        <p:attrNameLst>
                                          <p:attrName>style.visibility</p:attrName>
                                        </p:attrNameLst>
                                      </p:cBhvr>
                                      <p:to>
                                        <p:strVal val="visible"/>
                                      </p:to>
                                    </p:set>
                                    <p:animEffect transition="in" filter="fade">
                                      <p:cBhvr>
                                        <p:cTn id="143" dur="500"/>
                                        <p:tgtEl>
                                          <p:spTgt spid="32"/>
                                        </p:tgtEl>
                                      </p:cBhvr>
                                    </p:animEffect>
                                  </p:childTnLst>
                                </p:cTn>
                              </p:par>
                            </p:childTnLst>
                          </p:cTn>
                        </p:par>
                        <p:par>
                          <p:cTn id="144" fill="hold">
                            <p:stCondLst>
                              <p:cond delay="5200"/>
                            </p:stCondLst>
                            <p:childTnLst>
                              <p:par>
                                <p:cTn id="145" presetID="10" presetClass="entr" presetSubtype="0" fill="hold" grpId="0" nodeType="afterEffect">
                                  <p:stCondLst>
                                    <p:cond delay="0"/>
                                  </p:stCondLst>
                                  <p:childTnLst>
                                    <p:set>
                                      <p:cBhvr>
                                        <p:cTn id="146" dur="1" fill="hold">
                                          <p:stCondLst>
                                            <p:cond delay="0"/>
                                          </p:stCondLst>
                                        </p:cTn>
                                        <p:tgtEl>
                                          <p:spTgt spid="33"/>
                                        </p:tgtEl>
                                        <p:attrNameLst>
                                          <p:attrName>style.visibility</p:attrName>
                                        </p:attrNameLst>
                                      </p:cBhvr>
                                      <p:to>
                                        <p:strVal val="visible"/>
                                      </p:to>
                                    </p:set>
                                    <p:animEffect transition="in" filter="fade">
                                      <p:cBhvr>
                                        <p:cTn id="147" dur="500"/>
                                        <p:tgtEl>
                                          <p:spTgt spid="33"/>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34"/>
                                        </p:tgtEl>
                                        <p:attrNameLst>
                                          <p:attrName>style.visibility</p:attrName>
                                        </p:attrNameLst>
                                      </p:cBhvr>
                                      <p:to>
                                        <p:strVal val="visible"/>
                                      </p:to>
                                    </p:set>
                                    <p:animEffect transition="in" filter="fade">
                                      <p:cBhvr>
                                        <p:cTn id="150" dur="500"/>
                                        <p:tgtEl>
                                          <p:spTgt spid="34"/>
                                        </p:tgtEl>
                                      </p:cBhvr>
                                    </p:animEffect>
                                  </p:childTnLst>
                                </p:cTn>
                              </p:par>
                            </p:childTnLst>
                          </p:cTn>
                        </p:par>
                        <p:par>
                          <p:cTn id="151" fill="hold">
                            <p:stCondLst>
                              <p:cond delay="5700"/>
                            </p:stCondLst>
                            <p:childTnLst>
                              <p:par>
                                <p:cTn id="152" presetID="10" presetClass="entr" presetSubtype="0" fill="hold" grpId="0" nodeType="afterEffect">
                                  <p:stCondLst>
                                    <p:cond delay="0"/>
                                  </p:stCondLst>
                                  <p:childTnLst>
                                    <p:set>
                                      <p:cBhvr>
                                        <p:cTn id="153" dur="1" fill="hold">
                                          <p:stCondLst>
                                            <p:cond delay="0"/>
                                          </p:stCondLst>
                                        </p:cTn>
                                        <p:tgtEl>
                                          <p:spTgt spid="35"/>
                                        </p:tgtEl>
                                        <p:attrNameLst>
                                          <p:attrName>style.visibility</p:attrName>
                                        </p:attrNameLst>
                                      </p:cBhvr>
                                      <p:to>
                                        <p:strVal val="visible"/>
                                      </p:to>
                                    </p:set>
                                    <p:animEffect transition="in" filter="fade">
                                      <p:cBhvr>
                                        <p:cTn id="154" dur="500"/>
                                        <p:tgtEl>
                                          <p:spTgt spid="35"/>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36"/>
                                        </p:tgtEl>
                                        <p:attrNameLst>
                                          <p:attrName>style.visibility</p:attrName>
                                        </p:attrNameLst>
                                      </p:cBhvr>
                                      <p:to>
                                        <p:strVal val="visible"/>
                                      </p:to>
                                    </p:set>
                                    <p:animEffect transition="in" filter="fade">
                                      <p:cBhvr>
                                        <p:cTn id="1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8" name="矩形 16"/>
          <p:cNvSpPr>
            <a:spLocks noChangeArrowheads="1"/>
          </p:cNvSpPr>
          <p:nvPr/>
        </p:nvSpPr>
        <p:spPr bwMode="auto">
          <a:xfrm>
            <a:off x="6480573" y="2176463"/>
            <a:ext cx="19395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49" name="矩形 36"/>
          <p:cNvSpPr>
            <a:spLocks noChangeArrowheads="1"/>
          </p:cNvSpPr>
          <p:nvPr/>
        </p:nvSpPr>
        <p:spPr bwMode="auto">
          <a:xfrm>
            <a:off x="6375551" y="1767620"/>
            <a:ext cx="21895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600" dirty="0" smtClean="0">
                <a:solidFill>
                  <a:srgbClr val="0070C0"/>
                </a:solidFill>
                <a:latin typeface="微软雅黑" panose="020B0503020204020204" pitchFamily="34" charset="-122"/>
                <a:ea typeface="微软雅黑" panose="020B0503020204020204" pitchFamily="34" charset="-122"/>
              </a:rPr>
              <a:t>添加标题</a:t>
            </a:r>
            <a:endParaRPr lang="en-US" altLang="zh-CN" sz="1600" dirty="0">
              <a:solidFill>
                <a:srgbClr val="0070C0"/>
              </a:solidFill>
              <a:latin typeface="微软雅黑" panose="020B0503020204020204" pitchFamily="34" charset="-122"/>
              <a:ea typeface="微软雅黑" panose="020B0503020204020204" pitchFamily="34" charset="-122"/>
            </a:endParaRPr>
          </a:p>
        </p:txBody>
      </p:sp>
      <p:sp>
        <p:nvSpPr>
          <p:cNvPr id="50" name="Freeform 31"/>
          <p:cNvSpPr>
            <a:spLocks noChangeArrowheads="1"/>
          </p:cNvSpPr>
          <p:nvPr/>
        </p:nvSpPr>
        <p:spPr bwMode="auto">
          <a:xfrm>
            <a:off x="5719762" y="3019426"/>
            <a:ext cx="82154" cy="73819"/>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51" name="组合 50"/>
          <p:cNvGrpSpPr/>
          <p:nvPr/>
        </p:nvGrpSpPr>
        <p:grpSpPr>
          <a:xfrm>
            <a:off x="2219410" y="1039085"/>
            <a:ext cx="4068763" cy="3286125"/>
            <a:chOff x="2904618" y="1262619"/>
            <a:chExt cx="5425017" cy="4381500"/>
          </a:xfrm>
          <a:solidFill>
            <a:srgbClr val="005E9E"/>
          </a:solidFill>
        </p:grpSpPr>
        <p:grpSp>
          <p:nvGrpSpPr>
            <p:cNvPr id="52" name="组合 51"/>
            <p:cNvGrpSpPr/>
            <p:nvPr/>
          </p:nvGrpSpPr>
          <p:grpSpPr>
            <a:xfrm>
              <a:off x="2904618" y="1791181"/>
              <a:ext cx="3516555" cy="3515137"/>
              <a:chOff x="3050410" y="1927350"/>
              <a:chExt cx="3516555" cy="3515137"/>
            </a:xfrm>
            <a:grpFill/>
          </p:grpSpPr>
          <p:sp>
            <p:nvSpPr>
              <p:cNvPr id="77" name="Freeform 6"/>
              <p:cNvSpPr/>
              <p:nvPr/>
            </p:nvSpPr>
            <p:spPr bwMode="auto">
              <a:xfrm>
                <a:off x="4871009" y="2793714"/>
                <a:ext cx="1518187" cy="1253845"/>
              </a:xfrm>
              <a:custGeom>
                <a:avLst/>
                <a:gdLst>
                  <a:gd name="T0" fmla="*/ 2147483646 w 1203"/>
                  <a:gd name="T1" fmla="*/ 2147483646 h 1018"/>
                  <a:gd name="T2" fmla="*/ 2147483646 w 1203"/>
                  <a:gd name="T3" fmla="*/ 2147483646 h 1018"/>
                  <a:gd name="T4" fmla="*/ 2147483646 w 1203"/>
                  <a:gd name="T5" fmla="*/ 2147483646 h 1018"/>
                  <a:gd name="T6" fmla="*/ 2147483646 w 1203"/>
                  <a:gd name="T7" fmla="*/ 2147483646 h 1018"/>
                  <a:gd name="T8" fmla="*/ 2147483646 w 1203"/>
                  <a:gd name="T9" fmla="*/ 2147483646 h 1018"/>
                  <a:gd name="T10" fmla="*/ 2147483646 w 1203"/>
                  <a:gd name="T11" fmla="*/ 2147483646 h 1018"/>
                  <a:gd name="T12" fmla="*/ 2147483646 w 1203"/>
                  <a:gd name="T13" fmla="*/ 2147483646 h 1018"/>
                  <a:gd name="T14" fmla="*/ 2147483646 w 1203"/>
                  <a:gd name="T15" fmla="*/ 2147483646 h 1018"/>
                  <a:gd name="T16" fmla="*/ 2147483646 w 1203"/>
                  <a:gd name="T17" fmla="*/ 2147483646 h 1018"/>
                  <a:gd name="T18" fmla="*/ 2147483646 w 1203"/>
                  <a:gd name="T19" fmla="*/ 2147483646 h 1018"/>
                  <a:gd name="T20" fmla="*/ 2147483646 w 1203"/>
                  <a:gd name="T21" fmla="*/ 2147483646 h 1018"/>
                  <a:gd name="T22" fmla="*/ 2147483646 w 1203"/>
                  <a:gd name="T23" fmla="*/ 2147483646 h 1018"/>
                  <a:gd name="T24" fmla="*/ 2147483646 w 1203"/>
                  <a:gd name="T25" fmla="*/ 2147483646 h 1018"/>
                  <a:gd name="T26" fmla="*/ 2147483646 w 1203"/>
                  <a:gd name="T27" fmla="*/ 2147483646 h 1018"/>
                  <a:gd name="T28" fmla="*/ 2147483646 w 1203"/>
                  <a:gd name="T29" fmla="*/ 2147483646 h 1018"/>
                  <a:gd name="T30" fmla="*/ 2147483646 w 1203"/>
                  <a:gd name="T31" fmla="*/ 2147483646 h 1018"/>
                  <a:gd name="T32" fmla="*/ 2147483646 w 1203"/>
                  <a:gd name="T33" fmla="*/ 2147483646 h 1018"/>
                  <a:gd name="T34" fmla="*/ 2147483646 w 1203"/>
                  <a:gd name="T35" fmla="*/ 2147483646 h 1018"/>
                  <a:gd name="T36" fmla="*/ 2147483646 w 1203"/>
                  <a:gd name="T37" fmla="*/ 2147483646 h 1018"/>
                  <a:gd name="T38" fmla="*/ 2147483646 w 1203"/>
                  <a:gd name="T39" fmla="*/ 2147483646 h 1018"/>
                  <a:gd name="T40" fmla="*/ 2147483646 w 1203"/>
                  <a:gd name="T41" fmla="*/ 2147483646 h 1018"/>
                  <a:gd name="T42" fmla="*/ 2147483646 w 1203"/>
                  <a:gd name="T43" fmla="*/ 2147483646 h 1018"/>
                  <a:gd name="T44" fmla="*/ 2147483646 w 1203"/>
                  <a:gd name="T45" fmla="*/ 2147483646 h 1018"/>
                  <a:gd name="T46" fmla="*/ 2147483646 w 1203"/>
                  <a:gd name="T47" fmla="*/ 2147483646 h 1018"/>
                  <a:gd name="T48" fmla="*/ 2147483646 w 1203"/>
                  <a:gd name="T49" fmla="*/ 2147483646 h 1018"/>
                  <a:gd name="T50" fmla="*/ 2147483646 w 1203"/>
                  <a:gd name="T51" fmla="*/ 2147483646 h 1018"/>
                  <a:gd name="T52" fmla="*/ 2147483646 w 1203"/>
                  <a:gd name="T53" fmla="*/ 2147483646 h 1018"/>
                  <a:gd name="T54" fmla="*/ 2147483646 w 1203"/>
                  <a:gd name="T55" fmla="*/ 2147483646 h 1018"/>
                  <a:gd name="T56" fmla="*/ 2147483646 w 1203"/>
                  <a:gd name="T57" fmla="*/ 2147483646 h 1018"/>
                  <a:gd name="T58" fmla="*/ 2147483646 w 1203"/>
                  <a:gd name="T59" fmla="*/ 2147483646 h 1018"/>
                  <a:gd name="T60" fmla="*/ 2147483646 w 1203"/>
                  <a:gd name="T61" fmla="*/ 2147483646 h 1018"/>
                  <a:gd name="T62" fmla="*/ 2147483646 w 1203"/>
                  <a:gd name="T63" fmla="*/ 2147483646 h 1018"/>
                  <a:gd name="T64" fmla="*/ 2147483646 w 1203"/>
                  <a:gd name="T65" fmla="*/ 2147483646 h 1018"/>
                  <a:gd name="T66" fmla="*/ 2147483646 w 1203"/>
                  <a:gd name="T67" fmla="*/ 2147483646 h 1018"/>
                  <a:gd name="T68" fmla="*/ 2147483646 w 1203"/>
                  <a:gd name="T69" fmla="*/ 2147483646 h 1018"/>
                  <a:gd name="T70" fmla="*/ 2147483646 w 1203"/>
                  <a:gd name="T71" fmla="*/ 2147483646 h 1018"/>
                  <a:gd name="T72" fmla="*/ 2147483646 w 1203"/>
                  <a:gd name="T73" fmla="*/ 2147483646 h 1018"/>
                  <a:gd name="T74" fmla="*/ 2147483646 w 1203"/>
                  <a:gd name="T75" fmla="*/ 2147483646 h 1018"/>
                  <a:gd name="T76" fmla="*/ 2147483646 w 1203"/>
                  <a:gd name="T77" fmla="*/ 2147483646 h 1018"/>
                  <a:gd name="T78" fmla="*/ 2147483646 w 1203"/>
                  <a:gd name="T79" fmla="*/ 2147483646 h 1018"/>
                  <a:gd name="T80" fmla="*/ 2147483646 w 1203"/>
                  <a:gd name="T81" fmla="*/ 2147483646 h 1018"/>
                  <a:gd name="T82" fmla="*/ 2147483646 w 1203"/>
                  <a:gd name="T83" fmla="*/ 2147483646 h 1018"/>
                  <a:gd name="T84" fmla="*/ 2147483646 w 1203"/>
                  <a:gd name="T85" fmla="*/ 2147483646 h 1018"/>
                  <a:gd name="T86" fmla="*/ 2147483646 w 1203"/>
                  <a:gd name="T87" fmla="*/ 2147483646 h 1018"/>
                  <a:gd name="T88" fmla="*/ 2147483646 w 1203"/>
                  <a:gd name="T89" fmla="*/ 2147483646 h 1018"/>
                  <a:gd name="T90" fmla="*/ 2147483646 w 1203"/>
                  <a:gd name="T91" fmla="*/ 2147483646 h 1018"/>
                  <a:gd name="T92" fmla="*/ 2147483646 w 1203"/>
                  <a:gd name="T93" fmla="*/ 2147483646 h 1018"/>
                  <a:gd name="T94" fmla="*/ 2147483646 w 1203"/>
                  <a:gd name="T95" fmla="*/ 2147483646 h 1018"/>
                  <a:gd name="T96" fmla="*/ 2147483646 w 1203"/>
                  <a:gd name="T97" fmla="*/ 2147483646 h 1018"/>
                  <a:gd name="T98" fmla="*/ 2147483646 w 1203"/>
                  <a:gd name="T99" fmla="*/ 2147483646 h 1018"/>
                  <a:gd name="T100" fmla="*/ 2147483646 w 1203"/>
                  <a:gd name="T101" fmla="*/ 2147483646 h 1018"/>
                  <a:gd name="T102" fmla="*/ 2147483646 w 1203"/>
                  <a:gd name="T103" fmla="*/ 2147483646 h 1018"/>
                  <a:gd name="T104" fmla="*/ 2147483646 w 1203"/>
                  <a:gd name="T105" fmla="*/ 2147483646 h 1018"/>
                  <a:gd name="T106" fmla="*/ 2147483646 w 1203"/>
                  <a:gd name="T107" fmla="*/ 2147483646 h 1018"/>
                  <a:gd name="T108" fmla="*/ 2147483646 w 1203"/>
                  <a:gd name="T109" fmla="*/ 2147483646 h 10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03"/>
                  <a:gd name="T166" fmla="*/ 0 h 1018"/>
                  <a:gd name="T167" fmla="*/ 1203 w 1203"/>
                  <a:gd name="T168" fmla="*/ 1018 h 10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w="9525">
                <a:noFill/>
                <a:miter lim="800000"/>
              </a:ln>
            </p:spPr>
            <p:txBody>
              <a:bodyPr/>
              <a:lstStyle/>
              <a:p>
                <a:pPr fontAlgn="auto"/>
                <a:endParaRPr lang="zh-CN" altLang="en-US" noProof="1"/>
              </a:p>
            </p:txBody>
          </p:sp>
          <p:sp>
            <p:nvSpPr>
              <p:cNvPr id="78" name="Freeform 7"/>
              <p:cNvSpPr/>
              <p:nvPr/>
            </p:nvSpPr>
            <p:spPr bwMode="auto">
              <a:xfrm>
                <a:off x="5947839" y="3228885"/>
                <a:ext cx="306499" cy="494782"/>
              </a:xfrm>
              <a:custGeom>
                <a:avLst/>
                <a:gdLst>
                  <a:gd name="T0" fmla="*/ 2147483646 w 242"/>
                  <a:gd name="T1" fmla="*/ 2147483646 h 402"/>
                  <a:gd name="T2" fmla="*/ 2147483646 w 242"/>
                  <a:gd name="T3" fmla="*/ 2147483646 h 402"/>
                  <a:gd name="T4" fmla="*/ 2147483646 w 242"/>
                  <a:gd name="T5" fmla="*/ 2147483646 h 402"/>
                  <a:gd name="T6" fmla="*/ 2147483646 w 242"/>
                  <a:gd name="T7" fmla="*/ 2147483646 h 402"/>
                  <a:gd name="T8" fmla="*/ 2147483646 w 242"/>
                  <a:gd name="T9" fmla="*/ 2147483646 h 402"/>
                  <a:gd name="T10" fmla="*/ 2147483646 w 242"/>
                  <a:gd name="T11" fmla="*/ 2147483646 h 402"/>
                  <a:gd name="T12" fmla="*/ 2147483646 w 242"/>
                  <a:gd name="T13" fmla="*/ 2147483646 h 402"/>
                  <a:gd name="T14" fmla="*/ 2147483646 w 242"/>
                  <a:gd name="T15" fmla="*/ 2147483646 h 402"/>
                  <a:gd name="T16" fmla="*/ 2147483646 w 242"/>
                  <a:gd name="T17" fmla="*/ 2147483646 h 402"/>
                  <a:gd name="T18" fmla="*/ 2147483646 w 242"/>
                  <a:gd name="T19" fmla="*/ 2147483646 h 402"/>
                  <a:gd name="T20" fmla="*/ 2147483646 w 242"/>
                  <a:gd name="T21" fmla="*/ 2147483646 h 402"/>
                  <a:gd name="T22" fmla="*/ 2147483646 w 242"/>
                  <a:gd name="T23" fmla="*/ 2147483646 h 402"/>
                  <a:gd name="T24" fmla="*/ 2147483646 w 242"/>
                  <a:gd name="T25" fmla="*/ 2147483646 h 402"/>
                  <a:gd name="T26" fmla="*/ 2147483646 w 242"/>
                  <a:gd name="T27" fmla="*/ 2147483646 h 402"/>
                  <a:gd name="T28" fmla="*/ 2147483646 w 242"/>
                  <a:gd name="T29" fmla="*/ 2147483646 h 402"/>
                  <a:gd name="T30" fmla="*/ 2147483646 w 242"/>
                  <a:gd name="T31" fmla="*/ 2147483646 h 402"/>
                  <a:gd name="T32" fmla="*/ 2147483646 w 242"/>
                  <a:gd name="T33" fmla="*/ 2147483646 h 402"/>
                  <a:gd name="T34" fmla="*/ 2147483646 w 242"/>
                  <a:gd name="T35" fmla="*/ 2147483646 h 402"/>
                  <a:gd name="T36" fmla="*/ 2147483646 w 242"/>
                  <a:gd name="T37" fmla="*/ 2147483646 h 402"/>
                  <a:gd name="T38" fmla="*/ 2147483646 w 242"/>
                  <a:gd name="T39" fmla="*/ 2147483646 h 402"/>
                  <a:gd name="T40" fmla="*/ 2147483646 w 242"/>
                  <a:gd name="T41" fmla="*/ 2147483646 h 402"/>
                  <a:gd name="T42" fmla="*/ 2147483646 w 242"/>
                  <a:gd name="T43" fmla="*/ 2147483646 h 402"/>
                  <a:gd name="T44" fmla="*/ 2147483646 w 242"/>
                  <a:gd name="T45" fmla="*/ 2147483646 h 402"/>
                  <a:gd name="T46" fmla="*/ 2147483646 w 242"/>
                  <a:gd name="T47" fmla="*/ 2147483646 h 402"/>
                  <a:gd name="T48" fmla="*/ 2147483646 w 242"/>
                  <a:gd name="T49" fmla="*/ 2147483646 h 402"/>
                  <a:gd name="T50" fmla="*/ 2147483646 w 242"/>
                  <a:gd name="T51" fmla="*/ 2147483646 h 402"/>
                  <a:gd name="T52" fmla="*/ 2147483646 w 242"/>
                  <a:gd name="T53" fmla="*/ 2147483646 h 402"/>
                  <a:gd name="T54" fmla="*/ 2147483646 w 242"/>
                  <a:gd name="T55" fmla="*/ 2147483646 h 402"/>
                  <a:gd name="T56" fmla="*/ 2147483646 w 242"/>
                  <a:gd name="T57" fmla="*/ 2147483646 h 402"/>
                  <a:gd name="T58" fmla="*/ 2147483646 w 242"/>
                  <a:gd name="T59" fmla="*/ 2147483646 h 402"/>
                  <a:gd name="T60" fmla="*/ 2147483646 w 242"/>
                  <a:gd name="T61" fmla="*/ 2147483646 h 402"/>
                  <a:gd name="T62" fmla="*/ 2147483646 w 242"/>
                  <a:gd name="T63" fmla="*/ 2147483646 h 402"/>
                  <a:gd name="T64" fmla="*/ 2147483646 w 242"/>
                  <a:gd name="T65" fmla="*/ 2147483646 h 402"/>
                  <a:gd name="T66" fmla="*/ 2147483646 w 242"/>
                  <a:gd name="T67" fmla="*/ 2147483646 h 402"/>
                  <a:gd name="T68" fmla="*/ 2147483646 w 242"/>
                  <a:gd name="T69" fmla="*/ 2147483646 h 402"/>
                  <a:gd name="T70" fmla="*/ 2147483646 w 242"/>
                  <a:gd name="T71" fmla="*/ 2147483646 h 402"/>
                  <a:gd name="T72" fmla="*/ 2147483646 w 242"/>
                  <a:gd name="T73" fmla="*/ 2147483646 h 402"/>
                  <a:gd name="T74" fmla="*/ 2147483646 w 242"/>
                  <a:gd name="T75" fmla="*/ 2147483646 h 402"/>
                  <a:gd name="T76" fmla="*/ 2147483646 w 242"/>
                  <a:gd name="T77" fmla="*/ 2147483646 h 402"/>
                  <a:gd name="T78" fmla="*/ 2147483646 w 242"/>
                  <a:gd name="T79" fmla="*/ 2147483646 h 402"/>
                  <a:gd name="T80" fmla="*/ 2147483646 w 242"/>
                  <a:gd name="T81" fmla="*/ 0 h 4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2"/>
                  <a:gd name="T124" fmla="*/ 0 h 402"/>
                  <a:gd name="T125" fmla="*/ 242 w 242"/>
                  <a:gd name="T126" fmla="*/ 402 h 4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w="9525">
                <a:noFill/>
                <a:miter lim="800000"/>
              </a:ln>
            </p:spPr>
            <p:txBody>
              <a:bodyPr/>
              <a:lstStyle/>
              <a:p>
                <a:pPr fontAlgn="auto"/>
                <a:endParaRPr lang="zh-CN" altLang="en-US" noProof="1"/>
              </a:p>
            </p:txBody>
          </p:sp>
          <p:sp>
            <p:nvSpPr>
              <p:cNvPr id="79" name="Freeform 8"/>
              <p:cNvSpPr/>
              <p:nvPr/>
            </p:nvSpPr>
            <p:spPr bwMode="auto">
              <a:xfrm>
                <a:off x="3050410" y="1927350"/>
                <a:ext cx="2170007" cy="1603569"/>
              </a:xfrm>
              <a:custGeom>
                <a:avLst/>
                <a:gdLst>
                  <a:gd name="T0" fmla="*/ 2147483646 w 1721"/>
                  <a:gd name="T1" fmla="*/ 2147483646 h 1302"/>
                  <a:gd name="T2" fmla="*/ 2147483646 w 1721"/>
                  <a:gd name="T3" fmla="*/ 2147483646 h 1302"/>
                  <a:gd name="T4" fmla="*/ 2147483646 w 1721"/>
                  <a:gd name="T5" fmla="*/ 2147483646 h 1302"/>
                  <a:gd name="T6" fmla="*/ 2147483646 w 1721"/>
                  <a:gd name="T7" fmla="*/ 2147483646 h 1302"/>
                  <a:gd name="T8" fmla="*/ 2147483646 w 1721"/>
                  <a:gd name="T9" fmla="*/ 2147483646 h 1302"/>
                  <a:gd name="T10" fmla="*/ 2147483646 w 1721"/>
                  <a:gd name="T11" fmla="*/ 2147483646 h 1302"/>
                  <a:gd name="T12" fmla="*/ 2147483646 w 1721"/>
                  <a:gd name="T13" fmla="*/ 2147483646 h 1302"/>
                  <a:gd name="T14" fmla="*/ 2147483646 w 1721"/>
                  <a:gd name="T15" fmla="*/ 2147483646 h 1302"/>
                  <a:gd name="T16" fmla="*/ 2147483646 w 1721"/>
                  <a:gd name="T17" fmla="*/ 2147483646 h 1302"/>
                  <a:gd name="T18" fmla="*/ 2147483646 w 1721"/>
                  <a:gd name="T19" fmla="*/ 2147483646 h 1302"/>
                  <a:gd name="T20" fmla="*/ 2147483646 w 1721"/>
                  <a:gd name="T21" fmla="*/ 2147483646 h 1302"/>
                  <a:gd name="T22" fmla="*/ 2147483646 w 1721"/>
                  <a:gd name="T23" fmla="*/ 2147483646 h 1302"/>
                  <a:gd name="T24" fmla="*/ 2147483646 w 1721"/>
                  <a:gd name="T25" fmla="*/ 2147483646 h 1302"/>
                  <a:gd name="T26" fmla="*/ 2147483646 w 1721"/>
                  <a:gd name="T27" fmla="*/ 2147483646 h 1302"/>
                  <a:gd name="T28" fmla="*/ 2147483646 w 1721"/>
                  <a:gd name="T29" fmla="*/ 2147483646 h 1302"/>
                  <a:gd name="T30" fmla="*/ 2147483646 w 1721"/>
                  <a:gd name="T31" fmla="*/ 2147483646 h 1302"/>
                  <a:gd name="T32" fmla="*/ 2147483646 w 1721"/>
                  <a:gd name="T33" fmla="*/ 2147483646 h 1302"/>
                  <a:gd name="T34" fmla="*/ 2147483646 w 1721"/>
                  <a:gd name="T35" fmla="*/ 2147483646 h 1302"/>
                  <a:gd name="T36" fmla="*/ 2147483646 w 1721"/>
                  <a:gd name="T37" fmla="*/ 2147483646 h 1302"/>
                  <a:gd name="T38" fmla="*/ 2147483646 w 1721"/>
                  <a:gd name="T39" fmla="*/ 2147483646 h 1302"/>
                  <a:gd name="T40" fmla="*/ 2147483646 w 1721"/>
                  <a:gd name="T41" fmla="*/ 2147483646 h 1302"/>
                  <a:gd name="T42" fmla="*/ 2147483646 w 1721"/>
                  <a:gd name="T43" fmla="*/ 2147483646 h 1302"/>
                  <a:gd name="T44" fmla="*/ 2147483646 w 1721"/>
                  <a:gd name="T45" fmla="*/ 2147483646 h 1302"/>
                  <a:gd name="T46" fmla="*/ 2147483646 w 1721"/>
                  <a:gd name="T47" fmla="*/ 2147483646 h 1302"/>
                  <a:gd name="T48" fmla="*/ 2147483646 w 1721"/>
                  <a:gd name="T49" fmla="*/ 2147483646 h 1302"/>
                  <a:gd name="T50" fmla="*/ 2147483646 w 1721"/>
                  <a:gd name="T51" fmla="*/ 2147483646 h 1302"/>
                  <a:gd name="T52" fmla="*/ 2147483646 w 1721"/>
                  <a:gd name="T53" fmla="*/ 2147483646 h 1302"/>
                  <a:gd name="T54" fmla="*/ 2147483646 w 1721"/>
                  <a:gd name="T55" fmla="*/ 2147483646 h 1302"/>
                  <a:gd name="T56" fmla="*/ 2147483646 w 1721"/>
                  <a:gd name="T57" fmla="*/ 2147483646 h 1302"/>
                  <a:gd name="T58" fmla="*/ 2147483646 w 1721"/>
                  <a:gd name="T59" fmla="*/ 2147483646 h 1302"/>
                  <a:gd name="T60" fmla="*/ 2147483646 w 1721"/>
                  <a:gd name="T61" fmla="*/ 2147483646 h 1302"/>
                  <a:gd name="T62" fmla="*/ 2147483646 w 1721"/>
                  <a:gd name="T63" fmla="*/ 2147483646 h 1302"/>
                  <a:gd name="T64" fmla="*/ 2147483646 w 1721"/>
                  <a:gd name="T65" fmla="*/ 2147483646 h 1302"/>
                  <a:gd name="T66" fmla="*/ 2147483646 w 1721"/>
                  <a:gd name="T67" fmla="*/ 2147483646 h 1302"/>
                  <a:gd name="T68" fmla="*/ 2147483646 w 1721"/>
                  <a:gd name="T69" fmla="*/ 2147483646 h 1302"/>
                  <a:gd name="T70" fmla="*/ 2147483646 w 1721"/>
                  <a:gd name="T71" fmla="*/ 2147483646 h 1302"/>
                  <a:gd name="T72" fmla="*/ 2147483646 w 1721"/>
                  <a:gd name="T73" fmla="*/ 2147483646 h 1302"/>
                  <a:gd name="T74" fmla="*/ 2147483646 w 1721"/>
                  <a:gd name="T75" fmla="*/ 2147483646 h 1302"/>
                  <a:gd name="T76" fmla="*/ 2147483646 w 1721"/>
                  <a:gd name="T77" fmla="*/ 2147483646 h 1302"/>
                  <a:gd name="T78" fmla="*/ 2147483646 w 1721"/>
                  <a:gd name="T79" fmla="*/ 2147483646 h 1302"/>
                  <a:gd name="T80" fmla="*/ 2147483646 w 1721"/>
                  <a:gd name="T81" fmla="*/ 2147483646 h 1302"/>
                  <a:gd name="T82" fmla="*/ 2147483646 w 1721"/>
                  <a:gd name="T83" fmla="*/ 2147483646 h 1302"/>
                  <a:gd name="T84" fmla="*/ 2147483646 w 1721"/>
                  <a:gd name="T85" fmla="*/ 2147483646 h 1302"/>
                  <a:gd name="T86" fmla="*/ 2147483646 w 1721"/>
                  <a:gd name="T87" fmla="*/ 2147483646 h 1302"/>
                  <a:gd name="T88" fmla="*/ 2147483646 w 1721"/>
                  <a:gd name="T89" fmla="*/ 2147483646 h 1302"/>
                  <a:gd name="T90" fmla="*/ 2147483646 w 1721"/>
                  <a:gd name="T91" fmla="*/ 2147483646 h 1302"/>
                  <a:gd name="T92" fmla="*/ 2147483646 w 1721"/>
                  <a:gd name="T93" fmla="*/ 2147483646 h 1302"/>
                  <a:gd name="T94" fmla="*/ 2147483646 w 1721"/>
                  <a:gd name="T95" fmla="*/ 2147483646 h 1302"/>
                  <a:gd name="T96" fmla="*/ 2147483646 w 1721"/>
                  <a:gd name="T97" fmla="*/ 2147483646 h 1302"/>
                  <a:gd name="T98" fmla="*/ 2147483646 w 1721"/>
                  <a:gd name="T99" fmla="*/ 2147483646 h 1302"/>
                  <a:gd name="T100" fmla="*/ 2147483646 w 1721"/>
                  <a:gd name="T101" fmla="*/ 2147483646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w="9525">
                <a:noFill/>
                <a:miter lim="800000"/>
              </a:ln>
            </p:spPr>
            <p:txBody>
              <a:bodyPr/>
              <a:lstStyle/>
              <a:p>
                <a:pPr fontAlgn="auto"/>
                <a:endParaRPr lang="zh-CN" altLang="en-US" noProof="1"/>
              </a:p>
            </p:txBody>
          </p:sp>
          <p:sp>
            <p:nvSpPr>
              <p:cNvPr id="80" name="Freeform 9"/>
              <p:cNvSpPr/>
              <p:nvPr/>
            </p:nvSpPr>
            <p:spPr bwMode="auto">
              <a:xfrm>
                <a:off x="4456214" y="3187155"/>
                <a:ext cx="1352679" cy="945848"/>
              </a:xfrm>
              <a:custGeom>
                <a:avLst/>
                <a:gdLst>
                  <a:gd name="T0" fmla="*/ 2147483646 w 1071"/>
                  <a:gd name="T1" fmla="*/ 2147483646 h 769"/>
                  <a:gd name="T2" fmla="*/ 2147483646 w 1071"/>
                  <a:gd name="T3" fmla="*/ 2147483646 h 769"/>
                  <a:gd name="T4" fmla="*/ 2147483646 w 1071"/>
                  <a:gd name="T5" fmla="*/ 2147483646 h 769"/>
                  <a:gd name="T6" fmla="*/ 2147483646 w 1071"/>
                  <a:gd name="T7" fmla="*/ 2147483646 h 769"/>
                  <a:gd name="T8" fmla="*/ 2147483646 w 1071"/>
                  <a:gd name="T9" fmla="*/ 2147483646 h 769"/>
                  <a:gd name="T10" fmla="*/ 2147483646 w 1071"/>
                  <a:gd name="T11" fmla="*/ 2147483646 h 769"/>
                  <a:gd name="T12" fmla="*/ 2147483646 w 1071"/>
                  <a:gd name="T13" fmla="*/ 2147483646 h 769"/>
                  <a:gd name="T14" fmla="*/ 2147483646 w 1071"/>
                  <a:gd name="T15" fmla="*/ 2147483646 h 769"/>
                  <a:gd name="T16" fmla="*/ 2147483646 w 1071"/>
                  <a:gd name="T17" fmla="*/ 2147483646 h 769"/>
                  <a:gd name="T18" fmla="*/ 2147483646 w 1071"/>
                  <a:gd name="T19" fmla="*/ 2147483646 h 769"/>
                  <a:gd name="T20" fmla="*/ 2147483646 w 1071"/>
                  <a:gd name="T21" fmla="*/ 2147483646 h 769"/>
                  <a:gd name="T22" fmla="*/ 2147483646 w 1071"/>
                  <a:gd name="T23" fmla="*/ 2147483646 h 769"/>
                  <a:gd name="T24" fmla="*/ 2147483646 w 1071"/>
                  <a:gd name="T25" fmla="*/ 2147483646 h 769"/>
                  <a:gd name="T26" fmla="*/ 2147483646 w 1071"/>
                  <a:gd name="T27" fmla="*/ 2147483646 h 769"/>
                  <a:gd name="T28" fmla="*/ 2147483646 w 1071"/>
                  <a:gd name="T29" fmla="*/ 2147483646 h 769"/>
                  <a:gd name="T30" fmla="*/ 2147483646 w 1071"/>
                  <a:gd name="T31" fmla="*/ 2147483646 h 769"/>
                  <a:gd name="T32" fmla="*/ 2147483646 w 1071"/>
                  <a:gd name="T33" fmla="*/ 2147483646 h 769"/>
                  <a:gd name="T34" fmla="*/ 2147483646 w 1071"/>
                  <a:gd name="T35" fmla="*/ 2147483646 h 769"/>
                  <a:gd name="T36" fmla="*/ 2147483646 w 1071"/>
                  <a:gd name="T37" fmla="*/ 2147483646 h 769"/>
                  <a:gd name="T38" fmla="*/ 2147483646 w 1071"/>
                  <a:gd name="T39" fmla="*/ 2147483646 h 769"/>
                  <a:gd name="T40" fmla="*/ 2147483646 w 1071"/>
                  <a:gd name="T41" fmla="*/ 2147483646 h 769"/>
                  <a:gd name="T42" fmla="*/ 2147483646 w 1071"/>
                  <a:gd name="T43" fmla="*/ 2147483646 h 769"/>
                  <a:gd name="T44" fmla="*/ 2147483646 w 1071"/>
                  <a:gd name="T45" fmla="*/ 2147483646 h 769"/>
                  <a:gd name="T46" fmla="*/ 2147483646 w 1071"/>
                  <a:gd name="T47" fmla="*/ 2147483646 h 769"/>
                  <a:gd name="T48" fmla="*/ 2147483646 w 1071"/>
                  <a:gd name="T49" fmla="*/ 2147483646 h 769"/>
                  <a:gd name="T50" fmla="*/ 2147483646 w 1071"/>
                  <a:gd name="T51" fmla="*/ 2147483646 h 769"/>
                  <a:gd name="T52" fmla="*/ 2147483646 w 1071"/>
                  <a:gd name="T53" fmla="*/ 2147483646 h 769"/>
                  <a:gd name="T54" fmla="*/ 2147483646 w 1071"/>
                  <a:gd name="T55" fmla="*/ 2147483646 h 769"/>
                  <a:gd name="T56" fmla="*/ 2147483646 w 1071"/>
                  <a:gd name="T57" fmla="*/ 2147483646 h 769"/>
                  <a:gd name="T58" fmla="*/ 2147483646 w 1071"/>
                  <a:gd name="T59" fmla="*/ 2147483646 h 769"/>
                  <a:gd name="T60" fmla="*/ 2147483646 w 1071"/>
                  <a:gd name="T61" fmla="*/ 2147483646 h 769"/>
                  <a:gd name="T62" fmla="*/ 2147483646 w 1071"/>
                  <a:gd name="T63" fmla="*/ 2147483646 h 769"/>
                  <a:gd name="T64" fmla="*/ 2147483646 w 1071"/>
                  <a:gd name="T65" fmla="*/ 2147483646 h 769"/>
                  <a:gd name="T66" fmla="*/ 2147483646 w 1071"/>
                  <a:gd name="T67" fmla="*/ 2147483646 h 769"/>
                  <a:gd name="T68" fmla="*/ 2147483646 w 1071"/>
                  <a:gd name="T69" fmla="*/ 2147483646 h 769"/>
                  <a:gd name="T70" fmla="*/ 2147483646 w 1071"/>
                  <a:gd name="T71" fmla="*/ 2147483646 h 769"/>
                  <a:gd name="T72" fmla="*/ 2147483646 w 1071"/>
                  <a:gd name="T73" fmla="*/ 2147483646 h 769"/>
                  <a:gd name="T74" fmla="*/ 2147483646 w 1071"/>
                  <a:gd name="T75" fmla="*/ 2147483646 h 769"/>
                  <a:gd name="T76" fmla="*/ 2147483646 w 1071"/>
                  <a:gd name="T77" fmla="*/ 2147483646 h 769"/>
                  <a:gd name="T78" fmla="*/ 2147483646 w 1071"/>
                  <a:gd name="T79" fmla="*/ 2147483646 h 769"/>
                  <a:gd name="T80" fmla="*/ 2147483646 w 1071"/>
                  <a:gd name="T81" fmla="*/ 2147483646 h 769"/>
                  <a:gd name="T82" fmla="*/ 2147483646 w 1071"/>
                  <a:gd name="T83" fmla="*/ 2147483646 h 769"/>
                  <a:gd name="T84" fmla="*/ 2147483646 w 1071"/>
                  <a:gd name="T85" fmla="*/ 2147483646 h 769"/>
                  <a:gd name="T86" fmla="*/ 2147483646 w 1071"/>
                  <a:gd name="T87" fmla="*/ 2147483646 h 769"/>
                  <a:gd name="T88" fmla="*/ 2147483646 w 1071"/>
                  <a:gd name="T89" fmla="*/ 2147483646 h 769"/>
                  <a:gd name="T90" fmla="*/ 2147483646 w 1071"/>
                  <a:gd name="T91" fmla="*/ 2147483646 h 769"/>
                  <a:gd name="T92" fmla="*/ 2147483646 w 1071"/>
                  <a:gd name="T93" fmla="*/ 2147483646 h 769"/>
                  <a:gd name="T94" fmla="*/ 2147483646 w 1071"/>
                  <a:gd name="T95" fmla="*/ 2147483646 h 769"/>
                  <a:gd name="T96" fmla="*/ 2147483646 w 1071"/>
                  <a:gd name="T97" fmla="*/ 2147483646 h 769"/>
                  <a:gd name="T98" fmla="*/ 2147483646 w 1071"/>
                  <a:gd name="T99" fmla="*/ 2147483646 h 769"/>
                  <a:gd name="T100" fmla="*/ 2147483646 w 1071"/>
                  <a:gd name="T101" fmla="*/ 2147483646 h 769"/>
                  <a:gd name="T102" fmla="*/ 2147483646 w 1071"/>
                  <a:gd name="T103" fmla="*/ 2147483646 h 769"/>
                  <a:gd name="T104" fmla="*/ 2147483646 w 1071"/>
                  <a:gd name="T105" fmla="*/ 2147483646 h 769"/>
                  <a:gd name="T106" fmla="*/ 2147483646 w 1071"/>
                  <a:gd name="T107" fmla="*/ 2147483646 h 7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71"/>
                  <a:gd name="T163" fmla="*/ 0 h 769"/>
                  <a:gd name="T164" fmla="*/ 1071 w 1071"/>
                  <a:gd name="T165" fmla="*/ 769 h 7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w="9525">
                <a:noFill/>
                <a:miter lim="800000"/>
              </a:ln>
            </p:spPr>
            <p:txBody>
              <a:bodyPr/>
              <a:lstStyle/>
              <a:p>
                <a:pPr fontAlgn="auto"/>
                <a:endParaRPr lang="zh-CN" altLang="en-US" noProof="1"/>
              </a:p>
            </p:txBody>
          </p:sp>
          <p:sp>
            <p:nvSpPr>
              <p:cNvPr id="81" name="Freeform 10"/>
              <p:cNvSpPr/>
              <p:nvPr/>
            </p:nvSpPr>
            <p:spPr bwMode="auto">
              <a:xfrm>
                <a:off x="5232677" y="3850838"/>
                <a:ext cx="1170823" cy="1001485"/>
              </a:xfrm>
              <a:custGeom>
                <a:avLst/>
                <a:gdLst>
                  <a:gd name="T0" fmla="*/ 2147483646 w 928"/>
                  <a:gd name="T1" fmla="*/ 2147483646 h 814"/>
                  <a:gd name="T2" fmla="*/ 2147483646 w 928"/>
                  <a:gd name="T3" fmla="*/ 2147483646 h 814"/>
                  <a:gd name="T4" fmla="*/ 2147483646 w 928"/>
                  <a:gd name="T5" fmla="*/ 2147483646 h 814"/>
                  <a:gd name="T6" fmla="*/ 2147483646 w 928"/>
                  <a:gd name="T7" fmla="*/ 2147483646 h 814"/>
                  <a:gd name="T8" fmla="*/ 2147483646 w 928"/>
                  <a:gd name="T9" fmla="*/ 2147483646 h 814"/>
                  <a:gd name="T10" fmla="*/ 2147483646 w 928"/>
                  <a:gd name="T11" fmla="*/ 2147483646 h 814"/>
                  <a:gd name="T12" fmla="*/ 2147483646 w 928"/>
                  <a:gd name="T13" fmla="*/ 2147483646 h 814"/>
                  <a:gd name="T14" fmla="*/ 2147483646 w 928"/>
                  <a:gd name="T15" fmla="*/ 2147483646 h 814"/>
                  <a:gd name="T16" fmla="*/ 2147483646 w 928"/>
                  <a:gd name="T17" fmla="*/ 2147483646 h 814"/>
                  <a:gd name="T18" fmla="*/ 2147483646 w 928"/>
                  <a:gd name="T19" fmla="*/ 2147483646 h 814"/>
                  <a:gd name="T20" fmla="*/ 2147483646 w 928"/>
                  <a:gd name="T21" fmla="*/ 2147483646 h 814"/>
                  <a:gd name="T22" fmla="*/ 2147483646 w 928"/>
                  <a:gd name="T23" fmla="*/ 2147483646 h 814"/>
                  <a:gd name="T24" fmla="*/ 2147483646 w 928"/>
                  <a:gd name="T25" fmla="*/ 2147483646 h 814"/>
                  <a:gd name="T26" fmla="*/ 2147483646 w 928"/>
                  <a:gd name="T27" fmla="*/ 2147483646 h 814"/>
                  <a:gd name="T28" fmla="*/ 2147483646 w 928"/>
                  <a:gd name="T29" fmla="*/ 2147483646 h 814"/>
                  <a:gd name="T30" fmla="*/ 2147483646 w 928"/>
                  <a:gd name="T31" fmla="*/ 2147483646 h 814"/>
                  <a:gd name="T32" fmla="*/ 2147483646 w 928"/>
                  <a:gd name="T33" fmla="*/ 2147483646 h 814"/>
                  <a:gd name="T34" fmla="*/ 2147483646 w 928"/>
                  <a:gd name="T35" fmla="*/ 2147483646 h 814"/>
                  <a:gd name="T36" fmla="*/ 2147483646 w 928"/>
                  <a:gd name="T37" fmla="*/ 2147483646 h 814"/>
                  <a:gd name="T38" fmla="*/ 2147483646 w 928"/>
                  <a:gd name="T39" fmla="*/ 2147483646 h 814"/>
                  <a:gd name="T40" fmla="*/ 2147483646 w 928"/>
                  <a:gd name="T41" fmla="*/ 2147483646 h 814"/>
                  <a:gd name="T42" fmla="*/ 2147483646 w 928"/>
                  <a:gd name="T43" fmla="*/ 2147483646 h 814"/>
                  <a:gd name="T44" fmla="*/ 2147483646 w 928"/>
                  <a:gd name="T45" fmla="*/ 2147483646 h 814"/>
                  <a:gd name="T46" fmla="*/ 2147483646 w 928"/>
                  <a:gd name="T47" fmla="*/ 2147483646 h 814"/>
                  <a:gd name="T48" fmla="*/ 2147483646 w 928"/>
                  <a:gd name="T49" fmla="*/ 2147483646 h 814"/>
                  <a:gd name="T50" fmla="*/ 2147483646 w 928"/>
                  <a:gd name="T51" fmla="*/ 2147483646 h 814"/>
                  <a:gd name="T52" fmla="*/ 2147483646 w 928"/>
                  <a:gd name="T53" fmla="*/ 2147483646 h 814"/>
                  <a:gd name="T54" fmla="*/ 2147483646 w 928"/>
                  <a:gd name="T55" fmla="*/ 2147483646 h 814"/>
                  <a:gd name="T56" fmla="*/ 2147483646 w 928"/>
                  <a:gd name="T57" fmla="*/ 2147483646 h 814"/>
                  <a:gd name="T58" fmla="*/ 2147483646 w 928"/>
                  <a:gd name="T59" fmla="*/ 2147483646 h 814"/>
                  <a:gd name="T60" fmla="*/ 2147483646 w 928"/>
                  <a:gd name="T61" fmla="*/ 2147483646 h 814"/>
                  <a:gd name="T62" fmla="*/ 2147483646 w 928"/>
                  <a:gd name="T63" fmla="*/ 2147483646 h 814"/>
                  <a:gd name="T64" fmla="*/ 2147483646 w 928"/>
                  <a:gd name="T65" fmla="*/ 2147483646 h 814"/>
                  <a:gd name="T66" fmla="*/ 2147483646 w 928"/>
                  <a:gd name="T67" fmla="*/ 2147483646 h 814"/>
                  <a:gd name="T68" fmla="*/ 2147483646 w 928"/>
                  <a:gd name="T69" fmla="*/ 2147483646 h 814"/>
                  <a:gd name="T70" fmla="*/ 2147483646 w 928"/>
                  <a:gd name="T71" fmla="*/ 2147483646 h 814"/>
                  <a:gd name="T72" fmla="*/ 2147483646 w 928"/>
                  <a:gd name="T73" fmla="*/ 2147483646 h 814"/>
                  <a:gd name="T74" fmla="*/ 2147483646 w 928"/>
                  <a:gd name="T75" fmla="*/ 2147483646 h 814"/>
                  <a:gd name="T76" fmla="*/ 2147483646 w 928"/>
                  <a:gd name="T77" fmla="*/ 2147483646 h 814"/>
                  <a:gd name="T78" fmla="*/ 2147483646 w 928"/>
                  <a:gd name="T79" fmla="*/ 2147483646 h 814"/>
                  <a:gd name="T80" fmla="*/ 2147483646 w 928"/>
                  <a:gd name="T81" fmla="*/ 2147483646 h 814"/>
                  <a:gd name="T82" fmla="*/ 2147483646 w 928"/>
                  <a:gd name="T83" fmla="*/ 2147483646 h 814"/>
                  <a:gd name="T84" fmla="*/ 2147483646 w 928"/>
                  <a:gd name="T85" fmla="*/ 2147483646 h 814"/>
                  <a:gd name="T86" fmla="*/ 2147483646 w 928"/>
                  <a:gd name="T87" fmla="*/ 2147483646 h 814"/>
                  <a:gd name="T88" fmla="*/ 2147483646 w 928"/>
                  <a:gd name="T89" fmla="*/ 2147483646 h 814"/>
                  <a:gd name="T90" fmla="*/ 2147483646 w 928"/>
                  <a:gd name="T91" fmla="*/ 2147483646 h 814"/>
                  <a:gd name="T92" fmla="*/ 2147483646 w 928"/>
                  <a:gd name="T93" fmla="*/ 2147483646 h 814"/>
                  <a:gd name="T94" fmla="*/ 2147483646 w 928"/>
                  <a:gd name="T95" fmla="*/ 2147483646 h 814"/>
                  <a:gd name="T96" fmla="*/ 2147483646 w 928"/>
                  <a:gd name="T97" fmla="*/ 2147483646 h 814"/>
                  <a:gd name="T98" fmla="*/ 2147483646 w 928"/>
                  <a:gd name="T99" fmla="*/ 2147483646 h 814"/>
                  <a:gd name="T100" fmla="*/ 2147483646 w 928"/>
                  <a:gd name="T101" fmla="*/ 2147483646 h 814"/>
                  <a:gd name="T102" fmla="*/ 2147483646 w 928"/>
                  <a:gd name="T103" fmla="*/ 2147483646 h 814"/>
                  <a:gd name="T104" fmla="*/ 2147483646 w 928"/>
                  <a:gd name="T105" fmla="*/ 2147483646 h 814"/>
                  <a:gd name="T106" fmla="*/ 2147483646 w 928"/>
                  <a:gd name="T107" fmla="*/ 2147483646 h 814"/>
                  <a:gd name="T108" fmla="*/ 2147483646 w 928"/>
                  <a:gd name="T109" fmla="*/ 2147483646 h 814"/>
                  <a:gd name="T110" fmla="*/ 2147483646 w 928"/>
                  <a:gd name="T111" fmla="*/ 2147483646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w="9525">
                <a:noFill/>
                <a:miter lim="800000"/>
              </a:ln>
            </p:spPr>
            <p:txBody>
              <a:bodyPr/>
              <a:lstStyle/>
              <a:p>
                <a:pPr fontAlgn="auto"/>
                <a:endParaRPr lang="zh-CN" altLang="en-US" noProof="1"/>
              </a:p>
            </p:txBody>
          </p:sp>
          <p:sp>
            <p:nvSpPr>
              <p:cNvPr id="82" name="Freeform 11"/>
              <p:cNvSpPr/>
              <p:nvPr/>
            </p:nvSpPr>
            <p:spPr bwMode="auto">
              <a:xfrm>
                <a:off x="3289479" y="3445475"/>
                <a:ext cx="2094403" cy="1239935"/>
              </a:xfrm>
              <a:custGeom>
                <a:avLst/>
                <a:gdLst>
                  <a:gd name="T0" fmla="*/ 2147483646 w 1661"/>
                  <a:gd name="T1" fmla="*/ 2147483646 h 1007"/>
                  <a:gd name="T2" fmla="*/ 2147483646 w 1661"/>
                  <a:gd name="T3" fmla="*/ 2147483646 h 1007"/>
                  <a:gd name="T4" fmla="*/ 2147483646 w 1661"/>
                  <a:gd name="T5" fmla="*/ 2147483646 h 1007"/>
                  <a:gd name="T6" fmla="*/ 2147483646 w 1661"/>
                  <a:gd name="T7" fmla="*/ 2147483646 h 1007"/>
                  <a:gd name="T8" fmla="*/ 2147483646 w 1661"/>
                  <a:gd name="T9" fmla="*/ 2147483646 h 1007"/>
                  <a:gd name="T10" fmla="*/ 2147483646 w 1661"/>
                  <a:gd name="T11" fmla="*/ 2147483646 h 1007"/>
                  <a:gd name="T12" fmla="*/ 2147483646 w 1661"/>
                  <a:gd name="T13" fmla="*/ 2147483646 h 1007"/>
                  <a:gd name="T14" fmla="*/ 2147483646 w 1661"/>
                  <a:gd name="T15" fmla="*/ 2147483646 h 1007"/>
                  <a:gd name="T16" fmla="*/ 2147483646 w 1661"/>
                  <a:gd name="T17" fmla="*/ 2147483646 h 1007"/>
                  <a:gd name="T18" fmla="*/ 2147483646 w 1661"/>
                  <a:gd name="T19" fmla="*/ 2147483646 h 1007"/>
                  <a:gd name="T20" fmla="*/ 2147483646 w 1661"/>
                  <a:gd name="T21" fmla="*/ 2147483646 h 1007"/>
                  <a:gd name="T22" fmla="*/ 2147483646 w 1661"/>
                  <a:gd name="T23" fmla="*/ 2147483646 h 1007"/>
                  <a:gd name="T24" fmla="*/ 2147483646 w 1661"/>
                  <a:gd name="T25" fmla="*/ 2147483646 h 1007"/>
                  <a:gd name="T26" fmla="*/ 2147483646 w 1661"/>
                  <a:gd name="T27" fmla="*/ 2147483646 h 1007"/>
                  <a:gd name="T28" fmla="*/ 2147483646 w 1661"/>
                  <a:gd name="T29" fmla="*/ 2147483646 h 1007"/>
                  <a:gd name="T30" fmla="*/ 2147483646 w 1661"/>
                  <a:gd name="T31" fmla="*/ 2147483646 h 1007"/>
                  <a:gd name="T32" fmla="*/ 2147483646 w 1661"/>
                  <a:gd name="T33" fmla="*/ 2147483646 h 1007"/>
                  <a:gd name="T34" fmla="*/ 2147483646 w 1661"/>
                  <a:gd name="T35" fmla="*/ 2147483646 h 1007"/>
                  <a:gd name="T36" fmla="*/ 2147483646 w 1661"/>
                  <a:gd name="T37" fmla="*/ 2147483646 h 1007"/>
                  <a:gd name="T38" fmla="*/ 2147483646 w 1661"/>
                  <a:gd name="T39" fmla="*/ 2147483646 h 1007"/>
                  <a:gd name="T40" fmla="*/ 2147483646 w 1661"/>
                  <a:gd name="T41" fmla="*/ 2147483646 h 1007"/>
                  <a:gd name="T42" fmla="*/ 2147483646 w 1661"/>
                  <a:gd name="T43" fmla="*/ 2147483646 h 1007"/>
                  <a:gd name="T44" fmla="*/ 2147483646 w 1661"/>
                  <a:gd name="T45" fmla="*/ 2147483646 h 1007"/>
                  <a:gd name="T46" fmla="*/ 2147483646 w 1661"/>
                  <a:gd name="T47" fmla="*/ 2147483646 h 1007"/>
                  <a:gd name="T48" fmla="*/ 2147483646 w 1661"/>
                  <a:gd name="T49" fmla="*/ 2147483646 h 1007"/>
                  <a:gd name="T50" fmla="*/ 2147483646 w 1661"/>
                  <a:gd name="T51" fmla="*/ 2147483646 h 1007"/>
                  <a:gd name="T52" fmla="*/ 2147483646 w 1661"/>
                  <a:gd name="T53" fmla="*/ 2147483646 h 1007"/>
                  <a:gd name="T54" fmla="*/ 2147483646 w 1661"/>
                  <a:gd name="T55" fmla="*/ 2147483646 h 1007"/>
                  <a:gd name="T56" fmla="*/ 2147483646 w 1661"/>
                  <a:gd name="T57" fmla="*/ 2147483646 h 1007"/>
                  <a:gd name="T58" fmla="*/ 2147483646 w 1661"/>
                  <a:gd name="T59" fmla="*/ 2147483646 h 1007"/>
                  <a:gd name="T60" fmla="*/ 2147483646 w 1661"/>
                  <a:gd name="T61" fmla="*/ 2147483646 h 1007"/>
                  <a:gd name="T62" fmla="*/ 2147483646 w 1661"/>
                  <a:gd name="T63" fmla="*/ 2147483646 h 1007"/>
                  <a:gd name="T64" fmla="*/ 2147483646 w 1661"/>
                  <a:gd name="T65" fmla="*/ 2147483646 h 1007"/>
                  <a:gd name="T66" fmla="*/ 2147483646 w 1661"/>
                  <a:gd name="T67" fmla="*/ 2147483646 h 1007"/>
                  <a:gd name="T68" fmla="*/ 2147483646 w 1661"/>
                  <a:gd name="T69" fmla="*/ 2147483646 h 1007"/>
                  <a:gd name="T70" fmla="*/ 2147483646 w 1661"/>
                  <a:gd name="T71" fmla="*/ 2147483646 h 1007"/>
                  <a:gd name="T72" fmla="*/ 2147483646 w 1661"/>
                  <a:gd name="T73" fmla="*/ 2147483646 h 1007"/>
                  <a:gd name="T74" fmla="*/ 2147483646 w 1661"/>
                  <a:gd name="T75" fmla="*/ 2147483646 h 1007"/>
                  <a:gd name="T76" fmla="*/ 2147483646 w 1661"/>
                  <a:gd name="T77" fmla="*/ 2147483646 h 1007"/>
                  <a:gd name="T78" fmla="*/ 2147483646 w 1661"/>
                  <a:gd name="T79" fmla="*/ 2147483646 h 1007"/>
                  <a:gd name="T80" fmla="*/ 2147483646 w 1661"/>
                  <a:gd name="T81" fmla="*/ 2147483646 h 1007"/>
                  <a:gd name="T82" fmla="*/ 2147483646 w 1661"/>
                  <a:gd name="T83" fmla="*/ 2147483646 h 1007"/>
                  <a:gd name="T84" fmla="*/ 2147483646 w 1661"/>
                  <a:gd name="T85" fmla="*/ 2147483646 h 1007"/>
                  <a:gd name="T86" fmla="*/ 2147483646 w 1661"/>
                  <a:gd name="T87" fmla="*/ 2147483646 h 1007"/>
                  <a:gd name="T88" fmla="*/ 2147483646 w 1661"/>
                  <a:gd name="T89" fmla="*/ 2147483646 h 1007"/>
                  <a:gd name="T90" fmla="*/ 2147483646 w 1661"/>
                  <a:gd name="T91" fmla="*/ 2147483646 h 1007"/>
                  <a:gd name="T92" fmla="*/ 2147483646 w 1661"/>
                  <a:gd name="T93" fmla="*/ 2147483646 h 1007"/>
                  <a:gd name="T94" fmla="*/ 2147483646 w 1661"/>
                  <a:gd name="T95" fmla="*/ 2147483646 h 1007"/>
                  <a:gd name="T96" fmla="*/ 2147483646 w 1661"/>
                  <a:gd name="T97" fmla="*/ 0 h 1007"/>
                  <a:gd name="T98" fmla="*/ 2147483646 w 1661"/>
                  <a:gd name="T99" fmla="*/ 2147483646 h 1007"/>
                  <a:gd name="T100" fmla="*/ 2147483646 w 1661"/>
                  <a:gd name="T101" fmla="*/ 2147483646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1"/>
                  <a:gd name="T154" fmla="*/ 0 h 1007"/>
                  <a:gd name="T155" fmla="*/ 1661 w 1661"/>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solidFill>
                <a:srgbClr val="00B0F0"/>
              </a:solidFill>
              <a:ln w="9525">
                <a:noFill/>
                <a:miter lim="800000"/>
              </a:ln>
            </p:spPr>
            <p:txBody>
              <a:bodyPr/>
              <a:lstStyle/>
              <a:p>
                <a:pPr fontAlgn="auto"/>
                <a:endParaRPr lang="zh-CN" altLang="en-US" noProof="1"/>
              </a:p>
            </p:txBody>
          </p:sp>
          <p:sp>
            <p:nvSpPr>
              <p:cNvPr id="83" name="Freeform 12"/>
              <p:cNvSpPr/>
              <p:nvPr/>
            </p:nvSpPr>
            <p:spPr bwMode="auto">
              <a:xfrm>
                <a:off x="5197941" y="4476768"/>
                <a:ext cx="944014" cy="965719"/>
              </a:xfrm>
              <a:custGeom>
                <a:avLst/>
                <a:gdLst>
                  <a:gd name="T0" fmla="*/ 2147483646 w 749"/>
                  <a:gd name="T1" fmla="*/ 2147483646 h 782"/>
                  <a:gd name="T2" fmla="*/ 2147483646 w 749"/>
                  <a:gd name="T3" fmla="*/ 2147483646 h 782"/>
                  <a:gd name="T4" fmla="*/ 2147483646 w 749"/>
                  <a:gd name="T5" fmla="*/ 2147483646 h 782"/>
                  <a:gd name="T6" fmla="*/ 2147483646 w 749"/>
                  <a:gd name="T7" fmla="*/ 2147483646 h 782"/>
                  <a:gd name="T8" fmla="*/ 2147483646 w 749"/>
                  <a:gd name="T9" fmla="*/ 2147483646 h 782"/>
                  <a:gd name="T10" fmla="*/ 2147483646 w 749"/>
                  <a:gd name="T11" fmla="*/ 2147483646 h 782"/>
                  <a:gd name="T12" fmla="*/ 2147483646 w 749"/>
                  <a:gd name="T13" fmla="*/ 2147483646 h 782"/>
                  <a:gd name="T14" fmla="*/ 2147483646 w 749"/>
                  <a:gd name="T15" fmla="*/ 2147483646 h 782"/>
                  <a:gd name="T16" fmla="*/ 2147483646 w 749"/>
                  <a:gd name="T17" fmla="*/ 2147483646 h 782"/>
                  <a:gd name="T18" fmla="*/ 2147483646 w 749"/>
                  <a:gd name="T19" fmla="*/ 2147483646 h 782"/>
                  <a:gd name="T20" fmla="*/ 2147483646 w 749"/>
                  <a:gd name="T21" fmla="*/ 2147483646 h 782"/>
                  <a:gd name="T22" fmla="*/ 2147483646 w 749"/>
                  <a:gd name="T23" fmla="*/ 2147483646 h 782"/>
                  <a:gd name="T24" fmla="*/ 2147483646 w 749"/>
                  <a:gd name="T25" fmla="*/ 2147483646 h 782"/>
                  <a:gd name="T26" fmla="*/ 2147483646 w 749"/>
                  <a:gd name="T27" fmla="*/ 2147483646 h 782"/>
                  <a:gd name="T28" fmla="*/ 2147483646 w 749"/>
                  <a:gd name="T29" fmla="*/ 2147483646 h 782"/>
                  <a:gd name="T30" fmla="*/ 2147483646 w 749"/>
                  <a:gd name="T31" fmla="*/ 2147483646 h 782"/>
                  <a:gd name="T32" fmla="*/ 2147483646 w 749"/>
                  <a:gd name="T33" fmla="*/ 2147483646 h 782"/>
                  <a:gd name="T34" fmla="*/ 2147483646 w 749"/>
                  <a:gd name="T35" fmla="*/ 2147483646 h 782"/>
                  <a:gd name="T36" fmla="*/ 2147483646 w 749"/>
                  <a:gd name="T37" fmla="*/ 2147483646 h 782"/>
                  <a:gd name="T38" fmla="*/ 2147483646 w 749"/>
                  <a:gd name="T39" fmla="*/ 2147483646 h 782"/>
                  <a:gd name="T40" fmla="*/ 2147483646 w 749"/>
                  <a:gd name="T41" fmla="*/ 2147483646 h 782"/>
                  <a:gd name="T42" fmla="*/ 2147483646 w 749"/>
                  <a:gd name="T43" fmla="*/ 2147483646 h 782"/>
                  <a:gd name="T44" fmla="*/ 2147483646 w 749"/>
                  <a:gd name="T45" fmla="*/ 2147483646 h 782"/>
                  <a:gd name="T46" fmla="*/ 2147483646 w 749"/>
                  <a:gd name="T47" fmla="*/ 2147483646 h 782"/>
                  <a:gd name="T48" fmla="*/ 2147483646 w 749"/>
                  <a:gd name="T49" fmla="*/ 2147483646 h 782"/>
                  <a:gd name="T50" fmla="*/ 2147483646 w 749"/>
                  <a:gd name="T51" fmla="*/ 2147483646 h 782"/>
                  <a:gd name="T52" fmla="*/ 2147483646 w 749"/>
                  <a:gd name="T53" fmla="*/ 2147483646 h 782"/>
                  <a:gd name="T54" fmla="*/ 2147483646 w 749"/>
                  <a:gd name="T55" fmla="*/ 2147483646 h 782"/>
                  <a:gd name="T56" fmla="*/ 2147483646 w 749"/>
                  <a:gd name="T57" fmla="*/ 2147483646 h 782"/>
                  <a:gd name="T58" fmla="*/ 2147483646 w 749"/>
                  <a:gd name="T59" fmla="*/ 2147483646 h 782"/>
                  <a:gd name="T60" fmla="*/ 2147483646 w 749"/>
                  <a:gd name="T61" fmla="*/ 2147483646 h 782"/>
                  <a:gd name="T62" fmla="*/ 2147483646 w 749"/>
                  <a:gd name="T63" fmla="*/ 2147483646 h 782"/>
                  <a:gd name="T64" fmla="*/ 2147483646 w 749"/>
                  <a:gd name="T65" fmla="*/ 2147483646 h 782"/>
                  <a:gd name="T66" fmla="*/ 2147483646 w 749"/>
                  <a:gd name="T67" fmla="*/ 2147483646 h 782"/>
                  <a:gd name="T68" fmla="*/ 2147483646 w 749"/>
                  <a:gd name="T69" fmla="*/ 2147483646 h 782"/>
                  <a:gd name="T70" fmla="*/ 2147483646 w 749"/>
                  <a:gd name="T71" fmla="*/ 2147483646 h 782"/>
                  <a:gd name="T72" fmla="*/ 2147483646 w 749"/>
                  <a:gd name="T73" fmla="*/ 2147483646 h 782"/>
                  <a:gd name="T74" fmla="*/ 2147483646 w 749"/>
                  <a:gd name="T75" fmla="*/ 2147483646 h 782"/>
                  <a:gd name="T76" fmla="*/ 2147483646 w 749"/>
                  <a:gd name="T77" fmla="*/ 2147483646 h 782"/>
                  <a:gd name="T78" fmla="*/ 2147483646 w 749"/>
                  <a:gd name="T79" fmla="*/ 2147483646 h 782"/>
                  <a:gd name="T80" fmla="*/ 2147483646 w 749"/>
                  <a:gd name="T81" fmla="*/ 2147483646 h 782"/>
                  <a:gd name="T82" fmla="*/ 2147483646 w 749"/>
                  <a:gd name="T83" fmla="*/ 2147483646 h 782"/>
                  <a:gd name="T84" fmla="*/ 2147483646 w 749"/>
                  <a:gd name="T85" fmla="*/ 2147483646 h 782"/>
                  <a:gd name="T86" fmla="*/ 2147483646 w 749"/>
                  <a:gd name="T87" fmla="*/ 2147483646 h 782"/>
                  <a:gd name="T88" fmla="*/ 2147483646 w 749"/>
                  <a:gd name="T89" fmla="*/ 2147483646 h 782"/>
                  <a:gd name="T90" fmla="*/ 2147483646 w 749"/>
                  <a:gd name="T91" fmla="*/ 2147483646 h 782"/>
                  <a:gd name="T92" fmla="*/ 2147483646 w 749"/>
                  <a:gd name="T93" fmla="*/ 2147483646 h 782"/>
                  <a:gd name="T94" fmla="*/ 2147483646 w 749"/>
                  <a:gd name="T95" fmla="*/ 2147483646 h 782"/>
                  <a:gd name="T96" fmla="*/ 2147483646 w 749"/>
                  <a:gd name="T97" fmla="*/ 2147483646 h 782"/>
                  <a:gd name="T98" fmla="*/ 2147483646 w 749"/>
                  <a:gd name="T99" fmla="*/ 2147483646 h 782"/>
                  <a:gd name="T100" fmla="*/ 2147483646 w 749"/>
                  <a:gd name="T101" fmla="*/ 2147483646 h 782"/>
                  <a:gd name="T102" fmla="*/ 2147483646 w 749"/>
                  <a:gd name="T103" fmla="*/ 2147483646 h 782"/>
                  <a:gd name="T104" fmla="*/ 2147483646 w 749"/>
                  <a:gd name="T105" fmla="*/ 2147483646 h 782"/>
                  <a:gd name="T106" fmla="*/ 2147483646 w 749"/>
                  <a:gd name="T107" fmla="*/ 2147483646 h 782"/>
                  <a:gd name="T108" fmla="*/ 2147483646 w 749"/>
                  <a:gd name="T109" fmla="*/ 2147483646 h 782"/>
                  <a:gd name="T110" fmla="*/ 2147483646 w 749"/>
                  <a:gd name="T111" fmla="*/ 2147483646 h 782"/>
                  <a:gd name="T112" fmla="*/ 2147483646 w 749"/>
                  <a:gd name="T113" fmla="*/ 2147483646 h 782"/>
                  <a:gd name="T114" fmla="*/ 2147483646 w 749"/>
                  <a:gd name="T115" fmla="*/ 2147483646 h 782"/>
                  <a:gd name="T116" fmla="*/ 2147483646 w 749"/>
                  <a:gd name="T117" fmla="*/ 2147483646 h 782"/>
                  <a:gd name="T118" fmla="*/ 2147483646 w 749"/>
                  <a:gd name="T119" fmla="*/ 2147483646 h 7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49"/>
                  <a:gd name="T181" fmla="*/ 0 h 782"/>
                  <a:gd name="T182" fmla="*/ 749 w 749"/>
                  <a:gd name="T183" fmla="*/ 782 h 7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w="9525">
                <a:noFill/>
                <a:miter lim="800000"/>
              </a:ln>
            </p:spPr>
            <p:txBody>
              <a:bodyPr/>
              <a:lstStyle/>
              <a:p>
                <a:pPr fontAlgn="auto"/>
                <a:endParaRPr lang="zh-CN" altLang="en-US" noProof="1"/>
              </a:p>
            </p:txBody>
          </p:sp>
          <p:sp>
            <p:nvSpPr>
              <p:cNvPr id="84" name="Freeform 13"/>
              <p:cNvSpPr/>
              <p:nvPr/>
            </p:nvSpPr>
            <p:spPr bwMode="auto">
              <a:xfrm>
                <a:off x="5874279" y="4462857"/>
                <a:ext cx="637516" cy="540484"/>
              </a:xfrm>
              <a:custGeom>
                <a:avLst/>
                <a:gdLst>
                  <a:gd name="T0" fmla="*/ 2147483646 w 506"/>
                  <a:gd name="T1" fmla="*/ 2147483646 h 438"/>
                  <a:gd name="T2" fmla="*/ 2147483646 w 506"/>
                  <a:gd name="T3" fmla="*/ 2147483646 h 438"/>
                  <a:gd name="T4" fmla="*/ 2147483646 w 506"/>
                  <a:gd name="T5" fmla="*/ 897794066 h 438"/>
                  <a:gd name="T6" fmla="*/ 2147483646 w 506"/>
                  <a:gd name="T7" fmla="*/ 2147483646 h 438"/>
                  <a:gd name="T8" fmla="*/ 2147483646 w 506"/>
                  <a:gd name="T9" fmla="*/ 2147483646 h 438"/>
                  <a:gd name="T10" fmla="*/ 2147483646 w 506"/>
                  <a:gd name="T11" fmla="*/ 2147483646 h 438"/>
                  <a:gd name="T12" fmla="*/ 2147483646 w 506"/>
                  <a:gd name="T13" fmla="*/ 2147483646 h 438"/>
                  <a:gd name="T14" fmla="*/ 2147483646 w 506"/>
                  <a:gd name="T15" fmla="*/ 2147483646 h 438"/>
                  <a:gd name="T16" fmla="*/ 2147483646 w 506"/>
                  <a:gd name="T17" fmla="*/ 2147483646 h 438"/>
                  <a:gd name="T18" fmla="*/ 2147483646 w 506"/>
                  <a:gd name="T19" fmla="*/ 2147483646 h 438"/>
                  <a:gd name="T20" fmla="*/ 2147483646 w 506"/>
                  <a:gd name="T21" fmla="*/ 2147483646 h 438"/>
                  <a:gd name="T22" fmla="*/ 2147483646 w 506"/>
                  <a:gd name="T23" fmla="*/ 2147483646 h 438"/>
                  <a:gd name="T24" fmla="*/ 2147483646 w 506"/>
                  <a:gd name="T25" fmla="*/ 2147483646 h 438"/>
                  <a:gd name="T26" fmla="*/ 2147483646 w 506"/>
                  <a:gd name="T27" fmla="*/ 2147483646 h 438"/>
                  <a:gd name="T28" fmla="*/ 2147483646 w 506"/>
                  <a:gd name="T29" fmla="*/ 2147483646 h 438"/>
                  <a:gd name="T30" fmla="*/ 2147483646 w 506"/>
                  <a:gd name="T31" fmla="*/ 2147483646 h 438"/>
                  <a:gd name="T32" fmla="*/ 2147483646 w 506"/>
                  <a:gd name="T33" fmla="*/ 2147483646 h 438"/>
                  <a:gd name="T34" fmla="*/ 2147483646 w 506"/>
                  <a:gd name="T35" fmla="*/ 2147483646 h 438"/>
                  <a:gd name="T36" fmla="*/ 2147483646 w 506"/>
                  <a:gd name="T37" fmla="*/ 2147483646 h 438"/>
                  <a:gd name="T38" fmla="*/ 2147483646 w 506"/>
                  <a:gd name="T39" fmla="*/ 2147483646 h 438"/>
                  <a:gd name="T40" fmla="*/ 2147483646 w 506"/>
                  <a:gd name="T41" fmla="*/ 2147483646 h 438"/>
                  <a:gd name="T42" fmla="*/ 2147483646 w 506"/>
                  <a:gd name="T43" fmla="*/ 2147483646 h 438"/>
                  <a:gd name="T44" fmla="*/ 2147483646 w 506"/>
                  <a:gd name="T45" fmla="*/ 2147483646 h 438"/>
                  <a:gd name="T46" fmla="*/ 2147483646 w 506"/>
                  <a:gd name="T47" fmla="*/ 2147483646 h 438"/>
                  <a:gd name="T48" fmla="*/ 2147483646 w 506"/>
                  <a:gd name="T49" fmla="*/ 2147483646 h 438"/>
                  <a:gd name="T50" fmla="*/ 2147483646 w 506"/>
                  <a:gd name="T51" fmla="*/ 2147483646 h 438"/>
                  <a:gd name="T52" fmla="*/ 2147483646 w 506"/>
                  <a:gd name="T53" fmla="*/ 2147483646 h 438"/>
                  <a:gd name="T54" fmla="*/ 2147483646 w 506"/>
                  <a:gd name="T55" fmla="*/ 2147483646 h 438"/>
                  <a:gd name="T56" fmla="*/ 2147483646 w 506"/>
                  <a:gd name="T57" fmla="*/ 2147483646 h 438"/>
                  <a:gd name="T58" fmla="*/ 2147483646 w 506"/>
                  <a:gd name="T59" fmla="*/ 2147483646 h 438"/>
                  <a:gd name="T60" fmla="*/ 2147483646 w 506"/>
                  <a:gd name="T61" fmla="*/ 2147483646 h 438"/>
                  <a:gd name="T62" fmla="*/ 2147483646 w 506"/>
                  <a:gd name="T63" fmla="*/ 2147483646 h 438"/>
                  <a:gd name="T64" fmla="*/ 2147483646 w 506"/>
                  <a:gd name="T65" fmla="*/ 2147483646 h 438"/>
                  <a:gd name="T66" fmla="*/ 2147483646 w 506"/>
                  <a:gd name="T67" fmla="*/ 2147483646 h 438"/>
                  <a:gd name="T68" fmla="*/ 2147483646 w 506"/>
                  <a:gd name="T69" fmla="*/ 2147483646 h 438"/>
                  <a:gd name="T70" fmla="*/ 2147483646 w 506"/>
                  <a:gd name="T71" fmla="*/ 2147483646 h 438"/>
                  <a:gd name="T72" fmla="*/ 2147483646 w 506"/>
                  <a:gd name="T73" fmla="*/ 2147483646 h 438"/>
                  <a:gd name="T74" fmla="*/ 2147483646 w 506"/>
                  <a:gd name="T75" fmla="*/ 2147483646 h 438"/>
                  <a:gd name="T76" fmla="*/ 2147483646 w 506"/>
                  <a:gd name="T77" fmla="*/ 2147483646 h 438"/>
                  <a:gd name="T78" fmla="*/ 2147483646 w 506"/>
                  <a:gd name="T79" fmla="*/ 2147483646 h 438"/>
                  <a:gd name="T80" fmla="*/ 2147483646 w 506"/>
                  <a:gd name="T81" fmla="*/ 2147483646 h 438"/>
                  <a:gd name="T82" fmla="*/ 2147483646 w 506"/>
                  <a:gd name="T83" fmla="*/ 2147483646 h 438"/>
                  <a:gd name="T84" fmla="*/ 2147483646 w 506"/>
                  <a:gd name="T85" fmla="*/ 2147483646 h 438"/>
                  <a:gd name="T86" fmla="*/ 2147483646 w 506"/>
                  <a:gd name="T87" fmla="*/ 2147483646 h 438"/>
                  <a:gd name="T88" fmla="*/ 2147483646 w 506"/>
                  <a:gd name="T89" fmla="*/ 2147483646 h 438"/>
                  <a:gd name="T90" fmla="*/ 2147483646 w 506"/>
                  <a:gd name="T91" fmla="*/ 2147483646 h 438"/>
                  <a:gd name="T92" fmla="*/ 2147483646 w 506"/>
                  <a:gd name="T93" fmla="*/ 2147483646 h 438"/>
                  <a:gd name="T94" fmla="*/ 2147483646 w 506"/>
                  <a:gd name="T95" fmla="*/ 2147483646 h 438"/>
                  <a:gd name="T96" fmla="*/ 2147483646 w 506"/>
                  <a:gd name="T97" fmla="*/ 2147483646 h 438"/>
                  <a:gd name="T98" fmla="*/ 2147483646 w 506"/>
                  <a:gd name="T99" fmla="*/ 2147483646 h 438"/>
                  <a:gd name="T100" fmla="*/ 2147483646 w 506"/>
                  <a:gd name="T101" fmla="*/ 2147483646 h 438"/>
                  <a:gd name="T102" fmla="*/ 2147483646 w 506"/>
                  <a:gd name="T103" fmla="*/ 2147483646 h 4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438"/>
                  <a:gd name="T158" fmla="*/ 506 w 506"/>
                  <a:gd name="T159" fmla="*/ 438 h 4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w="9525">
                <a:noFill/>
                <a:miter lim="800000"/>
              </a:ln>
            </p:spPr>
            <p:txBody>
              <a:bodyPr/>
              <a:lstStyle/>
              <a:p>
                <a:pPr fontAlgn="auto"/>
                <a:endParaRPr lang="zh-CN" altLang="en-US" noProof="1"/>
              </a:p>
            </p:txBody>
          </p:sp>
          <p:sp>
            <p:nvSpPr>
              <p:cNvPr id="85" name="Freeform 15"/>
              <p:cNvSpPr/>
              <p:nvPr/>
            </p:nvSpPr>
            <p:spPr bwMode="auto">
              <a:xfrm>
                <a:off x="6094957" y="4111145"/>
                <a:ext cx="472008" cy="470935"/>
              </a:xfrm>
              <a:custGeom>
                <a:avLst/>
                <a:gdLst>
                  <a:gd name="T0" fmla="*/ 2147483646 w 374"/>
                  <a:gd name="T1" fmla="*/ 2147483646 h 381"/>
                  <a:gd name="T2" fmla="*/ 2147483646 w 374"/>
                  <a:gd name="T3" fmla="*/ 2147483646 h 381"/>
                  <a:gd name="T4" fmla="*/ 2147483646 w 374"/>
                  <a:gd name="T5" fmla="*/ 2147483646 h 381"/>
                  <a:gd name="T6" fmla="*/ 2147483646 w 374"/>
                  <a:gd name="T7" fmla="*/ 2147483646 h 381"/>
                  <a:gd name="T8" fmla="*/ 2147483646 w 374"/>
                  <a:gd name="T9" fmla="*/ 2147483646 h 381"/>
                  <a:gd name="T10" fmla="*/ 2147483646 w 374"/>
                  <a:gd name="T11" fmla="*/ 2147483646 h 381"/>
                  <a:gd name="T12" fmla="*/ 2147483646 w 374"/>
                  <a:gd name="T13" fmla="*/ 2147483646 h 381"/>
                  <a:gd name="T14" fmla="*/ 2147483646 w 374"/>
                  <a:gd name="T15" fmla="*/ 2147483646 h 381"/>
                  <a:gd name="T16" fmla="*/ 2147483646 w 374"/>
                  <a:gd name="T17" fmla="*/ 2147483646 h 381"/>
                  <a:gd name="T18" fmla="*/ 2147483646 w 374"/>
                  <a:gd name="T19" fmla="*/ 2147483646 h 381"/>
                  <a:gd name="T20" fmla="*/ 2147483646 w 374"/>
                  <a:gd name="T21" fmla="*/ 2147483646 h 381"/>
                  <a:gd name="T22" fmla="*/ 2147483646 w 374"/>
                  <a:gd name="T23" fmla="*/ 2147483646 h 381"/>
                  <a:gd name="T24" fmla="*/ 2147483646 w 374"/>
                  <a:gd name="T25" fmla="*/ 2147483646 h 381"/>
                  <a:gd name="T26" fmla="*/ 2147483646 w 374"/>
                  <a:gd name="T27" fmla="*/ 2147483646 h 381"/>
                  <a:gd name="T28" fmla="*/ 0 w 374"/>
                  <a:gd name="T29" fmla="*/ 2147483646 h 381"/>
                  <a:gd name="T30" fmla="*/ 2147483646 w 374"/>
                  <a:gd name="T31" fmla="*/ 2147483646 h 381"/>
                  <a:gd name="T32" fmla="*/ 2147483646 w 374"/>
                  <a:gd name="T33" fmla="*/ 2147483646 h 381"/>
                  <a:gd name="T34" fmla="*/ 2147483646 w 374"/>
                  <a:gd name="T35" fmla="*/ 2147483646 h 381"/>
                  <a:gd name="T36" fmla="*/ 2147483646 w 374"/>
                  <a:gd name="T37" fmla="*/ 2147483646 h 381"/>
                  <a:gd name="T38" fmla="*/ 2147483646 w 374"/>
                  <a:gd name="T39" fmla="*/ 2147483646 h 381"/>
                  <a:gd name="T40" fmla="*/ 2147483646 w 374"/>
                  <a:gd name="T41" fmla="*/ 2147483646 h 381"/>
                  <a:gd name="T42" fmla="*/ 2147483646 w 374"/>
                  <a:gd name="T43" fmla="*/ 2147483646 h 381"/>
                  <a:gd name="T44" fmla="*/ 2147483646 w 374"/>
                  <a:gd name="T45" fmla="*/ 2147483646 h 381"/>
                  <a:gd name="T46" fmla="*/ 2147483646 w 374"/>
                  <a:gd name="T47" fmla="*/ 2147483646 h 381"/>
                  <a:gd name="T48" fmla="*/ 2147483646 w 374"/>
                  <a:gd name="T49" fmla="*/ 2147483646 h 381"/>
                  <a:gd name="T50" fmla="*/ 2147483646 w 374"/>
                  <a:gd name="T51" fmla="*/ 2147483646 h 381"/>
                  <a:gd name="T52" fmla="*/ 2147483646 w 374"/>
                  <a:gd name="T53" fmla="*/ 2147483646 h 381"/>
                  <a:gd name="T54" fmla="*/ 2147483646 w 374"/>
                  <a:gd name="T55" fmla="*/ 2147483646 h 381"/>
                  <a:gd name="T56" fmla="*/ 2147483646 w 374"/>
                  <a:gd name="T57" fmla="*/ 2147483646 h 381"/>
                  <a:gd name="T58" fmla="*/ 2147483646 w 374"/>
                  <a:gd name="T59" fmla="*/ 2147483646 h 381"/>
                  <a:gd name="T60" fmla="*/ 2147483646 w 374"/>
                  <a:gd name="T61" fmla="*/ 2147483646 h 381"/>
                  <a:gd name="T62" fmla="*/ 2147483646 w 374"/>
                  <a:gd name="T63" fmla="*/ 2147483646 h 381"/>
                  <a:gd name="T64" fmla="*/ 2147483646 w 374"/>
                  <a:gd name="T65" fmla="*/ 2147483646 h 381"/>
                  <a:gd name="T66" fmla="*/ 2147483646 w 374"/>
                  <a:gd name="T67" fmla="*/ 2147483646 h 381"/>
                  <a:gd name="T68" fmla="*/ 2147483646 w 374"/>
                  <a:gd name="T69" fmla="*/ 2147483646 h 381"/>
                  <a:gd name="T70" fmla="*/ 2147483646 w 374"/>
                  <a:gd name="T71" fmla="*/ 2147483646 h 381"/>
                  <a:gd name="T72" fmla="*/ 2147483646 w 374"/>
                  <a:gd name="T73" fmla="*/ 2147483646 h 381"/>
                  <a:gd name="T74" fmla="*/ 2147483646 w 374"/>
                  <a:gd name="T75" fmla="*/ 2147483646 h 381"/>
                  <a:gd name="T76" fmla="*/ 2147483646 w 374"/>
                  <a:gd name="T77" fmla="*/ 2147483646 h 381"/>
                  <a:gd name="T78" fmla="*/ 2147483646 w 374"/>
                  <a:gd name="T79" fmla="*/ 2147483646 h 381"/>
                  <a:gd name="T80" fmla="*/ 2147483646 w 374"/>
                  <a:gd name="T81" fmla="*/ 2147483646 h 381"/>
                  <a:gd name="T82" fmla="*/ 2147483646 w 374"/>
                  <a:gd name="T83" fmla="*/ 2147483646 h 381"/>
                  <a:gd name="T84" fmla="*/ 2147483646 w 374"/>
                  <a:gd name="T85" fmla="*/ 2147483646 h 381"/>
                  <a:gd name="T86" fmla="*/ 2147483646 w 374"/>
                  <a:gd name="T87" fmla="*/ 2147483646 h 381"/>
                  <a:gd name="T88" fmla="*/ 2147483646 w 374"/>
                  <a:gd name="T89" fmla="*/ 2147483646 h 381"/>
                  <a:gd name="T90" fmla="*/ 2147483646 w 374"/>
                  <a:gd name="T91" fmla="*/ 2147483646 h 381"/>
                  <a:gd name="T92" fmla="*/ 2147483646 w 374"/>
                  <a:gd name="T93" fmla="*/ 2147483646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4"/>
                  <a:gd name="T142" fmla="*/ 0 h 381"/>
                  <a:gd name="T143" fmla="*/ 374 w 374"/>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w="9525">
                <a:noFill/>
                <a:miter lim="800000"/>
              </a:ln>
            </p:spPr>
            <p:txBody>
              <a:bodyPr/>
              <a:lstStyle/>
              <a:p>
                <a:pPr fontAlgn="auto"/>
                <a:endParaRPr lang="zh-CN" altLang="en-US" noProof="1"/>
              </a:p>
            </p:txBody>
          </p:sp>
        </p:grpSp>
        <p:grpSp>
          <p:nvGrpSpPr>
            <p:cNvPr id="53" name="组合 52"/>
            <p:cNvGrpSpPr/>
            <p:nvPr/>
          </p:nvGrpSpPr>
          <p:grpSpPr>
            <a:xfrm>
              <a:off x="5180877" y="1316271"/>
              <a:ext cx="2374339" cy="4327848"/>
              <a:chOff x="5326669" y="1452440"/>
              <a:chExt cx="2374339" cy="4327848"/>
            </a:xfrm>
            <a:grpFill/>
          </p:grpSpPr>
          <p:sp>
            <p:nvSpPr>
              <p:cNvPr id="67" name="Freeform 5"/>
              <p:cNvSpPr/>
              <p:nvPr/>
            </p:nvSpPr>
            <p:spPr bwMode="auto">
              <a:xfrm>
                <a:off x="5326669" y="1452440"/>
                <a:ext cx="2374339" cy="1981113"/>
              </a:xfrm>
              <a:custGeom>
                <a:avLst/>
                <a:gdLst>
                  <a:gd name="T0" fmla="*/ 2147483646 w 1883"/>
                  <a:gd name="T1" fmla="*/ 2147483646 h 1607"/>
                  <a:gd name="T2" fmla="*/ 2147483646 w 1883"/>
                  <a:gd name="T3" fmla="*/ 2147483646 h 1607"/>
                  <a:gd name="T4" fmla="*/ 2147483646 w 1883"/>
                  <a:gd name="T5" fmla="*/ 2147483646 h 1607"/>
                  <a:gd name="T6" fmla="*/ 2147483646 w 1883"/>
                  <a:gd name="T7" fmla="*/ 2147483646 h 1607"/>
                  <a:gd name="T8" fmla="*/ 2147483646 w 1883"/>
                  <a:gd name="T9" fmla="*/ 2147483646 h 1607"/>
                  <a:gd name="T10" fmla="*/ 2147483646 w 1883"/>
                  <a:gd name="T11" fmla="*/ 2147483646 h 1607"/>
                  <a:gd name="T12" fmla="*/ 2147483646 w 1883"/>
                  <a:gd name="T13" fmla="*/ 2147483646 h 1607"/>
                  <a:gd name="T14" fmla="*/ 2147483646 w 1883"/>
                  <a:gd name="T15" fmla="*/ 2147483646 h 1607"/>
                  <a:gd name="T16" fmla="*/ 2147483646 w 1883"/>
                  <a:gd name="T17" fmla="*/ 2147483646 h 1607"/>
                  <a:gd name="T18" fmla="*/ 2147483646 w 1883"/>
                  <a:gd name="T19" fmla="*/ 2147483646 h 1607"/>
                  <a:gd name="T20" fmla="*/ 2147483646 w 1883"/>
                  <a:gd name="T21" fmla="*/ 2147483646 h 1607"/>
                  <a:gd name="T22" fmla="*/ 2147483646 w 1883"/>
                  <a:gd name="T23" fmla="*/ 2147483646 h 1607"/>
                  <a:gd name="T24" fmla="*/ 2147483646 w 1883"/>
                  <a:gd name="T25" fmla="*/ 2147483646 h 1607"/>
                  <a:gd name="T26" fmla="*/ 2147483646 w 1883"/>
                  <a:gd name="T27" fmla="*/ 2147483646 h 1607"/>
                  <a:gd name="T28" fmla="*/ 2147483646 w 1883"/>
                  <a:gd name="T29" fmla="*/ 2147483646 h 1607"/>
                  <a:gd name="T30" fmla="*/ 2147483646 w 1883"/>
                  <a:gd name="T31" fmla="*/ 2147483646 h 1607"/>
                  <a:gd name="T32" fmla="*/ 2147483646 w 1883"/>
                  <a:gd name="T33" fmla="*/ 2147483646 h 1607"/>
                  <a:gd name="T34" fmla="*/ 2147483646 w 1883"/>
                  <a:gd name="T35" fmla="*/ 2147483646 h 1607"/>
                  <a:gd name="T36" fmla="*/ 2147483646 w 1883"/>
                  <a:gd name="T37" fmla="*/ 2147483646 h 1607"/>
                  <a:gd name="T38" fmla="*/ 2147483646 w 1883"/>
                  <a:gd name="T39" fmla="*/ 2147483646 h 1607"/>
                  <a:gd name="T40" fmla="*/ 2147483646 w 1883"/>
                  <a:gd name="T41" fmla="*/ 2147483646 h 1607"/>
                  <a:gd name="T42" fmla="*/ 2147483646 w 1883"/>
                  <a:gd name="T43" fmla="*/ 2147483646 h 1607"/>
                  <a:gd name="T44" fmla="*/ 2147483646 w 1883"/>
                  <a:gd name="T45" fmla="*/ 2147483646 h 1607"/>
                  <a:gd name="T46" fmla="*/ 2147483646 w 1883"/>
                  <a:gd name="T47" fmla="*/ 2147483646 h 1607"/>
                  <a:gd name="T48" fmla="*/ 2147483646 w 1883"/>
                  <a:gd name="T49" fmla="*/ 2147483646 h 1607"/>
                  <a:gd name="T50" fmla="*/ 2147483646 w 1883"/>
                  <a:gd name="T51" fmla="*/ 2147483646 h 1607"/>
                  <a:gd name="T52" fmla="*/ 2147483646 w 1883"/>
                  <a:gd name="T53" fmla="*/ 2147483646 h 1607"/>
                  <a:gd name="T54" fmla="*/ 2147483646 w 1883"/>
                  <a:gd name="T55" fmla="*/ 2147483646 h 1607"/>
                  <a:gd name="T56" fmla="*/ 2147483646 w 1883"/>
                  <a:gd name="T57" fmla="*/ 2147483646 h 1607"/>
                  <a:gd name="T58" fmla="*/ 2147483646 w 1883"/>
                  <a:gd name="T59" fmla="*/ 2147483646 h 1607"/>
                  <a:gd name="T60" fmla="*/ 2147483646 w 1883"/>
                  <a:gd name="T61" fmla="*/ 2147483646 h 1607"/>
                  <a:gd name="T62" fmla="*/ 2147483646 w 1883"/>
                  <a:gd name="T63" fmla="*/ 2147483646 h 1607"/>
                  <a:gd name="T64" fmla="*/ 2147483646 w 1883"/>
                  <a:gd name="T65" fmla="*/ 2147483646 h 1607"/>
                  <a:gd name="T66" fmla="*/ 2147483646 w 1883"/>
                  <a:gd name="T67" fmla="*/ 2147483646 h 1607"/>
                  <a:gd name="T68" fmla="*/ 2147483646 w 1883"/>
                  <a:gd name="T69" fmla="*/ 2147483646 h 1607"/>
                  <a:gd name="T70" fmla="*/ 2147483646 w 1883"/>
                  <a:gd name="T71" fmla="*/ 2147483646 h 1607"/>
                  <a:gd name="T72" fmla="*/ 2147483646 w 1883"/>
                  <a:gd name="T73" fmla="*/ 2147483646 h 1607"/>
                  <a:gd name="T74" fmla="*/ 2147483646 w 1883"/>
                  <a:gd name="T75" fmla="*/ 2147483646 h 1607"/>
                  <a:gd name="T76" fmla="*/ 2147483646 w 1883"/>
                  <a:gd name="T77" fmla="*/ 2147483646 h 1607"/>
                  <a:gd name="T78" fmla="*/ 2147483646 w 1883"/>
                  <a:gd name="T79" fmla="*/ 2147483646 h 1607"/>
                  <a:gd name="T80" fmla="*/ 2147483646 w 1883"/>
                  <a:gd name="T81" fmla="*/ 2147483646 h 1607"/>
                  <a:gd name="T82" fmla="*/ 2147483646 w 1883"/>
                  <a:gd name="T83" fmla="*/ 2147483646 h 1607"/>
                  <a:gd name="T84" fmla="*/ 2147483646 w 1883"/>
                  <a:gd name="T85" fmla="*/ 2147483646 h 1607"/>
                  <a:gd name="T86" fmla="*/ 2147483646 w 1883"/>
                  <a:gd name="T87" fmla="*/ 2147483646 h 1607"/>
                  <a:gd name="T88" fmla="*/ 2147483646 w 1883"/>
                  <a:gd name="T89" fmla="*/ 2147483646 h 1607"/>
                  <a:gd name="T90" fmla="*/ 2147483646 w 1883"/>
                  <a:gd name="T91" fmla="*/ 2147483646 h 1607"/>
                  <a:gd name="T92" fmla="*/ 2147483646 w 1883"/>
                  <a:gd name="T93" fmla="*/ 2147483646 h 1607"/>
                  <a:gd name="T94" fmla="*/ 2147483646 w 1883"/>
                  <a:gd name="T95" fmla="*/ 2147483646 h 1607"/>
                  <a:gd name="T96" fmla="*/ 2147483646 w 1883"/>
                  <a:gd name="T97" fmla="*/ 2147483646 h 1607"/>
                  <a:gd name="T98" fmla="*/ 2147483646 w 1883"/>
                  <a:gd name="T99" fmla="*/ 2147483646 h 1607"/>
                  <a:gd name="T100" fmla="*/ 2147483646 w 1883"/>
                  <a:gd name="T101" fmla="*/ 2147483646 h 1607"/>
                  <a:gd name="T102" fmla="*/ 2147483646 w 1883"/>
                  <a:gd name="T103" fmla="*/ 2147483646 h 1607"/>
                  <a:gd name="T104" fmla="*/ 2147483646 w 1883"/>
                  <a:gd name="T105" fmla="*/ 2147483646 h 1607"/>
                  <a:gd name="T106" fmla="*/ 2147483646 w 1883"/>
                  <a:gd name="T107" fmla="*/ 2147483646 h 1607"/>
                  <a:gd name="T108" fmla="*/ 2147483646 w 1883"/>
                  <a:gd name="T109" fmla="*/ 2147483646 h 1607"/>
                  <a:gd name="T110" fmla="*/ 2147483646 w 1883"/>
                  <a:gd name="T111" fmla="*/ 2147483646 h 1607"/>
                  <a:gd name="T112" fmla="*/ 2147483646 w 1883"/>
                  <a:gd name="T113" fmla="*/ 2147483646 h 1607"/>
                  <a:gd name="T114" fmla="*/ 2147483646 w 1883"/>
                  <a:gd name="T115" fmla="*/ 2147483646 h 1607"/>
                  <a:gd name="T116" fmla="*/ 2147483646 w 1883"/>
                  <a:gd name="T117" fmla="*/ 2147483646 h 1607"/>
                  <a:gd name="T118" fmla="*/ 2147483646 w 1883"/>
                  <a:gd name="T119" fmla="*/ 2147483646 h 1607"/>
                  <a:gd name="T120" fmla="*/ 2147483646 w 1883"/>
                  <a:gd name="T121" fmla="*/ 2147483646 h 1607"/>
                  <a:gd name="T122" fmla="*/ 2147483646 w 1883"/>
                  <a:gd name="T123" fmla="*/ 2147483646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w="9525">
                <a:noFill/>
                <a:miter lim="800000"/>
              </a:ln>
            </p:spPr>
            <p:txBody>
              <a:bodyPr/>
              <a:lstStyle/>
              <a:p>
                <a:pPr fontAlgn="auto"/>
                <a:endParaRPr lang="zh-CN" altLang="en-US" noProof="1"/>
              </a:p>
            </p:txBody>
          </p:sp>
          <p:sp>
            <p:nvSpPr>
              <p:cNvPr id="68" name="Freeform 14"/>
              <p:cNvSpPr/>
              <p:nvPr/>
            </p:nvSpPr>
            <p:spPr bwMode="auto">
              <a:xfrm>
                <a:off x="5978489" y="4794699"/>
                <a:ext cx="833675" cy="623941"/>
              </a:xfrm>
              <a:custGeom>
                <a:avLst/>
                <a:gdLst>
                  <a:gd name="T0" fmla="*/ 2147483646 w 662"/>
                  <a:gd name="T1" fmla="*/ 2147483646 h 506"/>
                  <a:gd name="T2" fmla="*/ 2147483646 w 662"/>
                  <a:gd name="T3" fmla="*/ 2147483646 h 506"/>
                  <a:gd name="T4" fmla="*/ 2147483646 w 662"/>
                  <a:gd name="T5" fmla="*/ 2147483646 h 506"/>
                  <a:gd name="T6" fmla="*/ 2147483646 w 662"/>
                  <a:gd name="T7" fmla="*/ 2147483646 h 506"/>
                  <a:gd name="T8" fmla="*/ 2147483646 w 662"/>
                  <a:gd name="T9" fmla="*/ 2147483646 h 506"/>
                  <a:gd name="T10" fmla="*/ 2147483646 w 662"/>
                  <a:gd name="T11" fmla="*/ 2147483646 h 506"/>
                  <a:gd name="T12" fmla="*/ 2147483646 w 662"/>
                  <a:gd name="T13" fmla="*/ 2147483646 h 506"/>
                  <a:gd name="T14" fmla="*/ 2147483646 w 662"/>
                  <a:gd name="T15" fmla="*/ 2147483646 h 506"/>
                  <a:gd name="T16" fmla="*/ 2147483646 w 662"/>
                  <a:gd name="T17" fmla="*/ 2147483646 h 506"/>
                  <a:gd name="T18" fmla="*/ 2147483646 w 662"/>
                  <a:gd name="T19" fmla="*/ 2147483646 h 506"/>
                  <a:gd name="T20" fmla="*/ 2147483646 w 662"/>
                  <a:gd name="T21" fmla="*/ 2147483646 h 506"/>
                  <a:gd name="T22" fmla="*/ 2147483646 w 662"/>
                  <a:gd name="T23" fmla="*/ 2147483646 h 506"/>
                  <a:gd name="T24" fmla="*/ 2147483646 w 662"/>
                  <a:gd name="T25" fmla="*/ 2147483646 h 506"/>
                  <a:gd name="T26" fmla="*/ 2147483646 w 662"/>
                  <a:gd name="T27" fmla="*/ 2147483646 h 506"/>
                  <a:gd name="T28" fmla="*/ 2147483646 w 662"/>
                  <a:gd name="T29" fmla="*/ 2147483646 h 506"/>
                  <a:gd name="T30" fmla="*/ 2147483646 w 662"/>
                  <a:gd name="T31" fmla="*/ 2147483646 h 506"/>
                  <a:gd name="T32" fmla="*/ 2147483646 w 662"/>
                  <a:gd name="T33" fmla="*/ 2147483646 h 506"/>
                  <a:gd name="T34" fmla="*/ 2147483646 w 662"/>
                  <a:gd name="T35" fmla="*/ 2147483646 h 506"/>
                  <a:gd name="T36" fmla="*/ 1811222124 w 662"/>
                  <a:gd name="T37" fmla="*/ 2147483646 h 506"/>
                  <a:gd name="T38" fmla="*/ 2147483646 w 662"/>
                  <a:gd name="T39" fmla="*/ 2147483646 h 506"/>
                  <a:gd name="T40" fmla="*/ 2147483646 w 662"/>
                  <a:gd name="T41" fmla="*/ 2147483646 h 506"/>
                  <a:gd name="T42" fmla="*/ 2147483646 w 662"/>
                  <a:gd name="T43" fmla="*/ 2147483646 h 506"/>
                  <a:gd name="T44" fmla="*/ 2147483646 w 662"/>
                  <a:gd name="T45" fmla="*/ 2147483646 h 506"/>
                  <a:gd name="T46" fmla="*/ 2147483646 w 662"/>
                  <a:gd name="T47" fmla="*/ 2147483646 h 506"/>
                  <a:gd name="T48" fmla="*/ 2147483646 w 662"/>
                  <a:gd name="T49" fmla="*/ 2147483646 h 506"/>
                  <a:gd name="T50" fmla="*/ 2147483646 w 662"/>
                  <a:gd name="T51" fmla="*/ 2147483646 h 506"/>
                  <a:gd name="T52" fmla="*/ 2147483646 w 662"/>
                  <a:gd name="T53" fmla="*/ 2147483646 h 506"/>
                  <a:gd name="T54" fmla="*/ 2147483646 w 662"/>
                  <a:gd name="T55" fmla="*/ 2147483646 h 506"/>
                  <a:gd name="T56" fmla="*/ 2147483646 w 662"/>
                  <a:gd name="T57" fmla="*/ 2147483646 h 506"/>
                  <a:gd name="T58" fmla="*/ 2147483646 w 662"/>
                  <a:gd name="T59" fmla="*/ 2147483646 h 506"/>
                  <a:gd name="T60" fmla="*/ 2147483646 w 662"/>
                  <a:gd name="T61" fmla="*/ 2147483646 h 506"/>
                  <a:gd name="T62" fmla="*/ 2147483646 w 662"/>
                  <a:gd name="T63" fmla="*/ 2147483646 h 506"/>
                  <a:gd name="T64" fmla="*/ 2147483646 w 662"/>
                  <a:gd name="T65" fmla="*/ 2147483646 h 506"/>
                  <a:gd name="T66" fmla="*/ 2147483646 w 662"/>
                  <a:gd name="T67" fmla="*/ 2147483646 h 506"/>
                  <a:gd name="T68" fmla="*/ 2147483646 w 662"/>
                  <a:gd name="T69" fmla="*/ 2147483646 h 506"/>
                  <a:gd name="T70" fmla="*/ 2147483646 w 662"/>
                  <a:gd name="T71" fmla="*/ 2147483646 h 506"/>
                  <a:gd name="T72" fmla="*/ 2147483646 w 662"/>
                  <a:gd name="T73" fmla="*/ 2147483646 h 506"/>
                  <a:gd name="T74" fmla="*/ 2147483646 w 662"/>
                  <a:gd name="T75" fmla="*/ 2147483646 h 506"/>
                  <a:gd name="T76" fmla="*/ 2147483646 w 662"/>
                  <a:gd name="T77" fmla="*/ 2147483646 h 506"/>
                  <a:gd name="T78" fmla="*/ 2147483646 w 662"/>
                  <a:gd name="T79" fmla="*/ 2147483646 h 506"/>
                  <a:gd name="T80" fmla="*/ 2147483646 w 662"/>
                  <a:gd name="T81" fmla="*/ 2147483646 h 506"/>
                  <a:gd name="T82" fmla="*/ 2147483646 w 662"/>
                  <a:gd name="T83" fmla="*/ 2147483646 h 506"/>
                  <a:gd name="T84" fmla="*/ 2147483646 w 662"/>
                  <a:gd name="T85" fmla="*/ 2147483646 h 506"/>
                  <a:gd name="T86" fmla="*/ 2147483646 w 662"/>
                  <a:gd name="T87" fmla="*/ 2147483646 h 506"/>
                  <a:gd name="T88" fmla="*/ 2147483646 w 662"/>
                  <a:gd name="T89" fmla="*/ 2147483646 h 506"/>
                  <a:gd name="T90" fmla="*/ 2147483646 w 662"/>
                  <a:gd name="T91" fmla="*/ 2147483646 h 506"/>
                  <a:gd name="T92" fmla="*/ 2147483646 w 662"/>
                  <a:gd name="T93" fmla="*/ 2147483646 h 506"/>
                  <a:gd name="T94" fmla="*/ 2147483646 w 662"/>
                  <a:gd name="T95" fmla="*/ 2147483646 h 506"/>
                  <a:gd name="T96" fmla="*/ 2147483646 w 662"/>
                  <a:gd name="T97" fmla="*/ 2147483646 h 506"/>
                  <a:gd name="T98" fmla="*/ 2147483646 w 662"/>
                  <a:gd name="T99" fmla="*/ 2147483646 h 506"/>
                  <a:gd name="T100" fmla="*/ 2147483646 w 662"/>
                  <a:gd name="T101" fmla="*/ 2147483646 h 506"/>
                  <a:gd name="T102" fmla="*/ 2147483646 w 662"/>
                  <a:gd name="T103" fmla="*/ 2147483646 h 506"/>
                  <a:gd name="T104" fmla="*/ 2147483646 w 662"/>
                  <a:gd name="T105" fmla="*/ 2147483646 h 506"/>
                  <a:gd name="T106" fmla="*/ 2147483646 w 662"/>
                  <a:gd name="T107" fmla="*/ 2147483646 h 506"/>
                  <a:gd name="T108" fmla="*/ 2147483646 w 662"/>
                  <a:gd name="T109" fmla="*/ 2147483646 h 506"/>
                  <a:gd name="T110" fmla="*/ 2147483646 w 662"/>
                  <a:gd name="T111" fmla="*/ 2147483646 h 506"/>
                  <a:gd name="T112" fmla="*/ 2147483646 w 662"/>
                  <a:gd name="T113" fmla="*/ 2147483646 h 506"/>
                  <a:gd name="T114" fmla="*/ 2147483646 w 662"/>
                  <a:gd name="T115" fmla="*/ 0 h 506"/>
                  <a:gd name="T116" fmla="*/ 2147483646 w 662"/>
                  <a:gd name="T117" fmla="*/ 2147483646 h 5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62"/>
                  <a:gd name="T178" fmla="*/ 0 h 506"/>
                  <a:gd name="T179" fmla="*/ 662 w 662"/>
                  <a:gd name="T180" fmla="*/ 506 h 5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w="9525">
                <a:noFill/>
                <a:miter lim="800000"/>
              </a:ln>
            </p:spPr>
            <p:txBody>
              <a:bodyPr/>
              <a:lstStyle/>
              <a:p>
                <a:pPr fontAlgn="auto"/>
                <a:endParaRPr lang="zh-CN" altLang="en-US" noProof="1"/>
              </a:p>
            </p:txBody>
          </p:sp>
          <p:sp>
            <p:nvSpPr>
              <p:cNvPr id="69" name="Freeform 16"/>
              <p:cNvSpPr/>
              <p:nvPr/>
            </p:nvSpPr>
            <p:spPr bwMode="auto">
              <a:xfrm>
                <a:off x="6094957" y="3201066"/>
                <a:ext cx="537393" cy="939885"/>
              </a:xfrm>
              <a:custGeom>
                <a:avLst/>
                <a:gdLst>
                  <a:gd name="T0" fmla="*/ 2147483646 w 425"/>
                  <a:gd name="T1" fmla="*/ 2147483646 h 763"/>
                  <a:gd name="T2" fmla="*/ 2147483646 w 425"/>
                  <a:gd name="T3" fmla="*/ 2147483646 h 763"/>
                  <a:gd name="T4" fmla="*/ 2147483646 w 425"/>
                  <a:gd name="T5" fmla="*/ 2147483646 h 763"/>
                  <a:gd name="T6" fmla="*/ 2147483646 w 425"/>
                  <a:gd name="T7" fmla="*/ 2147483646 h 763"/>
                  <a:gd name="T8" fmla="*/ 2147483646 w 425"/>
                  <a:gd name="T9" fmla="*/ 2147483646 h 763"/>
                  <a:gd name="T10" fmla="*/ 2147483646 w 425"/>
                  <a:gd name="T11" fmla="*/ 2147483646 h 763"/>
                  <a:gd name="T12" fmla="*/ 2147483646 w 425"/>
                  <a:gd name="T13" fmla="*/ 2147483646 h 763"/>
                  <a:gd name="T14" fmla="*/ 2147483646 w 425"/>
                  <a:gd name="T15" fmla="*/ 2147483646 h 763"/>
                  <a:gd name="T16" fmla="*/ 2147483646 w 425"/>
                  <a:gd name="T17" fmla="*/ 2147483646 h 763"/>
                  <a:gd name="T18" fmla="*/ 2147483646 w 425"/>
                  <a:gd name="T19" fmla="*/ 2147483646 h 763"/>
                  <a:gd name="T20" fmla="*/ 2147483646 w 425"/>
                  <a:gd name="T21" fmla="*/ 2147483646 h 763"/>
                  <a:gd name="T22" fmla="*/ 2147483646 w 425"/>
                  <a:gd name="T23" fmla="*/ 2147483646 h 763"/>
                  <a:gd name="T24" fmla="*/ 2147483646 w 425"/>
                  <a:gd name="T25" fmla="*/ 2147483646 h 763"/>
                  <a:gd name="T26" fmla="*/ 2147483646 w 425"/>
                  <a:gd name="T27" fmla="*/ 2147483646 h 763"/>
                  <a:gd name="T28" fmla="*/ 2147483646 w 425"/>
                  <a:gd name="T29" fmla="*/ 2147483646 h 763"/>
                  <a:gd name="T30" fmla="*/ 2147483646 w 425"/>
                  <a:gd name="T31" fmla="*/ 2147483646 h 763"/>
                  <a:gd name="T32" fmla="*/ 2147483646 w 425"/>
                  <a:gd name="T33" fmla="*/ 2147483646 h 763"/>
                  <a:gd name="T34" fmla="*/ 2147483646 w 425"/>
                  <a:gd name="T35" fmla="*/ 2147483646 h 763"/>
                  <a:gd name="T36" fmla="*/ 2147483646 w 425"/>
                  <a:gd name="T37" fmla="*/ 2147483646 h 763"/>
                  <a:gd name="T38" fmla="*/ 2147483646 w 425"/>
                  <a:gd name="T39" fmla="*/ 2147483646 h 763"/>
                  <a:gd name="T40" fmla="*/ 2147483646 w 425"/>
                  <a:gd name="T41" fmla="*/ 2147483646 h 763"/>
                  <a:gd name="T42" fmla="*/ 2147483646 w 425"/>
                  <a:gd name="T43" fmla="*/ 2147483646 h 763"/>
                  <a:gd name="T44" fmla="*/ 2147483646 w 425"/>
                  <a:gd name="T45" fmla="*/ 2147483646 h 763"/>
                  <a:gd name="T46" fmla="*/ 2147483646 w 425"/>
                  <a:gd name="T47" fmla="*/ 2147483646 h 763"/>
                  <a:gd name="T48" fmla="*/ 2147483646 w 425"/>
                  <a:gd name="T49" fmla="*/ 2147483646 h 763"/>
                  <a:gd name="T50" fmla="*/ 2147483646 w 425"/>
                  <a:gd name="T51" fmla="*/ 2147483646 h 763"/>
                  <a:gd name="T52" fmla="*/ 2147483646 w 425"/>
                  <a:gd name="T53" fmla="*/ 2147483646 h 763"/>
                  <a:gd name="T54" fmla="*/ 2147483646 w 425"/>
                  <a:gd name="T55" fmla="*/ 2147483646 h 763"/>
                  <a:gd name="T56" fmla="*/ 2147483646 w 425"/>
                  <a:gd name="T57" fmla="*/ 2147483646 h 763"/>
                  <a:gd name="T58" fmla="*/ 2147483646 w 425"/>
                  <a:gd name="T59" fmla="*/ 2147483646 h 763"/>
                  <a:gd name="T60" fmla="*/ 2147483646 w 425"/>
                  <a:gd name="T61" fmla="*/ 2147483646 h 763"/>
                  <a:gd name="T62" fmla="*/ 2147483646 w 425"/>
                  <a:gd name="T63" fmla="*/ 2147483646 h 763"/>
                  <a:gd name="T64" fmla="*/ 2147483646 w 425"/>
                  <a:gd name="T65" fmla="*/ 2147483646 h 763"/>
                  <a:gd name="T66" fmla="*/ 2147483646 w 425"/>
                  <a:gd name="T67" fmla="*/ 2147483646 h 763"/>
                  <a:gd name="T68" fmla="*/ 2147483646 w 425"/>
                  <a:gd name="T69" fmla="*/ 2147483646 h 763"/>
                  <a:gd name="T70" fmla="*/ 2147483646 w 425"/>
                  <a:gd name="T71" fmla="*/ 2147483646 h 763"/>
                  <a:gd name="T72" fmla="*/ 2147483646 w 425"/>
                  <a:gd name="T73" fmla="*/ 2147483646 h 763"/>
                  <a:gd name="T74" fmla="*/ 2147483646 w 425"/>
                  <a:gd name="T75" fmla="*/ 2147483646 h 763"/>
                  <a:gd name="T76" fmla="*/ 2147483646 w 425"/>
                  <a:gd name="T77" fmla="*/ 2147483646 h 763"/>
                  <a:gd name="T78" fmla="*/ 2147483646 w 425"/>
                  <a:gd name="T79" fmla="*/ 2147483646 h 763"/>
                  <a:gd name="T80" fmla="*/ 2147483646 w 425"/>
                  <a:gd name="T81" fmla="*/ 2147483646 h 763"/>
                  <a:gd name="T82" fmla="*/ 2147483646 w 425"/>
                  <a:gd name="T83" fmla="*/ 2147483646 h 763"/>
                  <a:gd name="T84" fmla="*/ 2147483646 w 425"/>
                  <a:gd name="T85" fmla="*/ 2147483646 h 763"/>
                  <a:gd name="T86" fmla="*/ 2147483646 w 425"/>
                  <a:gd name="T87" fmla="*/ 2147483646 h 763"/>
                  <a:gd name="T88" fmla="*/ 2147483646 w 425"/>
                  <a:gd name="T89" fmla="*/ 2147483646 h 763"/>
                  <a:gd name="T90" fmla="*/ 2147483646 w 425"/>
                  <a:gd name="T91" fmla="*/ 2147483646 h 763"/>
                  <a:gd name="T92" fmla="*/ 2147483646 w 425"/>
                  <a:gd name="T93" fmla="*/ 2147483646 h 763"/>
                  <a:gd name="T94" fmla="*/ 2147483646 w 425"/>
                  <a:gd name="T95" fmla="*/ 2147483646 h 763"/>
                  <a:gd name="T96" fmla="*/ 2147483646 w 425"/>
                  <a:gd name="T97" fmla="*/ 2147483646 h 763"/>
                  <a:gd name="T98" fmla="*/ 2147483646 w 425"/>
                  <a:gd name="T99" fmla="*/ 2147483646 h 763"/>
                  <a:gd name="T100" fmla="*/ 2147483646 w 425"/>
                  <a:gd name="T101" fmla="*/ 2147483646 h 763"/>
                  <a:gd name="T102" fmla="*/ 2147483646 w 425"/>
                  <a:gd name="T103" fmla="*/ 0 h 763"/>
                  <a:gd name="T104" fmla="*/ 2147483646 w 425"/>
                  <a:gd name="T105" fmla="*/ 2147483646 h 763"/>
                  <a:gd name="T106" fmla="*/ 2147483646 w 425"/>
                  <a:gd name="T107" fmla="*/ 2147483646 h 763"/>
                  <a:gd name="T108" fmla="*/ 2147483646 w 425"/>
                  <a:gd name="T109" fmla="*/ 2147483646 h 763"/>
                  <a:gd name="T110" fmla="*/ 2147483646 w 425"/>
                  <a:gd name="T111" fmla="*/ 2147483646 h 763"/>
                  <a:gd name="T112" fmla="*/ 2147483646 w 425"/>
                  <a:gd name="T113" fmla="*/ 2147483646 h 763"/>
                  <a:gd name="T114" fmla="*/ 2147483646 w 425"/>
                  <a:gd name="T115" fmla="*/ 2147483646 h 763"/>
                  <a:gd name="T116" fmla="*/ 2147483646 w 425"/>
                  <a:gd name="T117" fmla="*/ 2147483646 h 763"/>
                  <a:gd name="T118" fmla="*/ 2147483646 w 425"/>
                  <a:gd name="T119" fmla="*/ 2147483646 h 763"/>
                  <a:gd name="T120" fmla="*/ 2147483646 w 425"/>
                  <a:gd name="T121" fmla="*/ 2147483646 h 763"/>
                  <a:gd name="T122" fmla="*/ 2147483646 w 425"/>
                  <a:gd name="T123" fmla="*/ 2147483646 h 763"/>
                  <a:gd name="T124" fmla="*/ 2147483646 w 425"/>
                  <a:gd name="T125" fmla="*/ 2147483646 h 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5"/>
                  <a:gd name="T190" fmla="*/ 0 h 763"/>
                  <a:gd name="T191" fmla="*/ 425 w 425"/>
                  <a:gd name="T192" fmla="*/ 763 h 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w="9525">
                <a:noFill/>
                <a:miter lim="800000"/>
              </a:ln>
            </p:spPr>
            <p:txBody>
              <a:bodyPr/>
              <a:lstStyle/>
              <a:p>
                <a:pPr fontAlgn="auto"/>
                <a:endParaRPr lang="zh-CN" altLang="en-US" noProof="1"/>
              </a:p>
            </p:txBody>
          </p:sp>
          <p:sp>
            <p:nvSpPr>
              <p:cNvPr id="70" name="Freeform 17"/>
              <p:cNvSpPr/>
              <p:nvPr/>
            </p:nvSpPr>
            <p:spPr bwMode="auto">
              <a:xfrm>
                <a:off x="6560835" y="3030178"/>
                <a:ext cx="361668" cy="768997"/>
              </a:xfrm>
              <a:custGeom>
                <a:avLst/>
                <a:gdLst>
                  <a:gd name="T0" fmla="*/ 2147483646 w 286"/>
                  <a:gd name="T1" fmla="*/ 2147483646 h 625"/>
                  <a:gd name="T2" fmla="*/ 2147483646 w 286"/>
                  <a:gd name="T3" fmla="*/ 2147483646 h 625"/>
                  <a:gd name="T4" fmla="*/ 2147483646 w 286"/>
                  <a:gd name="T5" fmla="*/ 2147483646 h 625"/>
                  <a:gd name="T6" fmla="*/ 2147483646 w 286"/>
                  <a:gd name="T7" fmla="*/ 2147483646 h 625"/>
                  <a:gd name="T8" fmla="*/ 2147483646 w 286"/>
                  <a:gd name="T9" fmla="*/ 2147483646 h 625"/>
                  <a:gd name="T10" fmla="*/ 2147483646 w 286"/>
                  <a:gd name="T11" fmla="*/ 2147483646 h 625"/>
                  <a:gd name="T12" fmla="*/ 2147483646 w 286"/>
                  <a:gd name="T13" fmla="*/ 2147483646 h 625"/>
                  <a:gd name="T14" fmla="*/ 2147483646 w 286"/>
                  <a:gd name="T15" fmla="*/ 2147483646 h 625"/>
                  <a:gd name="T16" fmla="*/ 2147483646 w 286"/>
                  <a:gd name="T17" fmla="*/ 2147483646 h 625"/>
                  <a:gd name="T18" fmla="*/ 2147483646 w 286"/>
                  <a:gd name="T19" fmla="*/ 2147483646 h 625"/>
                  <a:gd name="T20" fmla="*/ 2147483646 w 286"/>
                  <a:gd name="T21" fmla="*/ 2147483646 h 625"/>
                  <a:gd name="T22" fmla="*/ 2147483646 w 286"/>
                  <a:gd name="T23" fmla="*/ 2147483646 h 625"/>
                  <a:gd name="T24" fmla="*/ 2147483646 w 286"/>
                  <a:gd name="T25" fmla="*/ 2147483646 h 625"/>
                  <a:gd name="T26" fmla="*/ 2147483646 w 286"/>
                  <a:gd name="T27" fmla="*/ 2147483646 h 625"/>
                  <a:gd name="T28" fmla="*/ 2147483646 w 286"/>
                  <a:gd name="T29" fmla="*/ 2147483646 h 625"/>
                  <a:gd name="T30" fmla="*/ 2147483646 w 286"/>
                  <a:gd name="T31" fmla="*/ 2147483646 h 625"/>
                  <a:gd name="T32" fmla="*/ 2147483646 w 286"/>
                  <a:gd name="T33" fmla="*/ 2147483646 h 625"/>
                  <a:gd name="T34" fmla="*/ 2147483646 w 286"/>
                  <a:gd name="T35" fmla="*/ 2147483646 h 625"/>
                  <a:gd name="T36" fmla="*/ 2147483646 w 286"/>
                  <a:gd name="T37" fmla="*/ 2147483646 h 625"/>
                  <a:gd name="T38" fmla="*/ 2147483646 w 286"/>
                  <a:gd name="T39" fmla="*/ 2147483646 h 625"/>
                  <a:gd name="T40" fmla="*/ 2147483646 w 286"/>
                  <a:gd name="T41" fmla="*/ 2147483646 h 625"/>
                  <a:gd name="T42" fmla="*/ 2147483646 w 286"/>
                  <a:gd name="T43" fmla="*/ 2147483646 h 625"/>
                  <a:gd name="T44" fmla="*/ 2147483646 w 286"/>
                  <a:gd name="T45" fmla="*/ 2147483646 h 625"/>
                  <a:gd name="T46" fmla="*/ 2147483646 w 286"/>
                  <a:gd name="T47" fmla="*/ 2147483646 h 625"/>
                  <a:gd name="T48" fmla="*/ 2147483646 w 286"/>
                  <a:gd name="T49" fmla="*/ 2147483646 h 625"/>
                  <a:gd name="T50" fmla="*/ 2147483646 w 286"/>
                  <a:gd name="T51" fmla="*/ 2147483646 h 625"/>
                  <a:gd name="T52" fmla="*/ 2147483646 w 286"/>
                  <a:gd name="T53" fmla="*/ 2147483646 h 625"/>
                  <a:gd name="T54" fmla="*/ 2147483646 w 286"/>
                  <a:gd name="T55" fmla="*/ 2147483646 h 625"/>
                  <a:gd name="T56" fmla="*/ 2147483646 w 286"/>
                  <a:gd name="T57" fmla="*/ 2147483646 h 625"/>
                  <a:gd name="T58" fmla="*/ 2147483646 w 286"/>
                  <a:gd name="T59" fmla="*/ 2147483646 h 625"/>
                  <a:gd name="T60" fmla="*/ 2147483646 w 286"/>
                  <a:gd name="T61" fmla="*/ 2147483646 h 625"/>
                  <a:gd name="T62" fmla="*/ 2147483646 w 286"/>
                  <a:gd name="T63" fmla="*/ 2147483646 h 625"/>
                  <a:gd name="T64" fmla="*/ 2147483646 w 286"/>
                  <a:gd name="T65" fmla="*/ 2147483646 h 625"/>
                  <a:gd name="T66" fmla="*/ 2147483646 w 286"/>
                  <a:gd name="T67" fmla="*/ 2147483646 h 625"/>
                  <a:gd name="T68" fmla="*/ 2147483646 w 286"/>
                  <a:gd name="T69" fmla="*/ 2147483646 h 625"/>
                  <a:gd name="T70" fmla="*/ 2147483646 w 286"/>
                  <a:gd name="T71" fmla="*/ 2147483646 h 625"/>
                  <a:gd name="T72" fmla="*/ 2147483646 w 286"/>
                  <a:gd name="T73" fmla="*/ 2147483646 h 625"/>
                  <a:gd name="T74" fmla="*/ 2147483646 w 286"/>
                  <a:gd name="T75" fmla="*/ 2147483646 h 625"/>
                  <a:gd name="T76" fmla="*/ 2147483646 w 286"/>
                  <a:gd name="T77" fmla="*/ 2147483646 h 625"/>
                  <a:gd name="T78" fmla="*/ 2147483646 w 286"/>
                  <a:gd name="T79" fmla="*/ 2147483646 h 625"/>
                  <a:gd name="T80" fmla="*/ 2147483646 w 286"/>
                  <a:gd name="T81" fmla="*/ 2147483646 h 625"/>
                  <a:gd name="T82" fmla="*/ 2147483646 w 286"/>
                  <a:gd name="T83" fmla="*/ 2147483646 h 6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6"/>
                  <a:gd name="T127" fmla="*/ 0 h 625"/>
                  <a:gd name="T128" fmla="*/ 286 w 286"/>
                  <a:gd name="T129" fmla="*/ 625 h 6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w="9525">
                <a:noFill/>
                <a:miter lim="800000"/>
              </a:ln>
            </p:spPr>
            <p:txBody>
              <a:bodyPr/>
              <a:lstStyle/>
              <a:p>
                <a:pPr fontAlgn="auto"/>
                <a:endParaRPr lang="zh-CN" altLang="en-US" noProof="1"/>
              </a:p>
            </p:txBody>
          </p:sp>
          <p:sp>
            <p:nvSpPr>
              <p:cNvPr id="71" name="Freeform 18"/>
              <p:cNvSpPr/>
              <p:nvPr/>
            </p:nvSpPr>
            <p:spPr bwMode="auto">
              <a:xfrm>
                <a:off x="6468887" y="4339658"/>
                <a:ext cx="576216" cy="651761"/>
              </a:xfrm>
              <a:custGeom>
                <a:avLst/>
                <a:gdLst>
                  <a:gd name="T0" fmla="*/ 2147483646 w 457"/>
                  <a:gd name="T1" fmla="*/ 2147483646 h 529"/>
                  <a:gd name="T2" fmla="*/ 2147483646 w 457"/>
                  <a:gd name="T3" fmla="*/ 2147483646 h 529"/>
                  <a:gd name="T4" fmla="*/ 2147483646 w 457"/>
                  <a:gd name="T5" fmla="*/ 2147483646 h 529"/>
                  <a:gd name="T6" fmla="*/ 2147483646 w 457"/>
                  <a:gd name="T7" fmla="*/ 2147483646 h 529"/>
                  <a:gd name="T8" fmla="*/ 2147483646 w 457"/>
                  <a:gd name="T9" fmla="*/ 2147483646 h 529"/>
                  <a:gd name="T10" fmla="*/ 2147483646 w 457"/>
                  <a:gd name="T11" fmla="*/ 2147483646 h 529"/>
                  <a:gd name="T12" fmla="*/ 2147483646 w 457"/>
                  <a:gd name="T13" fmla="*/ 2147483646 h 529"/>
                  <a:gd name="T14" fmla="*/ 2147483646 w 457"/>
                  <a:gd name="T15" fmla="*/ 2147483646 h 529"/>
                  <a:gd name="T16" fmla="*/ 2147483646 w 457"/>
                  <a:gd name="T17" fmla="*/ 2147483646 h 529"/>
                  <a:gd name="T18" fmla="*/ 2147483646 w 457"/>
                  <a:gd name="T19" fmla="*/ 2147483646 h 529"/>
                  <a:gd name="T20" fmla="*/ 2147483646 w 457"/>
                  <a:gd name="T21" fmla="*/ 2147483646 h 529"/>
                  <a:gd name="T22" fmla="*/ 2147483646 w 457"/>
                  <a:gd name="T23" fmla="*/ 2147483646 h 529"/>
                  <a:gd name="T24" fmla="*/ 2147483646 w 457"/>
                  <a:gd name="T25" fmla="*/ 2147483646 h 529"/>
                  <a:gd name="T26" fmla="*/ 2147483646 w 457"/>
                  <a:gd name="T27" fmla="*/ 895910898 h 529"/>
                  <a:gd name="T28" fmla="*/ 2147483646 w 457"/>
                  <a:gd name="T29" fmla="*/ 2147483646 h 529"/>
                  <a:gd name="T30" fmla="*/ 2147483646 w 457"/>
                  <a:gd name="T31" fmla="*/ 2147483646 h 529"/>
                  <a:gd name="T32" fmla="*/ 2147483646 w 457"/>
                  <a:gd name="T33" fmla="*/ 2147483646 h 529"/>
                  <a:gd name="T34" fmla="*/ 2147483646 w 457"/>
                  <a:gd name="T35" fmla="*/ 2147483646 h 529"/>
                  <a:gd name="T36" fmla="*/ 2147483646 w 457"/>
                  <a:gd name="T37" fmla="*/ 2147483646 h 529"/>
                  <a:gd name="T38" fmla="*/ 1814727673 w 457"/>
                  <a:gd name="T39" fmla="*/ 2147483646 h 529"/>
                  <a:gd name="T40" fmla="*/ 2147483646 w 457"/>
                  <a:gd name="T41" fmla="*/ 2147483646 h 529"/>
                  <a:gd name="T42" fmla="*/ 2147483646 w 457"/>
                  <a:gd name="T43" fmla="*/ 2147483646 h 529"/>
                  <a:gd name="T44" fmla="*/ 2147483646 w 457"/>
                  <a:gd name="T45" fmla="*/ 2147483646 h 529"/>
                  <a:gd name="T46" fmla="*/ 2147483646 w 457"/>
                  <a:gd name="T47" fmla="*/ 2147483646 h 529"/>
                  <a:gd name="T48" fmla="*/ 2147483646 w 457"/>
                  <a:gd name="T49" fmla="*/ 2147483646 h 529"/>
                  <a:gd name="T50" fmla="*/ 2147483646 w 457"/>
                  <a:gd name="T51" fmla="*/ 2147483646 h 529"/>
                  <a:gd name="T52" fmla="*/ 2147483646 w 457"/>
                  <a:gd name="T53" fmla="*/ 2147483646 h 529"/>
                  <a:gd name="T54" fmla="*/ 2147483646 w 457"/>
                  <a:gd name="T55" fmla="*/ 2147483646 h 529"/>
                  <a:gd name="T56" fmla="*/ 2147483646 w 457"/>
                  <a:gd name="T57" fmla="*/ 2147483646 h 529"/>
                  <a:gd name="T58" fmla="*/ 2147483646 w 457"/>
                  <a:gd name="T59" fmla="*/ 2147483646 h 529"/>
                  <a:gd name="T60" fmla="*/ 2147483646 w 457"/>
                  <a:gd name="T61" fmla="*/ 2147483646 h 529"/>
                  <a:gd name="T62" fmla="*/ 2147483646 w 457"/>
                  <a:gd name="T63" fmla="*/ 2147483646 h 529"/>
                  <a:gd name="T64" fmla="*/ 2147483646 w 457"/>
                  <a:gd name="T65" fmla="*/ 2147483646 h 529"/>
                  <a:gd name="T66" fmla="*/ 2147483646 w 457"/>
                  <a:gd name="T67" fmla="*/ 2147483646 h 529"/>
                  <a:gd name="T68" fmla="*/ 2147483646 w 457"/>
                  <a:gd name="T69" fmla="*/ 2147483646 h 529"/>
                  <a:gd name="T70" fmla="*/ 2147483646 w 457"/>
                  <a:gd name="T71" fmla="*/ 2147483646 h 529"/>
                  <a:gd name="T72" fmla="*/ 2147483646 w 457"/>
                  <a:gd name="T73" fmla="*/ 2147483646 h 529"/>
                  <a:gd name="T74" fmla="*/ 2147483646 w 457"/>
                  <a:gd name="T75" fmla="*/ 2147483646 h 529"/>
                  <a:gd name="T76" fmla="*/ 2147483646 w 457"/>
                  <a:gd name="T77" fmla="*/ 2147483646 h 529"/>
                  <a:gd name="T78" fmla="*/ 2147483646 w 457"/>
                  <a:gd name="T79" fmla="*/ 2147483646 h 529"/>
                  <a:gd name="T80" fmla="*/ 2147483646 w 457"/>
                  <a:gd name="T81" fmla="*/ 2147483646 h 529"/>
                  <a:gd name="T82" fmla="*/ 2147483646 w 457"/>
                  <a:gd name="T83" fmla="*/ 2147483646 h 529"/>
                  <a:gd name="T84" fmla="*/ 2147483646 w 457"/>
                  <a:gd name="T85" fmla="*/ 2147483646 h 529"/>
                  <a:gd name="T86" fmla="*/ 2147483646 w 457"/>
                  <a:gd name="T87" fmla="*/ 2147483646 h 529"/>
                  <a:gd name="T88" fmla="*/ 2147483646 w 457"/>
                  <a:gd name="T89" fmla="*/ 2147483646 h 529"/>
                  <a:gd name="T90" fmla="*/ 2147483646 w 457"/>
                  <a:gd name="T91" fmla="*/ 2147483646 h 529"/>
                  <a:gd name="T92" fmla="*/ 2147483646 w 457"/>
                  <a:gd name="T93" fmla="*/ 2147483646 h 529"/>
                  <a:gd name="T94" fmla="*/ 2147483646 w 457"/>
                  <a:gd name="T95" fmla="*/ 2147483646 h 529"/>
                  <a:gd name="T96" fmla="*/ 2147483646 w 457"/>
                  <a:gd name="T97" fmla="*/ 2147483646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w="9525">
                <a:noFill/>
                <a:miter lim="800000"/>
              </a:ln>
            </p:spPr>
            <p:txBody>
              <a:bodyPr/>
              <a:lstStyle/>
              <a:p>
                <a:pPr fontAlgn="auto"/>
                <a:endParaRPr lang="zh-CN" altLang="en-US" noProof="1"/>
              </a:p>
            </p:txBody>
          </p:sp>
          <p:sp>
            <p:nvSpPr>
              <p:cNvPr id="72" name="Freeform 19"/>
              <p:cNvSpPr/>
              <p:nvPr/>
            </p:nvSpPr>
            <p:spPr bwMode="auto">
              <a:xfrm>
                <a:off x="6401456" y="3968075"/>
                <a:ext cx="813241" cy="494782"/>
              </a:xfrm>
              <a:custGeom>
                <a:avLst/>
                <a:gdLst>
                  <a:gd name="T0" fmla="*/ 2147483646 w 645"/>
                  <a:gd name="T1" fmla="*/ 2147483646 h 402"/>
                  <a:gd name="T2" fmla="*/ 2147483646 w 645"/>
                  <a:gd name="T3" fmla="*/ 2147483646 h 402"/>
                  <a:gd name="T4" fmla="*/ 2147483646 w 645"/>
                  <a:gd name="T5" fmla="*/ 2147483646 h 402"/>
                  <a:gd name="T6" fmla="*/ 2147483646 w 645"/>
                  <a:gd name="T7" fmla="*/ 2147483646 h 402"/>
                  <a:gd name="T8" fmla="*/ 2147483646 w 645"/>
                  <a:gd name="T9" fmla="*/ 2147483646 h 402"/>
                  <a:gd name="T10" fmla="*/ 2147483646 w 645"/>
                  <a:gd name="T11" fmla="*/ 2147483646 h 402"/>
                  <a:gd name="T12" fmla="*/ 2147483646 w 645"/>
                  <a:gd name="T13" fmla="*/ 2147483646 h 402"/>
                  <a:gd name="T14" fmla="*/ 2147483646 w 645"/>
                  <a:gd name="T15" fmla="*/ 2147483646 h 402"/>
                  <a:gd name="T16" fmla="*/ 2147483646 w 645"/>
                  <a:gd name="T17" fmla="*/ 2147483646 h 402"/>
                  <a:gd name="T18" fmla="*/ 2147483646 w 645"/>
                  <a:gd name="T19" fmla="*/ 2147483646 h 402"/>
                  <a:gd name="T20" fmla="*/ 2147483646 w 645"/>
                  <a:gd name="T21" fmla="*/ 2147483646 h 402"/>
                  <a:gd name="T22" fmla="*/ 2147483646 w 645"/>
                  <a:gd name="T23" fmla="*/ 2147483646 h 402"/>
                  <a:gd name="T24" fmla="*/ 2147483646 w 645"/>
                  <a:gd name="T25" fmla="*/ 2147483646 h 402"/>
                  <a:gd name="T26" fmla="*/ 2147483646 w 645"/>
                  <a:gd name="T27" fmla="*/ 2147483646 h 402"/>
                  <a:gd name="T28" fmla="*/ 2147483646 w 645"/>
                  <a:gd name="T29" fmla="*/ 2147483646 h 402"/>
                  <a:gd name="T30" fmla="*/ 2147483646 w 645"/>
                  <a:gd name="T31" fmla="*/ 2147483646 h 402"/>
                  <a:gd name="T32" fmla="*/ 2147483646 w 645"/>
                  <a:gd name="T33" fmla="*/ 2147483646 h 402"/>
                  <a:gd name="T34" fmla="*/ 2147483646 w 645"/>
                  <a:gd name="T35" fmla="*/ 2147483646 h 402"/>
                  <a:gd name="T36" fmla="*/ 2147483646 w 645"/>
                  <a:gd name="T37" fmla="*/ 2147483646 h 402"/>
                  <a:gd name="T38" fmla="*/ 2147483646 w 645"/>
                  <a:gd name="T39" fmla="*/ 2147483646 h 402"/>
                  <a:gd name="T40" fmla="*/ 2147483646 w 645"/>
                  <a:gd name="T41" fmla="*/ 2147483646 h 402"/>
                  <a:gd name="T42" fmla="*/ 2147483646 w 645"/>
                  <a:gd name="T43" fmla="*/ 2147483646 h 402"/>
                  <a:gd name="T44" fmla="*/ 2147483646 w 645"/>
                  <a:gd name="T45" fmla="*/ 2147483646 h 402"/>
                  <a:gd name="T46" fmla="*/ 2147483646 w 645"/>
                  <a:gd name="T47" fmla="*/ 2147483646 h 402"/>
                  <a:gd name="T48" fmla="*/ 2147483646 w 645"/>
                  <a:gd name="T49" fmla="*/ 2147483646 h 402"/>
                  <a:gd name="T50" fmla="*/ 2147483646 w 645"/>
                  <a:gd name="T51" fmla="*/ 2147483646 h 402"/>
                  <a:gd name="T52" fmla="*/ 2147483646 w 645"/>
                  <a:gd name="T53" fmla="*/ 2147483646 h 402"/>
                  <a:gd name="T54" fmla="*/ 2147483646 w 645"/>
                  <a:gd name="T55" fmla="*/ 2147483646 h 402"/>
                  <a:gd name="T56" fmla="*/ 2147483646 w 645"/>
                  <a:gd name="T57" fmla="*/ 2147483646 h 402"/>
                  <a:gd name="T58" fmla="*/ 2147483646 w 645"/>
                  <a:gd name="T59" fmla="*/ 2147483646 h 402"/>
                  <a:gd name="T60" fmla="*/ 2147483646 w 645"/>
                  <a:gd name="T61" fmla="*/ 2147483646 h 402"/>
                  <a:gd name="T62" fmla="*/ 2147483646 w 645"/>
                  <a:gd name="T63" fmla="*/ 2147483646 h 402"/>
                  <a:gd name="T64" fmla="*/ 2147483646 w 645"/>
                  <a:gd name="T65" fmla="*/ 2147483646 h 402"/>
                  <a:gd name="T66" fmla="*/ 2147483646 w 645"/>
                  <a:gd name="T67" fmla="*/ 2147483646 h 402"/>
                  <a:gd name="T68" fmla="*/ 2147483646 w 645"/>
                  <a:gd name="T69" fmla="*/ 2147483646 h 402"/>
                  <a:gd name="T70" fmla="*/ 2147483646 w 645"/>
                  <a:gd name="T71" fmla="*/ 2147483646 h 402"/>
                  <a:gd name="T72" fmla="*/ 2147483646 w 645"/>
                  <a:gd name="T73" fmla="*/ 2147483646 h 402"/>
                  <a:gd name="T74" fmla="*/ 2147483646 w 645"/>
                  <a:gd name="T75" fmla="*/ 2147483646 h 402"/>
                  <a:gd name="T76" fmla="*/ 2147483646 w 645"/>
                  <a:gd name="T77" fmla="*/ 2147483646 h 402"/>
                  <a:gd name="T78" fmla="*/ 2147483646 w 645"/>
                  <a:gd name="T79" fmla="*/ 2147483646 h 402"/>
                  <a:gd name="T80" fmla="*/ 2147483646 w 645"/>
                  <a:gd name="T81" fmla="*/ 2147483646 h 402"/>
                  <a:gd name="T82" fmla="*/ 2147483646 w 645"/>
                  <a:gd name="T83" fmla="*/ 2147483646 h 402"/>
                  <a:gd name="T84" fmla="*/ 2147483646 w 645"/>
                  <a:gd name="T85" fmla="*/ 2147483646 h 402"/>
                  <a:gd name="T86" fmla="*/ 2147483646 w 645"/>
                  <a:gd name="T87" fmla="*/ 2147483646 h 402"/>
                  <a:gd name="T88" fmla="*/ 2147483646 w 645"/>
                  <a:gd name="T89" fmla="*/ 2147483646 h 402"/>
                  <a:gd name="T90" fmla="*/ 2147483646 w 645"/>
                  <a:gd name="T91" fmla="*/ 0 h 402"/>
                  <a:gd name="T92" fmla="*/ 2147483646 w 645"/>
                  <a:gd name="T93" fmla="*/ 2147483646 h 402"/>
                  <a:gd name="T94" fmla="*/ 2147483646 w 645"/>
                  <a:gd name="T95" fmla="*/ 893168760 h 4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5"/>
                  <a:gd name="T145" fmla="*/ 0 h 402"/>
                  <a:gd name="T146" fmla="*/ 645 w 645"/>
                  <a:gd name="T147" fmla="*/ 402 h 4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w="9525">
                <a:noFill/>
                <a:miter lim="800000"/>
              </a:ln>
            </p:spPr>
            <p:txBody>
              <a:bodyPr/>
              <a:lstStyle/>
              <a:p>
                <a:pPr fontAlgn="auto"/>
                <a:endParaRPr lang="zh-CN" altLang="en-US" noProof="1"/>
              </a:p>
            </p:txBody>
          </p:sp>
          <p:sp>
            <p:nvSpPr>
              <p:cNvPr id="73" name="Freeform 21"/>
              <p:cNvSpPr/>
              <p:nvPr/>
            </p:nvSpPr>
            <p:spPr bwMode="auto">
              <a:xfrm>
                <a:off x="6979716" y="4315814"/>
                <a:ext cx="508787" cy="671631"/>
              </a:xfrm>
              <a:custGeom>
                <a:avLst/>
                <a:gdLst>
                  <a:gd name="T0" fmla="*/ 2147483646 w 403"/>
                  <a:gd name="T1" fmla="*/ 2147483646 h 545"/>
                  <a:gd name="T2" fmla="*/ 2147483646 w 403"/>
                  <a:gd name="T3" fmla="*/ 2147483646 h 545"/>
                  <a:gd name="T4" fmla="*/ 2147483646 w 403"/>
                  <a:gd name="T5" fmla="*/ 2147483646 h 545"/>
                  <a:gd name="T6" fmla="*/ 2147483646 w 403"/>
                  <a:gd name="T7" fmla="*/ 2147483646 h 545"/>
                  <a:gd name="T8" fmla="*/ 2147483646 w 403"/>
                  <a:gd name="T9" fmla="*/ 2147483646 h 545"/>
                  <a:gd name="T10" fmla="*/ 2147483646 w 403"/>
                  <a:gd name="T11" fmla="*/ 2147483646 h 545"/>
                  <a:gd name="T12" fmla="*/ 2147483646 w 403"/>
                  <a:gd name="T13" fmla="*/ 2147483646 h 545"/>
                  <a:gd name="T14" fmla="*/ 2147483646 w 403"/>
                  <a:gd name="T15" fmla="*/ 2147483646 h 545"/>
                  <a:gd name="T16" fmla="*/ 2147483646 w 403"/>
                  <a:gd name="T17" fmla="*/ 2147483646 h 545"/>
                  <a:gd name="T18" fmla="*/ 2147483646 w 403"/>
                  <a:gd name="T19" fmla="*/ 2147483646 h 545"/>
                  <a:gd name="T20" fmla="*/ 2147483646 w 403"/>
                  <a:gd name="T21" fmla="*/ 2147483646 h 545"/>
                  <a:gd name="T22" fmla="*/ 2147483646 w 403"/>
                  <a:gd name="T23" fmla="*/ 2147483646 h 545"/>
                  <a:gd name="T24" fmla="*/ 2147483646 w 403"/>
                  <a:gd name="T25" fmla="*/ 2147483646 h 545"/>
                  <a:gd name="T26" fmla="*/ 2147483646 w 403"/>
                  <a:gd name="T27" fmla="*/ 2147483646 h 545"/>
                  <a:gd name="T28" fmla="*/ 0 w 403"/>
                  <a:gd name="T29" fmla="*/ 2147483646 h 545"/>
                  <a:gd name="T30" fmla="*/ 2147483646 w 403"/>
                  <a:gd name="T31" fmla="*/ 2147483646 h 545"/>
                  <a:gd name="T32" fmla="*/ 2147483646 w 403"/>
                  <a:gd name="T33" fmla="*/ 2147483646 h 545"/>
                  <a:gd name="T34" fmla="*/ 2147483646 w 403"/>
                  <a:gd name="T35" fmla="*/ 2147483646 h 545"/>
                  <a:gd name="T36" fmla="*/ 2147483646 w 403"/>
                  <a:gd name="T37" fmla="*/ 2147483646 h 545"/>
                  <a:gd name="T38" fmla="*/ 2147483646 w 403"/>
                  <a:gd name="T39" fmla="*/ 2147483646 h 545"/>
                  <a:gd name="T40" fmla="*/ 2147483646 w 403"/>
                  <a:gd name="T41" fmla="*/ 2147483646 h 545"/>
                  <a:gd name="T42" fmla="*/ 2147483646 w 403"/>
                  <a:gd name="T43" fmla="*/ 2147483646 h 545"/>
                  <a:gd name="T44" fmla="*/ 2147483646 w 403"/>
                  <a:gd name="T45" fmla="*/ 2147483646 h 545"/>
                  <a:gd name="T46" fmla="*/ 2147483646 w 403"/>
                  <a:gd name="T47" fmla="*/ 2147483646 h 545"/>
                  <a:gd name="T48" fmla="*/ 2147483646 w 403"/>
                  <a:gd name="T49" fmla="*/ 2147483646 h 545"/>
                  <a:gd name="T50" fmla="*/ 2147483646 w 403"/>
                  <a:gd name="T51" fmla="*/ 2147483646 h 545"/>
                  <a:gd name="T52" fmla="*/ 2147483646 w 403"/>
                  <a:gd name="T53" fmla="*/ 2147483646 h 545"/>
                  <a:gd name="T54" fmla="*/ 2147483646 w 403"/>
                  <a:gd name="T55" fmla="*/ 2147483646 h 545"/>
                  <a:gd name="T56" fmla="*/ 2147483646 w 403"/>
                  <a:gd name="T57" fmla="*/ 2147483646 h 545"/>
                  <a:gd name="T58" fmla="*/ 2147483646 w 403"/>
                  <a:gd name="T59" fmla="*/ 2147483646 h 545"/>
                  <a:gd name="T60" fmla="*/ 2147483646 w 403"/>
                  <a:gd name="T61" fmla="*/ 2147483646 h 545"/>
                  <a:gd name="T62" fmla="*/ 2147483646 w 403"/>
                  <a:gd name="T63" fmla="*/ 2147483646 h 545"/>
                  <a:gd name="T64" fmla="*/ 2147483646 w 403"/>
                  <a:gd name="T65" fmla="*/ 2147483646 h 545"/>
                  <a:gd name="T66" fmla="*/ 2147483646 w 403"/>
                  <a:gd name="T67" fmla="*/ 2147483646 h 545"/>
                  <a:gd name="T68" fmla="*/ 2147483646 w 403"/>
                  <a:gd name="T69" fmla="*/ 2147483646 h 545"/>
                  <a:gd name="T70" fmla="*/ 2147483646 w 403"/>
                  <a:gd name="T71" fmla="*/ 2147483646 h 545"/>
                  <a:gd name="T72" fmla="*/ 2147483646 w 403"/>
                  <a:gd name="T73" fmla="*/ 2147483646 h 545"/>
                  <a:gd name="T74" fmla="*/ 2147483646 w 403"/>
                  <a:gd name="T75" fmla="*/ 2147483646 h 545"/>
                  <a:gd name="T76" fmla="*/ 2147483646 w 403"/>
                  <a:gd name="T77" fmla="*/ 2147483646 h 545"/>
                  <a:gd name="T78" fmla="*/ 2147483646 w 403"/>
                  <a:gd name="T79" fmla="*/ 2147483646 h 545"/>
                  <a:gd name="T80" fmla="*/ 2147483646 w 403"/>
                  <a:gd name="T81" fmla="*/ 2147483646 h 545"/>
                  <a:gd name="T82" fmla="*/ 2147483646 w 403"/>
                  <a:gd name="T83" fmla="*/ 2147483646 h 545"/>
                  <a:gd name="T84" fmla="*/ 2147483646 w 403"/>
                  <a:gd name="T85" fmla="*/ 2147483646 h 545"/>
                  <a:gd name="T86" fmla="*/ 2147483646 w 403"/>
                  <a:gd name="T87" fmla="*/ 2147483646 h 545"/>
                  <a:gd name="T88" fmla="*/ 2147483646 w 403"/>
                  <a:gd name="T89" fmla="*/ 2147483646 h 545"/>
                  <a:gd name="T90" fmla="*/ 2147483646 w 403"/>
                  <a:gd name="T91" fmla="*/ 2147483646 h 545"/>
                  <a:gd name="T92" fmla="*/ 2147483646 w 403"/>
                  <a:gd name="T93" fmla="*/ 2147483646 h 545"/>
                  <a:gd name="T94" fmla="*/ 2147483646 w 403"/>
                  <a:gd name="T95" fmla="*/ 2147483646 h 545"/>
                  <a:gd name="T96" fmla="*/ 2147483646 w 403"/>
                  <a:gd name="T97" fmla="*/ 2147483646 h 5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03"/>
                  <a:gd name="T148" fmla="*/ 0 h 545"/>
                  <a:gd name="T149" fmla="*/ 403 w 403"/>
                  <a:gd name="T150" fmla="*/ 545 h 5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w="9525">
                <a:noFill/>
                <a:miter lim="800000"/>
              </a:ln>
            </p:spPr>
            <p:txBody>
              <a:bodyPr/>
              <a:lstStyle/>
              <a:p>
                <a:pPr fontAlgn="auto"/>
                <a:endParaRPr lang="zh-CN" altLang="en-US" noProof="1"/>
              </a:p>
            </p:txBody>
          </p:sp>
          <p:sp>
            <p:nvSpPr>
              <p:cNvPr id="74" name="Freeform 24"/>
              <p:cNvSpPr/>
              <p:nvPr/>
            </p:nvSpPr>
            <p:spPr bwMode="auto">
              <a:xfrm>
                <a:off x="7059405" y="3745525"/>
                <a:ext cx="510831" cy="608044"/>
              </a:xfrm>
              <a:custGeom>
                <a:avLst/>
                <a:gdLst>
                  <a:gd name="T0" fmla="*/ 2147483646 w 403"/>
                  <a:gd name="T1" fmla="*/ 2147483646 h 494"/>
                  <a:gd name="T2" fmla="*/ 2147483646 w 403"/>
                  <a:gd name="T3" fmla="*/ 2147483646 h 494"/>
                  <a:gd name="T4" fmla="*/ 2147483646 w 403"/>
                  <a:gd name="T5" fmla="*/ 2147483646 h 494"/>
                  <a:gd name="T6" fmla="*/ 2147483646 w 403"/>
                  <a:gd name="T7" fmla="*/ 0 h 494"/>
                  <a:gd name="T8" fmla="*/ 2147483646 w 403"/>
                  <a:gd name="T9" fmla="*/ 2147483646 h 494"/>
                  <a:gd name="T10" fmla="*/ 2147483646 w 403"/>
                  <a:gd name="T11" fmla="*/ 2147483646 h 494"/>
                  <a:gd name="T12" fmla="*/ 2147483646 w 403"/>
                  <a:gd name="T13" fmla="*/ 2147483646 h 494"/>
                  <a:gd name="T14" fmla="*/ 2147483646 w 403"/>
                  <a:gd name="T15" fmla="*/ 2147483646 h 494"/>
                  <a:gd name="T16" fmla="*/ 2147483646 w 403"/>
                  <a:gd name="T17" fmla="*/ 2147483646 h 494"/>
                  <a:gd name="T18" fmla="*/ 2147483646 w 403"/>
                  <a:gd name="T19" fmla="*/ 2147483646 h 494"/>
                  <a:gd name="T20" fmla="*/ 2147483646 w 403"/>
                  <a:gd name="T21" fmla="*/ 2147483646 h 494"/>
                  <a:gd name="T22" fmla="*/ 2147483646 w 403"/>
                  <a:gd name="T23" fmla="*/ 2147483646 h 494"/>
                  <a:gd name="T24" fmla="*/ 2147483646 w 403"/>
                  <a:gd name="T25" fmla="*/ 2147483646 h 494"/>
                  <a:gd name="T26" fmla="*/ 2147483646 w 403"/>
                  <a:gd name="T27" fmla="*/ 2147483646 h 494"/>
                  <a:gd name="T28" fmla="*/ 2147483646 w 403"/>
                  <a:gd name="T29" fmla="*/ 2147483646 h 494"/>
                  <a:gd name="T30" fmla="*/ 2147483646 w 403"/>
                  <a:gd name="T31" fmla="*/ 2147483646 h 494"/>
                  <a:gd name="T32" fmla="*/ 2147483646 w 403"/>
                  <a:gd name="T33" fmla="*/ 2147483646 h 494"/>
                  <a:gd name="T34" fmla="*/ 2147483646 w 403"/>
                  <a:gd name="T35" fmla="*/ 2147483646 h 494"/>
                  <a:gd name="T36" fmla="*/ 2147483646 w 403"/>
                  <a:gd name="T37" fmla="*/ 2147483646 h 494"/>
                  <a:gd name="T38" fmla="*/ 2147483646 w 403"/>
                  <a:gd name="T39" fmla="*/ 2147483646 h 494"/>
                  <a:gd name="T40" fmla="*/ 2147483646 w 403"/>
                  <a:gd name="T41" fmla="*/ 2147483646 h 494"/>
                  <a:gd name="T42" fmla="*/ 2147483646 w 403"/>
                  <a:gd name="T43" fmla="*/ 2147483646 h 494"/>
                  <a:gd name="T44" fmla="*/ 2147483646 w 403"/>
                  <a:gd name="T45" fmla="*/ 2147483646 h 494"/>
                  <a:gd name="T46" fmla="*/ 2147483646 w 403"/>
                  <a:gd name="T47" fmla="*/ 2147483646 h 494"/>
                  <a:gd name="T48" fmla="*/ 2147483646 w 403"/>
                  <a:gd name="T49" fmla="*/ 2147483646 h 494"/>
                  <a:gd name="T50" fmla="*/ 2147483646 w 403"/>
                  <a:gd name="T51" fmla="*/ 2147483646 h 494"/>
                  <a:gd name="T52" fmla="*/ 2147483646 w 403"/>
                  <a:gd name="T53" fmla="*/ 2147483646 h 494"/>
                  <a:gd name="T54" fmla="*/ 2147483646 w 403"/>
                  <a:gd name="T55" fmla="*/ 2147483646 h 494"/>
                  <a:gd name="T56" fmla="*/ 2147483646 w 403"/>
                  <a:gd name="T57" fmla="*/ 2147483646 h 494"/>
                  <a:gd name="T58" fmla="*/ 2147483646 w 403"/>
                  <a:gd name="T59" fmla="*/ 2147483646 h 494"/>
                  <a:gd name="T60" fmla="*/ 2147483646 w 403"/>
                  <a:gd name="T61" fmla="*/ 2147483646 h 494"/>
                  <a:gd name="T62" fmla="*/ 2147483646 w 403"/>
                  <a:gd name="T63" fmla="*/ 2147483646 h 494"/>
                  <a:gd name="T64" fmla="*/ 2147483646 w 403"/>
                  <a:gd name="T65" fmla="*/ 2147483646 h 494"/>
                  <a:gd name="T66" fmla="*/ 2147483646 w 403"/>
                  <a:gd name="T67" fmla="*/ 2147483646 h 494"/>
                  <a:gd name="T68" fmla="*/ 2147483646 w 403"/>
                  <a:gd name="T69" fmla="*/ 2147483646 h 494"/>
                  <a:gd name="T70" fmla="*/ 2147483646 w 403"/>
                  <a:gd name="T71" fmla="*/ 2147483646 h 494"/>
                  <a:gd name="T72" fmla="*/ 2147483646 w 403"/>
                  <a:gd name="T73" fmla="*/ 2147483646 h 494"/>
                  <a:gd name="T74" fmla="*/ 2147483646 w 403"/>
                  <a:gd name="T75" fmla="*/ 2147483646 h 494"/>
                  <a:gd name="T76" fmla="*/ 2147483646 w 403"/>
                  <a:gd name="T77" fmla="*/ 2147483646 h 494"/>
                  <a:gd name="T78" fmla="*/ 2147483646 w 403"/>
                  <a:gd name="T79" fmla="*/ 2147483646 h 494"/>
                  <a:gd name="T80" fmla="*/ 2147483646 w 403"/>
                  <a:gd name="T81" fmla="*/ 2147483646 h 494"/>
                  <a:gd name="T82" fmla="*/ 2147483646 w 403"/>
                  <a:gd name="T83" fmla="*/ 2147483646 h 494"/>
                  <a:gd name="T84" fmla="*/ 2147483646 w 403"/>
                  <a:gd name="T85" fmla="*/ 2147483646 h 494"/>
                  <a:gd name="T86" fmla="*/ 2147483646 w 403"/>
                  <a:gd name="T87" fmla="*/ 2147483646 h 494"/>
                  <a:gd name="T88" fmla="*/ 2147483646 w 403"/>
                  <a:gd name="T89" fmla="*/ 2147483646 h 494"/>
                  <a:gd name="T90" fmla="*/ 2147483646 w 403"/>
                  <a:gd name="T91" fmla="*/ 2147483646 h 494"/>
                  <a:gd name="T92" fmla="*/ 2147483646 w 403"/>
                  <a:gd name="T93" fmla="*/ 2147483646 h 494"/>
                  <a:gd name="T94" fmla="*/ 2147483646 w 403"/>
                  <a:gd name="T95" fmla="*/ 2147483646 h 494"/>
                  <a:gd name="T96" fmla="*/ 2147483646 w 403"/>
                  <a:gd name="T97" fmla="*/ 2147483646 h 494"/>
                  <a:gd name="T98" fmla="*/ 2147483646 w 403"/>
                  <a:gd name="T99" fmla="*/ 2147483646 h 494"/>
                  <a:gd name="T100" fmla="*/ 2147483646 w 403"/>
                  <a:gd name="T101" fmla="*/ 2147483646 h 494"/>
                  <a:gd name="T102" fmla="*/ 2147483646 w 403"/>
                  <a:gd name="T103" fmla="*/ 2147483646 h 4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3"/>
                  <a:gd name="T157" fmla="*/ 0 h 494"/>
                  <a:gd name="T158" fmla="*/ 403 w 403"/>
                  <a:gd name="T159" fmla="*/ 494 h 4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w="9525">
                <a:noFill/>
                <a:miter lim="800000"/>
              </a:ln>
            </p:spPr>
            <p:txBody>
              <a:bodyPr/>
              <a:lstStyle/>
              <a:p>
                <a:pPr fontAlgn="auto"/>
                <a:endParaRPr lang="zh-CN" altLang="en-US" noProof="1"/>
              </a:p>
            </p:txBody>
          </p:sp>
          <p:sp>
            <p:nvSpPr>
              <p:cNvPr id="75" name="Freeform 34"/>
              <p:cNvSpPr/>
              <p:nvPr/>
            </p:nvSpPr>
            <p:spPr bwMode="auto">
              <a:xfrm>
                <a:off x="6587399" y="3544828"/>
                <a:ext cx="621169" cy="594136"/>
              </a:xfrm>
              <a:custGeom>
                <a:avLst/>
                <a:gdLst>
                  <a:gd name="T0" fmla="*/ 2147483646 w 491"/>
                  <a:gd name="T1" fmla="*/ 2147483646 h 483"/>
                  <a:gd name="T2" fmla="*/ 2147483646 w 491"/>
                  <a:gd name="T3" fmla="*/ 2147483646 h 483"/>
                  <a:gd name="T4" fmla="*/ 2147483646 w 491"/>
                  <a:gd name="T5" fmla="*/ 2147483646 h 483"/>
                  <a:gd name="T6" fmla="*/ 2147483646 w 491"/>
                  <a:gd name="T7" fmla="*/ 2147483646 h 483"/>
                  <a:gd name="T8" fmla="*/ 2147483646 w 491"/>
                  <a:gd name="T9" fmla="*/ 2147483646 h 483"/>
                  <a:gd name="T10" fmla="*/ 2147483646 w 491"/>
                  <a:gd name="T11" fmla="*/ 2147483646 h 483"/>
                  <a:gd name="T12" fmla="*/ 2147483646 w 491"/>
                  <a:gd name="T13" fmla="*/ 2147483646 h 483"/>
                  <a:gd name="T14" fmla="*/ 2147483646 w 491"/>
                  <a:gd name="T15" fmla="*/ 2147483646 h 483"/>
                  <a:gd name="T16" fmla="*/ 2147483646 w 491"/>
                  <a:gd name="T17" fmla="*/ 2147483646 h 483"/>
                  <a:gd name="T18" fmla="*/ 2147483646 w 491"/>
                  <a:gd name="T19" fmla="*/ 2147483646 h 483"/>
                  <a:gd name="T20" fmla="*/ 2147483646 w 491"/>
                  <a:gd name="T21" fmla="*/ 2147483646 h 483"/>
                  <a:gd name="T22" fmla="*/ 2147483646 w 491"/>
                  <a:gd name="T23" fmla="*/ 2147483646 h 483"/>
                  <a:gd name="T24" fmla="*/ 2147483646 w 491"/>
                  <a:gd name="T25" fmla="*/ 2147483646 h 483"/>
                  <a:gd name="T26" fmla="*/ 2147483646 w 491"/>
                  <a:gd name="T27" fmla="*/ 2147483646 h 483"/>
                  <a:gd name="T28" fmla="*/ 2147483646 w 491"/>
                  <a:gd name="T29" fmla="*/ 2147483646 h 483"/>
                  <a:gd name="T30" fmla="*/ 2147483646 w 491"/>
                  <a:gd name="T31" fmla="*/ 2147483646 h 483"/>
                  <a:gd name="T32" fmla="*/ 2147483646 w 491"/>
                  <a:gd name="T33" fmla="*/ 2147483646 h 483"/>
                  <a:gd name="T34" fmla="*/ 2147483646 w 491"/>
                  <a:gd name="T35" fmla="*/ 2147483646 h 483"/>
                  <a:gd name="T36" fmla="*/ 2147483646 w 491"/>
                  <a:gd name="T37" fmla="*/ 2147483646 h 483"/>
                  <a:gd name="T38" fmla="*/ 2147483646 w 491"/>
                  <a:gd name="T39" fmla="*/ 2147483646 h 483"/>
                  <a:gd name="T40" fmla="*/ 2147483646 w 491"/>
                  <a:gd name="T41" fmla="*/ 2147483646 h 483"/>
                  <a:gd name="T42" fmla="*/ 2147483646 w 491"/>
                  <a:gd name="T43" fmla="*/ 2147483646 h 483"/>
                  <a:gd name="T44" fmla="*/ 2147483646 w 491"/>
                  <a:gd name="T45" fmla="*/ 2147483646 h 483"/>
                  <a:gd name="T46" fmla="*/ 2147483646 w 491"/>
                  <a:gd name="T47" fmla="*/ 2147483646 h 483"/>
                  <a:gd name="T48" fmla="*/ 2147483646 w 491"/>
                  <a:gd name="T49" fmla="*/ 2147483646 h 483"/>
                  <a:gd name="T50" fmla="*/ 2147483646 w 491"/>
                  <a:gd name="T51" fmla="*/ 2147483646 h 483"/>
                  <a:gd name="T52" fmla="*/ 2147483646 w 491"/>
                  <a:gd name="T53" fmla="*/ 2147483646 h 483"/>
                  <a:gd name="T54" fmla="*/ 2147483646 w 491"/>
                  <a:gd name="T55" fmla="*/ 2147483646 h 483"/>
                  <a:gd name="T56" fmla="*/ 2147483646 w 491"/>
                  <a:gd name="T57" fmla="*/ 2147483646 h 483"/>
                  <a:gd name="T58" fmla="*/ 2147483646 w 491"/>
                  <a:gd name="T59" fmla="*/ 2147483646 h 483"/>
                  <a:gd name="T60" fmla="*/ 2147483646 w 491"/>
                  <a:gd name="T61" fmla="*/ 2147483646 h 483"/>
                  <a:gd name="T62" fmla="*/ 2147483646 w 491"/>
                  <a:gd name="T63" fmla="*/ 2147483646 h 483"/>
                  <a:gd name="T64" fmla="*/ 2147483646 w 491"/>
                  <a:gd name="T65" fmla="*/ 2147483646 h 483"/>
                  <a:gd name="T66" fmla="*/ 2147483646 w 491"/>
                  <a:gd name="T67" fmla="*/ 2147483646 h 483"/>
                  <a:gd name="T68" fmla="*/ 2147483646 w 491"/>
                  <a:gd name="T69" fmla="*/ 2147483646 h 483"/>
                  <a:gd name="T70" fmla="*/ 2147483646 w 491"/>
                  <a:gd name="T71" fmla="*/ 2147483646 h 483"/>
                  <a:gd name="T72" fmla="*/ 2147483646 w 491"/>
                  <a:gd name="T73" fmla="*/ 2147483646 h 483"/>
                  <a:gd name="T74" fmla="*/ 2147483646 w 491"/>
                  <a:gd name="T75" fmla="*/ 2147483646 h 483"/>
                  <a:gd name="T76" fmla="*/ 2147483646 w 491"/>
                  <a:gd name="T77" fmla="*/ 0 h 483"/>
                  <a:gd name="T78" fmla="*/ 2147483646 w 491"/>
                  <a:gd name="T79" fmla="*/ 2147483646 h 483"/>
                  <a:gd name="T80" fmla="*/ 2147483646 w 491"/>
                  <a:gd name="T81" fmla="*/ 2147483646 h 483"/>
                  <a:gd name="T82" fmla="*/ 2147483646 w 491"/>
                  <a:gd name="T83" fmla="*/ 2147483646 h 483"/>
                  <a:gd name="T84" fmla="*/ 2147483646 w 491"/>
                  <a:gd name="T85" fmla="*/ 2147483646 h 483"/>
                  <a:gd name="T86" fmla="*/ 2147483646 w 491"/>
                  <a:gd name="T87" fmla="*/ 2147483646 h 483"/>
                  <a:gd name="T88" fmla="*/ 2147483646 w 491"/>
                  <a:gd name="T89" fmla="*/ 2147483646 h 483"/>
                  <a:gd name="T90" fmla="*/ 2147483646 w 491"/>
                  <a:gd name="T91" fmla="*/ 2147483646 h 4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1"/>
                  <a:gd name="T139" fmla="*/ 0 h 483"/>
                  <a:gd name="T140" fmla="*/ 491 w 491"/>
                  <a:gd name="T141" fmla="*/ 483 h 4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w="9525">
                <a:noFill/>
                <a:miter lim="800000"/>
              </a:ln>
            </p:spPr>
            <p:txBody>
              <a:bodyPr/>
              <a:lstStyle/>
              <a:p>
                <a:pPr fontAlgn="auto"/>
                <a:endParaRPr lang="zh-CN" altLang="en-US" noProof="1"/>
              </a:p>
            </p:txBody>
          </p:sp>
          <p:sp>
            <p:nvSpPr>
              <p:cNvPr id="76" name="Freeform 36"/>
              <p:cNvSpPr/>
              <p:nvPr/>
            </p:nvSpPr>
            <p:spPr bwMode="auto">
              <a:xfrm>
                <a:off x="6448453" y="5553762"/>
                <a:ext cx="271761" cy="226526"/>
              </a:xfrm>
              <a:custGeom>
                <a:avLst/>
                <a:gdLst>
                  <a:gd name="T0" fmla="*/ 2147483646 w 216"/>
                  <a:gd name="T1" fmla="*/ 2147483646 h 184"/>
                  <a:gd name="T2" fmla="*/ 2147483646 w 216"/>
                  <a:gd name="T3" fmla="*/ 2147483646 h 184"/>
                  <a:gd name="T4" fmla="*/ 2147483646 w 216"/>
                  <a:gd name="T5" fmla="*/ 2147483646 h 184"/>
                  <a:gd name="T6" fmla="*/ 2147483646 w 216"/>
                  <a:gd name="T7" fmla="*/ 2147483646 h 184"/>
                  <a:gd name="T8" fmla="*/ 2147483646 w 216"/>
                  <a:gd name="T9" fmla="*/ 2147483646 h 184"/>
                  <a:gd name="T10" fmla="*/ 2147483646 w 216"/>
                  <a:gd name="T11" fmla="*/ 2147483646 h 184"/>
                  <a:gd name="T12" fmla="*/ 2147483646 w 216"/>
                  <a:gd name="T13" fmla="*/ 2147483646 h 184"/>
                  <a:gd name="T14" fmla="*/ 2147483646 w 216"/>
                  <a:gd name="T15" fmla="*/ 2147483646 h 184"/>
                  <a:gd name="T16" fmla="*/ 2147483646 w 216"/>
                  <a:gd name="T17" fmla="*/ 2147483646 h 184"/>
                  <a:gd name="T18" fmla="*/ 2147483646 w 216"/>
                  <a:gd name="T19" fmla="*/ 2147483646 h 184"/>
                  <a:gd name="T20" fmla="*/ 2147483646 w 216"/>
                  <a:gd name="T21" fmla="*/ 2147483646 h 184"/>
                  <a:gd name="T22" fmla="*/ 2147483646 w 216"/>
                  <a:gd name="T23" fmla="*/ 2147483646 h 184"/>
                  <a:gd name="T24" fmla="*/ 2147483646 w 216"/>
                  <a:gd name="T25" fmla="*/ 2147483646 h 184"/>
                  <a:gd name="T26" fmla="*/ 2147483646 w 216"/>
                  <a:gd name="T27" fmla="*/ 2147483646 h 184"/>
                  <a:gd name="T28" fmla="*/ 2147483646 w 216"/>
                  <a:gd name="T29" fmla="*/ 2147483646 h 184"/>
                  <a:gd name="T30" fmla="*/ 2147483646 w 216"/>
                  <a:gd name="T31" fmla="*/ 2147483646 h 184"/>
                  <a:gd name="T32" fmla="*/ 2147483646 w 216"/>
                  <a:gd name="T33" fmla="*/ 2147483646 h 184"/>
                  <a:gd name="T34" fmla="*/ 2147483646 w 216"/>
                  <a:gd name="T35" fmla="*/ 2147483646 h 184"/>
                  <a:gd name="T36" fmla="*/ 2147483646 w 216"/>
                  <a:gd name="T37" fmla="*/ 2147483646 h 184"/>
                  <a:gd name="T38" fmla="*/ 2147483646 w 216"/>
                  <a:gd name="T39" fmla="*/ 2147483646 h 184"/>
                  <a:gd name="T40" fmla="*/ 2147483646 w 216"/>
                  <a:gd name="T41" fmla="*/ 2147483646 h 184"/>
                  <a:gd name="T42" fmla="*/ 2147483646 w 216"/>
                  <a:gd name="T43" fmla="*/ 2147483646 h 184"/>
                  <a:gd name="T44" fmla="*/ 2147483646 w 216"/>
                  <a:gd name="T45" fmla="*/ 2147483646 h 184"/>
                  <a:gd name="T46" fmla="*/ 2147483646 w 216"/>
                  <a:gd name="T47" fmla="*/ 2147483646 h 184"/>
                  <a:gd name="T48" fmla="*/ 2147483646 w 216"/>
                  <a:gd name="T49" fmla="*/ 2147483646 h 184"/>
                  <a:gd name="T50" fmla="*/ 2147483646 w 216"/>
                  <a:gd name="T51" fmla="*/ 2147483646 h 184"/>
                  <a:gd name="T52" fmla="*/ 2147483646 w 216"/>
                  <a:gd name="T53" fmla="*/ 2147483646 h 184"/>
                  <a:gd name="T54" fmla="*/ 2147483646 w 216"/>
                  <a:gd name="T55" fmla="*/ 0 h 184"/>
                  <a:gd name="T56" fmla="*/ 2147483646 w 216"/>
                  <a:gd name="T57" fmla="*/ 2147483646 h 184"/>
                  <a:gd name="T58" fmla="*/ 2147483646 w 216"/>
                  <a:gd name="T59" fmla="*/ 2147483646 h 184"/>
                  <a:gd name="T60" fmla="*/ 2147483646 w 216"/>
                  <a:gd name="T61" fmla="*/ 2147483646 h 184"/>
                  <a:gd name="T62" fmla="*/ 2147483646 w 216"/>
                  <a:gd name="T63" fmla="*/ 2147483646 h 184"/>
                  <a:gd name="T64" fmla="*/ 2147483646 w 216"/>
                  <a:gd name="T65" fmla="*/ 2147483646 h 184"/>
                  <a:gd name="T66" fmla="*/ 2147483646 w 216"/>
                  <a:gd name="T67" fmla="*/ 2147483646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184"/>
                  <a:gd name="T104" fmla="*/ 216 w 216"/>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w="9525">
                <a:noFill/>
                <a:miter lim="800000"/>
              </a:ln>
            </p:spPr>
            <p:txBody>
              <a:bodyPr/>
              <a:lstStyle/>
              <a:p>
                <a:pPr fontAlgn="auto"/>
                <a:endParaRPr lang="zh-CN" altLang="en-US" noProof="1"/>
              </a:p>
            </p:txBody>
          </p:sp>
        </p:grpSp>
        <p:grpSp>
          <p:nvGrpSpPr>
            <p:cNvPr id="54" name="组合 53"/>
            <p:cNvGrpSpPr/>
            <p:nvPr/>
          </p:nvGrpSpPr>
          <p:grpSpPr>
            <a:xfrm>
              <a:off x="6435476" y="1262619"/>
              <a:ext cx="1894159" cy="4137091"/>
              <a:chOff x="6581268" y="1398788"/>
              <a:chExt cx="1894159" cy="4137091"/>
            </a:xfrm>
            <a:grpFill/>
          </p:grpSpPr>
          <p:sp>
            <p:nvSpPr>
              <p:cNvPr id="55" name="Freeform 20"/>
              <p:cNvSpPr/>
              <p:nvPr/>
            </p:nvSpPr>
            <p:spPr bwMode="auto">
              <a:xfrm>
                <a:off x="6581268" y="4880144"/>
                <a:ext cx="843892" cy="655735"/>
              </a:xfrm>
              <a:custGeom>
                <a:avLst/>
                <a:gdLst>
                  <a:gd name="T0" fmla="*/ 2147483646 w 669"/>
                  <a:gd name="T1" fmla="*/ 2147483646 h 532"/>
                  <a:gd name="T2" fmla="*/ 2147483646 w 669"/>
                  <a:gd name="T3" fmla="*/ 2147483646 h 532"/>
                  <a:gd name="T4" fmla="*/ 2147483646 w 669"/>
                  <a:gd name="T5" fmla="*/ 2147483646 h 532"/>
                  <a:gd name="T6" fmla="*/ 2147483646 w 669"/>
                  <a:gd name="T7" fmla="*/ 2147483646 h 532"/>
                  <a:gd name="T8" fmla="*/ 2147483646 w 669"/>
                  <a:gd name="T9" fmla="*/ 2147483646 h 532"/>
                  <a:gd name="T10" fmla="*/ 2147483646 w 669"/>
                  <a:gd name="T11" fmla="*/ 2147483646 h 532"/>
                  <a:gd name="T12" fmla="*/ 2147483646 w 669"/>
                  <a:gd name="T13" fmla="*/ 2147483646 h 532"/>
                  <a:gd name="T14" fmla="*/ 2147483646 w 669"/>
                  <a:gd name="T15" fmla="*/ 2147483646 h 532"/>
                  <a:gd name="T16" fmla="*/ 2147483646 w 669"/>
                  <a:gd name="T17" fmla="*/ 2147483646 h 532"/>
                  <a:gd name="T18" fmla="*/ 2147483646 w 669"/>
                  <a:gd name="T19" fmla="*/ 2147483646 h 532"/>
                  <a:gd name="T20" fmla="*/ 2147483646 w 669"/>
                  <a:gd name="T21" fmla="*/ 2147483646 h 532"/>
                  <a:gd name="T22" fmla="*/ 2147483646 w 669"/>
                  <a:gd name="T23" fmla="*/ 2147483646 h 532"/>
                  <a:gd name="T24" fmla="*/ 2147483646 w 669"/>
                  <a:gd name="T25" fmla="*/ 2147483646 h 532"/>
                  <a:gd name="T26" fmla="*/ 2147483646 w 669"/>
                  <a:gd name="T27" fmla="*/ 2147483646 h 532"/>
                  <a:gd name="T28" fmla="*/ 2147483646 w 669"/>
                  <a:gd name="T29" fmla="*/ 2147483646 h 532"/>
                  <a:gd name="T30" fmla="*/ 2147483646 w 669"/>
                  <a:gd name="T31" fmla="*/ 2147483646 h 532"/>
                  <a:gd name="T32" fmla="*/ 2147483646 w 669"/>
                  <a:gd name="T33" fmla="*/ 2147483646 h 532"/>
                  <a:gd name="T34" fmla="*/ 2147483646 w 669"/>
                  <a:gd name="T35" fmla="*/ 2147483646 h 532"/>
                  <a:gd name="T36" fmla="*/ 2147483646 w 669"/>
                  <a:gd name="T37" fmla="*/ 2147483646 h 532"/>
                  <a:gd name="T38" fmla="*/ 2147483646 w 669"/>
                  <a:gd name="T39" fmla="*/ 2147483646 h 532"/>
                  <a:gd name="T40" fmla="*/ 2147483646 w 669"/>
                  <a:gd name="T41" fmla="*/ 2147483646 h 532"/>
                  <a:gd name="T42" fmla="*/ 2147483646 w 669"/>
                  <a:gd name="T43" fmla="*/ 2147483646 h 532"/>
                  <a:gd name="T44" fmla="*/ 2147483646 w 669"/>
                  <a:gd name="T45" fmla="*/ 2147483646 h 532"/>
                  <a:gd name="T46" fmla="*/ 2147483646 w 669"/>
                  <a:gd name="T47" fmla="*/ 2147483646 h 532"/>
                  <a:gd name="T48" fmla="*/ 2147483646 w 669"/>
                  <a:gd name="T49" fmla="*/ 2147483646 h 532"/>
                  <a:gd name="T50" fmla="*/ 2147483646 w 669"/>
                  <a:gd name="T51" fmla="*/ 2147483646 h 532"/>
                  <a:gd name="T52" fmla="*/ 2147483646 w 669"/>
                  <a:gd name="T53" fmla="*/ 2147483646 h 532"/>
                  <a:gd name="T54" fmla="*/ 2147483646 w 669"/>
                  <a:gd name="T55" fmla="*/ 2147483646 h 532"/>
                  <a:gd name="T56" fmla="*/ 2147483646 w 669"/>
                  <a:gd name="T57" fmla="*/ 2147483646 h 532"/>
                  <a:gd name="T58" fmla="*/ 2147483646 w 669"/>
                  <a:gd name="T59" fmla="*/ 2147483646 h 532"/>
                  <a:gd name="T60" fmla="*/ 2147483646 w 669"/>
                  <a:gd name="T61" fmla="*/ 2147483646 h 532"/>
                  <a:gd name="T62" fmla="*/ 2147483646 w 669"/>
                  <a:gd name="T63" fmla="*/ 2147483646 h 532"/>
                  <a:gd name="T64" fmla="*/ 2147483646 w 669"/>
                  <a:gd name="T65" fmla="*/ 2147483646 h 532"/>
                  <a:gd name="T66" fmla="*/ 2147483646 w 669"/>
                  <a:gd name="T67" fmla="*/ 2147483646 h 532"/>
                  <a:gd name="T68" fmla="*/ 2147483646 w 669"/>
                  <a:gd name="T69" fmla="*/ 2147483646 h 532"/>
                  <a:gd name="T70" fmla="*/ 2147483646 w 669"/>
                  <a:gd name="T71" fmla="*/ 2147483646 h 532"/>
                  <a:gd name="T72" fmla="*/ 2147483646 w 669"/>
                  <a:gd name="T73" fmla="*/ 2147483646 h 532"/>
                  <a:gd name="T74" fmla="*/ 2147483646 w 669"/>
                  <a:gd name="T75" fmla="*/ 2147483646 h 532"/>
                  <a:gd name="T76" fmla="*/ 2147483646 w 669"/>
                  <a:gd name="T77" fmla="*/ 2147483646 h 532"/>
                  <a:gd name="T78" fmla="*/ 2147483646 w 669"/>
                  <a:gd name="T79" fmla="*/ 2147483646 h 532"/>
                  <a:gd name="T80" fmla="*/ 2147483646 w 669"/>
                  <a:gd name="T81" fmla="*/ 2147483646 h 532"/>
                  <a:gd name="T82" fmla="*/ 2147483646 w 669"/>
                  <a:gd name="T83" fmla="*/ 2147483646 h 532"/>
                  <a:gd name="T84" fmla="*/ 2147483646 w 669"/>
                  <a:gd name="T85" fmla="*/ 2147483646 h 532"/>
                  <a:gd name="T86" fmla="*/ 2147483646 w 669"/>
                  <a:gd name="T87" fmla="*/ 2147483646 h 532"/>
                  <a:gd name="T88" fmla="*/ 2147483646 w 669"/>
                  <a:gd name="T89" fmla="*/ 2147483646 h 532"/>
                  <a:gd name="T90" fmla="*/ 2147483646 w 669"/>
                  <a:gd name="T91" fmla="*/ 2147483646 h 532"/>
                  <a:gd name="T92" fmla="*/ 2147483646 w 669"/>
                  <a:gd name="T93" fmla="*/ 2147483646 h 532"/>
                  <a:gd name="T94" fmla="*/ 2147483646 w 669"/>
                  <a:gd name="T95" fmla="*/ 2147483646 h 532"/>
                  <a:gd name="T96" fmla="*/ 2147483646 w 669"/>
                  <a:gd name="T97" fmla="*/ 2147483646 h 5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9"/>
                  <a:gd name="T148" fmla="*/ 0 h 532"/>
                  <a:gd name="T149" fmla="*/ 669 w 669"/>
                  <a:gd name="T150" fmla="*/ 532 h 5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00B0F0"/>
              </a:solidFill>
              <a:ln w="9525">
                <a:noFill/>
                <a:miter lim="800000"/>
              </a:ln>
            </p:spPr>
            <p:txBody>
              <a:bodyPr/>
              <a:lstStyle/>
              <a:p>
                <a:pPr fontAlgn="auto"/>
                <a:endParaRPr lang="zh-CN" altLang="en-US" noProof="1"/>
              </a:p>
            </p:txBody>
          </p:sp>
          <p:sp>
            <p:nvSpPr>
              <p:cNvPr id="56" name="Freeform 22"/>
              <p:cNvSpPr/>
              <p:nvPr/>
            </p:nvSpPr>
            <p:spPr bwMode="auto">
              <a:xfrm>
                <a:off x="7243304" y="4492664"/>
                <a:ext cx="467921" cy="560355"/>
              </a:xfrm>
              <a:custGeom>
                <a:avLst/>
                <a:gdLst>
                  <a:gd name="T0" fmla="*/ 2147483646 w 371"/>
                  <a:gd name="T1" fmla="*/ 2147483646 h 456"/>
                  <a:gd name="T2" fmla="*/ 2147483646 w 371"/>
                  <a:gd name="T3" fmla="*/ 2147483646 h 456"/>
                  <a:gd name="T4" fmla="*/ 2147483646 w 371"/>
                  <a:gd name="T5" fmla="*/ 2147483646 h 456"/>
                  <a:gd name="T6" fmla="*/ 2147483646 w 371"/>
                  <a:gd name="T7" fmla="*/ 2147483646 h 456"/>
                  <a:gd name="T8" fmla="*/ 2147483646 w 371"/>
                  <a:gd name="T9" fmla="*/ 2147483646 h 456"/>
                  <a:gd name="T10" fmla="*/ 2147483646 w 371"/>
                  <a:gd name="T11" fmla="*/ 2147483646 h 456"/>
                  <a:gd name="T12" fmla="*/ 2147483646 w 371"/>
                  <a:gd name="T13" fmla="*/ 2147483646 h 456"/>
                  <a:gd name="T14" fmla="*/ 2147483646 w 371"/>
                  <a:gd name="T15" fmla="*/ 2147483646 h 456"/>
                  <a:gd name="T16" fmla="*/ 2147483646 w 371"/>
                  <a:gd name="T17" fmla="*/ 2147483646 h 456"/>
                  <a:gd name="T18" fmla="*/ 2147483646 w 371"/>
                  <a:gd name="T19" fmla="*/ 2147483646 h 456"/>
                  <a:gd name="T20" fmla="*/ 2147483646 w 371"/>
                  <a:gd name="T21" fmla="*/ 2147483646 h 456"/>
                  <a:gd name="T22" fmla="*/ 2147483646 w 371"/>
                  <a:gd name="T23" fmla="*/ 2147483646 h 456"/>
                  <a:gd name="T24" fmla="*/ 2147483646 w 371"/>
                  <a:gd name="T25" fmla="*/ 2147483646 h 456"/>
                  <a:gd name="T26" fmla="*/ 2147483646 w 371"/>
                  <a:gd name="T27" fmla="*/ 2147483646 h 456"/>
                  <a:gd name="T28" fmla="*/ 2147483646 w 371"/>
                  <a:gd name="T29" fmla="*/ 2147483646 h 456"/>
                  <a:gd name="T30" fmla="*/ 2147483646 w 371"/>
                  <a:gd name="T31" fmla="*/ 2147483646 h 456"/>
                  <a:gd name="T32" fmla="*/ 0 w 371"/>
                  <a:gd name="T33" fmla="*/ 2147483646 h 456"/>
                  <a:gd name="T34" fmla="*/ 2147483646 w 371"/>
                  <a:gd name="T35" fmla="*/ 2147483646 h 456"/>
                  <a:gd name="T36" fmla="*/ 2147483646 w 371"/>
                  <a:gd name="T37" fmla="*/ 2147483646 h 456"/>
                  <a:gd name="T38" fmla="*/ 2147483646 w 371"/>
                  <a:gd name="T39" fmla="*/ 2147483646 h 456"/>
                  <a:gd name="T40" fmla="*/ 2147483646 w 371"/>
                  <a:gd name="T41" fmla="*/ 2147483646 h 456"/>
                  <a:gd name="T42" fmla="*/ 2147483646 w 371"/>
                  <a:gd name="T43" fmla="*/ 2147483646 h 456"/>
                  <a:gd name="T44" fmla="*/ 2147483646 w 371"/>
                  <a:gd name="T45" fmla="*/ 2147483646 h 456"/>
                  <a:gd name="T46" fmla="*/ 2147483646 w 371"/>
                  <a:gd name="T47" fmla="*/ 2147483646 h 456"/>
                  <a:gd name="T48" fmla="*/ 2147483646 w 371"/>
                  <a:gd name="T49" fmla="*/ 2147483646 h 456"/>
                  <a:gd name="T50" fmla="*/ 2147483646 w 371"/>
                  <a:gd name="T51" fmla="*/ 2147483646 h 456"/>
                  <a:gd name="T52" fmla="*/ 2147483646 w 371"/>
                  <a:gd name="T53" fmla="*/ 2147483646 h 456"/>
                  <a:gd name="T54" fmla="*/ 2147483646 w 371"/>
                  <a:gd name="T55" fmla="*/ 2147483646 h 456"/>
                  <a:gd name="T56" fmla="*/ 2147483646 w 371"/>
                  <a:gd name="T57" fmla="*/ 2147483646 h 456"/>
                  <a:gd name="T58" fmla="*/ 2147483646 w 371"/>
                  <a:gd name="T59" fmla="*/ 2147483646 h 456"/>
                  <a:gd name="T60" fmla="*/ 2147483646 w 371"/>
                  <a:gd name="T61" fmla="*/ 2147483646 h 456"/>
                  <a:gd name="T62" fmla="*/ 2147483646 w 371"/>
                  <a:gd name="T63" fmla="*/ 2147483646 h 456"/>
                  <a:gd name="T64" fmla="*/ 2147483646 w 371"/>
                  <a:gd name="T65" fmla="*/ 2147483646 h 456"/>
                  <a:gd name="T66" fmla="*/ 2147483646 w 371"/>
                  <a:gd name="T67" fmla="*/ 2147483646 h 456"/>
                  <a:gd name="T68" fmla="*/ 2147483646 w 371"/>
                  <a:gd name="T69" fmla="*/ 2147483646 h 456"/>
                  <a:gd name="T70" fmla="*/ 2147483646 w 371"/>
                  <a:gd name="T71" fmla="*/ 2147483646 h 456"/>
                  <a:gd name="T72" fmla="*/ 2147483646 w 371"/>
                  <a:gd name="T73" fmla="*/ 2147483646 h 456"/>
                  <a:gd name="T74" fmla="*/ 2147483646 w 371"/>
                  <a:gd name="T75" fmla="*/ 2147483646 h 456"/>
                  <a:gd name="T76" fmla="*/ 2147483646 w 371"/>
                  <a:gd name="T77" fmla="*/ 2147483646 h 456"/>
                  <a:gd name="T78" fmla="*/ 2147483646 w 371"/>
                  <a:gd name="T79" fmla="*/ 2147483646 h 456"/>
                  <a:gd name="T80" fmla="*/ 2147483646 w 371"/>
                  <a:gd name="T81" fmla="*/ 2147483646 h 456"/>
                  <a:gd name="T82" fmla="*/ 2147483646 w 371"/>
                  <a:gd name="T83" fmla="*/ 2147483646 h 456"/>
                  <a:gd name="T84" fmla="*/ 2147483646 w 371"/>
                  <a:gd name="T85" fmla="*/ 2147483646 h 456"/>
                  <a:gd name="T86" fmla="*/ 2147483646 w 371"/>
                  <a:gd name="T87" fmla="*/ 2147483646 h 456"/>
                  <a:gd name="T88" fmla="*/ 2147483646 w 371"/>
                  <a:gd name="T89" fmla="*/ 2147483646 h 456"/>
                  <a:gd name="T90" fmla="*/ 2147483646 w 371"/>
                  <a:gd name="T91" fmla="*/ 2147483646 h 456"/>
                  <a:gd name="T92" fmla="*/ 2147483646 w 371"/>
                  <a:gd name="T93" fmla="*/ 2147483646 h 456"/>
                  <a:gd name="T94" fmla="*/ 2147483646 w 371"/>
                  <a:gd name="T95" fmla="*/ 2147483646 h 456"/>
                  <a:gd name="T96" fmla="*/ 2147483646 w 371"/>
                  <a:gd name="T97" fmla="*/ 2147483646 h 456"/>
                  <a:gd name="T98" fmla="*/ 2147483646 w 371"/>
                  <a:gd name="T99" fmla="*/ 2147483646 h 456"/>
                  <a:gd name="T100" fmla="*/ 2147483646 w 371"/>
                  <a:gd name="T101" fmla="*/ 2147483646 h 456"/>
                  <a:gd name="T102" fmla="*/ 2147483646 w 371"/>
                  <a:gd name="T103" fmla="*/ 889434824 h 456"/>
                  <a:gd name="T104" fmla="*/ 2147483646 w 371"/>
                  <a:gd name="T105" fmla="*/ 2147483646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w="9525">
                <a:noFill/>
                <a:miter lim="800000"/>
              </a:ln>
            </p:spPr>
            <p:txBody>
              <a:bodyPr/>
              <a:lstStyle/>
              <a:p>
                <a:pPr fontAlgn="auto"/>
                <a:endParaRPr lang="zh-CN" altLang="en-US" noProof="1"/>
              </a:p>
            </p:txBody>
          </p:sp>
          <p:sp>
            <p:nvSpPr>
              <p:cNvPr id="57" name="Freeform 23"/>
              <p:cNvSpPr/>
              <p:nvPr/>
            </p:nvSpPr>
            <p:spPr bwMode="auto">
              <a:xfrm>
                <a:off x="7447636" y="4136976"/>
                <a:ext cx="406621" cy="459014"/>
              </a:xfrm>
              <a:custGeom>
                <a:avLst/>
                <a:gdLst>
                  <a:gd name="T0" fmla="*/ 2147483646 w 322"/>
                  <a:gd name="T1" fmla="*/ 2147483646 h 372"/>
                  <a:gd name="T2" fmla="*/ 2147483646 w 322"/>
                  <a:gd name="T3" fmla="*/ 2147483646 h 372"/>
                  <a:gd name="T4" fmla="*/ 2147483646 w 322"/>
                  <a:gd name="T5" fmla="*/ 2147483646 h 372"/>
                  <a:gd name="T6" fmla="*/ 2147483646 w 322"/>
                  <a:gd name="T7" fmla="*/ 2147483646 h 372"/>
                  <a:gd name="T8" fmla="*/ 2147483646 w 322"/>
                  <a:gd name="T9" fmla="*/ 2147483646 h 372"/>
                  <a:gd name="T10" fmla="*/ 2147483646 w 322"/>
                  <a:gd name="T11" fmla="*/ 2147483646 h 372"/>
                  <a:gd name="T12" fmla="*/ 2147483646 w 322"/>
                  <a:gd name="T13" fmla="*/ 2147483646 h 372"/>
                  <a:gd name="T14" fmla="*/ 2147483646 w 322"/>
                  <a:gd name="T15" fmla="*/ 2147483646 h 372"/>
                  <a:gd name="T16" fmla="*/ 2147483646 w 322"/>
                  <a:gd name="T17" fmla="*/ 2147483646 h 372"/>
                  <a:gd name="T18" fmla="*/ 2147483646 w 322"/>
                  <a:gd name="T19" fmla="*/ 2147483646 h 372"/>
                  <a:gd name="T20" fmla="*/ 2147483646 w 322"/>
                  <a:gd name="T21" fmla="*/ 2147483646 h 372"/>
                  <a:gd name="T22" fmla="*/ 2147483646 w 322"/>
                  <a:gd name="T23" fmla="*/ 2147483646 h 372"/>
                  <a:gd name="T24" fmla="*/ 2147483646 w 322"/>
                  <a:gd name="T25" fmla="*/ 2147483646 h 372"/>
                  <a:gd name="T26" fmla="*/ 2147483646 w 322"/>
                  <a:gd name="T27" fmla="*/ 2147483646 h 372"/>
                  <a:gd name="T28" fmla="*/ 2147483646 w 322"/>
                  <a:gd name="T29" fmla="*/ 2147483646 h 372"/>
                  <a:gd name="T30" fmla="*/ 2147483646 w 322"/>
                  <a:gd name="T31" fmla="*/ 2147483646 h 372"/>
                  <a:gd name="T32" fmla="*/ 2147483646 w 322"/>
                  <a:gd name="T33" fmla="*/ 2147483646 h 372"/>
                  <a:gd name="T34" fmla="*/ 2147483646 w 322"/>
                  <a:gd name="T35" fmla="*/ 2147483646 h 372"/>
                  <a:gd name="T36" fmla="*/ 2147483646 w 322"/>
                  <a:gd name="T37" fmla="*/ 2147483646 h 372"/>
                  <a:gd name="T38" fmla="*/ 2147483646 w 322"/>
                  <a:gd name="T39" fmla="*/ 2147483646 h 372"/>
                  <a:gd name="T40" fmla="*/ 2147483646 w 322"/>
                  <a:gd name="T41" fmla="*/ 2147483646 h 372"/>
                  <a:gd name="T42" fmla="*/ 2147483646 w 322"/>
                  <a:gd name="T43" fmla="*/ 2147483646 h 372"/>
                  <a:gd name="T44" fmla="*/ 2147483646 w 322"/>
                  <a:gd name="T45" fmla="*/ 2147483646 h 372"/>
                  <a:gd name="T46" fmla="*/ 2147483646 w 322"/>
                  <a:gd name="T47" fmla="*/ 2147483646 h 372"/>
                  <a:gd name="T48" fmla="*/ 2147483646 w 322"/>
                  <a:gd name="T49" fmla="*/ 2147483646 h 372"/>
                  <a:gd name="T50" fmla="*/ 2147483646 w 322"/>
                  <a:gd name="T51" fmla="*/ 2147483646 h 372"/>
                  <a:gd name="T52" fmla="*/ 2147483646 w 322"/>
                  <a:gd name="T53" fmla="*/ 2147483646 h 372"/>
                  <a:gd name="T54" fmla="*/ 2147483646 w 322"/>
                  <a:gd name="T55" fmla="*/ 2147483646 h 372"/>
                  <a:gd name="T56" fmla="*/ 2147483646 w 322"/>
                  <a:gd name="T57" fmla="*/ 2147483646 h 372"/>
                  <a:gd name="T58" fmla="*/ 2147483646 w 322"/>
                  <a:gd name="T59" fmla="*/ 2147483646 h 372"/>
                  <a:gd name="T60" fmla="*/ 2147483646 w 322"/>
                  <a:gd name="T61" fmla="*/ 2147483646 h 372"/>
                  <a:gd name="T62" fmla="*/ 2147483646 w 322"/>
                  <a:gd name="T63" fmla="*/ 2147483646 h 372"/>
                  <a:gd name="T64" fmla="*/ 2147483646 w 322"/>
                  <a:gd name="T65" fmla="*/ 2147483646 h 372"/>
                  <a:gd name="T66" fmla="*/ 2147483646 w 322"/>
                  <a:gd name="T67" fmla="*/ 2147483646 h 372"/>
                  <a:gd name="T68" fmla="*/ 2147483646 w 322"/>
                  <a:gd name="T69" fmla="*/ 2147483646 h 372"/>
                  <a:gd name="T70" fmla="*/ 2147483646 w 322"/>
                  <a:gd name="T71" fmla="*/ 2147483646 h 372"/>
                  <a:gd name="T72" fmla="*/ 2147483646 w 322"/>
                  <a:gd name="T73" fmla="*/ 2147483646 h 372"/>
                  <a:gd name="T74" fmla="*/ 2147483646 w 322"/>
                  <a:gd name="T75" fmla="*/ 2147483646 h 372"/>
                  <a:gd name="T76" fmla="*/ 2147483646 w 322"/>
                  <a:gd name="T77" fmla="*/ 2147483646 h 372"/>
                  <a:gd name="T78" fmla="*/ 2147483646 w 322"/>
                  <a:gd name="T79" fmla="*/ 2147483646 h 372"/>
                  <a:gd name="T80" fmla="*/ 2147483646 w 322"/>
                  <a:gd name="T81" fmla="*/ 2147483646 h 372"/>
                  <a:gd name="T82" fmla="*/ 2147483646 w 322"/>
                  <a:gd name="T83" fmla="*/ 2147483646 h 372"/>
                  <a:gd name="T84" fmla="*/ 2147483646 w 322"/>
                  <a:gd name="T85" fmla="*/ 2147483646 h 372"/>
                  <a:gd name="T86" fmla="*/ 2147483646 w 322"/>
                  <a:gd name="T87" fmla="*/ 2147483646 h 372"/>
                  <a:gd name="T88" fmla="*/ 2147483646 w 322"/>
                  <a:gd name="T89" fmla="*/ 2147483646 h 372"/>
                  <a:gd name="T90" fmla="*/ 2147483646 w 322"/>
                  <a:gd name="T91" fmla="*/ 2147483646 h 372"/>
                  <a:gd name="T92" fmla="*/ 2147483646 w 322"/>
                  <a:gd name="T93" fmla="*/ 0 h 3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2"/>
                  <a:gd name="T142" fmla="*/ 0 h 372"/>
                  <a:gd name="T143" fmla="*/ 322 w 322"/>
                  <a:gd name="T144" fmla="*/ 372 h 3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w="9525">
                <a:noFill/>
                <a:miter lim="800000"/>
              </a:ln>
            </p:spPr>
            <p:txBody>
              <a:bodyPr/>
              <a:lstStyle/>
              <a:p>
                <a:pPr fontAlgn="auto"/>
                <a:endParaRPr lang="zh-CN" altLang="en-US" noProof="1"/>
              </a:p>
            </p:txBody>
          </p:sp>
          <p:sp>
            <p:nvSpPr>
              <p:cNvPr id="58" name="Freeform 25"/>
              <p:cNvSpPr/>
              <p:nvPr/>
            </p:nvSpPr>
            <p:spPr bwMode="auto">
              <a:xfrm>
                <a:off x="7157484" y="3044086"/>
                <a:ext cx="134859" cy="188772"/>
              </a:xfrm>
              <a:custGeom>
                <a:avLst/>
                <a:gdLst>
                  <a:gd name="T0" fmla="*/ 2147483646 w 107"/>
                  <a:gd name="T1" fmla="*/ 2147483646 h 154"/>
                  <a:gd name="T2" fmla="*/ 2147483646 w 107"/>
                  <a:gd name="T3" fmla="*/ 0 h 154"/>
                  <a:gd name="T4" fmla="*/ 2147483646 w 107"/>
                  <a:gd name="T5" fmla="*/ 2147483646 h 154"/>
                  <a:gd name="T6" fmla="*/ 2147483646 w 107"/>
                  <a:gd name="T7" fmla="*/ 2147483646 h 154"/>
                  <a:gd name="T8" fmla="*/ 2147483646 w 107"/>
                  <a:gd name="T9" fmla="*/ 2147483646 h 154"/>
                  <a:gd name="T10" fmla="*/ 2147483646 w 107"/>
                  <a:gd name="T11" fmla="*/ 2147483646 h 154"/>
                  <a:gd name="T12" fmla="*/ 2147483646 w 107"/>
                  <a:gd name="T13" fmla="*/ 2147483646 h 154"/>
                  <a:gd name="T14" fmla="*/ 2147483646 w 107"/>
                  <a:gd name="T15" fmla="*/ 2147483646 h 154"/>
                  <a:gd name="T16" fmla="*/ 2147483646 w 107"/>
                  <a:gd name="T17" fmla="*/ 2147483646 h 154"/>
                  <a:gd name="T18" fmla="*/ 2147483646 w 107"/>
                  <a:gd name="T19" fmla="*/ 2147483646 h 154"/>
                  <a:gd name="T20" fmla="*/ 2147483646 w 107"/>
                  <a:gd name="T21" fmla="*/ 2147483646 h 154"/>
                  <a:gd name="T22" fmla="*/ 1802171503 w 107"/>
                  <a:gd name="T23" fmla="*/ 2147483646 h 154"/>
                  <a:gd name="T24" fmla="*/ 900623042 w 107"/>
                  <a:gd name="T25" fmla="*/ 2147483646 h 154"/>
                  <a:gd name="T26" fmla="*/ 2147483646 w 107"/>
                  <a:gd name="T27" fmla="*/ 2147483646 h 154"/>
                  <a:gd name="T28" fmla="*/ 2147483646 w 107"/>
                  <a:gd name="T29" fmla="*/ 2147483646 h 154"/>
                  <a:gd name="T30" fmla="*/ 2147483646 w 107"/>
                  <a:gd name="T31" fmla="*/ 2147483646 h 154"/>
                  <a:gd name="T32" fmla="*/ 2147483646 w 107"/>
                  <a:gd name="T33" fmla="*/ 2147483646 h 154"/>
                  <a:gd name="T34" fmla="*/ 2147483646 w 107"/>
                  <a:gd name="T35" fmla="*/ 2147483646 h 154"/>
                  <a:gd name="T36" fmla="*/ 2147483646 w 107"/>
                  <a:gd name="T37" fmla="*/ 2147483646 h 154"/>
                  <a:gd name="T38" fmla="*/ 2147483646 w 107"/>
                  <a:gd name="T39" fmla="*/ 2147483646 h 154"/>
                  <a:gd name="T40" fmla="*/ 2147483646 w 107"/>
                  <a:gd name="T41" fmla="*/ 2147483646 h 154"/>
                  <a:gd name="T42" fmla="*/ 2147483646 w 107"/>
                  <a:gd name="T43" fmla="*/ 2147483646 h 154"/>
                  <a:gd name="T44" fmla="*/ 2147483646 w 107"/>
                  <a:gd name="T45" fmla="*/ 2147483646 h 154"/>
                  <a:gd name="T46" fmla="*/ 2147483646 w 107"/>
                  <a:gd name="T47" fmla="*/ 2147483646 h 154"/>
                  <a:gd name="T48" fmla="*/ 2147483646 w 107"/>
                  <a:gd name="T49" fmla="*/ 2147483646 h 154"/>
                  <a:gd name="T50" fmla="*/ 2147483646 w 107"/>
                  <a:gd name="T51" fmla="*/ 2147483646 h 154"/>
                  <a:gd name="T52" fmla="*/ 2147483646 w 107"/>
                  <a:gd name="T53" fmla="*/ 2147483646 h 154"/>
                  <a:gd name="T54" fmla="*/ 2147483646 w 107"/>
                  <a:gd name="T55" fmla="*/ 2147483646 h 154"/>
                  <a:gd name="T56" fmla="*/ 2147483646 w 107"/>
                  <a:gd name="T57" fmla="*/ 2147483646 h 1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7"/>
                  <a:gd name="T88" fmla="*/ 0 h 154"/>
                  <a:gd name="T89" fmla="*/ 107 w 107"/>
                  <a:gd name="T90" fmla="*/ 154 h 1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w="9525">
                <a:noFill/>
                <a:miter lim="800000"/>
              </a:ln>
            </p:spPr>
            <p:txBody>
              <a:bodyPr/>
              <a:lstStyle/>
              <a:p>
                <a:pPr fontAlgn="auto"/>
                <a:endParaRPr lang="zh-CN" altLang="en-US" noProof="1"/>
              </a:p>
            </p:txBody>
          </p:sp>
          <p:sp>
            <p:nvSpPr>
              <p:cNvPr id="59" name="Freeform 26"/>
              <p:cNvSpPr/>
              <p:nvPr/>
            </p:nvSpPr>
            <p:spPr bwMode="auto">
              <a:xfrm>
                <a:off x="7026712" y="2958642"/>
                <a:ext cx="177769" cy="186784"/>
              </a:xfrm>
              <a:custGeom>
                <a:avLst/>
                <a:gdLst>
                  <a:gd name="T0" fmla="*/ 2147483646 w 141"/>
                  <a:gd name="T1" fmla="*/ 2147483646 h 152"/>
                  <a:gd name="T2" fmla="*/ 2147483646 w 141"/>
                  <a:gd name="T3" fmla="*/ 2147483646 h 152"/>
                  <a:gd name="T4" fmla="*/ 2147483646 w 141"/>
                  <a:gd name="T5" fmla="*/ 2147483646 h 152"/>
                  <a:gd name="T6" fmla="*/ 2147483646 w 141"/>
                  <a:gd name="T7" fmla="*/ 2147483646 h 152"/>
                  <a:gd name="T8" fmla="*/ 2147483646 w 141"/>
                  <a:gd name="T9" fmla="*/ 2147483646 h 152"/>
                  <a:gd name="T10" fmla="*/ 2147483646 w 141"/>
                  <a:gd name="T11" fmla="*/ 2147483646 h 152"/>
                  <a:gd name="T12" fmla="*/ 2147483646 w 141"/>
                  <a:gd name="T13" fmla="*/ 2147483646 h 152"/>
                  <a:gd name="T14" fmla="*/ 2147483646 w 141"/>
                  <a:gd name="T15" fmla="*/ 2147483646 h 152"/>
                  <a:gd name="T16" fmla="*/ 2147483646 w 141"/>
                  <a:gd name="T17" fmla="*/ 2147483646 h 152"/>
                  <a:gd name="T18" fmla="*/ 2147483646 w 141"/>
                  <a:gd name="T19" fmla="*/ 2147483646 h 152"/>
                  <a:gd name="T20" fmla="*/ 2147483646 w 141"/>
                  <a:gd name="T21" fmla="*/ 2147483646 h 152"/>
                  <a:gd name="T22" fmla="*/ 2147483646 w 141"/>
                  <a:gd name="T23" fmla="*/ 2147483646 h 152"/>
                  <a:gd name="T24" fmla="*/ 2147483646 w 141"/>
                  <a:gd name="T25" fmla="*/ 2147483646 h 152"/>
                  <a:gd name="T26" fmla="*/ 0 w 141"/>
                  <a:gd name="T27" fmla="*/ 2147483646 h 152"/>
                  <a:gd name="T28" fmla="*/ 2147483646 w 141"/>
                  <a:gd name="T29" fmla="*/ 2147483646 h 152"/>
                  <a:gd name="T30" fmla="*/ 2147483646 w 141"/>
                  <a:gd name="T31" fmla="*/ 2147483646 h 152"/>
                  <a:gd name="T32" fmla="*/ 2147483646 w 141"/>
                  <a:gd name="T33" fmla="*/ 2147483646 h 152"/>
                  <a:gd name="T34" fmla="*/ 2147483646 w 141"/>
                  <a:gd name="T35" fmla="*/ 2147483646 h 152"/>
                  <a:gd name="T36" fmla="*/ 2147483646 w 141"/>
                  <a:gd name="T37" fmla="*/ 2147483646 h 152"/>
                  <a:gd name="T38" fmla="*/ 2147483646 w 141"/>
                  <a:gd name="T39" fmla="*/ 2147483646 h 152"/>
                  <a:gd name="T40" fmla="*/ 2147483646 w 141"/>
                  <a:gd name="T41" fmla="*/ 2147483646 h 152"/>
                  <a:gd name="T42" fmla="*/ 2147483646 w 141"/>
                  <a:gd name="T43" fmla="*/ 2147483646 h 152"/>
                  <a:gd name="T44" fmla="*/ 2147483646 w 141"/>
                  <a:gd name="T45" fmla="*/ 2147483646 h 152"/>
                  <a:gd name="T46" fmla="*/ 2147483646 w 141"/>
                  <a:gd name="T47" fmla="*/ 2147483646 h 152"/>
                  <a:gd name="T48" fmla="*/ 2147483646 w 141"/>
                  <a:gd name="T49" fmla="*/ 2147483646 h 152"/>
                  <a:gd name="T50" fmla="*/ 2147483646 w 141"/>
                  <a:gd name="T51" fmla="*/ 2147483646 h 152"/>
                  <a:gd name="T52" fmla="*/ 2147483646 w 141"/>
                  <a:gd name="T53" fmla="*/ 2147483646 h 152"/>
                  <a:gd name="T54" fmla="*/ 2147483646 w 141"/>
                  <a:gd name="T55" fmla="*/ 2147483646 h 152"/>
                  <a:gd name="T56" fmla="*/ 2147483646 w 141"/>
                  <a:gd name="T57" fmla="*/ 2147483646 h 152"/>
                  <a:gd name="T58" fmla="*/ 2147483646 w 141"/>
                  <a:gd name="T59" fmla="*/ 2147483646 h 152"/>
                  <a:gd name="T60" fmla="*/ 2147483646 w 141"/>
                  <a:gd name="T61" fmla="*/ 2147483646 h 152"/>
                  <a:gd name="T62" fmla="*/ 2147483646 w 141"/>
                  <a:gd name="T63" fmla="*/ 2147483646 h 152"/>
                  <a:gd name="T64" fmla="*/ 2147483646 w 141"/>
                  <a:gd name="T65" fmla="*/ 2147483646 h 152"/>
                  <a:gd name="T66" fmla="*/ 2147483646 w 141"/>
                  <a:gd name="T67" fmla="*/ 2147483646 h 152"/>
                  <a:gd name="T68" fmla="*/ 2147483646 w 141"/>
                  <a:gd name="T69" fmla="*/ 2147483646 h 152"/>
                  <a:gd name="T70" fmla="*/ 2147483646 w 141"/>
                  <a:gd name="T71" fmla="*/ 2147483646 h 152"/>
                  <a:gd name="T72" fmla="*/ 2147483646 w 141"/>
                  <a:gd name="T73" fmla="*/ 1787908903 h 152"/>
                  <a:gd name="T74" fmla="*/ 2147483646 w 141"/>
                  <a:gd name="T75" fmla="*/ 2147483646 h 152"/>
                  <a:gd name="T76" fmla="*/ 2147483646 w 141"/>
                  <a:gd name="T77" fmla="*/ 2147483646 h 152"/>
                  <a:gd name="T78" fmla="*/ 2147483646 w 141"/>
                  <a:gd name="T79" fmla="*/ 2147483646 h 15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52"/>
                  <a:gd name="T122" fmla="*/ 141 w 141"/>
                  <a:gd name="T123" fmla="*/ 152 h 15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w="9525">
                <a:noFill/>
                <a:miter lim="800000"/>
              </a:ln>
            </p:spPr>
            <p:txBody>
              <a:bodyPr/>
              <a:lstStyle/>
              <a:p>
                <a:pPr fontAlgn="auto"/>
                <a:endParaRPr lang="zh-CN" altLang="en-US" noProof="1"/>
              </a:p>
            </p:txBody>
          </p:sp>
          <p:sp>
            <p:nvSpPr>
              <p:cNvPr id="60" name="Freeform 27"/>
              <p:cNvSpPr/>
              <p:nvPr/>
            </p:nvSpPr>
            <p:spPr bwMode="auto">
              <a:xfrm>
                <a:off x="7325037" y="2591032"/>
                <a:ext cx="625256" cy="582213"/>
              </a:xfrm>
              <a:custGeom>
                <a:avLst/>
                <a:gdLst>
                  <a:gd name="T0" fmla="*/ 2147483646 w 496"/>
                  <a:gd name="T1" fmla="*/ 2147483646 h 473"/>
                  <a:gd name="T2" fmla="*/ 2147483646 w 496"/>
                  <a:gd name="T3" fmla="*/ 2147483646 h 473"/>
                  <a:gd name="T4" fmla="*/ 2147483646 w 496"/>
                  <a:gd name="T5" fmla="*/ 2147483646 h 473"/>
                  <a:gd name="T6" fmla="*/ 2147483646 w 496"/>
                  <a:gd name="T7" fmla="*/ 2147483646 h 473"/>
                  <a:gd name="T8" fmla="*/ 2147483646 w 496"/>
                  <a:gd name="T9" fmla="*/ 2147483646 h 473"/>
                  <a:gd name="T10" fmla="*/ 2147483646 w 496"/>
                  <a:gd name="T11" fmla="*/ 2147483646 h 473"/>
                  <a:gd name="T12" fmla="*/ 2147483646 w 496"/>
                  <a:gd name="T13" fmla="*/ 2147483646 h 473"/>
                  <a:gd name="T14" fmla="*/ 2147483646 w 496"/>
                  <a:gd name="T15" fmla="*/ 2147483646 h 473"/>
                  <a:gd name="T16" fmla="*/ 2147483646 w 496"/>
                  <a:gd name="T17" fmla="*/ 2147483646 h 473"/>
                  <a:gd name="T18" fmla="*/ 2147483646 w 496"/>
                  <a:gd name="T19" fmla="*/ 2147483646 h 473"/>
                  <a:gd name="T20" fmla="*/ 0 w 496"/>
                  <a:gd name="T21" fmla="*/ 2147483646 h 473"/>
                  <a:gd name="T22" fmla="*/ 2147483646 w 496"/>
                  <a:gd name="T23" fmla="*/ 2147483646 h 473"/>
                  <a:gd name="T24" fmla="*/ 2147483646 w 496"/>
                  <a:gd name="T25" fmla="*/ 2147483646 h 473"/>
                  <a:gd name="T26" fmla="*/ 2147483646 w 496"/>
                  <a:gd name="T27" fmla="*/ 2147483646 h 473"/>
                  <a:gd name="T28" fmla="*/ 2147483646 w 496"/>
                  <a:gd name="T29" fmla="*/ 2147483646 h 473"/>
                  <a:gd name="T30" fmla="*/ 2147483646 w 496"/>
                  <a:gd name="T31" fmla="*/ 2147483646 h 473"/>
                  <a:gd name="T32" fmla="*/ 2147483646 w 496"/>
                  <a:gd name="T33" fmla="*/ 2147483646 h 473"/>
                  <a:gd name="T34" fmla="*/ 2147483646 w 496"/>
                  <a:gd name="T35" fmla="*/ 2147483646 h 473"/>
                  <a:gd name="T36" fmla="*/ 2147483646 w 496"/>
                  <a:gd name="T37" fmla="*/ 2147483646 h 473"/>
                  <a:gd name="T38" fmla="*/ 2147483646 w 496"/>
                  <a:gd name="T39" fmla="*/ 2147483646 h 473"/>
                  <a:gd name="T40" fmla="*/ 2147483646 w 496"/>
                  <a:gd name="T41" fmla="*/ 2147483646 h 473"/>
                  <a:gd name="T42" fmla="*/ 2147483646 w 496"/>
                  <a:gd name="T43" fmla="*/ 2147483646 h 473"/>
                  <a:gd name="T44" fmla="*/ 2147483646 w 496"/>
                  <a:gd name="T45" fmla="*/ 2147483646 h 473"/>
                  <a:gd name="T46" fmla="*/ 2147483646 w 496"/>
                  <a:gd name="T47" fmla="*/ 2147483646 h 473"/>
                  <a:gd name="T48" fmla="*/ 2147483646 w 496"/>
                  <a:gd name="T49" fmla="*/ 2147483646 h 473"/>
                  <a:gd name="T50" fmla="*/ 2147483646 w 496"/>
                  <a:gd name="T51" fmla="*/ 2147483646 h 473"/>
                  <a:gd name="T52" fmla="*/ 2147483646 w 496"/>
                  <a:gd name="T53" fmla="*/ 2147483646 h 473"/>
                  <a:gd name="T54" fmla="*/ 2147483646 w 496"/>
                  <a:gd name="T55" fmla="*/ 2147483646 h 473"/>
                  <a:gd name="T56" fmla="*/ 2147483646 w 496"/>
                  <a:gd name="T57" fmla="*/ 2147483646 h 473"/>
                  <a:gd name="T58" fmla="*/ 2147483646 w 496"/>
                  <a:gd name="T59" fmla="*/ 2147483646 h 473"/>
                  <a:gd name="T60" fmla="*/ 2147483646 w 496"/>
                  <a:gd name="T61" fmla="*/ 2147483646 h 473"/>
                  <a:gd name="T62" fmla="*/ 2147483646 w 496"/>
                  <a:gd name="T63" fmla="*/ 2147483646 h 473"/>
                  <a:gd name="T64" fmla="*/ 2147483646 w 496"/>
                  <a:gd name="T65" fmla="*/ 2147483646 h 473"/>
                  <a:gd name="T66" fmla="*/ 2147483646 w 496"/>
                  <a:gd name="T67" fmla="*/ 2147483646 h 473"/>
                  <a:gd name="T68" fmla="*/ 2147483646 w 496"/>
                  <a:gd name="T69" fmla="*/ 2147483646 h 473"/>
                  <a:gd name="T70" fmla="*/ 2147483646 w 496"/>
                  <a:gd name="T71" fmla="*/ 2147483646 h 473"/>
                  <a:gd name="T72" fmla="*/ 2147483646 w 496"/>
                  <a:gd name="T73" fmla="*/ 2147483646 h 473"/>
                  <a:gd name="T74" fmla="*/ 2147483646 w 496"/>
                  <a:gd name="T75" fmla="*/ 2147483646 h 473"/>
                  <a:gd name="T76" fmla="*/ 2147483646 w 496"/>
                  <a:gd name="T77" fmla="*/ 2147483646 h 473"/>
                  <a:gd name="T78" fmla="*/ 2147483646 w 496"/>
                  <a:gd name="T79" fmla="*/ 2147483646 h 473"/>
                  <a:gd name="T80" fmla="*/ 2147483646 w 496"/>
                  <a:gd name="T81" fmla="*/ 2147483646 h 473"/>
                  <a:gd name="T82" fmla="*/ 2147483646 w 496"/>
                  <a:gd name="T83" fmla="*/ 2147483646 h 473"/>
                  <a:gd name="T84" fmla="*/ 2147483646 w 496"/>
                  <a:gd name="T85" fmla="*/ 2147483646 h 473"/>
                  <a:gd name="T86" fmla="*/ 2147483646 w 496"/>
                  <a:gd name="T87" fmla="*/ 2147483646 h 473"/>
                  <a:gd name="T88" fmla="*/ 2147483646 w 496"/>
                  <a:gd name="T89" fmla="*/ 2147483646 h 473"/>
                  <a:gd name="T90" fmla="*/ 2147483646 w 496"/>
                  <a:gd name="T91" fmla="*/ 2147483646 h 473"/>
                  <a:gd name="T92" fmla="*/ 2147483646 w 496"/>
                  <a:gd name="T93" fmla="*/ 2147483646 h 473"/>
                  <a:gd name="T94" fmla="*/ 2147483646 w 496"/>
                  <a:gd name="T95" fmla="*/ 2147483646 h 473"/>
                  <a:gd name="T96" fmla="*/ 2147483646 w 496"/>
                  <a:gd name="T97" fmla="*/ 2147483646 h 473"/>
                  <a:gd name="T98" fmla="*/ 2147483646 w 496"/>
                  <a:gd name="T99" fmla="*/ 2147483646 h 4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6"/>
                  <a:gd name="T151" fmla="*/ 0 h 473"/>
                  <a:gd name="T152" fmla="*/ 496 w 496"/>
                  <a:gd name="T153" fmla="*/ 473 h 4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w="9525">
                <a:noFill/>
                <a:miter lim="800000"/>
              </a:ln>
            </p:spPr>
            <p:txBody>
              <a:bodyPr/>
              <a:lstStyle/>
              <a:p>
                <a:pPr fontAlgn="auto"/>
                <a:endParaRPr lang="zh-CN" altLang="en-US" noProof="1"/>
              </a:p>
            </p:txBody>
          </p:sp>
          <p:sp>
            <p:nvSpPr>
              <p:cNvPr id="61" name="Freeform 28"/>
              <p:cNvSpPr/>
              <p:nvPr/>
            </p:nvSpPr>
            <p:spPr bwMode="auto">
              <a:xfrm>
                <a:off x="7468069" y="2241307"/>
                <a:ext cx="890888" cy="594136"/>
              </a:xfrm>
              <a:custGeom>
                <a:avLst/>
                <a:gdLst>
                  <a:gd name="T0" fmla="*/ 2147483646 w 707"/>
                  <a:gd name="T1" fmla="*/ 2147483646 h 481"/>
                  <a:gd name="T2" fmla="*/ 2147483646 w 707"/>
                  <a:gd name="T3" fmla="*/ 2147483646 h 481"/>
                  <a:gd name="T4" fmla="*/ 2147483646 w 707"/>
                  <a:gd name="T5" fmla="*/ 2147483646 h 481"/>
                  <a:gd name="T6" fmla="*/ 2147483646 w 707"/>
                  <a:gd name="T7" fmla="*/ 2147483646 h 481"/>
                  <a:gd name="T8" fmla="*/ 2147483646 w 707"/>
                  <a:gd name="T9" fmla="*/ 2147483646 h 481"/>
                  <a:gd name="T10" fmla="*/ 2147483646 w 707"/>
                  <a:gd name="T11" fmla="*/ 2147483646 h 481"/>
                  <a:gd name="T12" fmla="*/ 0 w 707"/>
                  <a:gd name="T13" fmla="*/ 2147483646 h 481"/>
                  <a:gd name="T14" fmla="*/ 2147483646 w 707"/>
                  <a:gd name="T15" fmla="*/ 2147483646 h 481"/>
                  <a:gd name="T16" fmla="*/ 2147483646 w 707"/>
                  <a:gd name="T17" fmla="*/ 2147483646 h 481"/>
                  <a:gd name="T18" fmla="*/ 2147483646 w 707"/>
                  <a:gd name="T19" fmla="*/ 2147483646 h 481"/>
                  <a:gd name="T20" fmla="*/ 2147483646 w 707"/>
                  <a:gd name="T21" fmla="*/ 2147483646 h 481"/>
                  <a:gd name="T22" fmla="*/ 2147483646 w 707"/>
                  <a:gd name="T23" fmla="*/ 2147483646 h 481"/>
                  <a:gd name="T24" fmla="*/ 2147483646 w 707"/>
                  <a:gd name="T25" fmla="*/ 2147483646 h 481"/>
                  <a:gd name="T26" fmla="*/ 2147483646 w 707"/>
                  <a:gd name="T27" fmla="*/ 2147483646 h 481"/>
                  <a:gd name="T28" fmla="*/ 2147483646 w 707"/>
                  <a:gd name="T29" fmla="*/ 2147483646 h 481"/>
                  <a:gd name="T30" fmla="*/ 2147483646 w 707"/>
                  <a:gd name="T31" fmla="*/ 2147483646 h 481"/>
                  <a:gd name="T32" fmla="*/ 2147483646 w 707"/>
                  <a:gd name="T33" fmla="*/ 2147483646 h 481"/>
                  <a:gd name="T34" fmla="*/ 2147483646 w 707"/>
                  <a:gd name="T35" fmla="*/ 2147483646 h 481"/>
                  <a:gd name="T36" fmla="*/ 2147483646 w 707"/>
                  <a:gd name="T37" fmla="*/ 2147483646 h 481"/>
                  <a:gd name="T38" fmla="*/ 2147483646 w 707"/>
                  <a:gd name="T39" fmla="*/ 2147483646 h 481"/>
                  <a:gd name="T40" fmla="*/ 2147483646 w 707"/>
                  <a:gd name="T41" fmla="*/ 2147483646 h 481"/>
                  <a:gd name="T42" fmla="*/ 2147483646 w 707"/>
                  <a:gd name="T43" fmla="*/ 2147483646 h 481"/>
                  <a:gd name="T44" fmla="*/ 2147483646 w 707"/>
                  <a:gd name="T45" fmla="*/ 2147483646 h 481"/>
                  <a:gd name="T46" fmla="*/ 2147483646 w 707"/>
                  <a:gd name="T47" fmla="*/ 2147483646 h 481"/>
                  <a:gd name="T48" fmla="*/ 2147483646 w 707"/>
                  <a:gd name="T49" fmla="*/ 2147483646 h 481"/>
                  <a:gd name="T50" fmla="*/ 2147483646 w 707"/>
                  <a:gd name="T51" fmla="*/ 2147483646 h 481"/>
                  <a:gd name="T52" fmla="*/ 2147483646 w 707"/>
                  <a:gd name="T53" fmla="*/ 2147483646 h 481"/>
                  <a:gd name="T54" fmla="*/ 2147483646 w 707"/>
                  <a:gd name="T55" fmla="*/ 2147483646 h 481"/>
                  <a:gd name="T56" fmla="*/ 2147483646 w 707"/>
                  <a:gd name="T57" fmla="*/ 2147483646 h 481"/>
                  <a:gd name="T58" fmla="*/ 2147483646 w 707"/>
                  <a:gd name="T59" fmla="*/ 2147483646 h 481"/>
                  <a:gd name="T60" fmla="*/ 2147483646 w 707"/>
                  <a:gd name="T61" fmla="*/ 2147483646 h 481"/>
                  <a:gd name="T62" fmla="*/ 2147483646 w 707"/>
                  <a:gd name="T63" fmla="*/ 2147483646 h 481"/>
                  <a:gd name="T64" fmla="*/ 2147483646 w 707"/>
                  <a:gd name="T65" fmla="*/ 2147483646 h 481"/>
                  <a:gd name="T66" fmla="*/ 2147483646 w 707"/>
                  <a:gd name="T67" fmla="*/ 2147483646 h 481"/>
                  <a:gd name="T68" fmla="*/ 2147483646 w 707"/>
                  <a:gd name="T69" fmla="*/ 2147483646 h 481"/>
                  <a:gd name="T70" fmla="*/ 2147483646 w 707"/>
                  <a:gd name="T71" fmla="*/ 2147483646 h 481"/>
                  <a:gd name="T72" fmla="*/ 2147483646 w 707"/>
                  <a:gd name="T73" fmla="*/ 2147483646 h 481"/>
                  <a:gd name="T74" fmla="*/ 2147483646 w 707"/>
                  <a:gd name="T75" fmla="*/ 2147483646 h 481"/>
                  <a:gd name="T76" fmla="*/ 2147483646 w 707"/>
                  <a:gd name="T77" fmla="*/ 2147483646 h 481"/>
                  <a:gd name="T78" fmla="*/ 2147483646 w 707"/>
                  <a:gd name="T79" fmla="*/ 2147483646 h 481"/>
                  <a:gd name="T80" fmla="*/ 2147483646 w 707"/>
                  <a:gd name="T81" fmla="*/ 2147483646 h 481"/>
                  <a:gd name="T82" fmla="*/ 2147483646 w 707"/>
                  <a:gd name="T83" fmla="*/ 2147483646 h 481"/>
                  <a:gd name="T84" fmla="*/ 2147483646 w 707"/>
                  <a:gd name="T85" fmla="*/ 2147483646 h 481"/>
                  <a:gd name="T86" fmla="*/ 2147483646 w 707"/>
                  <a:gd name="T87" fmla="*/ 2147483646 h 481"/>
                  <a:gd name="T88" fmla="*/ 2147483646 w 707"/>
                  <a:gd name="T89" fmla="*/ 2147483646 h 481"/>
                  <a:gd name="T90" fmla="*/ 2147483646 w 707"/>
                  <a:gd name="T91" fmla="*/ 2147483646 h 481"/>
                  <a:gd name="T92" fmla="*/ 2147483646 w 707"/>
                  <a:gd name="T93" fmla="*/ 2147483646 h 481"/>
                  <a:gd name="T94" fmla="*/ 2147483646 w 707"/>
                  <a:gd name="T95" fmla="*/ 2147483646 h 481"/>
                  <a:gd name="T96" fmla="*/ 2147483646 w 707"/>
                  <a:gd name="T97" fmla="*/ 2147483646 h 481"/>
                  <a:gd name="T98" fmla="*/ 2147483646 w 707"/>
                  <a:gd name="T99" fmla="*/ 2147483646 h 481"/>
                  <a:gd name="T100" fmla="*/ 2147483646 w 707"/>
                  <a:gd name="T101" fmla="*/ 2147483646 h 481"/>
                  <a:gd name="T102" fmla="*/ 2147483646 w 707"/>
                  <a:gd name="T103" fmla="*/ 2147483646 h 481"/>
                  <a:gd name="T104" fmla="*/ 2147483646 w 707"/>
                  <a:gd name="T105" fmla="*/ 2147483646 h 481"/>
                  <a:gd name="T106" fmla="*/ 2147483646 w 707"/>
                  <a:gd name="T107" fmla="*/ 2147483646 h 481"/>
                  <a:gd name="T108" fmla="*/ 2147483646 w 707"/>
                  <a:gd name="T109" fmla="*/ 2147483646 h 481"/>
                  <a:gd name="T110" fmla="*/ 2147483646 w 707"/>
                  <a:gd name="T111" fmla="*/ 2147483646 h 481"/>
                  <a:gd name="T112" fmla="*/ 2147483646 w 707"/>
                  <a:gd name="T113" fmla="*/ 2147483646 h 481"/>
                  <a:gd name="T114" fmla="*/ 2147483646 w 707"/>
                  <a:gd name="T115" fmla="*/ 2147483646 h 4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07"/>
                  <a:gd name="T175" fmla="*/ 0 h 481"/>
                  <a:gd name="T176" fmla="*/ 707 w 707"/>
                  <a:gd name="T177" fmla="*/ 481 h 4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solidFill>
                <a:srgbClr val="00B0F0"/>
              </a:solidFill>
              <a:ln w="9525">
                <a:noFill/>
                <a:miter lim="800000"/>
              </a:ln>
            </p:spPr>
            <p:txBody>
              <a:bodyPr/>
              <a:lstStyle/>
              <a:p>
                <a:pPr fontAlgn="auto"/>
                <a:endParaRPr lang="zh-CN" altLang="en-US" noProof="1"/>
              </a:p>
            </p:txBody>
          </p:sp>
          <p:sp>
            <p:nvSpPr>
              <p:cNvPr id="62" name="Freeform 30"/>
              <p:cNvSpPr/>
              <p:nvPr/>
            </p:nvSpPr>
            <p:spPr bwMode="auto">
              <a:xfrm>
                <a:off x="7038972" y="3306380"/>
                <a:ext cx="723336" cy="443118"/>
              </a:xfrm>
              <a:custGeom>
                <a:avLst/>
                <a:gdLst>
                  <a:gd name="T0" fmla="*/ 2147483646 w 573"/>
                  <a:gd name="T1" fmla="*/ 2147483646 h 361"/>
                  <a:gd name="T2" fmla="*/ 2147483646 w 573"/>
                  <a:gd name="T3" fmla="*/ 2147483646 h 361"/>
                  <a:gd name="T4" fmla="*/ 2147483646 w 573"/>
                  <a:gd name="T5" fmla="*/ 2147483646 h 361"/>
                  <a:gd name="T6" fmla="*/ 2147483646 w 573"/>
                  <a:gd name="T7" fmla="*/ 2147483646 h 361"/>
                  <a:gd name="T8" fmla="*/ 2147483646 w 573"/>
                  <a:gd name="T9" fmla="*/ 2147483646 h 361"/>
                  <a:gd name="T10" fmla="*/ 2147483646 w 573"/>
                  <a:gd name="T11" fmla="*/ 1776698668 h 361"/>
                  <a:gd name="T12" fmla="*/ 2147483646 w 573"/>
                  <a:gd name="T13" fmla="*/ 2147483646 h 361"/>
                  <a:gd name="T14" fmla="*/ 2147483646 w 573"/>
                  <a:gd name="T15" fmla="*/ 2147483646 h 361"/>
                  <a:gd name="T16" fmla="*/ 2147483646 w 573"/>
                  <a:gd name="T17" fmla="*/ 2147483646 h 361"/>
                  <a:gd name="T18" fmla="*/ 2147483646 w 573"/>
                  <a:gd name="T19" fmla="*/ 2147483646 h 361"/>
                  <a:gd name="T20" fmla="*/ 2147483646 w 573"/>
                  <a:gd name="T21" fmla="*/ 2147483646 h 361"/>
                  <a:gd name="T22" fmla="*/ 2147483646 w 573"/>
                  <a:gd name="T23" fmla="*/ 2147483646 h 361"/>
                  <a:gd name="T24" fmla="*/ 2147483646 w 573"/>
                  <a:gd name="T25" fmla="*/ 2147483646 h 361"/>
                  <a:gd name="T26" fmla="*/ 2147483646 w 573"/>
                  <a:gd name="T27" fmla="*/ 2147483646 h 361"/>
                  <a:gd name="T28" fmla="*/ 0 w 573"/>
                  <a:gd name="T29" fmla="*/ 2147483646 h 361"/>
                  <a:gd name="T30" fmla="*/ 2147483646 w 573"/>
                  <a:gd name="T31" fmla="*/ 2147483646 h 361"/>
                  <a:gd name="T32" fmla="*/ 2147483646 w 573"/>
                  <a:gd name="T33" fmla="*/ 2147483646 h 361"/>
                  <a:gd name="T34" fmla="*/ 2147483646 w 573"/>
                  <a:gd name="T35" fmla="*/ 2147483646 h 361"/>
                  <a:gd name="T36" fmla="*/ 2147483646 w 573"/>
                  <a:gd name="T37" fmla="*/ 2147483646 h 361"/>
                  <a:gd name="T38" fmla="*/ 2147483646 w 573"/>
                  <a:gd name="T39" fmla="*/ 2147483646 h 361"/>
                  <a:gd name="T40" fmla="*/ 2147483646 w 573"/>
                  <a:gd name="T41" fmla="*/ 2147483646 h 361"/>
                  <a:gd name="T42" fmla="*/ 2147483646 w 573"/>
                  <a:gd name="T43" fmla="*/ 2147483646 h 361"/>
                  <a:gd name="T44" fmla="*/ 2147483646 w 573"/>
                  <a:gd name="T45" fmla="*/ 2147483646 h 361"/>
                  <a:gd name="T46" fmla="*/ 2147483646 w 573"/>
                  <a:gd name="T47" fmla="*/ 2147483646 h 361"/>
                  <a:gd name="T48" fmla="*/ 2147483646 w 573"/>
                  <a:gd name="T49" fmla="*/ 2147483646 h 361"/>
                  <a:gd name="T50" fmla="*/ 2147483646 w 573"/>
                  <a:gd name="T51" fmla="*/ 2147483646 h 361"/>
                  <a:gd name="T52" fmla="*/ 2147483646 w 573"/>
                  <a:gd name="T53" fmla="*/ 2147483646 h 361"/>
                  <a:gd name="T54" fmla="*/ 2147483646 w 573"/>
                  <a:gd name="T55" fmla="*/ 2147483646 h 361"/>
                  <a:gd name="T56" fmla="*/ 2147483646 w 573"/>
                  <a:gd name="T57" fmla="*/ 2147483646 h 361"/>
                  <a:gd name="T58" fmla="*/ 2147483646 w 573"/>
                  <a:gd name="T59" fmla="*/ 2147483646 h 361"/>
                  <a:gd name="T60" fmla="*/ 2147483646 w 573"/>
                  <a:gd name="T61" fmla="*/ 2147483646 h 361"/>
                  <a:gd name="T62" fmla="*/ 2147483646 w 573"/>
                  <a:gd name="T63" fmla="*/ 2147483646 h 361"/>
                  <a:gd name="T64" fmla="*/ 2147483646 w 573"/>
                  <a:gd name="T65" fmla="*/ 2147483646 h 361"/>
                  <a:gd name="T66" fmla="*/ 2147483646 w 573"/>
                  <a:gd name="T67" fmla="*/ 2147483646 h 361"/>
                  <a:gd name="T68" fmla="*/ 2147483646 w 573"/>
                  <a:gd name="T69" fmla="*/ 2147483646 h 361"/>
                  <a:gd name="T70" fmla="*/ 2147483646 w 573"/>
                  <a:gd name="T71" fmla="*/ 2147483646 h 361"/>
                  <a:gd name="T72" fmla="*/ 2147483646 w 573"/>
                  <a:gd name="T73" fmla="*/ 2147483646 h 361"/>
                  <a:gd name="T74" fmla="*/ 2147483646 w 573"/>
                  <a:gd name="T75" fmla="*/ 2147483646 h 361"/>
                  <a:gd name="T76" fmla="*/ 2147483646 w 573"/>
                  <a:gd name="T77" fmla="*/ 2147483646 h 361"/>
                  <a:gd name="T78" fmla="*/ 2147483646 w 573"/>
                  <a:gd name="T79" fmla="*/ 2147483646 h 361"/>
                  <a:gd name="T80" fmla="*/ 2147483646 w 573"/>
                  <a:gd name="T81" fmla="*/ 2147483646 h 361"/>
                  <a:gd name="T82" fmla="*/ 2147483646 w 573"/>
                  <a:gd name="T83" fmla="*/ 2147483646 h 361"/>
                  <a:gd name="T84" fmla="*/ 2147483646 w 573"/>
                  <a:gd name="T85" fmla="*/ 2147483646 h 361"/>
                  <a:gd name="T86" fmla="*/ 2147483646 w 573"/>
                  <a:gd name="T87" fmla="*/ 2147483646 h 361"/>
                  <a:gd name="T88" fmla="*/ 2147483646 w 573"/>
                  <a:gd name="T89" fmla="*/ 2147483646 h 361"/>
                  <a:gd name="T90" fmla="*/ 2147483646 w 573"/>
                  <a:gd name="T91" fmla="*/ 2147483646 h 361"/>
                  <a:gd name="T92" fmla="*/ 2147483646 w 573"/>
                  <a:gd name="T93" fmla="*/ 2147483646 h 361"/>
                  <a:gd name="T94" fmla="*/ 2147483646 w 573"/>
                  <a:gd name="T95" fmla="*/ 2147483646 h 361"/>
                  <a:gd name="T96" fmla="*/ 2147483646 w 573"/>
                  <a:gd name="T97" fmla="*/ 2147483646 h 361"/>
                  <a:gd name="T98" fmla="*/ 2147483646 w 573"/>
                  <a:gd name="T99" fmla="*/ 2147483646 h 361"/>
                  <a:gd name="T100" fmla="*/ 2147483646 w 573"/>
                  <a:gd name="T101" fmla="*/ 2147483646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3"/>
                  <a:gd name="T154" fmla="*/ 0 h 361"/>
                  <a:gd name="T155" fmla="*/ 573 w 573"/>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w="9525">
                <a:noFill/>
                <a:miter lim="800000"/>
              </a:ln>
            </p:spPr>
            <p:txBody>
              <a:bodyPr/>
              <a:lstStyle/>
              <a:p>
                <a:pPr fontAlgn="auto"/>
                <a:endParaRPr lang="zh-CN" altLang="en-US" noProof="1"/>
              </a:p>
            </p:txBody>
          </p:sp>
          <p:sp>
            <p:nvSpPr>
              <p:cNvPr id="63" name="Freeform 32"/>
              <p:cNvSpPr/>
              <p:nvPr/>
            </p:nvSpPr>
            <p:spPr bwMode="auto">
              <a:xfrm>
                <a:off x="7186091" y="3668027"/>
                <a:ext cx="629343" cy="474911"/>
              </a:xfrm>
              <a:custGeom>
                <a:avLst/>
                <a:gdLst>
                  <a:gd name="T0" fmla="*/ 2147483646 w 498"/>
                  <a:gd name="T1" fmla="*/ 2147483646 h 385"/>
                  <a:gd name="T2" fmla="*/ 2147483646 w 498"/>
                  <a:gd name="T3" fmla="*/ 2147483646 h 385"/>
                  <a:gd name="T4" fmla="*/ 2147483646 w 498"/>
                  <a:gd name="T5" fmla="*/ 2147483646 h 385"/>
                  <a:gd name="T6" fmla="*/ 2147483646 w 498"/>
                  <a:gd name="T7" fmla="*/ 0 h 385"/>
                  <a:gd name="T8" fmla="*/ 2147483646 w 498"/>
                  <a:gd name="T9" fmla="*/ 2147483646 h 385"/>
                  <a:gd name="T10" fmla="*/ 2147483646 w 498"/>
                  <a:gd name="T11" fmla="*/ 2147483646 h 385"/>
                  <a:gd name="T12" fmla="*/ 2147483646 w 498"/>
                  <a:gd name="T13" fmla="*/ 2147483646 h 385"/>
                  <a:gd name="T14" fmla="*/ 2147483646 w 498"/>
                  <a:gd name="T15" fmla="*/ 2147483646 h 385"/>
                  <a:gd name="T16" fmla="*/ 2147483646 w 498"/>
                  <a:gd name="T17" fmla="*/ 2147483646 h 385"/>
                  <a:gd name="T18" fmla="*/ 2147483646 w 498"/>
                  <a:gd name="T19" fmla="*/ 2147483646 h 385"/>
                  <a:gd name="T20" fmla="*/ 2147483646 w 498"/>
                  <a:gd name="T21" fmla="*/ 2147483646 h 385"/>
                  <a:gd name="T22" fmla="*/ 0 w 498"/>
                  <a:gd name="T23" fmla="*/ 2147483646 h 385"/>
                  <a:gd name="T24" fmla="*/ 2147483646 w 498"/>
                  <a:gd name="T25" fmla="*/ 2147483646 h 385"/>
                  <a:gd name="T26" fmla="*/ 2147483646 w 498"/>
                  <a:gd name="T27" fmla="*/ 2147483646 h 385"/>
                  <a:gd name="T28" fmla="*/ 2147483646 w 498"/>
                  <a:gd name="T29" fmla="*/ 2147483646 h 385"/>
                  <a:gd name="T30" fmla="*/ 2147483646 w 498"/>
                  <a:gd name="T31" fmla="*/ 2147483646 h 385"/>
                  <a:gd name="T32" fmla="*/ 2147483646 w 498"/>
                  <a:gd name="T33" fmla="*/ 2147483646 h 385"/>
                  <a:gd name="T34" fmla="*/ 2147483646 w 498"/>
                  <a:gd name="T35" fmla="*/ 2147483646 h 385"/>
                  <a:gd name="T36" fmla="*/ 2147483646 w 498"/>
                  <a:gd name="T37" fmla="*/ 2147483646 h 385"/>
                  <a:gd name="T38" fmla="*/ 2147483646 w 498"/>
                  <a:gd name="T39" fmla="*/ 2147483646 h 385"/>
                  <a:gd name="T40" fmla="*/ 2147483646 w 498"/>
                  <a:gd name="T41" fmla="*/ 2147483646 h 385"/>
                  <a:gd name="T42" fmla="*/ 2147483646 w 498"/>
                  <a:gd name="T43" fmla="*/ 2147483646 h 385"/>
                  <a:gd name="T44" fmla="*/ 2147483646 w 498"/>
                  <a:gd name="T45" fmla="*/ 2147483646 h 385"/>
                  <a:gd name="T46" fmla="*/ 2147483646 w 498"/>
                  <a:gd name="T47" fmla="*/ 2147483646 h 385"/>
                  <a:gd name="T48" fmla="*/ 2147483646 w 498"/>
                  <a:gd name="T49" fmla="*/ 2147483646 h 385"/>
                  <a:gd name="T50" fmla="*/ 2147483646 w 498"/>
                  <a:gd name="T51" fmla="*/ 2147483646 h 385"/>
                  <a:gd name="T52" fmla="*/ 2147483646 w 498"/>
                  <a:gd name="T53" fmla="*/ 2147483646 h 385"/>
                  <a:gd name="T54" fmla="*/ 2147483646 w 498"/>
                  <a:gd name="T55" fmla="*/ 2147483646 h 385"/>
                  <a:gd name="T56" fmla="*/ 2147483646 w 498"/>
                  <a:gd name="T57" fmla="*/ 2147483646 h 385"/>
                  <a:gd name="T58" fmla="*/ 2147483646 w 498"/>
                  <a:gd name="T59" fmla="*/ 2147483646 h 385"/>
                  <a:gd name="T60" fmla="*/ 2147483646 w 498"/>
                  <a:gd name="T61" fmla="*/ 2147483646 h 385"/>
                  <a:gd name="T62" fmla="*/ 2147483646 w 498"/>
                  <a:gd name="T63" fmla="*/ 2147483646 h 385"/>
                  <a:gd name="T64" fmla="*/ 2147483646 w 498"/>
                  <a:gd name="T65" fmla="*/ 2147483646 h 385"/>
                  <a:gd name="T66" fmla="*/ 2147483646 w 498"/>
                  <a:gd name="T67" fmla="*/ 2147483646 h 385"/>
                  <a:gd name="T68" fmla="*/ 2147483646 w 498"/>
                  <a:gd name="T69" fmla="*/ 2147483646 h 385"/>
                  <a:gd name="T70" fmla="*/ 2147483646 w 498"/>
                  <a:gd name="T71" fmla="*/ 2147483646 h 385"/>
                  <a:gd name="T72" fmla="*/ 2147483646 w 498"/>
                  <a:gd name="T73" fmla="*/ 2147483646 h 385"/>
                  <a:gd name="T74" fmla="*/ 2147483646 w 498"/>
                  <a:gd name="T75" fmla="*/ 2147483646 h 385"/>
                  <a:gd name="T76" fmla="*/ 2147483646 w 498"/>
                  <a:gd name="T77" fmla="*/ 2147483646 h 385"/>
                  <a:gd name="T78" fmla="*/ 2147483646 w 498"/>
                  <a:gd name="T79" fmla="*/ 2147483646 h 385"/>
                  <a:gd name="T80" fmla="*/ 2147483646 w 498"/>
                  <a:gd name="T81" fmla="*/ 2147483646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w="9525">
                <a:noFill/>
                <a:miter lim="800000"/>
              </a:ln>
            </p:spPr>
            <p:txBody>
              <a:bodyPr/>
              <a:lstStyle/>
              <a:p>
                <a:pPr fontAlgn="auto"/>
                <a:endParaRPr lang="zh-CN" altLang="en-US" noProof="1"/>
              </a:p>
            </p:txBody>
          </p:sp>
          <p:sp>
            <p:nvSpPr>
              <p:cNvPr id="64" name="Freeform 33"/>
              <p:cNvSpPr/>
              <p:nvPr/>
            </p:nvSpPr>
            <p:spPr bwMode="auto">
              <a:xfrm>
                <a:off x="6857117" y="2759936"/>
                <a:ext cx="584389" cy="816688"/>
              </a:xfrm>
              <a:custGeom>
                <a:avLst/>
                <a:gdLst>
                  <a:gd name="T0" fmla="*/ 2147483646 w 463"/>
                  <a:gd name="T1" fmla="*/ 2147483646 h 662"/>
                  <a:gd name="T2" fmla="*/ 2147483646 w 463"/>
                  <a:gd name="T3" fmla="*/ 2147483646 h 662"/>
                  <a:gd name="T4" fmla="*/ 2147483646 w 463"/>
                  <a:gd name="T5" fmla="*/ 2147483646 h 662"/>
                  <a:gd name="T6" fmla="*/ 2147483646 w 463"/>
                  <a:gd name="T7" fmla="*/ 2147483646 h 662"/>
                  <a:gd name="T8" fmla="*/ 2147483646 w 463"/>
                  <a:gd name="T9" fmla="*/ 2147483646 h 662"/>
                  <a:gd name="T10" fmla="*/ 2147483646 w 463"/>
                  <a:gd name="T11" fmla="*/ 2147483646 h 662"/>
                  <a:gd name="T12" fmla="*/ 2147483646 w 463"/>
                  <a:gd name="T13" fmla="*/ 2147483646 h 662"/>
                  <a:gd name="T14" fmla="*/ 2147483646 w 463"/>
                  <a:gd name="T15" fmla="*/ 2147483646 h 662"/>
                  <a:gd name="T16" fmla="*/ 2147483646 w 463"/>
                  <a:gd name="T17" fmla="*/ 0 h 662"/>
                  <a:gd name="T18" fmla="*/ 2147483646 w 463"/>
                  <a:gd name="T19" fmla="*/ 2147483646 h 662"/>
                  <a:gd name="T20" fmla="*/ 2147483646 w 463"/>
                  <a:gd name="T21" fmla="*/ 2147483646 h 662"/>
                  <a:gd name="T22" fmla="*/ 2147483646 w 463"/>
                  <a:gd name="T23" fmla="*/ 2147483646 h 662"/>
                  <a:gd name="T24" fmla="*/ 2147483646 w 463"/>
                  <a:gd name="T25" fmla="*/ 2147483646 h 662"/>
                  <a:gd name="T26" fmla="*/ 2147483646 w 463"/>
                  <a:gd name="T27" fmla="*/ 2147483646 h 662"/>
                  <a:gd name="T28" fmla="*/ 2147483646 w 463"/>
                  <a:gd name="T29" fmla="*/ 2147483646 h 662"/>
                  <a:gd name="T30" fmla="*/ 2147483646 w 463"/>
                  <a:gd name="T31" fmla="*/ 2147483646 h 662"/>
                  <a:gd name="T32" fmla="*/ 2147483646 w 463"/>
                  <a:gd name="T33" fmla="*/ 2147483646 h 662"/>
                  <a:gd name="T34" fmla="*/ 2147483646 w 463"/>
                  <a:gd name="T35" fmla="*/ 2147483646 h 662"/>
                  <a:gd name="T36" fmla="*/ 2147483646 w 463"/>
                  <a:gd name="T37" fmla="*/ 2147483646 h 662"/>
                  <a:gd name="T38" fmla="*/ 2147483646 w 463"/>
                  <a:gd name="T39" fmla="*/ 2147483646 h 662"/>
                  <a:gd name="T40" fmla="*/ 2147483646 w 463"/>
                  <a:gd name="T41" fmla="*/ 2147483646 h 662"/>
                  <a:gd name="T42" fmla="*/ 2147483646 w 463"/>
                  <a:gd name="T43" fmla="*/ 2147483646 h 662"/>
                  <a:gd name="T44" fmla="*/ 2147483646 w 463"/>
                  <a:gd name="T45" fmla="*/ 2147483646 h 662"/>
                  <a:gd name="T46" fmla="*/ 2147483646 w 463"/>
                  <a:gd name="T47" fmla="*/ 2147483646 h 662"/>
                  <a:gd name="T48" fmla="*/ 2147483646 w 463"/>
                  <a:gd name="T49" fmla="*/ 2147483646 h 662"/>
                  <a:gd name="T50" fmla="*/ 2147483646 w 463"/>
                  <a:gd name="T51" fmla="*/ 2147483646 h 662"/>
                  <a:gd name="T52" fmla="*/ 2147483646 w 463"/>
                  <a:gd name="T53" fmla="*/ 2147483646 h 662"/>
                  <a:gd name="T54" fmla="*/ 2147483646 w 463"/>
                  <a:gd name="T55" fmla="*/ 2147483646 h 662"/>
                  <a:gd name="T56" fmla="*/ 2147483646 w 463"/>
                  <a:gd name="T57" fmla="*/ 2147483646 h 662"/>
                  <a:gd name="T58" fmla="*/ 2147483646 w 463"/>
                  <a:gd name="T59" fmla="*/ 2147483646 h 662"/>
                  <a:gd name="T60" fmla="*/ 2147483646 w 463"/>
                  <a:gd name="T61" fmla="*/ 2147483646 h 662"/>
                  <a:gd name="T62" fmla="*/ 2147483646 w 463"/>
                  <a:gd name="T63" fmla="*/ 2147483646 h 662"/>
                  <a:gd name="T64" fmla="*/ 2147483646 w 463"/>
                  <a:gd name="T65" fmla="*/ 2147483646 h 662"/>
                  <a:gd name="T66" fmla="*/ 2147483646 w 463"/>
                  <a:gd name="T67" fmla="*/ 2147483646 h 662"/>
                  <a:gd name="T68" fmla="*/ 2147483646 w 463"/>
                  <a:gd name="T69" fmla="*/ 2147483646 h 662"/>
                  <a:gd name="T70" fmla="*/ 2147483646 w 463"/>
                  <a:gd name="T71" fmla="*/ 2147483646 h 662"/>
                  <a:gd name="T72" fmla="*/ 2147483646 w 463"/>
                  <a:gd name="T73" fmla="*/ 2147483646 h 662"/>
                  <a:gd name="T74" fmla="*/ 2147483646 w 463"/>
                  <a:gd name="T75" fmla="*/ 2147483646 h 662"/>
                  <a:gd name="T76" fmla="*/ 2147483646 w 463"/>
                  <a:gd name="T77" fmla="*/ 2147483646 h 662"/>
                  <a:gd name="T78" fmla="*/ 2147483646 w 463"/>
                  <a:gd name="T79" fmla="*/ 2147483646 h 662"/>
                  <a:gd name="T80" fmla="*/ 2147483646 w 463"/>
                  <a:gd name="T81" fmla="*/ 2147483646 h 662"/>
                  <a:gd name="T82" fmla="*/ 2147483646 w 463"/>
                  <a:gd name="T83" fmla="*/ 2147483646 h 662"/>
                  <a:gd name="T84" fmla="*/ 2147483646 w 463"/>
                  <a:gd name="T85" fmla="*/ 2147483646 h 662"/>
                  <a:gd name="T86" fmla="*/ 2147483646 w 463"/>
                  <a:gd name="T87" fmla="*/ 2147483646 h 662"/>
                  <a:gd name="T88" fmla="*/ 2147483646 w 463"/>
                  <a:gd name="T89" fmla="*/ 2147483646 h 662"/>
                  <a:gd name="T90" fmla="*/ 2147483646 w 463"/>
                  <a:gd name="T91" fmla="*/ 2147483646 h 662"/>
                  <a:gd name="T92" fmla="*/ 2147483646 w 463"/>
                  <a:gd name="T93" fmla="*/ 2147483646 h 662"/>
                  <a:gd name="T94" fmla="*/ 2147483646 w 463"/>
                  <a:gd name="T95" fmla="*/ 2147483646 h 662"/>
                  <a:gd name="T96" fmla="*/ 2147483646 w 463"/>
                  <a:gd name="T97" fmla="*/ 2147483646 h 662"/>
                  <a:gd name="T98" fmla="*/ 2147483646 w 463"/>
                  <a:gd name="T99" fmla="*/ 2147483646 h 662"/>
                  <a:gd name="T100" fmla="*/ 2147483646 w 463"/>
                  <a:gd name="T101" fmla="*/ 2147483646 h 662"/>
                  <a:gd name="T102" fmla="*/ 2147483646 w 463"/>
                  <a:gd name="T103" fmla="*/ 2147483646 h 662"/>
                  <a:gd name="T104" fmla="*/ 2147483646 w 463"/>
                  <a:gd name="T105" fmla="*/ 2147483646 h 6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63"/>
                  <a:gd name="T160" fmla="*/ 0 h 662"/>
                  <a:gd name="T161" fmla="*/ 463 w 463"/>
                  <a:gd name="T162" fmla="*/ 662 h 6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w="9525">
                <a:noFill/>
                <a:miter lim="800000"/>
              </a:ln>
            </p:spPr>
            <p:txBody>
              <a:bodyPr/>
              <a:lstStyle/>
              <a:p>
                <a:pPr fontAlgn="auto"/>
                <a:endParaRPr lang="zh-CN" altLang="en-US" noProof="1"/>
              </a:p>
            </p:txBody>
          </p:sp>
          <p:sp>
            <p:nvSpPr>
              <p:cNvPr id="65" name="Freeform 35"/>
              <p:cNvSpPr/>
              <p:nvPr/>
            </p:nvSpPr>
            <p:spPr bwMode="auto">
              <a:xfrm>
                <a:off x="7748004" y="4816556"/>
                <a:ext cx="177768" cy="415300"/>
              </a:xfrm>
              <a:custGeom>
                <a:avLst/>
                <a:gdLst>
                  <a:gd name="T0" fmla="*/ 2147483646 w 139"/>
                  <a:gd name="T1" fmla="*/ 0 h 338"/>
                  <a:gd name="T2" fmla="*/ 2147483646 w 139"/>
                  <a:gd name="T3" fmla="*/ 2147483646 h 338"/>
                  <a:gd name="T4" fmla="*/ 0 w 139"/>
                  <a:gd name="T5" fmla="*/ 2147483646 h 338"/>
                  <a:gd name="T6" fmla="*/ 2147483646 w 139"/>
                  <a:gd name="T7" fmla="*/ 2147483646 h 338"/>
                  <a:gd name="T8" fmla="*/ 2147483646 w 139"/>
                  <a:gd name="T9" fmla="*/ 2147483646 h 338"/>
                  <a:gd name="T10" fmla="*/ 2147483646 w 139"/>
                  <a:gd name="T11" fmla="*/ 2147483646 h 338"/>
                  <a:gd name="T12" fmla="*/ 1881324819 w 139"/>
                  <a:gd name="T13" fmla="*/ 2147483646 h 338"/>
                  <a:gd name="T14" fmla="*/ 2147483646 w 139"/>
                  <a:gd name="T15" fmla="*/ 2147483646 h 338"/>
                  <a:gd name="T16" fmla="*/ 2147483646 w 139"/>
                  <a:gd name="T17" fmla="*/ 2147483646 h 338"/>
                  <a:gd name="T18" fmla="*/ 2147483646 w 139"/>
                  <a:gd name="T19" fmla="*/ 2147483646 h 338"/>
                  <a:gd name="T20" fmla="*/ 2147483646 w 139"/>
                  <a:gd name="T21" fmla="*/ 2147483646 h 338"/>
                  <a:gd name="T22" fmla="*/ 2147483646 w 139"/>
                  <a:gd name="T23" fmla="*/ 2147483646 h 338"/>
                  <a:gd name="T24" fmla="*/ 2147483646 w 139"/>
                  <a:gd name="T25" fmla="*/ 2147483646 h 338"/>
                  <a:gd name="T26" fmla="*/ 2147483646 w 139"/>
                  <a:gd name="T27" fmla="*/ 2147483646 h 338"/>
                  <a:gd name="T28" fmla="*/ 2147483646 w 139"/>
                  <a:gd name="T29" fmla="*/ 2147483646 h 338"/>
                  <a:gd name="T30" fmla="*/ 2147483646 w 139"/>
                  <a:gd name="T31" fmla="*/ 2147483646 h 338"/>
                  <a:gd name="T32" fmla="*/ 2147483646 w 139"/>
                  <a:gd name="T33" fmla="*/ 2147483646 h 338"/>
                  <a:gd name="T34" fmla="*/ 2147483646 w 139"/>
                  <a:gd name="T35" fmla="*/ 2147483646 h 338"/>
                  <a:gd name="T36" fmla="*/ 2147483646 w 139"/>
                  <a:gd name="T37" fmla="*/ 2147483646 h 338"/>
                  <a:gd name="T38" fmla="*/ 2147483646 w 139"/>
                  <a:gd name="T39" fmla="*/ 2147483646 h 338"/>
                  <a:gd name="T40" fmla="*/ 2147483646 w 139"/>
                  <a:gd name="T41" fmla="*/ 2147483646 h 338"/>
                  <a:gd name="T42" fmla="*/ 2147483646 w 139"/>
                  <a:gd name="T43" fmla="*/ 2147483646 h 338"/>
                  <a:gd name="T44" fmla="*/ 2147483646 w 139"/>
                  <a:gd name="T45" fmla="*/ 2147483646 h 338"/>
                  <a:gd name="T46" fmla="*/ 2147483646 w 139"/>
                  <a:gd name="T47" fmla="*/ 2147483646 h 338"/>
                  <a:gd name="T48" fmla="*/ 2147483646 w 139"/>
                  <a:gd name="T49" fmla="*/ 2147483646 h 338"/>
                  <a:gd name="T50" fmla="*/ 2147483646 w 139"/>
                  <a:gd name="T51" fmla="*/ 2147483646 h 338"/>
                  <a:gd name="T52" fmla="*/ 2147483646 w 139"/>
                  <a:gd name="T53" fmla="*/ 2147483646 h 338"/>
                  <a:gd name="T54" fmla="*/ 2147483646 w 139"/>
                  <a:gd name="T55" fmla="*/ 2147483646 h 338"/>
                  <a:gd name="T56" fmla="*/ 2147483646 w 139"/>
                  <a:gd name="T57" fmla="*/ 2147483646 h 338"/>
                  <a:gd name="T58" fmla="*/ 2147483646 w 139"/>
                  <a:gd name="T59" fmla="*/ 2147483646 h 338"/>
                  <a:gd name="T60" fmla="*/ 2147483646 w 139"/>
                  <a:gd name="T61" fmla="*/ 0 h 3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
                  <a:gd name="T94" fmla="*/ 0 h 338"/>
                  <a:gd name="T95" fmla="*/ 139 w 139"/>
                  <a:gd name="T96" fmla="*/ 338 h 3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w="9525">
                <a:noFill/>
                <a:miter lim="800000"/>
              </a:ln>
            </p:spPr>
            <p:txBody>
              <a:bodyPr/>
              <a:lstStyle/>
              <a:p>
                <a:pPr fontAlgn="auto"/>
                <a:endParaRPr lang="zh-CN" altLang="en-US" noProof="1"/>
              </a:p>
            </p:txBody>
          </p:sp>
          <p:sp>
            <p:nvSpPr>
              <p:cNvPr id="66" name="Freeform 29"/>
              <p:cNvSpPr/>
              <p:nvPr/>
            </p:nvSpPr>
            <p:spPr bwMode="auto">
              <a:xfrm>
                <a:off x="7275997" y="1398788"/>
                <a:ext cx="1199430" cy="1067061"/>
              </a:xfrm>
              <a:custGeom>
                <a:avLst/>
                <a:gdLst>
                  <a:gd name="T0" fmla="*/ 882527 w 950"/>
                  <a:gd name="T1" fmla="*/ 372426 h 866"/>
                  <a:gd name="T2" fmla="*/ 865483 w 950"/>
                  <a:gd name="T3" fmla="*/ 291103 h 866"/>
                  <a:gd name="T4" fmla="*/ 784995 w 950"/>
                  <a:gd name="T5" fmla="*/ 372426 h 866"/>
                  <a:gd name="T6" fmla="*/ 771738 w 950"/>
                  <a:gd name="T7" fmla="*/ 395530 h 866"/>
                  <a:gd name="T8" fmla="*/ 669471 w 950"/>
                  <a:gd name="T9" fmla="*/ 413088 h 866"/>
                  <a:gd name="T10" fmla="*/ 646745 w 950"/>
                  <a:gd name="T11" fmla="*/ 372426 h 866"/>
                  <a:gd name="T12" fmla="*/ 620231 w 950"/>
                  <a:gd name="T13" fmla="*/ 346551 h 866"/>
                  <a:gd name="T14" fmla="*/ 588983 w 950"/>
                  <a:gd name="T15" fmla="*/ 320675 h 866"/>
                  <a:gd name="T16" fmla="*/ 419485 w 950"/>
                  <a:gd name="T17" fmla="*/ 289254 h 866"/>
                  <a:gd name="T18" fmla="*/ 321952 w 950"/>
                  <a:gd name="T19" fmla="*/ 138620 h 866"/>
                  <a:gd name="T20" fmla="*/ 135409 w 950"/>
                  <a:gd name="T21" fmla="*/ 19407 h 866"/>
                  <a:gd name="T22" fmla="*/ 10416 w 950"/>
                  <a:gd name="T23" fmla="*/ 34193 h 866"/>
                  <a:gd name="T24" fmla="*/ 11363 w 950"/>
                  <a:gd name="T25" fmla="*/ 49903 h 866"/>
                  <a:gd name="T26" fmla="*/ 1894 w 950"/>
                  <a:gd name="T27" fmla="*/ 68386 h 866"/>
                  <a:gd name="T28" fmla="*/ 12310 w 950"/>
                  <a:gd name="T29" fmla="*/ 110896 h 866"/>
                  <a:gd name="T30" fmla="*/ 52080 w 950"/>
                  <a:gd name="T31" fmla="*/ 91489 h 866"/>
                  <a:gd name="T32" fmla="*/ 93745 w 950"/>
                  <a:gd name="T33" fmla="*/ 120138 h 866"/>
                  <a:gd name="T34" fmla="*/ 150560 w 950"/>
                  <a:gd name="T35" fmla="*/ 187599 h 866"/>
                  <a:gd name="T36" fmla="*/ 184649 w 950"/>
                  <a:gd name="T37" fmla="*/ 159875 h 866"/>
                  <a:gd name="T38" fmla="*/ 244305 w 950"/>
                  <a:gd name="T39" fmla="*/ 126607 h 866"/>
                  <a:gd name="T40" fmla="*/ 286916 w 950"/>
                  <a:gd name="T41" fmla="*/ 172813 h 866"/>
                  <a:gd name="T42" fmla="*/ 299226 w 950"/>
                  <a:gd name="T43" fmla="*/ 243972 h 866"/>
                  <a:gd name="T44" fmla="*/ 302067 w 950"/>
                  <a:gd name="T45" fmla="*/ 320675 h 866"/>
                  <a:gd name="T46" fmla="*/ 289757 w 950"/>
                  <a:gd name="T47" fmla="*/ 351171 h 866"/>
                  <a:gd name="T48" fmla="*/ 280288 w 950"/>
                  <a:gd name="T49" fmla="*/ 364109 h 866"/>
                  <a:gd name="T50" fmla="*/ 285969 w 950"/>
                  <a:gd name="T51" fmla="*/ 409392 h 866"/>
                  <a:gd name="T52" fmla="*/ 273659 w 950"/>
                  <a:gd name="T53" fmla="*/ 449130 h 866"/>
                  <a:gd name="T54" fmla="*/ 237676 w 950"/>
                  <a:gd name="T55" fmla="*/ 442661 h 866"/>
                  <a:gd name="T56" fmla="*/ 210216 w 950"/>
                  <a:gd name="T57" fmla="*/ 498109 h 866"/>
                  <a:gd name="T58" fmla="*/ 170445 w 950"/>
                  <a:gd name="T59" fmla="*/ 533226 h 866"/>
                  <a:gd name="T60" fmla="*/ 199800 w 950"/>
                  <a:gd name="T61" fmla="*/ 574812 h 866"/>
                  <a:gd name="T62" fmla="*/ 226313 w 950"/>
                  <a:gd name="T63" fmla="*/ 606233 h 866"/>
                  <a:gd name="T64" fmla="*/ 273659 w 950"/>
                  <a:gd name="T65" fmla="*/ 617322 h 866"/>
                  <a:gd name="T66" fmla="*/ 295438 w 950"/>
                  <a:gd name="T67" fmla="*/ 662605 h 866"/>
                  <a:gd name="T68" fmla="*/ 334262 w 950"/>
                  <a:gd name="T69" fmla="*/ 692177 h 866"/>
                  <a:gd name="T70" fmla="*/ 385396 w 950"/>
                  <a:gd name="T71" fmla="*/ 677391 h 866"/>
                  <a:gd name="T72" fmla="*/ 418538 w 950"/>
                  <a:gd name="T73" fmla="*/ 669074 h 866"/>
                  <a:gd name="T74" fmla="*/ 443158 w 950"/>
                  <a:gd name="T75" fmla="*/ 705115 h 866"/>
                  <a:gd name="T76" fmla="*/ 449786 w 950"/>
                  <a:gd name="T77" fmla="*/ 705115 h 866"/>
                  <a:gd name="T78" fmla="*/ 499973 w 950"/>
                  <a:gd name="T79" fmla="*/ 689405 h 866"/>
                  <a:gd name="T80" fmla="*/ 515123 w 950"/>
                  <a:gd name="T81" fmla="*/ 711584 h 866"/>
                  <a:gd name="T82" fmla="*/ 527433 w 950"/>
                  <a:gd name="T83" fmla="*/ 725446 h 866"/>
                  <a:gd name="T84" fmla="*/ 572885 w 950"/>
                  <a:gd name="T85" fmla="*/ 751322 h 866"/>
                  <a:gd name="T86" fmla="*/ 588036 w 950"/>
                  <a:gd name="T87" fmla="*/ 739308 h 866"/>
                  <a:gd name="T88" fmla="*/ 608868 w 950"/>
                  <a:gd name="T89" fmla="*/ 725446 h 866"/>
                  <a:gd name="T90" fmla="*/ 638223 w 950"/>
                  <a:gd name="T91" fmla="*/ 767032 h 866"/>
                  <a:gd name="T92" fmla="*/ 671365 w 950"/>
                  <a:gd name="T93" fmla="*/ 800301 h 866"/>
                  <a:gd name="T94" fmla="*/ 695038 w 950"/>
                  <a:gd name="T95" fmla="*/ 756867 h 866"/>
                  <a:gd name="T96" fmla="*/ 739543 w 950"/>
                  <a:gd name="T97" fmla="*/ 734687 h 866"/>
                  <a:gd name="T98" fmla="*/ 765110 w 950"/>
                  <a:gd name="T99" fmla="*/ 743005 h 866"/>
                  <a:gd name="T100" fmla="*/ 786889 w 950"/>
                  <a:gd name="T101" fmla="*/ 767032 h 866"/>
                  <a:gd name="T102" fmla="*/ 794464 w 950"/>
                  <a:gd name="T103" fmla="*/ 701419 h 866"/>
                  <a:gd name="T104" fmla="*/ 811509 w 950"/>
                  <a:gd name="T105" fmla="*/ 593295 h 866"/>
                  <a:gd name="T106" fmla="*/ 839916 w 950"/>
                  <a:gd name="T107" fmla="*/ 597915 h 8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w="9525">
                <a:noFill/>
                <a:round/>
              </a:ln>
            </p:spPr>
            <p:txBody>
              <a:bodyPr/>
              <a:lstStyle/>
              <a:p>
                <a:pPr fontAlgn="auto"/>
                <a:endParaRPr lang="zh-CN" altLang="en-US" noProof="1"/>
              </a:p>
            </p:txBody>
          </p:sp>
        </p:grpSp>
      </p:grpSp>
      <p:sp>
        <p:nvSpPr>
          <p:cNvPr id="86" name="文本框 8"/>
          <p:cNvSpPr txBox="1">
            <a:spLocks noChangeArrowheads="1"/>
          </p:cNvSpPr>
          <p:nvPr/>
        </p:nvSpPr>
        <p:spPr bwMode="auto">
          <a:xfrm>
            <a:off x="7080650" y="1413274"/>
            <a:ext cx="802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华文细黑" panose="02010600040101010101" pitchFamily="2" charset="-122"/>
                <a:ea typeface="华文细黑" panose="02010600040101010101" pitchFamily="2" charset="-122"/>
              </a:rPr>
              <a:t>39</a:t>
            </a:r>
            <a:r>
              <a:rPr lang="en-US" altLang="zh-CN">
                <a:latin typeface="华文细黑" panose="02010600040101010101" pitchFamily="2" charset="-122"/>
                <a:ea typeface="华文细黑" panose="02010600040101010101" pitchFamily="2" charset="-122"/>
              </a:rPr>
              <a:t>%</a:t>
            </a:r>
            <a:endParaRPr lang="zh-CN" altLang="en-US">
              <a:latin typeface="华文细黑" panose="02010600040101010101" pitchFamily="2" charset="-122"/>
              <a:ea typeface="华文细黑" panose="02010600040101010101" pitchFamily="2" charset="-122"/>
            </a:endParaRPr>
          </a:p>
        </p:txBody>
      </p:sp>
      <p:cxnSp>
        <p:nvCxnSpPr>
          <p:cNvPr id="87" name="直接连接符 86"/>
          <p:cNvCxnSpPr/>
          <p:nvPr/>
        </p:nvCxnSpPr>
        <p:spPr>
          <a:xfrm>
            <a:off x="6480575" y="2176463"/>
            <a:ext cx="1796653"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6057901" y="1927623"/>
            <a:ext cx="422672" cy="24288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89" name="矩形 16"/>
          <p:cNvSpPr>
            <a:spLocks noChangeArrowheads="1"/>
          </p:cNvSpPr>
          <p:nvPr/>
        </p:nvSpPr>
        <p:spPr bwMode="auto">
          <a:xfrm>
            <a:off x="5807871" y="4074319"/>
            <a:ext cx="19395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90" name="矩形 36"/>
          <p:cNvSpPr>
            <a:spLocks noChangeArrowheads="1"/>
          </p:cNvSpPr>
          <p:nvPr/>
        </p:nvSpPr>
        <p:spPr bwMode="auto">
          <a:xfrm>
            <a:off x="5702846" y="3666667"/>
            <a:ext cx="218956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800" dirty="0" smtClean="0">
                <a:solidFill>
                  <a:srgbClr val="0070C0"/>
                </a:solidFill>
                <a:latin typeface="微软雅黑" panose="020B0503020204020204" pitchFamily="34" charset="-122"/>
                <a:ea typeface="微软雅黑" panose="020B0503020204020204" pitchFamily="34" charset="-122"/>
              </a:rPr>
              <a:t>添加标题</a:t>
            </a:r>
            <a:endParaRPr lang="en-US" altLang="zh-CN" sz="1800" dirty="0">
              <a:solidFill>
                <a:srgbClr val="0070C0"/>
              </a:solidFill>
              <a:latin typeface="微软雅黑" panose="020B0503020204020204" pitchFamily="34" charset="-122"/>
              <a:ea typeface="微软雅黑" panose="020B0503020204020204" pitchFamily="34" charset="-122"/>
            </a:endParaRPr>
          </a:p>
        </p:txBody>
      </p:sp>
      <p:sp>
        <p:nvSpPr>
          <p:cNvPr id="91" name="文本框 94"/>
          <p:cNvSpPr txBox="1">
            <a:spLocks noChangeArrowheads="1"/>
          </p:cNvSpPr>
          <p:nvPr/>
        </p:nvSpPr>
        <p:spPr bwMode="auto">
          <a:xfrm>
            <a:off x="6407946" y="3312320"/>
            <a:ext cx="802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华文细黑" panose="02010600040101010101" pitchFamily="2" charset="-122"/>
                <a:ea typeface="华文细黑" panose="02010600040101010101" pitchFamily="2" charset="-122"/>
              </a:rPr>
              <a:t>39</a:t>
            </a:r>
            <a:r>
              <a:rPr lang="en-US" altLang="zh-CN">
                <a:latin typeface="华文细黑" panose="02010600040101010101" pitchFamily="2" charset="-122"/>
                <a:ea typeface="华文细黑" panose="02010600040101010101" pitchFamily="2" charset="-122"/>
              </a:rPr>
              <a:t>%</a:t>
            </a:r>
            <a:endParaRPr lang="zh-CN" altLang="en-US">
              <a:latin typeface="华文细黑" panose="02010600040101010101" pitchFamily="2" charset="-122"/>
              <a:ea typeface="华文细黑" panose="02010600040101010101" pitchFamily="2" charset="-122"/>
            </a:endParaRPr>
          </a:p>
        </p:txBody>
      </p:sp>
      <p:cxnSp>
        <p:nvCxnSpPr>
          <p:cNvPr id="92" name="直接连接符 91"/>
          <p:cNvCxnSpPr/>
          <p:nvPr/>
        </p:nvCxnSpPr>
        <p:spPr>
          <a:xfrm>
            <a:off x="5807869" y="4074319"/>
            <a:ext cx="1796654"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5092306" y="3664745"/>
            <a:ext cx="715565" cy="40481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4" name="矩形 16"/>
          <p:cNvSpPr>
            <a:spLocks noChangeArrowheads="1"/>
          </p:cNvSpPr>
          <p:nvPr/>
        </p:nvSpPr>
        <p:spPr bwMode="auto">
          <a:xfrm>
            <a:off x="646510" y="3438526"/>
            <a:ext cx="19395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900" dirty="0" smtClean="0">
                <a:solidFill>
                  <a:schemeClr val="tx1">
                    <a:lumMod val="65000"/>
                    <a:lumOff val="3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95" name="矩形 36"/>
          <p:cNvSpPr>
            <a:spLocks noChangeArrowheads="1"/>
          </p:cNvSpPr>
          <p:nvPr/>
        </p:nvSpPr>
        <p:spPr bwMode="auto">
          <a:xfrm>
            <a:off x="479429" y="3039077"/>
            <a:ext cx="21895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600" dirty="0" smtClean="0">
                <a:solidFill>
                  <a:srgbClr val="0070C0"/>
                </a:solidFill>
                <a:latin typeface="微软雅黑" panose="020B0503020204020204" pitchFamily="34" charset="-122"/>
                <a:ea typeface="微软雅黑" panose="020B0503020204020204" pitchFamily="34" charset="-122"/>
              </a:rPr>
              <a:t>添加标题</a:t>
            </a:r>
            <a:endParaRPr lang="en-US" altLang="zh-CN" sz="1600" dirty="0">
              <a:solidFill>
                <a:srgbClr val="0070C0"/>
              </a:solidFill>
              <a:latin typeface="微软雅黑" panose="020B0503020204020204" pitchFamily="34" charset="-122"/>
              <a:ea typeface="微软雅黑" panose="020B0503020204020204" pitchFamily="34" charset="-122"/>
            </a:endParaRPr>
          </a:p>
        </p:txBody>
      </p:sp>
      <p:sp>
        <p:nvSpPr>
          <p:cNvPr id="96" name="文本框 109"/>
          <p:cNvSpPr txBox="1">
            <a:spLocks noChangeArrowheads="1"/>
          </p:cNvSpPr>
          <p:nvPr/>
        </p:nvSpPr>
        <p:spPr bwMode="auto">
          <a:xfrm>
            <a:off x="1235871" y="2644380"/>
            <a:ext cx="802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华文细黑" panose="02010600040101010101" pitchFamily="2" charset="-122"/>
                <a:ea typeface="华文细黑" panose="02010600040101010101" pitchFamily="2" charset="-122"/>
              </a:rPr>
              <a:t>39</a:t>
            </a:r>
            <a:r>
              <a:rPr lang="en-US" altLang="zh-CN">
                <a:latin typeface="华文细黑" panose="02010600040101010101" pitchFamily="2" charset="-122"/>
                <a:ea typeface="华文细黑" panose="02010600040101010101" pitchFamily="2" charset="-122"/>
              </a:rPr>
              <a:t>%</a:t>
            </a:r>
            <a:endParaRPr lang="zh-CN" altLang="en-US">
              <a:latin typeface="华文细黑" panose="02010600040101010101" pitchFamily="2" charset="-122"/>
              <a:ea typeface="华文细黑" panose="02010600040101010101" pitchFamily="2" charset="-122"/>
            </a:endParaRPr>
          </a:p>
        </p:txBody>
      </p:sp>
      <p:cxnSp>
        <p:nvCxnSpPr>
          <p:cNvPr id="97" name="直接连接符 96"/>
          <p:cNvCxnSpPr/>
          <p:nvPr/>
        </p:nvCxnSpPr>
        <p:spPr>
          <a:xfrm>
            <a:off x="646512" y="3438525"/>
            <a:ext cx="1796653"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2450308" y="3226595"/>
            <a:ext cx="458391" cy="21669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57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1000"/>
                                        <p:tgtEl>
                                          <p:spTgt spid="51"/>
                                        </p:tgtEl>
                                      </p:cBhvr>
                                    </p:animEffect>
                                    <p:anim calcmode="lin" valueType="num">
                                      <p:cBhvr>
                                        <p:cTn id="32" dur="1000" fill="hold"/>
                                        <p:tgtEl>
                                          <p:spTgt spid="51"/>
                                        </p:tgtEl>
                                        <p:attrNameLst>
                                          <p:attrName>ppt_x</p:attrName>
                                        </p:attrNameLst>
                                      </p:cBhvr>
                                      <p:tavLst>
                                        <p:tav tm="0">
                                          <p:val>
                                            <p:strVal val="#ppt_x"/>
                                          </p:val>
                                        </p:tav>
                                        <p:tav tm="100000">
                                          <p:val>
                                            <p:strVal val="#ppt_x"/>
                                          </p:val>
                                        </p:tav>
                                      </p:tavLst>
                                    </p:anim>
                                    <p:anim calcmode="lin" valueType="num">
                                      <p:cBhvr>
                                        <p:cTn id="3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4"/>
                                        </p:tgtEl>
                                        <p:attrNameLst>
                                          <p:attrName>style.visibility</p:attrName>
                                        </p:attrNameLst>
                                      </p:cBhvr>
                                      <p:to>
                                        <p:strVal val="visible"/>
                                      </p:to>
                                    </p:set>
                                    <p:animEffect transition="in" filter="fade">
                                      <p:cBhvr>
                                        <p:cTn id="38" dur="1000"/>
                                        <p:tgtEl>
                                          <p:spTgt spid="94"/>
                                        </p:tgtEl>
                                      </p:cBhvr>
                                    </p:animEffect>
                                    <p:anim calcmode="lin" valueType="num">
                                      <p:cBhvr>
                                        <p:cTn id="39" dur="1000" fill="hold"/>
                                        <p:tgtEl>
                                          <p:spTgt spid="94"/>
                                        </p:tgtEl>
                                        <p:attrNameLst>
                                          <p:attrName>ppt_x</p:attrName>
                                        </p:attrNameLst>
                                      </p:cBhvr>
                                      <p:tavLst>
                                        <p:tav tm="0">
                                          <p:val>
                                            <p:strVal val="#ppt_x"/>
                                          </p:val>
                                        </p:tav>
                                        <p:tav tm="100000">
                                          <p:val>
                                            <p:strVal val="#ppt_x"/>
                                          </p:val>
                                        </p:tav>
                                      </p:tavLst>
                                    </p:anim>
                                    <p:anim calcmode="lin" valueType="num">
                                      <p:cBhvr>
                                        <p:cTn id="40" dur="1000" fill="hold"/>
                                        <p:tgtEl>
                                          <p:spTgt spid="9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fade">
                                      <p:cBhvr>
                                        <p:cTn id="48" dur="1000"/>
                                        <p:tgtEl>
                                          <p:spTgt spid="96"/>
                                        </p:tgtEl>
                                      </p:cBhvr>
                                    </p:animEffect>
                                    <p:anim calcmode="lin" valueType="num">
                                      <p:cBhvr>
                                        <p:cTn id="49" dur="1000" fill="hold"/>
                                        <p:tgtEl>
                                          <p:spTgt spid="96"/>
                                        </p:tgtEl>
                                        <p:attrNameLst>
                                          <p:attrName>ppt_x</p:attrName>
                                        </p:attrNameLst>
                                      </p:cBhvr>
                                      <p:tavLst>
                                        <p:tav tm="0">
                                          <p:val>
                                            <p:strVal val="#ppt_x"/>
                                          </p:val>
                                        </p:tav>
                                        <p:tav tm="100000">
                                          <p:val>
                                            <p:strVal val="#ppt_x"/>
                                          </p:val>
                                        </p:tav>
                                      </p:tavLst>
                                    </p:anim>
                                    <p:anim calcmode="lin" valueType="num">
                                      <p:cBhvr>
                                        <p:cTn id="50" dur="1000" fill="hold"/>
                                        <p:tgtEl>
                                          <p:spTgt spid="9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7"/>
                                        </p:tgtEl>
                                        <p:attrNameLst>
                                          <p:attrName>style.visibility</p:attrName>
                                        </p:attrNameLst>
                                      </p:cBhvr>
                                      <p:to>
                                        <p:strVal val="visible"/>
                                      </p:to>
                                    </p:set>
                                    <p:animEffect transition="in" filter="fade">
                                      <p:cBhvr>
                                        <p:cTn id="53" dur="1000"/>
                                        <p:tgtEl>
                                          <p:spTgt spid="97"/>
                                        </p:tgtEl>
                                      </p:cBhvr>
                                    </p:animEffect>
                                    <p:anim calcmode="lin" valueType="num">
                                      <p:cBhvr>
                                        <p:cTn id="54" dur="1000" fill="hold"/>
                                        <p:tgtEl>
                                          <p:spTgt spid="97"/>
                                        </p:tgtEl>
                                        <p:attrNameLst>
                                          <p:attrName>ppt_x</p:attrName>
                                        </p:attrNameLst>
                                      </p:cBhvr>
                                      <p:tavLst>
                                        <p:tav tm="0">
                                          <p:val>
                                            <p:strVal val="#ppt_x"/>
                                          </p:val>
                                        </p:tav>
                                        <p:tav tm="100000">
                                          <p:val>
                                            <p:strVal val="#ppt_x"/>
                                          </p:val>
                                        </p:tav>
                                      </p:tavLst>
                                    </p:anim>
                                    <p:anim calcmode="lin" valueType="num">
                                      <p:cBhvr>
                                        <p:cTn id="55" dur="1000" fill="hold"/>
                                        <p:tgtEl>
                                          <p:spTgt spid="9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98"/>
                                        </p:tgtEl>
                                        <p:attrNameLst>
                                          <p:attrName>style.visibility</p:attrName>
                                        </p:attrNameLst>
                                      </p:cBhvr>
                                      <p:to>
                                        <p:strVal val="visible"/>
                                      </p:to>
                                    </p:set>
                                    <p:animEffect transition="in" filter="fade">
                                      <p:cBhvr>
                                        <p:cTn id="58" dur="1000"/>
                                        <p:tgtEl>
                                          <p:spTgt spid="98"/>
                                        </p:tgtEl>
                                      </p:cBhvr>
                                    </p:animEffect>
                                    <p:anim calcmode="lin" valueType="num">
                                      <p:cBhvr>
                                        <p:cTn id="59" dur="1000" fill="hold"/>
                                        <p:tgtEl>
                                          <p:spTgt spid="98"/>
                                        </p:tgtEl>
                                        <p:attrNameLst>
                                          <p:attrName>ppt_x</p:attrName>
                                        </p:attrNameLst>
                                      </p:cBhvr>
                                      <p:tavLst>
                                        <p:tav tm="0">
                                          <p:val>
                                            <p:strVal val="#ppt_x"/>
                                          </p:val>
                                        </p:tav>
                                        <p:tav tm="100000">
                                          <p:val>
                                            <p:strVal val="#ppt_x"/>
                                          </p:val>
                                        </p:tav>
                                      </p:tavLst>
                                    </p:anim>
                                    <p:anim calcmode="lin" valueType="num">
                                      <p:cBhvr>
                                        <p:cTn id="60"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1000"/>
                                        <p:tgtEl>
                                          <p:spTgt spid="48"/>
                                        </p:tgtEl>
                                      </p:cBhvr>
                                    </p:animEffect>
                                    <p:anim calcmode="lin" valueType="num">
                                      <p:cBhvr>
                                        <p:cTn id="66" dur="1000" fill="hold"/>
                                        <p:tgtEl>
                                          <p:spTgt spid="48"/>
                                        </p:tgtEl>
                                        <p:attrNameLst>
                                          <p:attrName>ppt_x</p:attrName>
                                        </p:attrNameLst>
                                      </p:cBhvr>
                                      <p:tavLst>
                                        <p:tav tm="0">
                                          <p:val>
                                            <p:strVal val="#ppt_x"/>
                                          </p:val>
                                        </p:tav>
                                        <p:tav tm="100000">
                                          <p:val>
                                            <p:strVal val="#ppt_x"/>
                                          </p:val>
                                        </p:tav>
                                      </p:tavLst>
                                    </p:anim>
                                    <p:anim calcmode="lin" valueType="num">
                                      <p:cBhvr>
                                        <p:cTn id="67" dur="1000" fill="hold"/>
                                        <p:tgtEl>
                                          <p:spTgt spid="4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1000"/>
                                        <p:tgtEl>
                                          <p:spTgt spid="49"/>
                                        </p:tgtEl>
                                      </p:cBhvr>
                                    </p:animEffect>
                                    <p:anim calcmode="lin" valueType="num">
                                      <p:cBhvr>
                                        <p:cTn id="71" dur="1000" fill="hold"/>
                                        <p:tgtEl>
                                          <p:spTgt spid="49"/>
                                        </p:tgtEl>
                                        <p:attrNameLst>
                                          <p:attrName>ppt_x</p:attrName>
                                        </p:attrNameLst>
                                      </p:cBhvr>
                                      <p:tavLst>
                                        <p:tav tm="0">
                                          <p:val>
                                            <p:strVal val="#ppt_x"/>
                                          </p:val>
                                        </p:tav>
                                        <p:tav tm="100000">
                                          <p:val>
                                            <p:strVal val="#ppt_x"/>
                                          </p:val>
                                        </p:tav>
                                      </p:tavLst>
                                    </p:anim>
                                    <p:anim calcmode="lin" valueType="num">
                                      <p:cBhvr>
                                        <p:cTn id="72" dur="1000" fill="hold"/>
                                        <p:tgtEl>
                                          <p:spTgt spid="4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fade">
                                      <p:cBhvr>
                                        <p:cTn id="75" dur="1000"/>
                                        <p:tgtEl>
                                          <p:spTgt spid="86"/>
                                        </p:tgtEl>
                                      </p:cBhvr>
                                    </p:animEffect>
                                    <p:anim calcmode="lin" valueType="num">
                                      <p:cBhvr>
                                        <p:cTn id="76" dur="1000" fill="hold"/>
                                        <p:tgtEl>
                                          <p:spTgt spid="86"/>
                                        </p:tgtEl>
                                        <p:attrNameLst>
                                          <p:attrName>ppt_x</p:attrName>
                                        </p:attrNameLst>
                                      </p:cBhvr>
                                      <p:tavLst>
                                        <p:tav tm="0">
                                          <p:val>
                                            <p:strVal val="#ppt_x"/>
                                          </p:val>
                                        </p:tav>
                                        <p:tav tm="100000">
                                          <p:val>
                                            <p:strVal val="#ppt_x"/>
                                          </p:val>
                                        </p:tav>
                                      </p:tavLst>
                                    </p:anim>
                                    <p:anim calcmode="lin" valueType="num">
                                      <p:cBhvr>
                                        <p:cTn id="77" dur="1000" fill="hold"/>
                                        <p:tgtEl>
                                          <p:spTgt spid="86"/>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fade">
                                      <p:cBhvr>
                                        <p:cTn id="80" dur="1000"/>
                                        <p:tgtEl>
                                          <p:spTgt spid="87"/>
                                        </p:tgtEl>
                                      </p:cBhvr>
                                    </p:animEffect>
                                    <p:anim calcmode="lin" valueType="num">
                                      <p:cBhvr>
                                        <p:cTn id="81" dur="1000" fill="hold"/>
                                        <p:tgtEl>
                                          <p:spTgt spid="87"/>
                                        </p:tgtEl>
                                        <p:attrNameLst>
                                          <p:attrName>ppt_x</p:attrName>
                                        </p:attrNameLst>
                                      </p:cBhvr>
                                      <p:tavLst>
                                        <p:tav tm="0">
                                          <p:val>
                                            <p:strVal val="#ppt_x"/>
                                          </p:val>
                                        </p:tav>
                                        <p:tav tm="100000">
                                          <p:val>
                                            <p:strVal val="#ppt_x"/>
                                          </p:val>
                                        </p:tav>
                                      </p:tavLst>
                                    </p:anim>
                                    <p:anim calcmode="lin" valueType="num">
                                      <p:cBhvr>
                                        <p:cTn id="82" dur="1000" fill="hold"/>
                                        <p:tgtEl>
                                          <p:spTgt spid="87"/>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fade">
                                      <p:cBhvr>
                                        <p:cTn id="85" dur="1000"/>
                                        <p:tgtEl>
                                          <p:spTgt spid="88"/>
                                        </p:tgtEl>
                                      </p:cBhvr>
                                    </p:animEffect>
                                    <p:anim calcmode="lin" valueType="num">
                                      <p:cBhvr>
                                        <p:cTn id="86" dur="1000" fill="hold"/>
                                        <p:tgtEl>
                                          <p:spTgt spid="88"/>
                                        </p:tgtEl>
                                        <p:attrNameLst>
                                          <p:attrName>ppt_x</p:attrName>
                                        </p:attrNameLst>
                                      </p:cBhvr>
                                      <p:tavLst>
                                        <p:tav tm="0">
                                          <p:val>
                                            <p:strVal val="#ppt_x"/>
                                          </p:val>
                                        </p:tav>
                                        <p:tav tm="100000">
                                          <p:val>
                                            <p:strVal val="#ppt_x"/>
                                          </p:val>
                                        </p:tav>
                                      </p:tavLst>
                                    </p:anim>
                                    <p:anim calcmode="lin" valueType="num">
                                      <p:cBhvr>
                                        <p:cTn id="87"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fade">
                                      <p:cBhvr>
                                        <p:cTn id="92" dur="1000"/>
                                        <p:tgtEl>
                                          <p:spTgt spid="91"/>
                                        </p:tgtEl>
                                      </p:cBhvr>
                                    </p:animEffect>
                                    <p:anim calcmode="lin" valueType="num">
                                      <p:cBhvr>
                                        <p:cTn id="93" dur="1000" fill="hold"/>
                                        <p:tgtEl>
                                          <p:spTgt spid="91"/>
                                        </p:tgtEl>
                                        <p:attrNameLst>
                                          <p:attrName>ppt_x</p:attrName>
                                        </p:attrNameLst>
                                      </p:cBhvr>
                                      <p:tavLst>
                                        <p:tav tm="0">
                                          <p:val>
                                            <p:strVal val="#ppt_x"/>
                                          </p:val>
                                        </p:tav>
                                        <p:tav tm="100000">
                                          <p:val>
                                            <p:strVal val="#ppt_x"/>
                                          </p:val>
                                        </p:tav>
                                      </p:tavLst>
                                    </p:anim>
                                    <p:anim calcmode="lin" valueType="num">
                                      <p:cBhvr>
                                        <p:cTn id="94" dur="1000" fill="hold"/>
                                        <p:tgtEl>
                                          <p:spTgt spid="9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90"/>
                                        </p:tgtEl>
                                        <p:attrNameLst>
                                          <p:attrName>style.visibility</p:attrName>
                                        </p:attrNameLst>
                                      </p:cBhvr>
                                      <p:to>
                                        <p:strVal val="visible"/>
                                      </p:to>
                                    </p:set>
                                    <p:animEffect transition="in" filter="fade">
                                      <p:cBhvr>
                                        <p:cTn id="97" dur="1000"/>
                                        <p:tgtEl>
                                          <p:spTgt spid="90"/>
                                        </p:tgtEl>
                                      </p:cBhvr>
                                    </p:animEffect>
                                    <p:anim calcmode="lin" valueType="num">
                                      <p:cBhvr>
                                        <p:cTn id="98" dur="1000" fill="hold"/>
                                        <p:tgtEl>
                                          <p:spTgt spid="90"/>
                                        </p:tgtEl>
                                        <p:attrNameLst>
                                          <p:attrName>ppt_x</p:attrName>
                                        </p:attrNameLst>
                                      </p:cBhvr>
                                      <p:tavLst>
                                        <p:tav tm="0">
                                          <p:val>
                                            <p:strVal val="#ppt_x"/>
                                          </p:val>
                                        </p:tav>
                                        <p:tav tm="100000">
                                          <p:val>
                                            <p:strVal val="#ppt_x"/>
                                          </p:val>
                                        </p:tav>
                                      </p:tavLst>
                                    </p:anim>
                                    <p:anim calcmode="lin" valueType="num">
                                      <p:cBhvr>
                                        <p:cTn id="99" dur="1000" fill="hold"/>
                                        <p:tgtEl>
                                          <p:spTgt spid="9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93"/>
                                        </p:tgtEl>
                                        <p:attrNameLst>
                                          <p:attrName>style.visibility</p:attrName>
                                        </p:attrNameLst>
                                      </p:cBhvr>
                                      <p:to>
                                        <p:strVal val="visible"/>
                                      </p:to>
                                    </p:set>
                                    <p:animEffect transition="in" filter="fade">
                                      <p:cBhvr>
                                        <p:cTn id="102" dur="1000"/>
                                        <p:tgtEl>
                                          <p:spTgt spid="93"/>
                                        </p:tgtEl>
                                      </p:cBhvr>
                                    </p:animEffect>
                                    <p:anim calcmode="lin" valueType="num">
                                      <p:cBhvr>
                                        <p:cTn id="103" dur="1000" fill="hold"/>
                                        <p:tgtEl>
                                          <p:spTgt spid="93"/>
                                        </p:tgtEl>
                                        <p:attrNameLst>
                                          <p:attrName>ppt_x</p:attrName>
                                        </p:attrNameLst>
                                      </p:cBhvr>
                                      <p:tavLst>
                                        <p:tav tm="0">
                                          <p:val>
                                            <p:strVal val="#ppt_x"/>
                                          </p:val>
                                        </p:tav>
                                        <p:tav tm="100000">
                                          <p:val>
                                            <p:strVal val="#ppt_x"/>
                                          </p:val>
                                        </p:tav>
                                      </p:tavLst>
                                    </p:anim>
                                    <p:anim calcmode="lin" valueType="num">
                                      <p:cBhvr>
                                        <p:cTn id="104" dur="1000" fill="hold"/>
                                        <p:tgtEl>
                                          <p:spTgt spid="9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89"/>
                                        </p:tgtEl>
                                        <p:attrNameLst>
                                          <p:attrName>style.visibility</p:attrName>
                                        </p:attrNameLst>
                                      </p:cBhvr>
                                      <p:to>
                                        <p:strVal val="visible"/>
                                      </p:to>
                                    </p:set>
                                    <p:animEffect transition="in" filter="fade">
                                      <p:cBhvr>
                                        <p:cTn id="107" dur="1000"/>
                                        <p:tgtEl>
                                          <p:spTgt spid="89"/>
                                        </p:tgtEl>
                                      </p:cBhvr>
                                    </p:animEffect>
                                    <p:anim calcmode="lin" valueType="num">
                                      <p:cBhvr>
                                        <p:cTn id="108" dur="1000" fill="hold"/>
                                        <p:tgtEl>
                                          <p:spTgt spid="89"/>
                                        </p:tgtEl>
                                        <p:attrNameLst>
                                          <p:attrName>ppt_x</p:attrName>
                                        </p:attrNameLst>
                                      </p:cBhvr>
                                      <p:tavLst>
                                        <p:tav tm="0">
                                          <p:val>
                                            <p:strVal val="#ppt_x"/>
                                          </p:val>
                                        </p:tav>
                                        <p:tav tm="100000">
                                          <p:val>
                                            <p:strVal val="#ppt_x"/>
                                          </p:val>
                                        </p:tav>
                                      </p:tavLst>
                                    </p:anim>
                                    <p:anim calcmode="lin" valueType="num">
                                      <p:cBhvr>
                                        <p:cTn id="109" dur="1000" fill="hold"/>
                                        <p:tgtEl>
                                          <p:spTgt spid="89"/>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92"/>
                                        </p:tgtEl>
                                        <p:attrNameLst>
                                          <p:attrName>style.visibility</p:attrName>
                                        </p:attrNameLst>
                                      </p:cBhvr>
                                      <p:to>
                                        <p:strVal val="visible"/>
                                      </p:to>
                                    </p:set>
                                    <p:animEffect transition="in" filter="fade">
                                      <p:cBhvr>
                                        <p:cTn id="112" dur="1000"/>
                                        <p:tgtEl>
                                          <p:spTgt spid="92"/>
                                        </p:tgtEl>
                                      </p:cBhvr>
                                    </p:animEffect>
                                    <p:anim calcmode="lin" valueType="num">
                                      <p:cBhvr>
                                        <p:cTn id="113" dur="1000" fill="hold"/>
                                        <p:tgtEl>
                                          <p:spTgt spid="92"/>
                                        </p:tgtEl>
                                        <p:attrNameLst>
                                          <p:attrName>ppt_x</p:attrName>
                                        </p:attrNameLst>
                                      </p:cBhvr>
                                      <p:tavLst>
                                        <p:tav tm="0">
                                          <p:val>
                                            <p:strVal val="#ppt_x"/>
                                          </p:val>
                                        </p:tav>
                                        <p:tav tm="100000">
                                          <p:val>
                                            <p:strVal val="#ppt_x"/>
                                          </p:val>
                                        </p:tav>
                                      </p:tavLst>
                                    </p:anim>
                                    <p:anim calcmode="lin" valueType="num">
                                      <p:cBhvr>
                                        <p:cTn id="114"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48" grpId="0"/>
      <p:bldP spid="49" grpId="0"/>
      <p:bldP spid="86" grpId="0"/>
      <p:bldP spid="89" grpId="0"/>
      <p:bldP spid="90" grpId="0"/>
      <p:bldP spid="91" grpId="0"/>
      <p:bldP spid="94" grpId="0"/>
      <p:bldP spid="95" grpId="0"/>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2</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Chevron 4"/>
          <p:cNvSpPr/>
          <p:nvPr/>
        </p:nvSpPr>
        <p:spPr>
          <a:xfrm>
            <a:off x="838405" y="2151859"/>
            <a:ext cx="1572040" cy="1523916"/>
          </a:xfrm>
          <a:prstGeom prst="chevron">
            <a:avLst>
              <a:gd name="adj" fmla="val 3375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Chevron 5"/>
          <p:cNvSpPr/>
          <p:nvPr/>
        </p:nvSpPr>
        <p:spPr>
          <a:xfrm>
            <a:off x="2017435" y="2151859"/>
            <a:ext cx="1572040" cy="1523916"/>
          </a:xfrm>
          <a:prstGeom prst="chevron">
            <a:avLst>
              <a:gd name="adj" fmla="val 3375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Chevron 6"/>
          <p:cNvSpPr/>
          <p:nvPr/>
        </p:nvSpPr>
        <p:spPr>
          <a:xfrm>
            <a:off x="3196465" y="2151859"/>
            <a:ext cx="1572040" cy="1523916"/>
          </a:xfrm>
          <a:prstGeom prst="chevron">
            <a:avLst>
              <a:gd name="adj" fmla="val 3375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Chevron 7"/>
          <p:cNvSpPr/>
          <p:nvPr/>
        </p:nvSpPr>
        <p:spPr>
          <a:xfrm>
            <a:off x="4375495" y="2151859"/>
            <a:ext cx="1572040" cy="1523916"/>
          </a:xfrm>
          <a:prstGeom prst="chevron">
            <a:avLst>
              <a:gd name="adj" fmla="val 3375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hevron 8"/>
          <p:cNvSpPr/>
          <p:nvPr/>
        </p:nvSpPr>
        <p:spPr>
          <a:xfrm>
            <a:off x="5554525" y="2151859"/>
            <a:ext cx="1572040" cy="1523916"/>
          </a:xfrm>
          <a:prstGeom prst="chevron">
            <a:avLst>
              <a:gd name="adj" fmla="val 3375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hevron 9"/>
          <p:cNvSpPr/>
          <p:nvPr/>
        </p:nvSpPr>
        <p:spPr>
          <a:xfrm>
            <a:off x="6733555" y="2151859"/>
            <a:ext cx="1572040" cy="1523916"/>
          </a:xfrm>
          <a:prstGeom prst="chevron">
            <a:avLst>
              <a:gd name="adj" fmla="val 3375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 Placeholder 3"/>
          <p:cNvSpPr txBox="1">
            <a:spLocks/>
          </p:cNvSpPr>
          <p:nvPr/>
        </p:nvSpPr>
        <p:spPr>
          <a:xfrm>
            <a:off x="686015" y="378995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5" name="Text Placeholder 3"/>
          <p:cNvSpPr txBox="1">
            <a:spLocks/>
          </p:cNvSpPr>
          <p:nvPr/>
        </p:nvSpPr>
        <p:spPr>
          <a:xfrm>
            <a:off x="1811892" y="123751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6" name="Text Placeholder 3"/>
          <p:cNvSpPr txBox="1">
            <a:spLocks/>
          </p:cNvSpPr>
          <p:nvPr/>
        </p:nvSpPr>
        <p:spPr>
          <a:xfrm>
            <a:off x="2937768" y="378995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7" name="Text Placeholder 3"/>
          <p:cNvSpPr txBox="1">
            <a:spLocks/>
          </p:cNvSpPr>
          <p:nvPr/>
        </p:nvSpPr>
        <p:spPr>
          <a:xfrm>
            <a:off x="4063645" y="123751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8" name="Text Placeholder 3"/>
          <p:cNvSpPr txBox="1">
            <a:spLocks/>
          </p:cNvSpPr>
          <p:nvPr/>
        </p:nvSpPr>
        <p:spPr>
          <a:xfrm>
            <a:off x="5189520" y="3789951"/>
            <a:ext cx="1622337" cy="623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19" name="Text Placeholder 3"/>
          <p:cNvSpPr txBox="1">
            <a:spLocks/>
          </p:cNvSpPr>
          <p:nvPr/>
        </p:nvSpPr>
        <p:spPr>
          <a:xfrm>
            <a:off x="6315398" y="1237511"/>
            <a:ext cx="1622337" cy="692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a:t>
            </a:r>
          </a:p>
        </p:txBody>
      </p:sp>
      <p:grpSp>
        <p:nvGrpSpPr>
          <p:cNvPr id="20" name="Group 17"/>
          <p:cNvGrpSpPr/>
          <p:nvPr/>
        </p:nvGrpSpPr>
        <p:grpSpPr>
          <a:xfrm>
            <a:off x="1533022" y="2676431"/>
            <a:ext cx="425428" cy="424215"/>
            <a:chOff x="1573213" y="346076"/>
            <a:chExt cx="557213" cy="555625"/>
          </a:xfrm>
          <a:solidFill>
            <a:schemeClr val="bg1"/>
          </a:solidFill>
        </p:grpSpPr>
        <p:sp>
          <p:nvSpPr>
            <p:cNvPr id="21" name="Freeform 239"/>
            <p:cNvSpPr>
              <a:spLocks/>
            </p:cNvSpPr>
            <p:nvPr/>
          </p:nvSpPr>
          <p:spPr bwMode="auto">
            <a:xfrm>
              <a:off x="1663700" y="592138"/>
              <a:ext cx="76200" cy="80963"/>
            </a:xfrm>
            <a:custGeom>
              <a:avLst/>
              <a:gdLst/>
              <a:ahLst/>
              <a:cxnLst>
                <a:cxn ang="0">
                  <a:pos x="26" y="31"/>
                </a:cxn>
                <a:cxn ang="0">
                  <a:pos x="29" y="29"/>
                </a:cxn>
                <a:cxn ang="0">
                  <a:pos x="23" y="4"/>
                </a:cxn>
                <a:cxn ang="0">
                  <a:pos x="19" y="3"/>
                </a:cxn>
                <a:cxn ang="0">
                  <a:pos x="13" y="0"/>
                </a:cxn>
                <a:cxn ang="0">
                  <a:pos x="0" y="16"/>
                </a:cxn>
                <a:cxn ang="0">
                  <a:pos x="2" y="22"/>
                </a:cxn>
                <a:cxn ang="0">
                  <a:pos x="26" y="31"/>
                </a:cxn>
              </a:cxnLst>
              <a:rect l="0" t="0" r="r" b="b"/>
              <a:pathLst>
                <a:path w="29" h="31">
                  <a:moveTo>
                    <a:pt x="26" y="31"/>
                  </a:moveTo>
                  <a:cubicBezTo>
                    <a:pt x="27" y="30"/>
                    <a:pt x="28" y="29"/>
                    <a:pt x="29" y="29"/>
                  </a:cubicBezTo>
                  <a:cubicBezTo>
                    <a:pt x="27" y="20"/>
                    <a:pt x="24" y="12"/>
                    <a:pt x="23" y="4"/>
                  </a:cubicBezTo>
                  <a:cubicBezTo>
                    <a:pt x="22" y="4"/>
                    <a:pt x="20" y="3"/>
                    <a:pt x="19" y="3"/>
                  </a:cubicBezTo>
                  <a:cubicBezTo>
                    <a:pt x="17" y="3"/>
                    <a:pt x="14" y="1"/>
                    <a:pt x="13" y="0"/>
                  </a:cubicBezTo>
                  <a:cubicBezTo>
                    <a:pt x="8" y="5"/>
                    <a:pt x="4" y="10"/>
                    <a:pt x="0" y="16"/>
                  </a:cubicBezTo>
                  <a:cubicBezTo>
                    <a:pt x="1" y="18"/>
                    <a:pt x="2" y="20"/>
                    <a:pt x="2" y="22"/>
                  </a:cubicBezTo>
                  <a:cubicBezTo>
                    <a:pt x="9" y="26"/>
                    <a:pt x="18" y="29"/>
                    <a:pt x="26" y="31"/>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40"/>
            <p:cNvSpPr>
              <a:spLocks/>
            </p:cNvSpPr>
            <p:nvPr/>
          </p:nvSpPr>
          <p:spPr bwMode="auto">
            <a:xfrm>
              <a:off x="1762125" y="690563"/>
              <a:ext cx="142875" cy="127000"/>
            </a:xfrm>
            <a:custGeom>
              <a:avLst/>
              <a:gdLst/>
              <a:ahLst/>
              <a:cxnLst>
                <a:cxn ang="0">
                  <a:pos x="24" y="2"/>
                </a:cxn>
                <a:cxn ang="0">
                  <a:pos x="1" y="0"/>
                </a:cxn>
                <a:cxn ang="0">
                  <a:pos x="0" y="1"/>
                </a:cxn>
                <a:cxn ang="0">
                  <a:pos x="2" y="7"/>
                </a:cxn>
                <a:cxn ang="0">
                  <a:pos x="27" y="49"/>
                </a:cxn>
                <a:cxn ang="0">
                  <a:pos x="36" y="47"/>
                </a:cxn>
                <a:cxn ang="0">
                  <a:pos x="39" y="48"/>
                </a:cxn>
                <a:cxn ang="0">
                  <a:pos x="55" y="12"/>
                </a:cxn>
                <a:cxn ang="0">
                  <a:pos x="46" y="1"/>
                </a:cxn>
                <a:cxn ang="0">
                  <a:pos x="24" y="2"/>
                </a:cxn>
              </a:cxnLst>
              <a:rect l="0" t="0" r="r" b="b"/>
              <a:pathLst>
                <a:path w="55" h="49">
                  <a:moveTo>
                    <a:pt x="24" y="2"/>
                  </a:moveTo>
                  <a:cubicBezTo>
                    <a:pt x="16" y="2"/>
                    <a:pt x="8" y="1"/>
                    <a:pt x="1" y="0"/>
                  </a:cubicBezTo>
                  <a:cubicBezTo>
                    <a:pt x="0" y="0"/>
                    <a:pt x="0" y="1"/>
                    <a:pt x="0" y="1"/>
                  </a:cubicBezTo>
                  <a:cubicBezTo>
                    <a:pt x="0" y="3"/>
                    <a:pt x="1" y="5"/>
                    <a:pt x="2" y="7"/>
                  </a:cubicBezTo>
                  <a:cubicBezTo>
                    <a:pt x="9" y="23"/>
                    <a:pt x="17" y="37"/>
                    <a:pt x="27" y="49"/>
                  </a:cubicBezTo>
                  <a:cubicBezTo>
                    <a:pt x="29" y="47"/>
                    <a:pt x="33" y="46"/>
                    <a:pt x="36" y="47"/>
                  </a:cubicBezTo>
                  <a:cubicBezTo>
                    <a:pt x="37" y="47"/>
                    <a:pt x="38" y="47"/>
                    <a:pt x="39" y="48"/>
                  </a:cubicBezTo>
                  <a:cubicBezTo>
                    <a:pt x="46" y="37"/>
                    <a:pt x="51" y="25"/>
                    <a:pt x="55" y="12"/>
                  </a:cubicBezTo>
                  <a:cubicBezTo>
                    <a:pt x="51" y="10"/>
                    <a:pt x="47" y="5"/>
                    <a:pt x="46" y="1"/>
                  </a:cubicBezTo>
                  <a:cubicBezTo>
                    <a:pt x="39" y="2"/>
                    <a:pt x="31" y="2"/>
                    <a:pt x="24" y="2"/>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41"/>
            <p:cNvSpPr>
              <a:spLocks/>
            </p:cNvSpPr>
            <p:nvPr/>
          </p:nvSpPr>
          <p:spPr bwMode="auto">
            <a:xfrm>
              <a:off x="1733550" y="460376"/>
              <a:ext cx="196850" cy="225425"/>
            </a:xfrm>
            <a:custGeom>
              <a:avLst/>
              <a:gdLst/>
              <a:ahLst/>
              <a:cxnLst>
                <a:cxn ang="0">
                  <a:pos x="76" y="41"/>
                </a:cxn>
                <a:cxn ang="0">
                  <a:pos x="74" y="6"/>
                </a:cxn>
                <a:cxn ang="0">
                  <a:pos x="70" y="6"/>
                </a:cxn>
                <a:cxn ang="0">
                  <a:pos x="63" y="0"/>
                </a:cxn>
                <a:cxn ang="0">
                  <a:pos x="11" y="28"/>
                </a:cxn>
                <a:cxn ang="0">
                  <a:pos x="9" y="29"/>
                </a:cxn>
                <a:cxn ang="0">
                  <a:pos x="11" y="42"/>
                </a:cxn>
                <a:cxn ang="0">
                  <a:pos x="0" y="54"/>
                </a:cxn>
                <a:cxn ang="0">
                  <a:pos x="7" y="79"/>
                </a:cxn>
                <a:cxn ang="0">
                  <a:pos x="7" y="79"/>
                </a:cxn>
                <a:cxn ang="0">
                  <a:pos x="12" y="85"/>
                </a:cxn>
                <a:cxn ang="0">
                  <a:pos x="35" y="86"/>
                </a:cxn>
                <a:cxn ang="0">
                  <a:pos x="57" y="85"/>
                </a:cxn>
                <a:cxn ang="0">
                  <a:pos x="57" y="81"/>
                </a:cxn>
                <a:cxn ang="0">
                  <a:pos x="74" y="68"/>
                </a:cxn>
                <a:cxn ang="0">
                  <a:pos x="76" y="41"/>
                </a:cxn>
              </a:cxnLst>
              <a:rect l="0" t="0" r="r" b="b"/>
              <a:pathLst>
                <a:path w="76" h="87">
                  <a:moveTo>
                    <a:pt x="76" y="41"/>
                  </a:moveTo>
                  <a:cubicBezTo>
                    <a:pt x="76" y="29"/>
                    <a:pt x="75" y="17"/>
                    <a:pt x="74" y="6"/>
                  </a:cubicBezTo>
                  <a:cubicBezTo>
                    <a:pt x="73" y="6"/>
                    <a:pt x="72" y="6"/>
                    <a:pt x="70" y="6"/>
                  </a:cubicBezTo>
                  <a:cubicBezTo>
                    <a:pt x="67" y="5"/>
                    <a:pt x="65" y="3"/>
                    <a:pt x="63" y="0"/>
                  </a:cubicBezTo>
                  <a:cubicBezTo>
                    <a:pt x="45" y="7"/>
                    <a:pt x="27" y="16"/>
                    <a:pt x="11" y="28"/>
                  </a:cubicBezTo>
                  <a:cubicBezTo>
                    <a:pt x="10" y="28"/>
                    <a:pt x="9" y="29"/>
                    <a:pt x="9" y="29"/>
                  </a:cubicBezTo>
                  <a:cubicBezTo>
                    <a:pt x="11" y="33"/>
                    <a:pt x="12" y="38"/>
                    <a:pt x="11" y="42"/>
                  </a:cubicBezTo>
                  <a:cubicBezTo>
                    <a:pt x="10" y="48"/>
                    <a:pt x="5" y="53"/>
                    <a:pt x="0" y="54"/>
                  </a:cubicBezTo>
                  <a:cubicBezTo>
                    <a:pt x="2" y="63"/>
                    <a:pt x="4" y="71"/>
                    <a:pt x="7" y="79"/>
                  </a:cubicBezTo>
                  <a:cubicBezTo>
                    <a:pt x="7" y="79"/>
                    <a:pt x="7" y="79"/>
                    <a:pt x="7" y="79"/>
                  </a:cubicBezTo>
                  <a:cubicBezTo>
                    <a:pt x="10" y="80"/>
                    <a:pt x="12" y="82"/>
                    <a:pt x="12" y="85"/>
                  </a:cubicBezTo>
                  <a:cubicBezTo>
                    <a:pt x="20" y="86"/>
                    <a:pt x="27" y="86"/>
                    <a:pt x="35" y="86"/>
                  </a:cubicBezTo>
                  <a:cubicBezTo>
                    <a:pt x="42" y="87"/>
                    <a:pt x="49" y="86"/>
                    <a:pt x="57" y="85"/>
                  </a:cubicBezTo>
                  <a:cubicBezTo>
                    <a:pt x="57" y="84"/>
                    <a:pt x="57" y="83"/>
                    <a:pt x="57" y="81"/>
                  </a:cubicBezTo>
                  <a:cubicBezTo>
                    <a:pt x="59" y="74"/>
                    <a:pt x="66" y="68"/>
                    <a:pt x="74" y="68"/>
                  </a:cubicBezTo>
                  <a:cubicBezTo>
                    <a:pt x="75" y="59"/>
                    <a:pt x="76" y="50"/>
                    <a:pt x="76" y="41"/>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42"/>
            <p:cNvSpPr>
              <a:spLocks/>
            </p:cNvSpPr>
            <p:nvPr/>
          </p:nvSpPr>
          <p:spPr bwMode="auto">
            <a:xfrm>
              <a:off x="1573213" y="590551"/>
              <a:ext cx="65088" cy="155575"/>
            </a:xfrm>
            <a:custGeom>
              <a:avLst/>
              <a:gdLst/>
              <a:ahLst/>
              <a:cxnLst>
                <a:cxn ang="0">
                  <a:pos x="24" y="20"/>
                </a:cxn>
                <a:cxn ang="0">
                  <a:pos x="3" y="0"/>
                </a:cxn>
                <a:cxn ang="0">
                  <a:pos x="13" y="60"/>
                </a:cxn>
                <a:cxn ang="0">
                  <a:pos x="25" y="25"/>
                </a:cxn>
                <a:cxn ang="0">
                  <a:pos x="24" y="20"/>
                </a:cxn>
              </a:cxnLst>
              <a:rect l="0" t="0" r="r" b="b"/>
              <a:pathLst>
                <a:path w="25" h="60">
                  <a:moveTo>
                    <a:pt x="24" y="20"/>
                  </a:moveTo>
                  <a:cubicBezTo>
                    <a:pt x="16" y="15"/>
                    <a:pt x="8" y="8"/>
                    <a:pt x="3" y="0"/>
                  </a:cubicBezTo>
                  <a:cubicBezTo>
                    <a:pt x="0" y="21"/>
                    <a:pt x="4" y="42"/>
                    <a:pt x="13" y="60"/>
                  </a:cubicBezTo>
                  <a:cubicBezTo>
                    <a:pt x="15" y="48"/>
                    <a:pt x="19" y="36"/>
                    <a:pt x="25" y="25"/>
                  </a:cubicBezTo>
                  <a:cubicBezTo>
                    <a:pt x="24" y="24"/>
                    <a:pt x="24" y="22"/>
                    <a:pt x="24" y="20"/>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43"/>
            <p:cNvSpPr>
              <a:spLocks/>
            </p:cNvSpPr>
            <p:nvPr/>
          </p:nvSpPr>
          <p:spPr bwMode="auto">
            <a:xfrm>
              <a:off x="1614488" y="657226"/>
              <a:ext cx="207963" cy="228600"/>
            </a:xfrm>
            <a:custGeom>
              <a:avLst/>
              <a:gdLst/>
              <a:ahLst/>
              <a:cxnLst>
                <a:cxn ang="0">
                  <a:pos x="79" y="68"/>
                </a:cxn>
                <a:cxn ang="0">
                  <a:pos x="80" y="65"/>
                </a:cxn>
                <a:cxn ang="0">
                  <a:pos x="55" y="21"/>
                </a:cxn>
                <a:cxn ang="0">
                  <a:pos x="53" y="17"/>
                </a:cxn>
                <a:cxn ang="0">
                  <a:pos x="50" y="17"/>
                </a:cxn>
                <a:cxn ang="0">
                  <a:pos x="44" y="10"/>
                </a:cxn>
                <a:cxn ang="0">
                  <a:pos x="18" y="0"/>
                </a:cxn>
                <a:cxn ang="0">
                  <a:pos x="13" y="2"/>
                </a:cxn>
                <a:cxn ang="0">
                  <a:pos x="0" y="41"/>
                </a:cxn>
                <a:cxn ang="0">
                  <a:pos x="58" y="88"/>
                </a:cxn>
                <a:cxn ang="0">
                  <a:pos x="80" y="77"/>
                </a:cxn>
                <a:cxn ang="0">
                  <a:pos x="79" y="68"/>
                </a:cxn>
              </a:cxnLst>
              <a:rect l="0" t="0" r="r" b="b"/>
              <a:pathLst>
                <a:path w="80" h="88">
                  <a:moveTo>
                    <a:pt x="79" y="68"/>
                  </a:moveTo>
                  <a:cubicBezTo>
                    <a:pt x="79" y="67"/>
                    <a:pt x="80" y="66"/>
                    <a:pt x="80" y="65"/>
                  </a:cubicBezTo>
                  <a:cubicBezTo>
                    <a:pt x="70" y="53"/>
                    <a:pt x="62" y="38"/>
                    <a:pt x="55" y="21"/>
                  </a:cubicBezTo>
                  <a:cubicBezTo>
                    <a:pt x="54" y="20"/>
                    <a:pt x="54" y="18"/>
                    <a:pt x="53" y="17"/>
                  </a:cubicBezTo>
                  <a:cubicBezTo>
                    <a:pt x="52" y="17"/>
                    <a:pt x="51" y="17"/>
                    <a:pt x="50" y="17"/>
                  </a:cubicBezTo>
                  <a:cubicBezTo>
                    <a:pt x="47" y="16"/>
                    <a:pt x="44" y="13"/>
                    <a:pt x="44" y="10"/>
                  </a:cubicBezTo>
                  <a:cubicBezTo>
                    <a:pt x="35" y="8"/>
                    <a:pt x="26" y="5"/>
                    <a:pt x="18" y="0"/>
                  </a:cubicBezTo>
                  <a:cubicBezTo>
                    <a:pt x="17" y="2"/>
                    <a:pt x="15" y="2"/>
                    <a:pt x="13" y="2"/>
                  </a:cubicBezTo>
                  <a:cubicBezTo>
                    <a:pt x="7" y="14"/>
                    <a:pt x="2" y="27"/>
                    <a:pt x="0" y="41"/>
                  </a:cubicBezTo>
                  <a:cubicBezTo>
                    <a:pt x="13" y="62"/>
                    <a:pt x="33" y="79"/>
                    <a:pt x="58" y="88"/>
                  </a:cubicBezTo>
                  <a:cubicBezTo>
                    <a:pt x="66" y="86"/>
                    <a:pt x="74" y="83"/>
                    <a:pt x="80" y="77"/>
                  </a:cubicBezTo>
                  <a:cubicBezTo>
                    <a:pt x="79" y="75"/>
                    <a:pt x="78" y="72"/>
                    <a:pt x="79" y="68"/>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44"/>
            <p:cNvSpPr>
              <a:spLocks/>
            </p:cNvSpPr>
            <p:nvPr/>
          </p:nvSpPr>
          <p:spPr bwMode="auto">
            <a:xfrm>
              <a:off x="1785938" y="866776"/>
              <a:ext cx="127000" cy="34925"/>
            </a:xfrm>
            <a:custGeom>
              <a:avLst/>
              <a:gdLst/>
              <a:ahLst/>
              <a:cxnLst>
                <a:cxn ang="0">
                  <a:pos x="31" y="0"/>
                </a:cxn>
                <a:cxn ang="0">
                  <a:pos x="22" y="2"/>
                </a:cxn>
                <a:cxn ang="0">
                  <a:pos x="17" y="0"/>
                </a:cxn>
                <a:cxn ang="0">
                  <a:pos x="0" y="9"/>
                </a:cxn>
                <a:cxn ang="0">
                  <a:pos x="2" y="10"/>
                </a:cxn>
                <a:cxn ang="0">
                  <a:pos x="49" y="10"/>
                </a:cxn>
                <a:cxn ang="0">
                  <a:pos x="41" y="6"/>
                </a:cxn>
                <a:cxn ang="0">
                  <a:pos x="31" y="0"/>
                </a:cxn>
              </a:cxnLst>
              <a:rect l="0" t="0" r="r" b="b"/>
              <a:pathLst>
                <a:path w="49" h="13">
                  <a:moveTo>
                    <a:pt x="31" y="0"/>
                  </a:moveTo>
                  <a:cubicBezTo>
                    <a:pt x="29" y="2"/>
                    <a:pt x="25" y="3"/>
                    <a:pt x="22" y="2"/>
                  </a:cubicBezTo>
                  <a:cubicBezTo>
                    <a:pt x="20" y="1"/>
                    <a:pt x="19" y="1"/>
                    <a:pt x="17" y="0"/>
                  </a:cubicBezTo>
                  <a:cubicBezTo>
                    <a:pt x="12" y="4"/>
                    <a:pt x="6" y="7"/>
                    <a:pt x="0" y="9"/>
                  </a:cubicBezTo>
                  <a:cubicBezTo>
                    <a:pt x="1" y="9"/>
                    <a:pt x="1" y="9"/>
                    <a:pt x="2" y="10"/>
                  </a:cubicBezTo>
                  <a:cubicBezTo>
                    <a:pt x="18" y="13"/>
                    <a:pt x="34" y="13"/>
                    <a:pt x="49" y="10"/>
                  </a:cubicBezTo>
                  <a:cubicBezTo>
                    <a:pt x="46" y="9"/>
                    <a:pt x="43" y="7"/>
                    <a:pt x="41" y="6"/>
                  </a:cubicBezTo>
                  <a:cubicBezTo>
                    <a:pt x="37" y="4"/>
                    <a:pt x="34" y="2"/>
                    <a:pt x="31" y="0"/>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45"/>
            <p:cNvSpPr>
              <a:spLocks/>
            </p:cNvSpPr>
            <p:nvPr/>
          </p:nvSpPr>
          <p:spPr bwMode="auto">
            <a:xfrm>
              <a:off x="1871663" y="582613"/>
              <a:ext cx="258763" cy="304800"/>
            </a:xfrm>
            <a:custGeom>
              <a:avLst/>
              <a:gdLst/>
              <a:ahLst/>
              <a:cxnLst>
                <a:cxn ang="0">
                  <a:pos x="98" y="0"/>
                </a:cxn>
                <a:cxn ang="0">
                  <a:pos x="57" y="28"/>
                </a:cxn>
                <a:cxn ang="0">
                  <a:pos x="37" y="35"/>
                </a:cxn>
                <a:cxn ang="0">
                  <a:pos x="37" y="42"/>
                </a:cxn>
                <a:cxn ang="0">
                  <a:pos x="18" y="55"/>
                </a:cxn>
                <a:cxn ang="0">
                  <a:pos x="0" y="92"/>
                </a:cxn>
                <a:cxn ang="0">
                  <a:pos x="3" y="103"/>
                </a:cxn>
                <a:cxn ang="0">
                  <a:pos x="1" y="107"/>
                </a:cxn>
                <a:cxn ang="0">
                  <a:pos x="10" y="112"/>
                </a:cxn>
                <a:cxn ang="0">
                  <a:pos x="25" y="118"/>
                </a:cxn>
                <a:cxn ang="0">
                  <a:pos x="96" y="41"/>
                </a:cxn>
                <a:cxn ang="0">
                  <a:pos x="98" y="0"/>
                </a:cxn>
              </a:cxnLst>
              <a:rect l="0" t="0" r="r" b="b"/>
              <a:pathLst>
                <a:path w="100" h="118">
                  <a:moveTo>
                    <a:pt x="98" y="0"/>
                  </a:moveTo>
                  <a:cubicBezTo>
                    <a:pt x="86" y="11"/>
                    <a:pt x="72" y="21"/>
                    <a:pt x="57" y="28"/>
                  </a:cubicBezTo>
                  <a:cubicBezTo>
                    <a:pt x="50" y="31"/>
                    <a:pt x="44" y="33"/>
                    <a:pt x="37" y="35"/>
                  </a:cubicBezTo>
                  <a:cubicBezTo>
                    <a:pt x="38" y="38"/>
                    <a:pt x="38" y="40"/>
                    <a:pt x="37" y="42"/>
                  </a:cubicBezTo>
                  <a:cubicBezTo>
                    <a:pt x="35" y="51"/>
                    <a:pt x="26" y="57"/>
                    <a:pt x="18" y="55"/>
                  </a:cubicBezTo>
                  <a:cubicBezTo>
                    <a:pt x="13" y="69"/>
                    <a:pt x="7" y="82"/>
                    <a:pt x="0" y="92"/>
                  </a:cubicBezTo>
                  <a:cubicBezTo>
                    <a:pt x="3" y="95"/>
                    <a:pt x="4" y="99"/>
                    <a:pt x="3" y="103"/>
                  </a:cubicBezTo>
                  <a:cubicBezTo>
                    <a:pt x="3" y="104"/>
                    <a:pt x="2" y="106"/>
                    <a:pt x="1" y="107"/>
                  </a:cubicBezTo>
                  <a:cubicBezTo>
                    <a:pt x="4" y="109"/>
                    <a:pt x="7" y="110"/>
                    <a:pt x="10" y="112"/>
                  </a:cubicBezTo>
                  <a:cubicBezTo>
                    <a:pt x="14" y="114"/>
                    <a:pt x="19" y="116"/>
                    <a:pt x="25" y="118"/>
                  </a:cubicBezTo>
                  <a:cubicBezTo>
                    <a:pt x="59" y="107"/>
                    <a:pt x="87" y="79"/>
                    <a:pt x="96" y="41"/>
                  </a:cubicBezTo>
                  <a:cubicBezTo>
                    <a:pt x="100" y="27"/>
                    <a:pt x="100" y="13"/>
                    <a:pt x="98" y="0"/>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246"/>
            <p:cNvSpPr>
              <a:spLocks/>
            </p:cNvSpPr>
            <p:nvPr/>
          </p:nvSpPr>
          <p:spPr bwMode="auto">
            <a:xfrm>
              <a:off x="1936750" y="431801"/>
              <a:ext cx="185738" cy="230188"/>
            </a:xfrm>
            <a:custGeom>
              <a:avLst/>
              <a:gdLst/>
              <a:ahLst/>
              <a:cxnLst>
                <a:cxn ang="0">
                  <a:pos x="5" y="9"/>
                </a:cxn>
                <a:cxn ang="0">
                  <a:pos x="0" y="16"/>
                </a:cxn>
                <a:cxn ang="0">
                  <a:pos x="2" y="52"/>
                </a:cxn>
                <a:cxn ang="0">
                  <a:pos x="0" y="80"/>
                </a:cxn>
                <a:cxn ang="0">
                  <a:pos x="11" y="89"/>
                </a:cxn>
                <a:cxn ang="0">
                  <a:pos x="30" y="82"/>
                </a:cxn>
                <a:cxn ang="0">
                  <a:pos x="72" y="52"/>
                </a:cxn>
                <a:cxn ang="0">
                  <a:pos x="44" y="0"/>
                </a:cxn>
                <a:cxn ang="0">
                  <a:pos x="6" y="5"/>
                </a:cxn>
                <a:cxn ang="0">
                  <a:pos x="5" y="9"/>
                </a:cxn>
              </a:cxnLst>
              <a:rect l="0" t="0" r="r" b="b"/>
              <a:pathLst>
                <a:path w="72" h="89">
                  <a:moveTo>
                    <a:pt x="5" y="9"/>
                  </a:moveTo>
                  <a:cubicBezTo>
                    <a:pt x="5" y="12"/>
                    <a:pt x="3" y="14"/>
                    <a:pt x="0" y="16"/>
                  </a:cubicBezTo>
                  <a:cubicBezTo>
                    <a:pt x="2" y="27"/>
                    <a:pt x="3" y="39"/>
                    <a:pt x="2" y="52"/>
                  </a:cubicBezTo>
                  <a:cubicBezTo>
                    <a:pt x="2" y="61"/>
                    <a:pt x="1" y="71"/>
                    <a:pt x="0" y="80"/>
                  </a:cubicBezTo>
                  <a:cubicBezTo>
                    <a:pt x="5" y="81"/>
                    <a:pt x="9" y="85"/>
                    <a:pt x="11" y="89"/>
                  </a:cubicBezTo>
                  <a:cubicBezTo>
                    <a:pt x="17" y="87"/>
                    <a:pt x="24" y="85"/>
                    <a:pt x="30" y="82"/>
                  </a:cubicBezTo>
                  <a:cubicBezTo>
                    <a:pt x="45" y="75"/>
                    <a:pt x="59" y="65"/>
                    <a:pt x="72" y="52"/>
                  </a:cubicBezTo>
                  <a:cubicBezTo>
                    <a:pt x="68" y="33"/>
                    <a:pt x="58" y="15"/>
                    <a:pt x="44" y="0"/>
                  </a:cubicBezTo>
                  <a:cubicBezTo>
                    <a:pt x="31" y="1"/>
                    <a:pt x="18" y="2"/>
                    <a:pt x="6" y="5"/>
                  </a:cubicBezTo>
                  <a:cubicBezTo>
                    <a:pt x="6" y="6"/>
                    <a:pt x="6" y="8"/>
                    <a:pt x="5" y="9"/>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247"/>
            <p:cNvSpPr>
              <a:spLocks/>
            </p:cNvSpPr>
            <p:nvPr/>
          </p:nvSpPr>
          <p:spPr bwMode="auto">
            <a:xfrm>
              <a:off x="1892300" y="350838"/>
              <a:ext cx="147638" cy="84138"/>
            </a:xfrm>
            <a:custGeom>
              <a:avLst/>
              <a:gdLst/>
              <a:ahLst/>
              <a:cxnLst>
                <a:cxn ang="0">
                  <a:pos x="14" y="27"/>
                </a:cxn>
                <a:cxn ang="0">
                  <a:pos x="22" y="32"/>
                </a:cxn>
                <a:cxn ang="0">
                  <a:pos x="57" y="27"/>
                </a:cxn>
                <a:cxn ang="0">
                  <a:pos x="9" y="2"/>
                </a:cxn>
                <a:cxn ang="0">
                  <a:pos x="0" y="0"/>
                </a:cxn>
                <a:cxn ang="0">
                  <a:pos x="12" y="26"/>
                </a:cxn>
                <a:cxn ang="0">
                  <a:pos x="14" y="27"/>
                </a:cxn>
              </a:cxnLst>
              <a:rect l="0" t="0" r="r" b="b"/>
              <a:pathLst>
                <a:path w="57" h="32">
                  <a:moveTo>
                    <a:pt x="14" y="27"/>
                  </a:moveTo>
                  <a:cubicBezTo>
                    <a:pt x="18" y="27"/>
                    <a:pt x="20" y="29"/>
                    <a:pt x="22" y="32"/>
                  </a:cubicBezTo>
                  <a:cubicBezTo>
                    <a:pt x="33" y="29"/>
                    <a:pt x="45" y="28"/>
                    <a:pt x="57" y="27"/>
                  </a:cubicBezTo>
                  <a:cubicBezTo>
                    <a:pt x="44" y="15"/>
                    <a:pt x="28" y="6"/>
                    <a:pt x="9" y="2"/>
                  </a:cubicBezTo>
                  <a:cubicBezTo>
                    <a:pt x="6" y="1"/>
                    <a:pt x="3" y="1"/>
                    <a:pt x="0" y="0"/>
                  </a:cubicBezTo>
                  <a:cubicBezTo>
                    <a:pt x="5" y="8"/>
                    <a:pt x="9" y="16"/>
                    <a:pt x="12" y="26"/>
                  </a:cubicBezTo>
                  <a:cubicBezTo>
                    <a:pt x="13" y="26"/>
                    <a:pt x="14" y="26"/>
                    <a:pt x="14" y="27"/>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248"/>
            <p:cNvSpPr>
              <a:spLocks/>
            </p:cNvSpPr>
            <p:nvPr/>
          </p:nvSpPr>
          <p:spPr bwMode="auto">
            <a:xfrm>
              <a:off x="1720850" y="346076"/>
              <a:ext cx="192088" cy="180975"/>
            </a:xfrm>
            <a:custGeom>
              <a:avLst/>
              <a:gdLst/>
              <a:ahLst/>
              <a:cxnLst>
                <a:cxn ang="0">
                  <a:pos x="5" y="68"/>
                </a:cxn>
                <a:cxn ang="0">
                  <a:pos x="10" y="70"/>
                </a:cxn>
                <a:cxn ang="0">
                  <a:pos x="13" y="68"/>
                </a:cxn>
                <a:cxn ang="0">
                  <a:pos x="67" y="40"/>
                </a:cxn>
                <a:cxn ang="0">
                  <a:pos x="67" y="37"/>
                </a:cxn>
                <a:cxn ang="0">
                  <a:pos x="74" y="29"/>
                </a:cxn>
                <a:cxn ang="0">
                  <a:pos x="60" y="2"/>
                </a:cxn>
                <a:cxn ang="0">
                  <a:pos x="5" y="12"/>
                </a:cxn>
                <a:cxn ang="0">
                  <a:pos x="0" y="47"/>
                </a:cxn>
                <a:cxn ang="0">
                  <a:pos x="1" y="67"/>
                </a:cxn>
                <a:cxn ang="0">
                  <a:pos x="5" y="68"/>
                </a:cxn>
              </a:cxnLst>
              <a:rect l="0" t="0" r="r" b="b"/>
              <a:pathLst>
                <a:path w="74" h="70">
                  <a:moveTo>
                    <a:pt x="5" y="68"/>
                  </a:moveTo>
                  <a:cubicBezTo>
                    <a:pt x="7" y="68"/>
                    <a:pt x="9" y="69"/>
                    <a:pt x="10" y="70"/>
                  </a:cubicBezTo>
                  <a:cubicBezTo>
                    <a:pt x="11" y="70"/>
                    <a:pt x="12" y="69"/>
                    <a:pt x="13" y="68"/>
                  </a:cubicBezTo>
                  <a:cubicBezTo>
                    <a:pt x="29" y="56"/>
                    <a:pt x="48" y="47"/>
                    <a:pt x="67" y="40"/>
                  </a:cubicBezTo>
                  <a:cubicBezTo>
                    <a:pt x="67" y="39"/>
                    <a:pt x="67" y="38"/>
                    <a:pt x="67" y="37"/>
                  </a:cubicBezTo>
                  <a:cubicBezTo>
                    <a:pt x="68" y="33"/>
                    <a:pt x="71" y="30"/>
                    <a:pt x="74" y="29"/>
                  </a:cubicBezTo>
                  <a:cubicBezTo>
                    <a:pt x="70" y="18"/>
                    <a:pt x="66" y="9"/>
                    <a:pt x="60" y="2"/>
                  </a:cubicBezTo>
                  <a:cubicBezTo>
                    <a:pt x="41" y="0"/>
                    <a:pt x="22" y="4"/>
                    <a:pt x="5" y="12"/>
                  </a:cubicBezTo>
                  <a:cubicBezTo>
                    <a:pt x="2" y="23"/>
                    <a:pt x="1" y="34"/>
                    <a:pt x="0" y="47"/>
                  </a:cubicBezTo>
                  <a:cubicBezTo>
                    <a:pt x="0" y="53"/>
                    <a:pt x="0" y="60"/>
                    <a:pt x="1" y="67"/>
                  </a:cubicBezTo>
                  <a:cubicBezTo>
                    <a:pt x="2" y="67"/>
                    <a:pt x="3" y="67"/>
                    <a:pt x="5" y="68"/>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249"/>
            <p:cNvSpPr>
              <a:spLocks/>
            </p:cNvSpPr>
            <p:nvPr/>
          </p:nvSpPr>
          <p:spPr bwMode="auto">
            <a:xfrm>
              <a:off x="1584325" y="382588"/>
              <a:ext cx="136525" cy="249238"/>
            </a:xfrm>
            <a:custGeom>
              <a:avLst/>
              <a:gdLst/>
              <a:ahLst/>
              <a:cxnLst>
                <a:cxn ang="0">
                  <a:pos x="22" y="96"/>
                </a:cxn>
                <a:cxn ang="0">
                  <a:pos x="27" y="95"/>
                </a:cxn>
                <a:cxn ang="0">
                  <a:pos x="41" y="77"/>
                </a:cxn>
                <a:cxn ang="0">
                  <a:pos x="39" y="65"/>
                </a:cxn>
                <a:cxn ang="0">
                  <a:pos x="49" y="54"/>
                </a:cxn>
                <a:cxn ang="0">
                  <a:pos x="49" y="32"/>
                </a:cxn>
                <a:cxn ang="0">
                  <a:pos x="53" y="0"/>
                </a:cxn>
                <a:cxn ang="0">
                  <a:pos x="1" y="69"/>
                </a:cxn>
                <a:cxn ang="0">
                  <a:pos x="0" y="73"/>
                </a:cxn>
                <a:cxn ang="0">
                  <a:pos x="22" y="96"/>
                </a:cxn>
              </a:cxnLst>
              <a:rect l="0" t="0" r="r" b="b"/>
              <a:pathLst>
                <a:path w="53" h="96">
                  <a:moveTo>
                    <a:pt x="22" y="96"/>
                  </a:moveTo>
                  <a:cubicBezTo>
                    <a:pt x="23" y="95"/>
                    <a:pt x="25" y="95"/>
                    <a:pt x="27" y="95"/>
                  </a:cubicBezTo>
                  <a:cubicBezTo>
                    <a:pt x="31" y="89"/>
                    <a:pt x="36" y="83"/>
                    <a:pt x="41" y="77"/>
                  </a:cubicBezTo>
                  <a:cubicBezTo>
                    <a:pt x="38" y="74"/>
                    <a:pt x="38" y="70"/>
                    <a:pt x="39" y="65"/>
                  </a:cubicBezTo>
                  <a:cubicBezTo>
                    <a:pt x="40" y="60"/>
                    <a:pt x="44" y="55"/>
                    <a:pt x="49" y="54"/>
                  </a:cubicBezTo>
                  <a:cubicBezTo>
                    <a:pt x="49" y="47"/>
                    <a:pt x="49" y="39"/>
                    <a:pt x="49" y="32"/>
                  </a:cubicBezTo>
                  <a:cubicBezTo>
                    <a:pt x="49" y="21"/>
                    <a:pt x="51" y="11"/>
                    <a:pt x="53" y="0"/>
                  </a:cubicBezTo>
                  <a:cubicBezTo>
                    <a:pt x="28" y="14"/>
                    <a:pt x="8" y="39"/>
                    <a:pt x="1" y="69"/>
                  </a:cubicBezTo>
                  <a:cubicBezTo>
                    <a:pt x="1" y="70"/>
                    <a:pt x="0" y="72"/>
                    <a:pt x="0" y="73"/>
                  </a:cubicBezTo>
                  <a:cubicBezTo>
                    <a:pt x="5" y="82"/>
                    <a:pt x="13" y="90"/>
                    <a:pt x="22" y="96"/>
                  </a:cubicBez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Freeform 187"/>
          <p:cNvSpPr>
            <a:spLocks noEditPoints="1"/>
          </p:cNvSpPr>
          <p:nvPr/>
        </p:nvSpPr>
        <p:spPr bwMode="auto">
          <a:xfrm>
            <a:off x="2740508" y="2603581"/>
            <a:ext cx="395265" cy="569918"/>
          </a:xfrm>
          <a:custGeom>
            <a:avLst/>
            <a:gdLst/>
            <a:ahLst/>
            <a:cxnLst>
              <a:cxn ang="0">
                <a:pos x="69" y="131"/>
              </a:cxn>
              <a:cxn ang="0">
                <a:pos x="69" y="138"/>
              </a:cxn>
              <a:cxn ang="0">
                <a:pos x="59" y="148"/>
              </a:cxn>
              <a:cxn ang="0">
                <a:pos x="50" y="138"/>
              </a:cxn>
              <a:cxn ang="0">
                <a:pos x="50" y="131"/>
              </a:cxn>
              <a:cxn ang="0">
                <a:pos x="40" y="115"/>
              </a:cxn>
              <a:cxn ang="0">
                <a:pos x="59" y="96"/>
              </a:cxn>
              <a:cxn ang="0">
                <a:pos x="78" y="115"/>
              </a:cxn>
              <a:cxn ang="0">
                <a:pos x="69" y="131"/>
              </a:cxn>
              <a:cxn ang="0">
                <a:pos x="21" y="53"/>
              </a:cxn>
              <a:cxn ang="0">
                <a:pos x="59" y="14"/>
              </a:cxn>
              <a:cxn ang="0">
                <a:pos x="98" y="53"/>
              </a:cxn>
              <a:cxn ang="0">
                <a:pos x="98" y="70"/>
              </a:cxn>
              <a:cxn ang="0">
                <a:pos x="96" y="72"/>
              </a:cxn>
              <a:cxn ang="0">
                <a:pos x="23" y="72"/>
              </a:cxn>
              <a:cxn ang="0">
                <a:pos x="21" y="69"/>
              </a:cxn>
              <a:cxn ang="0">
                <a:pos x="21" y="53"/>
              </a:cxn>
              <a:cxn ang="0">
                <a:pos x="101" y="158"/>
              </a:cxn>
              <a:cxn ang="0">
                <a:pos x="94" y="151"/>
              </a:cxn>
              <a:cxn ang="0">
                <a:pos x="101" y="145"/>
              </a:cxn>
              <a:cxn ang="0">
                <a:pos x="116" y="145"/>
              </a:cxn>
              <a:cxn ang="0">
                <a:pos x="119" y="143"/>
              </a:cxn>
              <a:cxn ang="0">
                <a:pos x="119" y="134"/>
              </a:cxn>
              <a:cxn ang="0">
                <a:pos x="116" y="132"/>
              </a:cxn>
              <a:cxn ang="0">
                <a:pos x="101" y="132"/>
              </a:cxn>
              <a:cxn ang="0">
                <a:pos x="94" y="125"/>
              </a:cxn>
              <a:cxn ang="0">
                <a:pos x="101" y="119"/>
              </a:cxn>
              <a:cxn ang="0">
                <a:pos x="116" y="119"/>
              </a:cxn>
              <a:cxn ang="0">
                <a:pos x="119" y="117"/>
              </a:cxn>
              <a:cxn ang="0">
                <a:pos x="119" y="108"/>
              </a:cxn>
              <a:cxn ang="0">
                <a:pos x="117" y="106"/>
              </a:cxn>
              <a:cxn ang="0">
                <a:pos x="101" y="106"/>
              </a:cxn>
              <a:cxn ang="0">
                <a:pos x="94" y="100"/>
              </a:cxn>
              <a:cxn ang="0">
                <a:pos x="101" y="93"/>
              </a:cxn>
              <a:cxn ang="0">
                <a:pos x="117" y="93"/>
              </a:cxn>
              <a:cxn ang="0">
                <a:pos x="119" y="91"/>
              </a:cxn>
              <a:cxn ang="0">
                <a:pos x="119" y="76"/>
              </a:cxn>
              <a:cxn ang="0">
                <a:pos x="115" y="72"/>
              </a:cxn>
              <a:cxn ang="0">
                <a:pos x="114" y="72"/>
              </a:cxn>
              <a:cxn ang="0">
                <a:pos x="112" y="70"/>
              </a:cxn>
              <a:cxn ang="0">
                <a:pos x="112" y="53"/>
              </a:cxn>
              <a:cxn ang="0">
                <a:pos x="59" y="0"/>
              </a:cxn>
              <a:cxn ang="0">
                <a:pos x="7" y="53"/>
              </a:cxn>
              <a:cxn ang="0">
                <a:pos x="7" y="70"/>
              </a:cxn>
              <a:cxn ang="0">
                <a:pos x="4" y="72"/>
              </a:cxn>
              <a:cxn ang="0">
                <a:pos x="4" y="72"/>
              </a:cxn>
              <a:cxn ang="0">
                <a:pos x="0" y="76"/>
              </a:cxn>
              <a:cxn ang="0">
                <a:pos x="0" y="168"/>
              </a:cxn>
              <a:cxn ang="0">
                <a:pos x="4" y="172"/>
              </a:cxn>
              <a:cxn ang="0">
                <a:pos x="115" y="172"/>
              </a:cxn>
              <a:cxn ang="0">
                <a:pos x="119" y="168"/>
              </a:cxn>
              <a:cxn ang="0">
                <a:pos x="119" y="160"/>
              </a:cxn>
              <a:cxn ang="0">
                <a:pos x="117" y="158"/>
              </a:cxn>
              <a:cxn ang="0">
                <a:pos x="101" y="158"/>
              </a:cxn>
            </a:cxnLst>
            <a:rect l="0" t="0" r="r" b="b"/>
            <a:pathLst>
              <a:path w="119" h="172">
                <a:moveTo>
                  <a:pt x="69" y="131"/>
                </a:moveTo>
                <a:cubicBezTo>
                  <a:pt x="69" y="134"/>
                  <a:pt x="69" y="138"/>
                  <a:pt x="69" y="138"/>
                </a:cubicBezTo>
                <a:cubicBezTo>
                  <a:pt x="69" y="144"/>
                  <a:pt x="64" y="148"/>
                  <a:pt x="59" y="148"/>
                </a:cubicBezTo>
                <a:cubicBezTo>
                  <a:pt x="54" y="148"/>
                  <a:pt x="50" y="144"/>
                  <a:pt x="50" y="138"/>
                </a:cubicBezTo>
                <a:cubicBezTo>
                  <a:pt x="50" y="138"/>
                  <a:pt x="50" y="134"/>
                  <a:pt x="50" y="131"/>
                </a:cubicBezTo>
                <a:cubicBezTo>
                  <a:pt x="50" y="126"/>
                  <a:pt x="40" y="127"/>
                  <a:pt x="40" y="115"/>
                </a:cubicBezTo>
                <a:cubicBezTo>
                  <a:pt x="40" y="105"/>
                  <a:pt x="49" y="96"/>
                  <a:pt x="59" y="96"/>
                </a:cubicBezTo>
                <a:cubicBezTo>
                  <a:pt x="70" y="96"/>
                  <a:pt x="78" y="105"/>
                  <a:pt x="78" y="115"/>
                </a:cubicBezTo>
                <a:cubicBezTo>
                  <a:pt x="78" y="127"/>
                  <a:pt x="69" y="126"/>
                  <a:pt x="69" y="131"/>
                </a:cubicBezTo>
                <a:moveTo>
                  <a:pt x="21" y="53"/>
                </a:moveTo>
                <a:cubicBezTo>
                  <a:pt x="21" y="31"/>
                  <a:pt x="38" y="14"/>
                  <a:pt x="59" y="14"/>
                </a:cubicBezTo>
                <a:cubicBezTo>
                  <a:pt x="80" y="14"/>
                  <a:pt x="98" y="31"/>
                  <a:pt x="98" y="53"/>
                </a:cubicBezTo>
                <a:cubicBezTo>
                  <a:pt x="98" y="70"/>
                  <a:pt x="98" y="70"/>
                  <a:pt x="98" y="70"/>
                </a:cubicBezTo>
                <a:cubicBezTo>
                  <a:pt x="98" y="70"/>
                  <a:pt x="98" y="72"/>
                  <a:pt x="96" y="72"/>
                </a:cubicBezTo>
                <a:cubicBezTo>
                  <a:pt x="23" y="72"/>
                  <a:pt x="23" y="72"/>
                  <a:pt x="23" y="72"/>
                </a:cubicBezTo>
                <a:cubicBezTo>
                  <a:pt x="21" y="72"/>
                  <a:pt x="21" y="69"/>
                  <a:pt x="21" y="69"/>
                </a:cubicBezTo>
                <a:cubicBezTo>
                  <a:pt x="21" y="53"/>
                  <a:pt x="21" y="53"/>
                  <a:pt x="21" y="53"/>
                </a:cubicBezTo>
                <a:close/>
                <a:moveTo>
                  <a:pt x="101" y="158"/>
                </a:moveTo>
                <a:cubicBezTo>
                  <a:pt x="97" y="158"/>
                  <a:pt x="94" y="155"/>
                  <a:pt x="94" y="151"/>
                </a:cubicBezTo>
                <a:cubicBezTo>
                  <a:pt x="94" y="148"/>
                  <a:pt x="97" y="145"/>
                  <a:pt x="101" y="145"/>
                </a:cubicBezTo>
                <a:cubicBezTo>
                  <a:pt x="116" y="145"/>
                  <a:pt x="116" y="145"/>
                  <a:pt x="116" y="145"/>
                </a:cubicBezTo>
                <a:cubicBezTo>
                  <a:pt x="116" y="145"/>
                  <a:pt x="119" y="145"/>
                  <a:pt x="119" y="143"/>
                </a:cubicBezTo>
                <a:cubicBezTo>
                  <a:pt x="119" y="134"/>
                  <a:pt x="119" y="134"/>
                  <a:pt x="119" y="134"/>
                </a:cubicBezTo>
                <a:cubicBezTo>
                  <a:pt x="119" y="132"/>
                  <a:pt x="116" y="132"/>
                  <a:pt x="116" y="132"/>
                </a:cubicBezTo>
                <a:cubicBezTo>
                  <a:pt x="101" y="132"/>
                  <a:pt x="101" y="132"/>
                  <a:pt x="101" y="132"/>
                </a:cubicBezTo>
                <a:cubicBezTo>
                  <a:pt x="97" y="132"/>
                  <a:pt x="94" y="129"/>
                  <a:pt x="94" y="125"/>
                </a:cubicBezTo>
                <a:cubicBezTo>
                  <a:pt x="94" y="122"/>
                  <a:pt x="97" y="119"/>
                  <a:pt x="101" y="119"/>
                </a:cubicBezTo>
                <a:cubicBezTo>
                  <a:pt x="116" y="119"/>
                  <a:pt x="116" y="119"/>
                  <a:pt x="116" y="119"/>
                </a:cubicBezTo>
                <a:cubicBezTo>
                  <a:pt x="116" y="119"/>
                  <a:pt x="119" y="119"/>
                  <a:pt x="119" y="117"/>
                </a:cubicBezTo>
                <a:cubicBezTo>
                  <a:pt x="119" y="108"/>
                  <a:pt x="119" y="108"/>
                  <a:pt x="119" y="108"/>
                </a:cubicBezTo>
                <a:cubicBezTo>
                  <a:pt x="119" y="106"/>
                  <a:pt x="117" y="106"/>
                  <a:pt x="117" y="106"/>
                </a:cubicBezTo>
                <a:cubicBezTo>
                  <a:pt x="101" y="106"/>
                  <a:pt x="101" y="106"/>
                  <a:pt x="101" y="106"/>
                </a:cubicBezTo>
                <a:cubicBezTo>
                  <a:pt x="97" y="106"/>
                  <a:pt x="94" y="103"/>
                  <a:pt x="94" y="100"/>
                </a:cubicBezTo>
                <a:cubicBezTo>
                  <a:pt x="94" y="96"/>
                  <a:pt x="97" y="93"/>
                  <a:pt x="101" y="93"/>
                </a:cubicBezTo>
                <a:cubicBezTo>
                  <a:pt x="117" y="93"/>
                  <a:pt x="117" y="93"/>
                  <a:pt x="117" y="93"/>
                </a:cubicBezTo>
                <a:cubicBezTo>
                  <a:pt x="117" y="93"/>
                  <a:pt x="119" y="93"/>
                  <a:pt x="119" y="91"/>
                </a:cubicBezTo>
                <a:cubicBezTo>
                  <a:pt x="119" y="76"/>
                  <a:pt x="119" y="76"/>
                  <a:pt x="119" y="76"/>
                </a:cubicBezTo>
                <a:cubicBezTo>
                  <a:pt x="119" y="74"/>
                  <a:pt x="117" y="72"/>
                  <a:pt x="115" y="72"/>
                </a:cubicBezTo>
                <a:cubicBezTo>
                  <a:pt x="114" y="72"/>
                  <a:pt x="114" y="72"/>
                  <a:pt x="114" y="72"/>
                </a:cubicBezTo>
                <a:cubicBezTo>
                  <a:pt x="112" y="72"/>
                  <a:pt x="112" y="70"/>
                  <a:pt x="112" y="70"/>
                </a:cubicBezTo>
                <a:cubicBezTo>
                  <a:pt x="112" y="53"/>
                  <a:pt x="112" y="53"/>
                  <a:pt x="112" y="53"/>
                </a:cubicBezTo>
                <a:cubicBezTo>
                  <a:pt x="112" y="24"/>
                  <a:pt x="88" y="0"/>
                  <a:pt x="59" y="0"/>
                </a:cubicBezTo>
                <a:cubicBezTo>
                  <a:pt x="30" y="0"/>
                  <a:pt x="7" y="24"/>
                  <a:pt x="7" y="53"/>
                </a:cubicBezTo>
                <a:cubicBezTo>
                  <a:pt x="7" y="70"/>
                  <a:pt x="7" y="70"/>
                  <a:pt x="7" y="70"/>
                </a:cubicBezTo>
                <a:cubicBezTo>
                  <a:pt x="7" y="70"/>
                  <a:pt x="7" y="72"/>
                  <a:pt x="4" y="72"/>
                </a:cubicBezTo>
                <a:cubicBezTo>
                  <a:pt x="4" y="72"/>
                  <a:pt x="4" y="72"/>
                  <a:pt x="4" y="72"/>
                </a:cubicBezTo>
                <a:cubicBezTo>
                  <a:pt x="2" y="72"/>
                  <a:pt x="0" y="74"/>
                  <a:pt x="0" y="76"/>
                </a:cubicBezTo>
                <a:cubicBezTo>
                  <a:pt x="0" y="168"/>
                  <a:pt x="0" y="168"/>
                  <a:pt x="0" y="168"/>
                </a:cubicBezTo>
                <a:cubicBezTo>
                  <a:pt x="0" y="170"/>
                  <a:pt x="2" y="172"/>
                  <a:pt x="4" y="172"/>
                </a:cubicBezTo>
                <a:cubicBezTo>
                  <a:pt x="115" y="172"/>
                  <a:pt x="115" y="172"/>
                  <a:pt x="115" y="172"/>
                </a:cubicBezTo>
                <a:cubicBezTo>
                  <a:pt x="117" y="172"/>
                  <a:pt x="119" y="170"/>
                  <a:pt x="119" y="168"/>
                </a:cubicBezTo>
                <a:cubicBezTo>
                  <a:pt x="119" y="160"/>
                  <a:pt x="119" y="160"/>
                  <a:pt x="119" y="160"/>
                </a:cubicBezTo>
                <a:cubicBezTo>
                  <a:pt x="119" y="158"/>
                  <a:pt x="117" y="158"/>
                  <a:pt x="117" y="158"/>
                </a:cubicBezTo>
                <a:lnTo>
                  <a:pt x="101" y="158"/>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3" name="Group 30"/>
          <p:cNvGrpSpPr/>
          <p:nvPr/>
        </p:nvGrpSpPr>
        <p:grpSpPr>
          <a:xfrm>
            <a:off x="3917828" y="2661891"/>
            <a:ext cx="407964" cy="453295"/>
            <a:chOff x="3125788" y="2924174"/>
            <a:chExt cx="271462" cy="301625"/>
          </a:xfrm>
          <a:solidFill>
            <a:schemeClr val="bg1"/>
          </a:solidFill>
        </p:grpSpPr>
        <p:sp>
          <p:nvSpPr>
            <p:cNvPr id="34" name="Freeform 303"/>
            <p:cNvSpPr>
              <a:spLocks/>
            </p:cNvSpPr>
            <p:nvPr/>
          </p:nvSpPr>
          <p:spPr bwMode="auto">
            <a:xfrm>
              <a:off x="3260725" y="2998787"/>
              <a:ext cx="92075" cy="85725"/>
            </a:xfrm>
            <a:custGeom>
              <a:avLst/>
              <a:gdLst/>
              <a:ahLst/>
              <a:cxnLst>
                <a:cxn ang="0">
                  <a:pos x="38" y="37"/>
                </a:cxn>
                <a:cxn ang="0">
                  <a:pos x="40" y="35"/>
                </a:cxn>
                <a:cxn ang="0">
                  <a:pos x="3" y="0"/>
                </a:cxn>
                <a:cxn ang="0">
                  <a:pos x="0" y="2"/>
                </a:cxn>
                <a:cxn ang="0">
                  <a:pos x="0" y="35"/>
                </a:cxn>
                <a:cxn ang="0">
                  <a:pos x="3" y="37"/>
                </a:cxn>
                <a:cxn ang="0">
                  <a:pos x="38" y="37"/>
                </a:cxn>
              </a:cxnLst>
              <a:rect l="0" t="0" r="r" b="b"/>
              <a:pathLst>
                <a:path w="40" h="37">
                  <a:moveTo>
                    <a:pt x="38" y="37"/>
                  </a:moveTo>
                  <a:cubicBezTo>
                    <a:pt x="40" y="37"/>
                    <a:pt x="40" y="36"/>
                    <a:pt x="40" y="35"/>
                  </a:cubicBezTo>
                  <a:cubicBezTo>
                    <a:pt x="38" y="16"/>
                    <a:pt x="22" y="1"/>
                    <a:pt x="3" y="0"/>
                  </a:cubicBezTo>
                  <a:cubicBezTo>
                    <a:pt x="2" y="0"/>
                    <a:pt x="0" y="0"/>
                    <a:pt x="0" y="2"/>
                  </a:cubicBezTo>
                  <a:cubicBezTo>
                    <a:pt x="0" y="35"/>
                    <a:pt x="0" y="35"/>
                    <a:pt x="0" y="35"/>
                  </a:cubicBezTo>
                  <a:cubicBezTo>
                    <a:pt x="0" y="35"/>
                    <a:pt x="0" y="37"/>
                    <a:pt x="3" y="37"/>
                  </a:cubicBezTo>
                  <a:lnTo>
                    <a:pt x="38" y="37"/>
                  </a:ln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04"/>
            <p:cNvSpPr>
              <a:spLocks noEditPoints="1"/>
            </p:cNvSpPr>
            <p:nvPr/>
          </p:nvSpPr>
          <p:spPr bwMode="auto">
            <a:xfrm>
              <a:off x="3125788" y="2924174"/>
              <a:ext cx="271462" cy="301625"/>
            </a:xfrm>
            <a:custGeom>
              <a:avLst/>
              <a:gdLst/>
              <a:ahLst/>
              <a:cxnLst>
                <a:cxn ang="0">
                  <a:pos x="107" y="78"/>
                </a:cxn>
                <a:cxn ang="0">
                  <a:pos x="59" y="121"/>
                </a:cxn>
                <a:cxn ang="0">
                  <a:pos x="11" y="73"/>
                </a:cxn>
                <a:cxn ang="0">
                  <a:pos x="24" y="41"/>
                </a:cxn>
                <a:cxn ang="0">
                  <a:pos x="59" y="25"/>
                </a:cxn>
                <a:cxn ang="0">
                  <a:pos x="107" y="73"/>
                </a:cxn>
                <a:cxn ang="0">
                  <a:pos x="107" y="78"/>
                </a:cxn>
                <a:cxn ang="0">
                  <a:pos x="106" y="36"/>
                </a:cxn>
                <a:cxn ang="0">
                  <a:pos x="109" y="33"/>
                </a:cxn>
                <a:cxn ang="0">
                  <a:pos x="109" y="33"/>
                </a:cxn>
                <a:cxn ang="0">
                  <a:pos x="112" y="33"/>
                </a:cxn>
                <a:cxn ang="0">
                  <a:pos x="110" y="24"/>
                </a:cxn>
                <a:cxn ang="0">
                  <a:pos x="101" y="22"/>
                </a:cxn>
                <a:cxn ang="0">
                  <a:pos x="101" y="25"/>
                </a:cxn>
                <a:cxn ang="0">
                  <a:pos x="101" y="25"/>
                </a:cxn>
                <a:cxn ang="0">
                  <a:pos x="98" y="28"/>
                </a:cxn>
                <a:cxn ang="0">
                  <a:pos x="97" y="28"/>
                </a:cxn>
                <a:cxn ang="0">
                  <a:pos x="69" y="15"/>
                </a:cxn>
                <a:cxn ang="0">
                  <a:pos x="68" y="14"/>
                </a:cxn>
                <a:cxn ang="0">
                  <a:pos x="68" y="12"/>
                </a:cxn>
                <a:cxn ang="0">
                  <a:pos x="68" y="12"/>
                </a:cxn>
                <a:cxn ang="0">
                  <a:pos x="74" y="7"/>
                </a:cxn>
                <a:cxn ang="0">
                  <a:pos x="59" y="0"/>
                </a:cxn>
                <a:cxn ang="0">
                  <a:pos x="45" y="7"/>
                </a:cxn>
                <a:cxn ang="0">
                  <a:pos x="50" y="12"/>
                </a:cxn>
                <a:cxn ang="0">
                  <a:pos x="51" y="13"/>
                </a:cxn>
                <a:cxn ang="0">
                  <a:pos x="51" y="14"/>
                </a:cxn>
                <a:cxn ang="0">
                  <a:pos x="50" y="15"/>
                </a:cxn>
                <a:cxn ang="0">
                  <a:pos x="15" y="34"/>
                </a:cxn>
                <a:cxn ang="0">
                  <a:pos x="0" y="73"/>
                </a:cxn>
                <a:cxn ang="0">
                  <a:pos x="59" y="132"/>
                </a:cxn>
                <a:cxn ang="0">
                  <a:pos x="118" y="78"/>
                </a:cxn>
                <a:cxn ang="0">
                  <a:pos x="119" y="73"/>
                </a:cxn>
                <a:cxn ang="0">
                  <a:pos x="106" y="37"/>
                </a:cxn>
                <a:cxn ang="0">
                  <a:pos x="106" y="36"/>
                </a:cxn>
              </a:cxnLst>
              <a:rect l="0" t="0" r="r" b="b"/>
              <a:pathLst>
                <a:path w="119" h="132">
                  <a:moveTo>
                    <a:pt x="107" y="78"/>
                  </a:moveTo>
                  <a:cubicBezTo>
                    <a:pt x="105" y="102"/>
                    <a:pt x="84" y="121"/>
                    <a:pt x="59" y="121"/>
                  </a:cubicBezTo>
                  <a:cubicBezTo>
                    <a:pt x="33" y="121"/>
                    <a:pt x="11" y="100"/>
                    <a:pt x="11" y="73"/>
                  </a:cubicBezTo>
                  <a:cubicBezTo>
                    <a:pt x="11" y="61"/>
                    <a:pt x="16" y="50"/>
                    <a:pt x="24" y="41"/>
                  </a:cubicBezTo>
                  <a:cubicBezTo>
                    <a:pt x="32" y="31"/>
                    <a:pt x="45" y="25"/>
                    <a:pt x="59" y="25"/>
                  </a:cubicBezTo>
                  <a:cubicBezTo>
                    <a:pt x="86" y="25"/>
                    <a:pt x="107" y="47"/>
                    <a:pt x="107" y="73"/>
                  </a:cubicBezTo>
                  <a:cubicBezTo>
                    <a:pt x="107" y="75"/>
                    <a:pt x="107" y="76"/>
                    <a:pt x="107" y="78"/>
                  </a:cubicBezTo>
                  <a:moveTo>
                    <a:pt x="106" y="36"/>
                  </a:moveTo>
                  <a:cubicBezTo>
                    <a:pt x="109" y="33"/>
                    <a:pt x="109" y="33"/>
                    <a:pt x="109" y="33"/>
                  </a:cubicBezTo>
                  <a:cubicBezTo>
                    <a:pt x="109" y="33"/>
                    <a:pt x="109" y="33"/>
                    <a:pt x="109" y="33"/>
                  </a:cubicBezTo>
                  <a:cubicBezTo>
                    <a:pt x="110" y="33"/>
                    <a:pt x="111" y="33"/>
                    <a:pt x="112" y="33"/>
                  </a:cubicBezTo>
                  <a:cubicBezTo>
                    <a:pt x="116" y="32"/>
                    <a:pt x="114" y="28"/>
                    <a:pt x="110" y="24"/>
                  </a:cubicBezTo>
                  <a:cubicBezTo>
                    <a:pt x="106" y="20"/>
                    <a:pt x="102" y="18"/>
                    <a:pt x="101" y="22"/>
                  </a:cubicBezTo>
                  <a:cubicBezTo>
                    <a:pt x="101" y="23"/>
                    <a:pt x="101" y="24"/>
                    <a:pt x="101" y="25"/>
                  </a:cubicBezTo>
                  <a:cubicBezTo>
                    <a:pt x="101" y="25"/>
                    <a:pt x="101" y="25"/>
                    <a:pt x="101" y="25"/>
                  </a:cubicBezTo>
                  <a:cubicBezTo>
                    <a:pt x="98" y="28"/>
                    <a:pt x="98" y="28"/>
                    <a:pt x="98" y="28"/>
                  </a:cubicBezTo>
                  <a:cubicBezTo>
                    <a:pt x="98" y="28"/>
                    <a:pt x="97" y="28"/>
                    <a:pt x="97" y="28"/>
                  </a:cubicBezTo>
                  <a:cubicBezTo>
                    <a:pt x="89" y="21"/>
                    <a:pt x="79" y="16"/>
                    <a:pt x="69" y="15"/>
                  </a:cubicBezTo>
                  <a:cubicBezTo>
                    <a:pt x="68" y="15"/>
                    <a:pt x="68" y="15"/>
                    <a:pt x="68" y="14"/>
                  </a:cubicBezTo>
                  <a:cubicBezTo>
                    <a:pt x="68" y="12"/>
                    <a:pt x="68" y="12"/>
                    <a:pt x="68" y="12"/>
                  </a:cubicBezTo>
                  <a:cubicBezTo>
                    <a:pt x="68" y="12"/>
                    <a:pt x="68" y="12"/>
                    <a:pt x="68" y="12"/>
                  </a:cubicBezTo>
                  <a:cubicBezTo>
                    <a:pt x="71" y="11"/>
                    <a:pt x="72" y="9"/>
                    <a:pt x="74" y="7"/>
                  </a:cubicBezTo>
                  <a:cubicBezTo>
                    <a:pt x="78" y="3"/>
                    <a:pt x="68" y="0"/>
                    <a:pt x="59" y="0"/>
                  </a:cubicBezTo>
                  <a:cubicBezTo>
                    <a:pt x="51" y="0"/>
                    <a:pt x="41" y="3"/>
                    <a:pt x="45" y="7"/>
                  </a:cubicBezTo>
                  <a:cubicBezTo>
                    <a:pt x="46" y="9"/>
                    <a:pt x="48" y="11"/>
                    <a:pt x="50" y="12"/>
                  </a:cubicBezTo>
                  <a:cubicBezTo>
                    <a:pt x="51" y="12"/>
                    <a:pt x="51" y="12"/>
                    <a:pt x="51" y="13"/>
                  </a:cubicBezTo>
                  <a:cubicBezTo>
                    <a:pt x="51" y="14"/>
                    <a:pt x="51" y="14"/>
                    <a:pt x="51" y="14"/>
                  </a:cubicBezTo>
                  <a:cubicBezTo>
                    <a:pt x="51" y="15"/>
                    <a:pt x="51" y="15"/>
                    <a:pt x="50" y="15"/>
                  </a:cubicBezTo>
                  <a:cubicBezTo>
                    <a:pt x="36" y="17"/>
                    <a:pt x="24" y="24"/>
                    <a:pt x="15" y="34"/>
                  </a:cubicBezTo>
                  <a:cubicBezTo>
                    <a:pt x="6" y="44"/>
                    <a:pt x="0" y="58"/>
                    <a:pt x="0" y="73"/>
                  </a:cubicBezTo>
                  <a:cubicBezTo>
                    <a:pt x="0" y="106"/>
                    <a:pt x="27" y="132"/>
                    <a:pt x="59" y="132"/>
                  </a:cubicBezTo>
                  <a:cubicBezTo>
                    <a:pt x="90" y="132"/>
                    <a:pt x="116" y="108"/>
                    <a:pt x="118" y="78"/>
                  </a:cubicBezTo>
                  <a:cubicBezTo>
                    <a:pt x="118" y="76"/>
                    <a:pt x="119" y="75"/>
                    <a:pt x="119" y="73"/>
                  </a:cubicBezTo>
                  <a:cubicBezTo>
                    <a:pt x="119" y="60"/>
                    <a:pt x="114" y="47"/>
                    <a:pt x="106" y="37"/>
                  </a:cubicBezTo>
                  <a:cubicBezTo>
                    <a:pt x="106" y="37"/>
                    <a:pt x="106" y="36"/>
                    <a:pt x="106" y="36"/>
                  </a:cubicBezTo>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3"/>
          <p:cNvGrpSpPr/>
          <p:nvPr/>
        </p:nvGrpSpPr>
        <p:grpSpPr>
          <a:xfrm>
            <a:off x="7471665" y="2656777"/>
            <a:ext cx="466071" cy="463526"/>
            <a:chOff x="7605713" y="2366962"/>
            <a:chExt cx="290512" cy="288925"/>
          </a:xfrm>
          <a:solidFill>
            <a:schemeClr val="bg1"/>
          </a:solidFill>
        </p:grpSpPr>
        <p:sp>
          <p:nvSpPr>
            <p:cNvPr id="37" name="Freeform 277"/>
            <p:cNvSpPr>
              <a:spLocks/>
            </p:cNvSpPr>
            <p:nvPr/>
          </p:nvSpPr>
          <p:spPr bwMode="auto">
            <a:xfrm>
              <a:off x="7626350" y="2549524"/>
              <a:ext cx="87312" cy="85725"/>
            </a:xfrm>
            <a:custGeom>
              <a:avLst/>
              <a:gdLst/>
              <a:ahLst/>
              <a:cxnLst>
                <a:cxn ang="0">
                  <a:pos x="23" y="2"/>
                </a:cxn>
                <a:cxn ang="0">
                  <a:pos x="20" y="2"/>
                </a:cxn>
                <a:cxn ang="0">
                  <a:pos x="5" y="35"/>
                </a:cxn>
                <a:cxn ang="0">
                  <a:pos x="36" y="18"/>
                </a:cxn>
                <a:cxn ang="0">
                  <a:pos x="36" y="15"/>
                </a:cxn>
                <a:cxn ang="0">
                  <a:pos x="23" y="2"/>
                </a:cxn>
              </a:cxnLst>
              <a:rect l="0" t="0" r="r" b="b"/>
              <a:pathLst>
                <a:path w="38" h="37">
                  <a:moveTo>
                    <a:pt x="23" y="2"/>
                  </a:moveTo>
                  <a:cubicBezTo>
                    <a:pt x="21" y="0"/>
                    <a:pt x="20" y="1"/>
                    <a:pt x="20" y="2"/>
                  </a:cubicBezTo>
                  <a:cubicBezTo>
                    <a:pt x="10" y="12"/>
                    <a:pt x="0" y="37"/>
                    <a:pt x="5" y="35"/>
                  </a:cubicBezTo>
                  <a:cubicBezTo>
                    <a:pt x="23" y="26"/>
                    <a:pt x="26" y="29"/>
                    <a:pt x="36" y="18"/>
                  </a:cubicBezTo>
                  <a:cubicBezTo>
                    <a:pt x="37" y="18"/>
                    <a:pt x="38" y="17"/>
                    <a:pt x="36" y="15"/>
                  </a:cubicBezTo>
                  <a:lnTo>
                    <a:pt x="23" y="2"/>
                  </a:ln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278"/>
            <p:cNvSpPr>
              <a:spLocks noEditPoints="1"/>
            </p:cNvSpPr>
            <p:nvPr/>
          </p:nvSpPr>
          <p:spPr bwMode="auto">
            <a:xfrm>
              <a:off x="7605713" y="2366962"/>
              <a:ext cx="290512" cy="288925"/>
            </a:xfrm>
            <a:custGeom>
              <a:avLst/>
              <a:gdLst/>
              <a:ahLst/>
              <a:cxnLst>
                <a:cxn ang="0">
                  <a:pos x="82" y="45"/>
                </a:cxn>
                <a:cxn ang="0">
                  <a:pos x="82" y="28"/>
                </a:cxn>
                <a:cxn ang="0">
                  <a:pos x="99" y="28"/>
                </a:cxn>
                <a:cxn ang="0">
                  <a:pos x="99" y="45"/>
                </a:cxn>
                <a:cxn ang="0">
                  <a:pos x="82" y="45"/>
                </a:cxn>
                <a:cxn ang="0">
                  <a:pos x="88" y="82"/>
                </a:cxn>
                <a:cxn ang="0">
                  <a:pos x="89" y="79"/>
                </a:cxn>
                <a:cxn ang="0">
                  <a:pos x="116" y="10"/>
                </a:cxn>
                <a:cxn ang="0">
                  <a:pos x="48" y="38"/>
                </a:cxn>
                <a:cxn ang="0">
                  <a:pos x="45" y="39"/>
                </a:cxn>
                <a:cxn ang="0">
                  <a:pos x="37" y="37"/>
                </a:cxn>
                <a:cxn ang="0">
                  <a:pos x="30" y="39"/>
                </a:cxn>
                <a:cxn ang="0">
                  <a:pos x="2" y="67"/>
                </a:cxn>
                <a:cxn ang="0">
                  <a:pos x="3" y="71"/>
                </a:cxn>
                <a:cxn ang="0">
                  <a:pos x="24" y="74"/>
                </a:cxn>
                <a:cxn ang="0">
                  <a:pos x="31" y="72"/>
                </a:cxn>
                <a:cxn ang="0">
                  <a:pos x="33" y="72"/>
                </a:cxn>
                <a:cxn ang="0">
                  <a:pos x="55" y="94"/>
                </a:cxn>
                <a:cxn ang="0">
                  <a:pos x="55" y="96"/>
                </a:cxn>
                <a:cxn ang="0">
                  <a:pos x="53" y="103"/>
                </a:cxn>
                <a:cxn ang="0">
                  <a:pos x="56" y="124"/>
                </a:cxn>
                <a:cxn ang="0">
                  <a:pos x="60" y="125"/>
                </a:cxn>
                <a:cxn ang="0">
                  <a:pos x="88" y="96"/>
                </a:cxn>
                <a:cxn ang="0">
                  <a:pos x="90" y="89"/>
                </a:cxn>
                <a:cxn ang="0">
                  <a:pos x="88" y="82"/>
                </a:cxn>
              </a:cxnLst>
              <a:rect l="0" t="0" r="r" b="b"/>
              <a:pathLst>
                <a:path w="127" h="126">
                  <a:moveTo>
                    <a:pt x="82" y="45"/>
                  </a:moveTo>
                  <a:cubicBezTo>
                    <a:pt x="77" y="40"/>
                    <a:pt x="77" y="33"/>
                    <a:pt x="82" y="28"/>
                  </a:cubicBezTo>
                  <a:cubicBezTo>
                    <a:pt x="87" y="23"/>
                    <a:pt x="95" y="23"/>
                    <a:pt x="99" y="28"/>
                  </a:cubicBezTo>
                  <a:cubicBezTo>
                    <a:pt x="104" y="33"/>
                    <a:pt x="104" y="40"/>
                    <a:pt x="99" y="45"/>
                  </a:cubicBezTo>
                  <a:cubicBezTo>
                    <a:pt x="95" y="50"/>
                    <a:pt x="87" y="50"/>
                    <a:pt x="82" y="45"/>
                  </a:cubicBezTo>
                  <a:moveTo>
                    <a:pt x="88" y="82"/>
                  </a:moveTo>
                  <a:cubicBezTo>
                    <a:pt x="88" y="81"/>
                    <a:pt x="89" y="80"/>
                    <a:pt x="89" y="79"/>
                  </a:cubicBezTo>
                  <a:cubicBezTo>
                    <a:pt x="112" y="54"/>
                    <a:pt x="127" y="21"/>
                    <a:pt x="116" y="10"/>
                  </a:cubicBezTo>
                  <a:cubicBezTo>
                    <a:pt x="105" y="0"/>
                    <a:pt x="73" y="15"/>
                    <a:pt x="48" y="38"/>
                  </a:cubicBezTo>
                  <a:cubicBezTo>
                    <a:pt x="48" y="38"/>
                    <a:pt x="47" y="39"/>
                    <a:pt x="45" y="39"/>
                  </a:cubicBezTo>
                  <a:cubicBezTo>
                    <a:pt x="37" y="37"/>
                    <a:pt x="37" y="37"/>
                    <a:pt x="37" y="37"/>
                  </a:cubicBezTo>
                  <a:cubicBezTo>
                    <a:pt x="35" y="36"/>
                    <a:pt x="32" y="37"/>
                    <a:pt x="30" y="39"/>
                  </a:cubicBezTo>
                  <a:cubicBezTo>
                    <a:pt x="2" y="67"/>
                    <a:pt x="2" y="67"/>
                    <a:pt x="2" y="67"/>
                  </a:cubicBezTo>
                  <a:cubicBezTo>
                    <a:pt x="0" y="69"/>
                    <a:pt x="1" y="70"/>
                    <a:pt x="3" y="71"/>
                  </a:cubicBezTo>
                  <a:cubicBezTo>
                    <a:pt x="24" y="74"/>
                    <a:pt x="24" y="74"/>
                    <a:pt x="24" y="74"/>
                  </a:cubicBezTo>
                  <a:cubicBezTo>
                    <a:pt x="26" y="74"/>
                    <a:pt x="29" y="73"/>
                    <a:pt x="31" y="72"/>
                  </a:cubicBezTo>
                  <a:cubicBezTo>
                    <a:pt x="31" y="72"/>
                    <a:pt x="32" y="70"/>
                    <a:pt x="33" y="72"/>
                  </a:cubicBezTo>
                  <a:cubicBezTo>
                    <a:pt x="39" y="77"/>
                    <a:pt x="50" y="88"/>
                    <a:pt x="55" y="94"/>
                  </a:cubicBezTo>
                  <a:cubicBezTo>
                    <a:pt x="56" y="95"/>
                    <a:pt x="55" y="96"/>
                    <a:pt x="55" y="96"/>
                  </a:cubicBezTo>
                  <a:cubicBezTo>
                    <a:pt x="54" y="98"/>
                    <a:pt x="53" y="101"/>
                    <a:pt x="53" y="103"/>
                  </a:cubicBezTo>
                  <a:cubicBezTo>
                    <a:pt x="56" y="124"/>
                    <a:pt x="56" y="124"/>
                    <a:pt x="56" y="124"/>
                  </a:cubicBezTo>
                  <a:cubicBezTo>
                    <a:pt x="57" y="126"/>
                    <a:pt x="58" y="126"/>
                    <a:pt x="60" y="125"/>
                  </a:cubicBezTo>
                  <a:cubicBezTo>
                    <a:pt x="88" y="96"/>
                    <a:pt x="88" y="96"/>
                    <a:pt x="88" y="96"/>
                  </a:cubicBezTo>
                  <a:cubicBezTo>
                    <a:pt x="90" y="95"/>
                    <a:pt x="91" y="92"/>
                    <a:pt x="90" y="89"/>
                  </a:cubicBezTo>
                  <a:lnTo>
                    <a:pt x="88" y="82"/>
                  </a:lnTo>
                  <a:close/>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Freeform 148"/>
          <p:cNvSpPr>
            <a:spLocks noEditPoints="1"/>
          </p:cNvSpPr>
          <p:nvPr/>
        </p:nvSpPr>
        <p:spPr bwMode="auto">
          <a:xfrm>
            <a:off x="5107849" y="2630585"/>
            <a:ext cx="339352" cy="515909"/>
          </a:xfrm>
          <a:custGeom>
            <a:avLst/>
            <a:gdLst/>
            <a:ahLst/>
            <a:cxnLst>
              <a:cxn ang="0">
                <a:pos x="222" y="199"/>
              </a:cxn>
              <a:cxn ang="0">
                <a:pos x="124" y="377"/>
              </a:cxn>
              <a:cxn ang="0">
                <a:pos x="27" y="199"/>
              </a:cxn>
              <a:cxn ang="0">
                <a:pos x="0" y="123"/>
              </a:cxn>
              <a:cxn ang="0">
                <a:pos x="124" y="0"/>
              </a:cxn>
              <a:cxn ang="0">
                <a:pos x="249" y="123"/>
              </a:cxn>
              <a:cxn ang="0">
                <a:pos x="222" y="199"/>
              </a:cxn>
              <a:cxn ang="0">
                <a:pos x="125" y="36"/>
              </a:cxn>
              <a:cxn ang="0">
                <a:pos x="38" y="123"/>
              </a:cxn>
              <a:cxn ang="0">
                <a:pos x="125" y="209"/>
              </a:cxn>
              <a:cxn ang="0">
                <a:pos x="212" y="123"/>
              </a:cxn>
              <a:cxn ang="0">
                <a:pos x="125" y="36"/>
              </a:cxn>
            </a:cxnLst>
            <a:rect l="0" t="0" r="r" b="b"/>
            <a:pathLst>
              <a:path w="249" h="377">
                <a:moveTo>
                  <a:pt x="222" y="199"/>
                </a:moveTo>
                <a:cubicBezTo>
                  <a:pt x="126" y="377"/>
                  <a:pt x="124" y="377"/>
                  <a:pt x="124" y="377"/>
                </a:cubicBezTo>
                <a:cubicBezTo>
                  <a:pt x="124" y="377"/>
                  <a:pt x="124" y="376"/>
                  <a:pt x="27" y="199"/>
                </a:cubicBezTo>
                <a:cubicBezTo>
                  <a:pt x="10" y="178"/>
                  <a:pt x="0" y="152"/>
                  <a:pt x="0" y="123"/>
                </a:cubicBezTo>
                <a:cubicBezTo>
                  <a:pt x="0" y="55"/>
                  <a:pt x="56" y="0"/>
                  <a:pt x="124" y="0"/>
                </a:cubicBezTo>
                <a:cubicBezTo>
                  <a:pt x="193" y="0"/>
                  <a:pt x="249" y="55"/>
                  <a:pt x="249" y="123"/>
                </a:cubicBezTo>
                <a:cubicBezTo>
                  <a:pt x="249" y="152"/>
                  <a:pt x="239" y="178"/>
                  <a:pt x="222" y="199"/>
                </a:cubicBezTo>
                <a:close/>
                <a:moveTo>
                  <a:pt x="125" y="36"/>
                </a:moveTo>
                <a:cubicBezTo>
                  <a:pt x="77" y="36"/>
                  <a:pt x="38" y="75"/>
                  <a:pt x="38" y="123"/>
                </a:cubicBezTo>
                <a:cubicBezTo>
                  <a:pt x="38" y="170"/>
                  <a:pt x="77" y="209"/>
                  <a:pt x="125" y="209"/>
                </a:cubicBezTo>
                <a:cubicBezTo>
                  <a:pt x="173" y="209"/>
                  <a:pt x="212" y="170"/>
                  <a:pt x="212" y="123"/>
                </a:cubicBezTo>
                <a:cubicBezTo>
                  <a:pt x="212" y="75"/>
                  <a:pt x="173" y="36"/>
                  <a:pt x="125" y="36"/>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93"/>
          <p:cNvSpPr>
            <a:spLocks noEditPoints="1"/>
          </p:cNvSpPr>
          <p:nvPr/>
        </p:nvSpPr>
        <p:spPr bwMode="auto">
          <a:xfrm>
            <a:off x="6229258" y="2658363"/>
            <a:ext cx="460351" cy="460351"/>
          </a:xfrm>
          <a:custGeom>
            <a:avLst/>
            <a:gdLst/>
            <a:ahLst/>
            <a:cxnLst>
              <a:cxn ang="0">
                <a:pos x="256" y="305"/>
              </a:cxn>
              <a:cxn ang="0">
                <a:pos x="103" y="152"/>
              </a:cxn>
              <a:cxn ang="0">
                <a:pos x="256" y="0"/>
              </a:cxn>
              <a:cxn ang="0">
                <a:pos x="408" y="152"/>
              </a:cxn>
              <a:cxn ang="0">
                <a:pos x="256" y="305"/>
              </a:cxn>
              <a:cxn ang="0">
                <a:pos x="256" y="51"/>
              </a:cxn>
              <a:cxn ang="0">
                <a:pos x="154" y="152"/>
              </a:cxn>
              <a:cxn ang="0">
                <a:pos x="256" y="254"/>
              </a:cxn>
              <a:cxn ang="0">
                <a:pos x="357" y="152"/>
              </a:cxn>
              <a:cxn ang="0">
                <a:pos x="256" y="51"/>
              </a:cxn>
              <a:cxn ang="0">
                <a:pos x="52" y="408"/>
              </a:cxn>
              <a:cxn ang="0">
                <a:pos x="0" y="356"/>
              </a:cxn>
              <a:cxn ang="0">
                <a:pos x="101" y="256"/>
              </a:cxn>
              <a:cxn ang="0">
                <a:pos x="152" y="307"/>
              </a:cxn>
              <a:cxn ang="0">
                <a:pos x="52" y="408"/>
              </a:cxn>
            </a:cxnLst>
            <a:rect l="0" t="0" r="r" b="b"/>
            <a:pathLst>
              <a:path w="408" h="408">
                <a:moveTo>
                  <a:pt x="256" y="305"/>
                </a:moveTo>
                <a:cubicBezTo>
                  <a:pt x="171" y="305"/>
                  <a:pt x="103" y="237"/>
                  <a:pt x="103" y="152"/>
                </a:cubicBezTo>
                <a:cubicBezTo>
                  <a:pt x="103" y="68"/>
                  <a:pt x="171" y="0"/>
                  <a:pt x="256" y="0"/>
                </a:cubicBezTo>
                <a:cubicBezTo>
                  <a:pt x="340" y="0"/>
                  <a:pt x="408" y="68"/>
                  <a:pt x="408" y="152"/>
                </a:cubicBezTo>
                <a:cubicBezTo>
                  <a:pt x="408" y="237"/>
                  <a:pt x="340" y="305"/>
                  <a:pt x="256" y="305"/>
                </a:cubicBezTo>
                <a:close/>
                <a:moveTo>
                  <a:pt x="256" y="51"/>
                </a:moveTo>
                <a:cubicBezTo>
                  <a:pt x="200" y="51"/>
                  <a:pt x="154" y="96"/>
                  <a:pt x="154" y="152"/>
                </a:cubicBezTo>
                <a:cubicBezTo>
                  <a:pt x="154" y="209"/>
                  <a:pt x="200" y="254"/>
                  <a:pt x="256" y="254"/>
                </a:cubicBezTo>
                <a:cubicBezTo>
                  <a:pt x="312" y="254"/>
                  <a:pt x="357" y="209"/>
                  <a:pt x="357" y="152"/>
                </a:cubicBezTo>
                <a:cubicBezTo>
                  <a:pt x="357" y="96"/>
                  <a:pt x="312" y="51"/>
                  <a:pt x="256" y="51"/>
                </a:cubicBezTo>
                <a:close/>
                <a:moveTo>
                  <a:pt x="52" y="408"/>
                </a:moveTo>
                <a:cubicBezTo>
                  <a:pt x="0" y="356"/>
                  <a:pt x="0" y="356"/>
                  <a:pt x="0" y="356"/>
                </a:cubicBezTo>
                <a:cubicBezTo>
                  <a:pt x="101" y="256"/>
                  <a:pt x="101" y="256"/>
                  <a:pt x="101" y="256"/>
                </a:cubicBezTo>
                <a:cubicBezTo>
                  <a:pt x="111" y="269"/>
                  <a:pt x="139" y="297"/>
                  <a:pt x="152" y="307"/>
                </a:cubicBezTo>
                <a:cubicBezTo>
                  <a:pt x="52" y="408"/>
                  <a:pt x="52" y="408"/>
                  <a:pt x="52" y="408"/>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561139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800"/>
                            </p:stCondLst>
                            <p:childTnLst>
                              <p:par>
                                <p:cTn id="32" presetID="53"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3300"/>
                            </p:stCondLst>
                            <p:childTnLst>
                              <p:par>
                                <p:cTn id="38" presetID="22" presetClass="entr" presetSubtype="1"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up)">
                                      <p:cBhvr>
                                        <p:cTn id="40" dur="500"/>
                                        <p:tgtEl>
                                          <p:spTgt spid="14"/>
                                        </p:tgtEl>
                                      </p:cBhvr>
                                    </p:animEffect>
                                  </p:childTnLst>
                                </p:cTn>
                              </p:par>
                            </p:childTnLst>
                          </p:cTn>
                        </p:par>
                        <p:par>
                          <p:cTn id="41" fill="hold">
                            <p:stCondLst>
                              <p:cond delay="380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4300"/>
                            </p:stCondLst>
                            <p:childTnLst>
                              <p:par>
                                <p:cTn id="46" presetID="53"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48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5300"/>
                            </p:stCondLst>
                            <p:childTnLst>
                              <p:par>
                                <p:cTn id="56" presetID="22" presetClass="entr" presetSubtype="8"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childTnLst>
                          </p:cTn>
                        </p:par>
                        <p:par>
                          <p:cTn id="59" fill="hold">
                            <p:stCondLst>
                              <p:cond delay="5800"/>
                            </p:stCondLst>
                            <p:childTnLst>
                              <p:par>
                                <p:cTn id="60" presetID="53" presetClass="entr" presetSubtype="0"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childTnLst>
                          </p:cTn>
                        </p:par>
                        <p:par>
                          <p:cTn id="65" fill="hold">
                            <p:stCondLst>
                              <p:cond delay="6300"/>
                            </p:stCondLst>
                            <p:childTnLst>
                              <p:par>
                                <p:cTn id="66" presetID="22" presetClass="entr" presetSubtype="1"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up)">
                                      <p:cBhvr>
                                        <p:cTn id="68" dur="500"/>
                                        <p:tgtEl>
                                          <p:spTgt spid="16"/>
                                        </p:tgtEl>
                                      </p:cBhvr>
                                    </p:animEffect>
                                  </p:childTnLst>
                                </p:cTn>
                              </p:par>
                            </p:childTnLst>
                          </p:cTn>
                        </p:par>
                        <p:par>
                          <p:cTn id="69" fill="hold">
                            <p:stCondLst>
                              <p:cond delay="6800"/>
                            </p:stCondLst>
                            <p:childTnLst>
                              <p:par>
                                <p:cTn id="70" presetID="22" presetClass="entr" presetSubtype="8"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left)">
                                      <p:cBhvr>
                                        <p:cTn id="72" dur="500"/>
                                        <p:tgtEl>
                                          <p:spTgt spid="11"/>
                                        </p:tgtEl>
                                      </p:cBhvr>
                                    </p:animEffect>
                                  </p:childTnLst>
                                </p:cTn>
                              </p:par>
                            </p:childTnLst>
                          </p:cTn>
                        </p:par>
                        <p:par>
                          <p:cTn id="73" fill="hold">
                            <p:stCondLst>
                              <p:cond delay="7300"/>
                            </p:stCondLst>
                            <p:childTnLst>
                              <p:par>
                                <p:cTn id="74" presetID="53" presetClass="entr" presetSubtype="0"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7800"/>
                            </p:stCondLst>
                            <p:childTnLst>
                              <p:par>
                                <p:cTn id="80" presetID="22" presetClass="entr" presetSubtype="1"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up)">
                                      <p:cBhvr>
                                        <p:cTn id="82" dur="500"/>
                                        <p:tgtEl>
                                          <p:spTgt spid="17"/>
                                        </p:tgtEl>
                                      </p:cBhvr>
                                    </p:animEffect>
                                  </p:childTnLst>
                                </p:cTn>
                              </p:par>
                            </p:childTnLst>
                          </p:cTn>
                        </p:par>
                        <p:par>
                          <p:cTn id="83" fill="hold">
                            <p:stCondLst>
                              <p:cond delay="8300"/>
                            </p:stCondLst>
                            <p:childTnLst>
                              <p:par>
                                <p:cTn id="84" presetID="22" presetClass="entr" presetSubtype="8"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left)">
                                      <p:cBhvr>
                                        <p:cTn id="86" dur="500"/>
                                        <p:tgtEl>
                                          <p:spTgt spid="12"/>
                                        </p:tgtEl>
                                      </p:cBhvr>
                                    </p:animEffect>
                                  </p:childTnLst>
                                </p:cTn>
                              </p:par>
                            </p:childTnLst>
                          </p:cTn>
                        </p:par>
                        <p:par>
                          <p:cTn id="87" fill="hold">
                            <p:stCondLst>
                              <p:cond delay="8800"/>
                            </p:stCondLst>
                            <p:childTnLst>
                              <p:par>
                                <p:cTn id="88" presetID="53" presetClass="entr" presetSubtype="0" fill="hold" grpId="0" nodeType="after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p:cTn id="90" dur="500" fill="hold"/>
                                        <p:tgtEl>
                                          <p:spTgt spid="40"/>
                                        </p:tgtEl>
                                        <p:attrNameLst>
                                          <p:attrName>ppt_w</p:attrName>
                                        </p:attrNameLst>
                                      </p:cBhvr>
                                      <p:tavLst>
                                        <p:tav tm="0">
                                          <p:val>
                                            <p:fltVal val="0"/>
                                          </p:val>
                                        </p:tav>
                                        <p:tav tm="100000">
                                          <p:val>
                                            <p:strVal val="#ppt_w"/>
                                          </p:val>
                                        </p:tav>
                                      </p:tavLst>
                                    </p:anim>
                                    <p:anim calcmode="lin" valueType="num">
                                      <p:cBhvr>
                                        <p:cTn id="91" dur="500" fill="hold"/>
                                        <p:tgtEl>
                                          <p:spTgt spid="40"/>
                                        </p:tgtEl>
                                        <p:attrNameLst>
                                          <p:attrName>ppt_h</p:attrName>
                                        </p:attrNameLst>
                                      </p:cBhvr>
                                      <p:tavLst>
                                        <p:tav tm="0">
                                          <p:val>
                                            <p:fltVal val="0"/>
                                          </p:val>
                                        </p:tav>
                                        <p:tav tm="100000">
                                          <p:val>
                                            <p:strVal val="#ppt_h"/>
                                          </p:val>
                                        </p:tav>
                                      </p:tavLst>
                                    </p:anim>
                                    <p:animEffect transition="in" filter="fade">
                                      <p:cBhvr>
                                        <p:cTn id="92" dur="500"/>
                                        <p:tgtEl>
                                          <p:spTgt spid="40"/>
                                        </p:tgtEl>
                                      </p:cBhvr>
                                    </p:animEffect>
                                  </p:childTnLst>
                                </p:cTn>
                              </p:par>
                            </p:childTnLst>
                          </p:cTn>
                        </p:par>
                        <p:par>
                          <p:cTn id="93" fill="hold">
                            <p:stCondLst>
                              <p:cond delay="9300"/>
                            </p:stCondLst>
                            <p:childTnLst>
                              <p:par>
                                <p:cTn id="94" presetID="22" presetClass="entr" presetSubtype="1"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up)">
                                      <p:cBhvr>
                                        <p:cTn id="96" dur="500"/>
                                        <p:tgtEl>
                                          <p:spTgt spid="18"/>
                                        </p:tgtEl>
                                      </p:cBhvr>
                                    </p:animEffect>
                                  </p:childTnLst>
                                </p:cTn>
                              </p:par>
                            </p:childTnLst>
                          </p:cTn>
                        </p:par>
                        <p:par>
                          <p:cTn id="97" fill="hold">
                            <p:stCondLst>
                              <p:cond delay="98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par>
                          <p:cTn id="101" fill="hold">
                            <p:stCondLst>
                              <p:cond delay="10300"/>
                            </p:stCondLst>
                            <p:childTnLst>
                              <p:par>
                                <p:cTn id="102" presetID="53" presetClass="entr" presetSubtype="0" fill="hold" nodeType="afterEffect">
                                  <p:stCondLst>
                                    <p:cond delay="0"/>
                                  </p:stCondLst>
                                  <p:childTnLst>
                                    <p:set>
                                      <p:cBhvr>
                                        <p:cTn id="103" dur="1" fill="hold">
                                          <p:stCondLst>
                                            <p:cond delay="0"/>
                                          </p:stCondLst>
                                        </p:cTn>
                                        <p:tgtEl>
                                          <p:spTgt spid="36"/>
                                        </p:tgtEl>
                                        <p:attrNameLst>
                                          <p:attrName>style.visibility</p:attrName>
                                        </p:attrNameLst>
                                      </p:cBhvr>
                                      <p:to>
                                        <p:strVal val="visible"/>
                                      </p:to>
                                    </p:set>
                                    <p:anim calcmode="lin" valueType="num">
                                      <p:cBhvr>
                                        <p:cTn id="104" dur="500" fill="hold"/>
                                        <p:tgtEl>
                                          <p:spTgt spid="36"/>
                                        </p:tgtEl>
                                        <p:attrNameLst>
                                          <p:attrName>ppt_w</p:attrName>
                                        </p:attrNameLst>
                                      </p:cBhvr>
                                      <p:tavLst>
                                        <p:tav tm="0">
                                          <p:val>
                                            <p:fltVal val="0"/>
                                          </p:val>
                                        </p:tav>
                                        <p:tav tm="100000">
                                          <p:val>
                                            <p:strVal val="#ppt_w"/>
                                          </p:val>
                                        </p:tav>
                                      </p:tavLst>
                                    </p:anim>
                                    <p:anim calcmode="lin" valueType="num">
                                      <p:cBhvr>
                                        <p:cTn id="105" dur="500" fill="hold"/>
                                        <p:tgtEl>
                                          <p:spTgt spid="36"/>
                                        </p:tgtEl>
                                        <p:attrNameLst>
                                          <p:attrName>ppt_h</p:attrName>
                                        </p:attrNameLst>
                                      </p:cBhvr>
                                      <p:tavLst>
                                        <p:tav tm="0">
                                          <p:val>
                                            <p:fltVal val="0"/>
                                          </p:val>
                                        </p:tav>
                                        <p:tav tm="100000">
                                          <p:val>
                                            <p:strVal val="#ppt_h"/>
                                          </p:val>
                                        </p:tav>
                                      </p:tavLst>
                                    </p:anim>
                                    <p:animEffect transition="in" filter="fade">
                                      <p:cBhvr>
                                        <p:cTn id="106" dur="500"/>
                                        <p:tgtEl>
                                          <p:spTgt spid="36"/>
                                        </p:tgtEl>
                                      </p:cBhvr>
                                    </p:animEffect>
                                  </p:childTnLst>
                                </p:cTn>
                              </p:par>
                            </p:childTnLst>
                          </p:cTn>
                        </p:par>
                        <p:par>
                          <p:cTn id="107" fill="hold">
                            <p:stCondLst>
                              <p:cond delay="10800"/>
                            </p:stCondLst>
                            <p:childTnLst>
                              <p:par>
                                <p:cTn id="108" presetID="22" presetClass="entr" presetSubtype="1"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up)">
                                      <p:cBhvr>
                                        <p:cTn id="1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32" grpId="0" animBg="1"/>
      <p:bldP spid="39"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8996" y="-668609"/>
            <a:ext cx="2454410" cy="5829225"/>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6522" y="-1815800"/>
            <a:ext cx="2580338" cy="6946095"/>
          </a:xfrm>
          <a:prstGeom prst="rect">
            <a:avLst/>
          </a:prstGeom>
        </p:spPr>
      </p:pic>
      <p:sp>
        <p:nvSpPr>
          <p:cNvPr id="6" name="TextBox 4"/>
          <p:cNvSpPr txBox="1">
            <a:spLocks noChangeArrowheads="1"/>
          </p:cNvSpPr>
          <p:nvPr/>
        </p:nvSpPr>
        <p:spPr bwMode="auto">
          <a:xfrm>
            <a:off x="2904568" y="1585659"/>
            <a:ext cx="933269" cy="1697436"/>
          </a:xfrm>
          <a:prstGeom prst="rect">
            <a:avLst/>
          </a:prstGeom>
          <a:noFill/>
          <a:ln w="9525">
            <a:noFill/>
            <a:miter lim="800000"/>
            <a:headEnd/>
            <a:tailEnd/>
          </a:ln>
        </p:spPr>
        <p:txBody>
          <a:bodyPr wrap="none" tIns="35100" anchor="ctr">
            <a:spAutoFit/>
          </a:bodyPr>
          <a:lstStyle/>
          <a:p>
            <a:pPr algn="ctr"/>
            <a:r>
              <a:rPr lang="en-US" altLang="zh-CN" sz="10500" dirty="0" smtClean="0">
                <a:solidFill>
                  <a:srgbClr val="0070C0"/>
                </a:solidFill>
                <a:latin typeface="AvantGarde Md BT" pitchFamily="34" charset="0"/>
                <a:cs typeface="FrankRuehl" charset="-79"/>
              </a:rPr>
              <a:t>3</a:t>
            </a:r>
            <a:endParaRPr lang="zh-CN" altLang="en-US" sz="10500" dirty="0">
              <a:solidFill>
                <a:srgbClr val="0070C0"/>
              </a:solidFill>
              <a:latin typeface="AvantGarde Md BT" pitchFamily="34" charset="0"/>
              <a:cs typeface="Latha" pitchFamily="2"/>
            </a:endParaRPr>
          </a:p>
        </p:txBody>
      </p:sp>
      <p:sp>
        <p:nvSpPr>
          <p:cNvPr id="7" name="Freeform 6"/>
          <p:cNvSpPr>
            <a:spLocks/>
          </p:cNvSpPr>
          <p:nvPr/>
        </p:nvSpPr>
        <p:spPr bwMode="auto">
          <a:xfrm>
            <a:off x="267885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8" name="Freeform 6"/>
          <p:cNvSpPr>
            <a:spLocks/>
          </p:cNvSpPr>
          <p:nvPr/>
        </p:nvSpPr>
        <p:spPr bwMode="auto">
          <a:xfrm flipH="1">
            <a:off x="375897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9" name="TextBox 4"/>
          <p:cNvSpPr txBox="1"/>
          <p:nvPr/>
        </p:nvSpPr>
        <p:spPr>
          <a:xfrm>
            <a:off x="3966988" y="1635647"/>
            <a:ext cx="2722220" cy="2246769"/>
          </a:xfrm>
          <a:prstGeom prst="rect">
            <a:avLst/>
          </a:prstGeom>
          <a:noFill/>
        </p:spPr>
        <p:txBody>
          <a:bodyPr wrap="none" rtlCol="0">
            <a:spAutoFit/>
          </a:bodyPr>
          <a:lstStyle/>
          <a:p>
            <a:pPr algn="just"/>
            <a:r>
              <a:rPr lang="en-US" altLang="zh-CN" sz="10000" dirty="0" smtClean="0">
                <a:solidFill>
                  <a:schemeClr val="bg1">
                    <a:lumMod val="65000"/>
                  </a:schemeClr>
                </a:solidFill>
                <a:latin typeface="AvantGarde Md BT" panose="020B0602020202020204" pitchFamily="34" charset="0"/>
                <a:ea typeface="微软雅黑" panose="020B0503020204020204" pitchFamily="34" charset="-122"/>
              </a:rPr>
              <a:t>L</a:t>
            </a:r>
            <a:r>
              <a:rPr lang="en-US" altLang="zh-CN" sz="2000" dirty="0" smtClean="0">
                <a:solidFill>
                  <a:schemeClr val="bg1">
                    <a:lumMod val="65000"/>
                  </a:schemeClr>
                </a:solidFill>
                <a:latin typeface="AvantGarde Md BT" panose="020B0602020202020204" pitchFamily="34" charset="0"/>
                <a:ea typeface="微软雅黑" panose="020B0503020204020204" pitchFamily="34" charset="-122"/>
              </a:rPr>
              <a:t>ACK </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OF WORK</a:t>
            </a:r>
          </a:p>
          <a:p>
            <a:pPr algn="just"/>
            <a:endParaRPr lang="en-US" altLang="zh-CN" sz="2000" dirty="0" smtClean="0">
              <a:solidFill>
                <a:schemeClr val="bg1">
                  <a:lumMod val="65000"/>
                </a:schemeClr>
              </a:solidFill>
              <a:latin typeface="AvantGarde Md BT" panose="020B0602020202020204" pitchFamily="34" charset="0"/>
              <a:ea typeface="微软雅黑" panose="020B0503020204020204" pitchFamily="34" charset="-122"/>
            </a:endParaRPr>
          </a:p>
          <a:p>
            <a:pPr algn="just"/>
            <a:endParaRPr lang="zh-CN" altLang="en-US" sz="2000" dirty="0">
              <a:solidFill>
                <a:schemeClr val="bg1">
                  <a:lumMod val="65000"/>
                </a:schemeClr>
              </a:solidFill>
              <a:latin typeface="AvantGarde Md BT" panose="020B0602020202020204" pitchFamily="34" charset="0"/>
              <a:ea typeface="微软雅黑" panose="020B0503020204020204" pitchFamily="34" charset="-122"/>
            </a:endParaRPr>
          </a:p>
        </p:txBody>
      </p:sp>
      <p:sp>
        <p:nvSpPr>
          <p:cNvPr id="10" name="TextBox 6"/>
          <p:cNvSpPr txBox="1"/>
          <p:nvPr/>
        </p:nvSpPr>
        <p:spPr>
          <a:xfrm>
            <a:off x="4646647" y="2067694"/>
            <a:ext cx="2877711" cy="630942"/>
          </a:xfrm>
          <a:prstGeom prst="rect">
            <a:avLst/>
          </a:prstGeom>
          <a:noFill/>
        </p:spPr>
        <p:txBody>
          <a:bodyPr wrap="none" rtlCol="0">
            <a:spAutoFit/>
          </a:bodyPr>
          <a:lstStyle/>
          <a:p>
            <a:r>
              <a:rPr lang="zh-CN" altLang="en-US" sz="3500" dirty="0" smtClean="0">
                <a:solidFill>
                  <a:srgbClr val="0070C0"/>
                </a:solidFill>
                <a:latin typeface="微软雅黑" pitchFamily="34" charset="-122"/>
                <a:ea typeface="微软雅黑" pitchFamily="34" charset="-122"/>
              </a:rPr>
              <a:t>工作存在不足</a:t>
            </a:r>
          </a:p>
        </p:txBody>
      </p:sp>
    </p:spTree>
    <p:extLst>
      <p:ext uri="{BB962C8B-B14F-4D97-AF65-F5344CB8AC3E}">
        <p14:creationId xmlns:p14="http://schemas.microsoft.com/office/powerpoint/2010/main" val="8687622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4/3*#ppt_w"/>
                                          </p:val>
                                        </p:tav>
                                        <p:tav tm="100000">
                                          <p:val>
                                            <p:strVal val="#ppt_w"/>
                                          </p:val>
                                        </p:tav>
                                      </p:tavLst>
                                    </p:anim>
                                    <p:anim calcmode="lin" valueType="num">
                                      <p:cBhvr>
                                        <p:cTn id="26" dur="500" fill="hold"/>
                                        <p:tgtEl>
                                          <p:spTgt spid="6"/>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9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ppt_y</p:attrName>
                                        </p:attrNameLst>
                                      </p:cBhvr>
                                      <p:tavLst>
                                        <p:tav tm="0">
                                          <p:val>
                                            <p:strVal val="#ppt_y+#ppt_h*1.125000"/>
                                          </p:val>
                                        </p:tav>
                                        <p:tav tm="100000">
                                          <p:val>
                                            <p:strVal val="#ppt_y"/>
                                          </p:val>
                                        </p:tav>
                                      </p:tavLst>
                                    </p:anim>
                                    <p:animEffect transition="in" filter="wipe(up)">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nvGrpSpPr>
          <p:cNvPr id="8" name="组合 7"/>
          <p:cNvGrpSpPr/>
          <p:nvPr/>
        </p:nvGrpSpPr>
        <p:grpSpPr>
          <a:xfrm>
            <a:off x="2282892" y="2512015"/>
            <a:ext cx="1657762" cy="1221509"/>
            <a:chOff x="2282892" y="2767021"/>
            <a:chExt cx="1657762" cy="1221509"/>
          </a:xfrm>
          <a:solidFill>
            <a:srgbClr val="0070C0"/>
          </a:solidFill>
        </p:grpSpPr>
        <p:sp>
          <p:nvSpPr>
            <p:cNvPr id="9" name="五边形 8"/>
            <p:cNvSpPr/>
            <p:nvPr/>
          </p:nvSpPr>
          <p:spPr>
            <a:xfrm rot="16200000" flipV="1">
              <a:off x="2501018" y="2548895"/>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4595" y="3395950"/>
              <a:ext cx="1453732"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工作汇报</a:t>
              </a:r>
              <a:endPar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endParaRPr>
            </a:p>
          </p:txBody>
        </p:sp>
      </p:grpSp>
      <p:grpSp>
        <p:nvGrpSpPr>
          <p:cNvPr id="11" name="组合 10"/>
          <p:cNvGrpSpPr/>
          <p:nvPr/>
        </p:nvGrpSpPr>
        <p:grpSpPr>
          <a:xfrm>
            <a:off x="4231488" y="2512015"/>
            <a:ext cx="1657762" cy="1221509"/>
            <a:chOff x="4231488" y="2767021"/>
            <a:chExt cx="1657762" cy="1221509"/>
          </a:xfrm>
          <a:solidFill>
            <a:srgbClr val="00B0F0"/>
          </a:solidFill>
        </p:grpSpPr>
        <p:sp>
          <p:nvSpPr>
            <p:cNvPr id="12" name="五边形 11"/>
            <p:cNvSpPr/>
            <p:nvPr/>
          </p:nvSpPr>
          <p:spPr>
            <a:xfrm rot="16200000" flipV="1">
              <a:off x="4449614" y="2548895"/>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333503" y="3289202"/>
              <a:ext cx="1453732"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新年计划</a:t>
              </a:r>
              <a:endPar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endParaRPr>
            </a:p>
          </p:txBody>
        </p:sp>
      </p:grpSp>
      <p:grpSp>
        <p:nvGrpSpPr>
          <p:cNvPr id="14" name="组合 13"/>
          <p:cNvGrpSpPr/>
          <p:nvPr/>
        </p:nvGrpSpPr>
        <p:grpSpPr>
          <a:xfrm>
            <a:off x="3257190" y="1770384"/>
            <a:ext cx="1657762" cy="1221509"/>
            <a:chOff x="3257190" y="2025390"/>
            <a:chExt cx="1657762" cy="1221509"/>
          </a:xfrm>
          <a:solidFill>
            <a:srgbClr val="00B0F0"/>
          </a:solidFill>
        </p:grpSpPr>
        <p:sp>
          <p:nvSpPr>
            <p:cNvPr id="15" name="五边形 14"/>
            <p:cNvSpPr/>
            <p:nvPr/>
          </p:nvSpPr>
          <p:spPr>
            <a:xfrm rot="5400000">
              <a:off x="3475316" y="1807264"/>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298587" y="2241715"/>
              <a:ext cx="1514348"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年终</a:t>
              </a:r>
              <a:r>
                <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总结</a:t>
              </a:r>
            </a:p>
          </p:txBody>
        </p:sp>
      </p:grpSp>
      <p:grpSp>
        <p:nvGrpSpPr>
          <p:cNvPr id="17" name="组合 16"/>
          <p:cNvGrpSpPr/>
          <p:nvPr/>
        </p:nvGrpSpPr>
        <p:grpSpPr>
          <a:xfrm>
            <a:off x="5205788" y="1770384"/>
            <a:ext cx="1657762" cy="1221509"/>
            <a:chOff x="5205788" y="2025390"/>
            <a:chExt cx="1657762" cy="1221509"/>
          </a:xfrm>
          <a:solidFill>
            <a:srgbClr val="0070C0"/>
          </a:solidFill>
        </p:grpSpPr>
        <p:sp>
          <p:nvSpPr>
            <p:cNvPr id="18" name="五边形 17"/>
            <p:cNvSpPr/>
            <p:nvPr/>
          </p:nvSpPr>
          <p:spPr>
            <a:xfrm rot="5400000">
              <a:off x="5423914" y="1807264"/>
              <a:ext cx="1221509" cy="16577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205788" y="2241715"/>
              <a:ext cx="1657762" cy="461665"/>
            </a:xfrm>
            <a:prstGeom prst="rect">
              <a:avLst/>
            </a:prstGeom>
            <a:grpFill/>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rPr>
                <a:t>工作报告</a:t>
              </a:r>
              <a:endParaRPr lang="zh-CN" altLang="en-US" b="1" dirty="0">
                <a:solidFill>
                  <a:srgbClr val="FFFFFF"/>
                </a:solidFill>
                <a:latin typeface="微软雅黑" panose="020B0503020204020204" pitchFamily="34" charset="-122"/>
                <a:ea typeface="微软雅黑" panose="020B0503020204020204" pitchFamily="34" charset="-122"/>
                <a:cs typeface="经典特宋简" panose="02010609010101010101" pitchFamily="49" charset="-122"/>
              </a:endParaRPr>
            </a:p>
          </p:txBody>
        </p:sp>
      </p:grpSp>
      <p:cxnSp>
        <p:nvCxnSpPr>
          <p:cNvPr id="20" name="肘形连接符 19"/>
          <p:cNvCxnSpPr>
            <a:stCxn id="15" idx="1"/>
          </p:cNvCxnSpPr>
          <p:nvPr/>
        </p:nvCxnSpPr>
        <p:spPr>
          <a:xfrm rot="16200000" flipV="1">
            <a:off x="3112268" y="935662"/>
            <a:ext cx="556480" cy="111296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rot="5400000" flipH="1" flipV="1">
            <a:off x="6242832" y="1082311"/>
            <a:ext cx="556480" cy="83472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9" idx="1"/>
          </p:cNvCxnSpPr>
          <p:nvPr/>
        </p:nvCxnSpPr>
        <p:spPr>
          <a:xfrm rot="5400000">
            <a:off x="2468343" y="3577014"/>
            <a:ext cx="486920" cy="79994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6200000" flipH="1">
            <a:off x="5203274" y="3590619"/>
            <a:ext cx="479353" cy="765160"/>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81"/>
          <p:cNvSpPr txBox="1">
            <a:spLocks noChangeArrowheads="1"/>
          </p:cNvSpPr>
          <p:nvPr/>
        </p:nvSpPr>
        <p:spPr bwMode="auto">
          <a:xfrm>
            <a:off x="499902" y="1084018"/>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
        <p:nvSpPr>
          <p:cNvPr id="25" name="文本框 81"/>
          <p:cNvSpPr txBox="1">
            <a:spLocks noChangeArrowheads="1"/>
          </p:cNvSpPr>
          <p:nvPr/>
        </p:nvSpPr>
        <p:spPr bwMode="auto">
          <a:xfrm>
            <a:off x="179512" y="3722305"/>
            <a:ext cx="2124000" cy="83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您的文本请</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
        <p:nvSpPr>
          <p:cNvPr id="26" name="文本框 81"/>
          <p:cNvSpPr txBox="1">
            <a:spLocks noChangeArrowheads="1"/>
          </p:cNvSpPr>
          <p:nvPr/>
        </p:nvSpPr>
        <p:spPr bwMode="auto">
          <a:xfrm>
            <a:off x="6912495" y="1082329"/>
            <a:ext cx="2124000" cy="90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您的文本请</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
        <p:nvSpPr>
          <p:cNvPr id="27" name="文本框 81"/>
          <p:cNvSpPr txBox="1">
            <a:spLocks noChangeArrowheads="1"/>
          </p:cNvSpPr>
          <p:nvPr/>
        </p:nvSpPr>
        <p:spPr bwMode="auto">
          <a:xfrm>
            <a:off x="5995756" y="3759732"/>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p>
        </p:txBody>
      </p:sp>
    </p:spTree>
    <p:extLst>
      <p:ext uri="{BB962C8B-B14F-4D97-AF65-F5344CB8AC3E}">
        <p14:creationId xmlns:p14="http://schemas.microsoft.com/office/powerpoint/2010/main" val="72792012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4"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1" fill="hold" nodeType="withEffect">
                                  <p:stCondLst>
                                    <p:cond delay="25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1" fill="hold" nodeType="withEffect">
                                  <p:stCondLst>
                                    <p:cond delay="75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0-#ppt_h/2"/>
                                          </p:val>
                                        </p:tav>
                                        <p:tav tm="100000">
                                          <p:val>
                                            <p:strVal val="#ppt_y"/>
                                          </p:val>
                                        </p:tav>
                                      </p:tavLst>
                                    </p:anim>
                                  </p:childTnLst>
                                </p:cTn>
                              </p:par>
                            </p:childTnLst>
                          </p:cTn>
                        </p:par>
                        <p:par>
                          <p:cTn id="44" fill="hold">
                            <p:stCondLst>
                              <p:cond delay="3550"/>
                            </p:stCondLst>
                            <p:childTnLst>
                              <p:par>
                                <p:cTn id="45" presetID="22" presetClass="entr" presetSubtype="2"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right)">
                                      <p:cBhvr>
                                        <p:cTn id="47" dur="500"/>
                                        <p:tgtEl>
                                          <p:spTgt spid="22"/>
                                        </p:tgtEl>
                                      </p:cBhvr>
                                    </p:animEffect>
                                  </p:childTnLst>
                                </p:cTn>
                              </p:par>
                            </p:childTnLst>
                          </p:cTn>
                        </p:par>
                        <p:par>
                          <p:cTn id="48" fill="hold">
                            <p:stCondLst>
                              <p:cond delay="4050"/>
                            </p:stCondLst>
                            <p:childTnLst>
                              <p:par>
                                <p:cTn id="49" presetID="2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right)">
                                      <p:cBhvr>
                                        <p:cTn id="51" dur="500"/>
                                        <p:tgtEl>
                                          <p:spTgt spid="25"/>
                                        </p:tgtEl>
                                      </p:cBhvr>
                                    </p:animEffect>
                                  </p:childTnLst>
                                </p:cTn>
                              </p:par>
                            </p:childTnLst>
                          </p:cTn>
                        </p:par>
                        <p:par>
                          <p:cTn id="52" fill="hold">
                            <p:stCondLst>
                              <p:cond delay="4550"/>
                            </p:stCondLst>
                            <p:childTnLst>
                              <p:par>
                                <p:cTn id="53" presetID="22" presetClass="entr" presetSubtype="2"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par>
                          <p:cTn id="56" fill="hold">
                            <p:stCondLst>
                              <p:cond delay="5050"/>
                            </p:stCondLst>
                            <p:childTnLst>
                              <p:par>
                                <p:cTn id="57" presetID="22" presetClass="entr" presetSubtype="2"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childTnLst>
                          </p:cTn>
                        </p:par>
                        <p:par>
                          <p:cTn id="60" fill="hold">
                            <p:stCondLst>
                              <p:cond delay="5550"/>
                            </p:stCondLst>
                            <p:childTnLst>
                              <p:par>
                                <p:cTn id="61" presetID="22" presetClass="entr" presetSubtype="8"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500"/>
                                        <p:tgtEl>
                                          <p:spTgt spid="23"/>
                                        </p:tgtEl>
                                      </p:cBhvr>
                                    </p:animEffect>
                                  </p:childTnLst>
                                </p:cTn>
                              </p:par>
                            </p:childTnLst>
                          </p:cTn>
                        </p:par>
                        <p:par>
                          <p:cTn id="64" fill="hold">
                            <p:stCondLst>
                              <p:cond delay="60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childTnLst>
                          </p:cTn>
                        </p:par>
                        <p:par>
                          <p:cTn id="68" fill="hold">
                            <p:stCondLst>
                              <p:cond delay="6550"/>
                            </p:stCondLst>
                            <p:childTnLst>
                              <p:par>
                                <p:cTn id="69" presetID="22" presetClass="entr" presetSubtype="8"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left)">
                                      <p:cBhvr>
                                        <p:cTn id="71" dur="500"/>
                                        <p:tgtEl>
                                          <p:spTgt spid="21"/>
                                        </p:tgtEl>
                                      </p:cBhvr>
                                    </p:animEffect>
                                  </p:childTnLst>
                                </p:cTn>
                              </p:par>
                            </p:childTnLst>
                          </p:cTn>
                        </p:par>
                        <p:par>
                          <p:cTn id="72" fill="hold">
                            <p:stCondLst>
                              <p:cond delay="7050"/>
                            </p:stCondLst>
                            <p:childTnLst>
                              <p:par>
                                <p:cTn id="73" presetID="22" presetClass="entr" presetSubtype="8"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left)">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矩形 17"/>
          <p:cNvSpPr/>
          <p:nvPr/>
        </p:nvSpPr>
        <p:spPr>
          <a:xfrm flipH="1">
            <a:off x="447596" y="2754450"/>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9" name="组合 8"/>
          <p:cNvGrpSpPr/>
          <p:nvPr/>
        </p:nvGrpSpPr>
        <p:grpSpPr>
          <a:xfrm>
            <a:off x="516383" y="1132253"/>
            <a:ext cx="2255419" cy="2255418"/>
            <a:chOff x="359073" y="916229"/>
            <a:chExt cx="2255419" cy="2255418"/>
          </a:xfrm>
        </p:grpSpPr>
        <p:sp>
          <p:nvSpPr>
            <p:cNvPr id="10" name="椭圆 9"/>
            <p:cNvSpPr/>
            <p:nvPr/>
          </p:nvSpPr>
          <p:spPr>
            <a:xfrm>
              <a:off x="359073"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p:nvPr/>
          </p:nvPicPr>
          <p:blipFill>
            <a:blip r:embed="rId2" cstate="screen">
              <a:extLst>
                <a:ext uri="{28A0092B-C50C-407E-A947-70E740481C1C}">
                  <a14:useLocalDpi xmlns:a14="http://schemas.microsoft.com/office/drawing/2010/main"/>
                </a:ext>
              </a:extLst>
            </a:blip>
            <a:stretch>
              <a:fillRect/>
            </a:stretch>
          </p:blipFill>
          <p:spPr>
            <a:xfrm>
              <a:off x="509765" y="1131590"/>
              <a:ext cx="1954036" cy="1824696"/>
            </a:xfrm>
            <a:prstGeom prst="ellipse">
              <a:avLst/>
            </a:prstGeom>
          </p:spPr>
        </p:pic>
      </p:grpSp>
      <p:sp>
        <p:nvSpPr>
          <p:cNvPr id="12" name="矩形 17"/>
          <p:cNvSpPr/>
          <p:nvPr/>
        </p:nvSpPr>
        <p:spPr>
          <a:xfrm flipH="1">
            <a:off x="3409899" y="2754450"/>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3" name="组合 12"/>
          <p:cNvGrpSpPr/>
          <p:nvPr/>
        </p:nvGrpSpPr>
        <p:grpSpPr>
          <a:xfrm>
            <a:off x="3478686" y="1132253"/>
            <a:ext cx="2255419" cy="2255418"/>
            <a:chOff x="3478684" y="916229"/>
            <a:chExt cx="2255419" cy="2255418"/>
          </a:xfrm>
        </p:grpSpPr>
        <p:sp>
          <p:nvSpPr>
            <p:cNvPr id="14" name="椭圆 13"/>
            <p:cNvSpPr/>
            <p:nvPr/>
          </p:nvSpPr>
          <p:spPr>
            <a:xfrm>
              <a:off x="3478684"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p:nvPr/>
          </p:nvPicPr>
          <p:blipFill>
            <a:blip r:embed="rId3" cstate="screen">
              <a:extLst>
                <a:ext uri="{28A0092B-C50C-407E-A947-70E740481C1C}">
                  <a14:useLocalDpi xmlns:a14="http://schemas.microsoft.com/office/drawing/2010/main"/>
                </a:ext>
              </a:extLst>
            </a:blip>
            <a:stretch>
              <a:fillRect/>
            </a:stretch>
          </p:blipFill>
          <p:spPr>
            <a:xfrm>
              <a:off x="3612088" y="1076573"/>
              <a:ext cx="1988612" cy="1934730"/>
            </a:xfrm>
            <a:prstGeom prst="ellipse">
              <a:avLst/>
            </a:prstGeom>
          </p:spPr>
        </p:pic>
      </p:grpSp>
      <p:sp>
        <p:nvSpPr>
          <p:cNvPr id="16" name="矩形 17"/>
          <p:cNvSpPr/>
          <p:nvPr/>
        </p:nvSpPr>
        <p:spPr>
          <a:xfrm flipH="1">
            <a:off x="6352252" y="2754450"/>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6421039" y="1132253"/>
            <a:ext cx="2255419" cy="2255418"/>
            <a:chOff x="6598295" y="916229"/>
            <a:chExt cx="2255419" cy="2255418"/>
          </a:xfrm>
        </p:grpSpPr>
        <p:sp>
          <p:nvSpPr>
            <p:cNvPr id="18" name="椭圆 17"/>
            <p:cNvSpPr/>
            <p:nvPr/>
          </p:nvSpPr>
          <p:spPr>
            <a:xfrm>
              <a:off x="6598295"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p:nvPr/>
          </p:nvPicPr>
          <p:blipFill>
            <a:blip r:embed="rId4" cstate="screen">
              <a:extLst>
                <a:ext uri="{28A0092B-C50C-407E-A947-70E740481C1C}">
                  <a14:useLocalDpi xmlns:a14="http://schemas.microsoft.com/office/drawing/2010/main"/>
                </a:ext>
              </a:extLst>
            </a:blip>
            <a:stretch>
              <a:fillRect/>
            </a:stretch>
          </p:blipFill>
          <p:spPr>
            <a:xfrm>
              <a:off x="6745338" y="1076574"/>
              <a:ext cx="1961333" cy="1934728"/>
            </a:xfrm>
            <a:prstGeom prst="ellipse">
              <a:avLst/>
            </a:prstGeom>
          </p:spPr>
        </p:pic>
      </p:grpSp>
      <p:grpSp>
        <p:nvGrpSpPr>
          <p:cNvPr id="20" name="组合 19"/>
          <p:cNvGrpSpPr/>
          <p:nvPr/>
        </p:nvGrpSpPr>
        <p:grpSpPr>
          <a:xfrm>
            <a:off x="447594" y="2626474"/>
            <a:ext cx="2324206" cy="585537"/>
            <a:chOff x="290286" y="2410449"/>
            <a:chExt cx="2324206" cy="585537"/>
          </a:xfrm>
          <a:solidFill>
            <a:srgbClr val="00B0F0"/>
          </a:solidFill>
        </p:grpSpPr>
        <p:sp>
          <p:nvSpPr>
            <p:cNvPr id="21" name="矩形 15"/>
            <p:cNvSpPr/>
            <p:nvPr/>
          </p:nvSpPr>
          <p:spPr>
            <a:xfrm flipH="1">
              <a:off x="290286"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文本框 66"/>
            <p:cNvSpPr txBox="1"/>
            <p:nvPr/>
          </p:nvSpPr>
          <p:spPr>
            <a:xfrm>
              <a:off x="678850" y="2497180"/>
              <a:ext cx="1615864" cy="400110"/>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409897" y="2626474"/>
            <a:ext cx="2324206" cy="585537"/>
            <a:chOff x="3409897" y="2410449"/>
            <a:chExt cx="2324206" cy="585537"/>
          </a:xfrm>
          <a:solidFill>
            <a:srgbClr val="0070C0"/>
          </a:solidFill>
        </p:grpSpPr>
        <p:sp>
          <p:nvSpPr>
            <p:cNvPr id="24" name="矩形 15"/>
            <p:cNvSpPr/>
            <p:nvPr/>
          </p:nvSpPr>
          <p:spPr>
            <a:xfrm flipH="1">
              <a:off x="3409897"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文本框 66"/>
            <p:cNvSpPr txBox="1"/>
            <p:nvPr/>
          </p:nvSpPr>
          <p:spPr>
            <a:xfrm>
              <a:off x="3928286" y="2497180"/>
              <a:ext cx="1615864" cy="400110"/>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352250" y="2626474"/>
            <a:ext cx="2324206" cy="585537"/>
            <a:chOff x="6529508" y="2410449"/>
            <a:chExt cx="2324206" cy="585537"/>
          </a:xfrm>
          <a:solidFill>
            <a:srgbClr val="00B0F0"/>
          </a:solidFill>
        </p:grpSpPr>
        <p:sp>
          <p:nvSpPr>
            <p:cNvPr id="27" name="矩形 15"/>
            <p:cNvSpPr/>
            <p:nvPr/>
          </p:nvSpPr>
          <p:spPr>
            <a:xfrm flipH="1">
              <a:off x="6529508"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文本框 66"/>
            <p:cNvSpPr txBox="1"/>
            <p:nvPr/>
          </p:nvSpPr>
          <p:spPr>
            <a:xfrm>
              <a:off x="7047897" y="2497180"/>
              <a:ext cx="1615864" cy="400110"/>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29" name="矩形 28"/>
          <p:cNvSpPr/>
          <p:nvPr/>
        </p:nvSpPr>
        <p:spPr>
          <a:xfrm>
            <a:off x="424253" y="3608946"/>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3386556" y="3608946"/>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493127" y="3608946"/>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17424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1" presetClass="entr" presetSubtype="1"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heel(1)">
                                      <p:cBhvr>
                                        <p:cTn id="30" dur="1500"/>
                                        <p:tgtEl>
                                          <p:spTgt spid="9"/>
                                        </p:tgtEl>
                                      </p:cBhvr>
                                    </p:animEffect>
                                  </p:childTnLst>
                                </p:cTn>
                              </p:par>
                            </p:childTnLst>
                          </p:cTn>
                        </p:par>
                        <p:par>
                          <p:cTn id="31" fill="hold">
                            <p:stCondLst>
                              <p:cond delay="3800"/>
                            </p:stCondLst>
                            <p:childTnLst>
                              <p:par>
                                <p:cTn id="32" presetID="2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4300"/>
                            </p:stCondLst>
                            <p:childTnLst>
                              <p:par>
                                <p:cTn id="36" presetID="22" presetClass="entr" presetSubtype="8"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par>
                          <p:cTn id="39" fill="hold">
                            <p:stCondLst>
                              <p:cond delay="4800"/>
                            </p:stCondLst>
                            <p:childTnLst>
                              <p:par>
                                <p:cTn id="40" presetID="21"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heel(1)">
                                      <p:cBhvr>
                                        <p:cTn id="42" dur="1500"/>
                                        <p:tgtEl>
                                          <p:spTgt spid="13"/>
                                        </p:tgtEl>
                                      </p:cBhvr>
                                    </p:animEffect>
                                  </p:childTnLst>
                                </p:cTn>
                              </p:par>
                            </p:childTnLst>
                          </p:cTn>
                        </p:par>
                        <p:par>
                          <p:cTn id="43" fill="hold">
                            <p:stCondLst>
                              <p:cond delay="6300"/>
                            </p:stCondLst>
                            <p:childTnLst>
                              <p:par>
                                <p:cTn id="44" presetID="22" presetClass="entr" presetSubtype="2"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right)">
                                      <p:cBhvr>
                                        <p:cTn id="46" dur="500"/>
                                        <p:tgtEl>
                                          <p:spTgt spid="12"/>
                                        </p:tgtEl>
                                      </p:cBhvr>
                                    </p:animEffect>
                                  </p:childTnLst>
                                </p:cTn>
                              </p:par>
                            </p:childTnLst>
                          </p:cTn>
                        </p:par>
                        <p:par>
                          <p:cTn id="47" fill="hold">
                            <p:stCondLst>
                              <p:cond delay="6800"/>
                            </p:stCondLst>
                            <p:childTnLst>
                              <p:par>
                                <p:cTn id="48" presetID="22" presetClass="entr" presetSubtype="8"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par>
                          <p:cTn id="51" fill="hold">
                            <p:stCondLst>
                              <p:cond delay="7300"/>
                            </p:stCondLst>
                            <p:childTnLst>
                              <p:par>
                                <p:cTn id="52" presetID="21" presetClass="entr" presetSubtype="1"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heel(1)">
                                      <p:cBhvr>
                                        <p:cTn id="54" dur="1500"/>
                                        <p:tgtEl>
                                          <p:spTgt spid="17"/>
                                        </p:tgtEl>
                                      </p:cBhvr>
                                    </p:animEffect>
                                  </p:childTnLst>
                                </p:cTn>
                              </p:par>
                            </p:childTnLst>
                          </p:cTn>
                        </p:par>
                        <p:par>
                          <p:cTn id="55" fill="hold">
                            <p:stCondLst>
                              <p:cond delay="8800"/>
                            </p:stCondLst>
                            <p:childTnLst>
                              <p:par>
                                <p:cTn id="56" presetID="22" presetClass="entr" presetSubtype="2"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right)">
                                      <p:cBhvr>
                                        <p:cTn id="58" dur="500"/>
                                        <p:tgtEl>
                                          <p:spTgt spid="16"/>
                                        </p:tgtEl>
                                      </p:cBhvr>
                                    </p:animEffect>
                                  </p:childTnLst>
                                </p:cTn>
                              </p:par>
                            </p:childTnLst>
                          </p:cTn>
                        </p:par>
                        <p:par>
                          <p:cTn id="59" fill="hold">
                            <p:stCondLst>
                              <p:cond delay="9300"/>
                            </p:stCondLst>
                            <p:childTnLst>
                              <p:par>
                                <p:cTn id="60" presetID="22" presetClass="entr" presetSubtype="8"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500"/>
                                        <p:tgtEl>
                                          <p:spTgt spid="26"/>
                                        </p:tgtEl>
                                      </p:cBhvr>
                                    </p:animEffect>
                                  </p:childTnLst>
                                </p:cTn>
                              </p:par>
                            </p:childTnLst>
                          </p:cTn>
                        </p:par>
                        <p:par>
                          <p:cTn id="63" fill="hold">
                            <p:stCondLst>
                              <p:cond delay="9800"/>
                            </p:stCondLst>
                            <p:childTnLst>
                              <p:par>
                                <p:cTn id="64" presetID="22" presetClass="entr" presetSubtype="1"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up)">
                                      <p:cBhvr>
                                        <p:cTn id="66" dur="500"/>
                                        <p:tgtEl>
                                          <p:spTgt spid="29"/>
                                        </p:tgtEl>
                                      </p:cBhvr>
                                    </p:animEffect>
                                  </p:childTnLst>
                                </p:cTn>
                              </p:par>
                            </p:childTnLst>
                          </p:cTn>
                        </p:par>
                        <p:par>
                          <p:cTn id="67" fill="hold">
                            <p:stCondLst>
                              <p:cond delay="10300"/>
                            </p:stCondLst>
                            <p:childTnLst>
                              <p:par>
                                <p:cTn id="68" presetID="22" presetClass="entr" presetSubtype="1"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up)">
                                      <p:cBhvr>
                                        <p:cTn id="70" dur="500"/>
                                        <p:tgtEl>
                                          <p:spTgt spid="30"/>
                                        </p:tgtEl>
                                      </p:cBhvr>
                                    </p:animEffect>
                                  </p:childTnLst>
                                </p:cTn>
                              </p:par>
                            </p:childTnLst>
                          </p:cTn>
                        </p:par>
                        <p:par>
                          <p:cTn id="71" fill="hold">
                            <p:stCondLst>
                              <p:cond delay="108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12" grpId="0" animBg="1"/>
      <p:bldP spid="16" grpId="0" animBg="1"/>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cxnSp>
        <p:nvCxnSpPr>
          <p:cNvPr id="8" name="直接连接符 7"/>
          <p:cNvCxnSpPr/>
          <p:nvPr/>
        </p:nvCxnSpPr>
        <p:spPr>
          <a:xfrm>
            <a:off x="4499992" y="1203599"/>
            <a:ext cx="0" cy="33843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文本框 81"/>
          <p:cNvSpPr txBox="1">
            <a:spLocks noChangeArrowheads="1"/>
          </p:cNvSpPr>
          <p:nvPr/>
        </p:nvSpPr>
        <p:spPr bwMode="auto">
          <a:xfrm>
            <a:off x="1370540" y="1131590"/>
            <a:ext cx="2553388" cy="8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输入您</a:t>
            </a: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a:t>
            </a:r>
            <a:r>
              <a:rPr lang="zh-CN" altLang="en-US" sz="1400" dirty="0" smtClean="0">
                <a:solidFill>
                  <a:srgbClr val="777777"/>
                </a:solidFill>
                <a:latin typeface="微软雅黑" panose="020B0503020204020204" pitchFamily="34" charset="-122"/>
                <a:ea typeface="微软雅黑" panose="020B0503020204020204" pitchFamily="34" charset="-122"/>
              </a:rPr>
              <a:t>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0" name="文本框 81"/>
          <p:cNvSpPr txBox="1">
            <a:spLocks noChangeArrowheads="1"/>
          </p:cNvSpPr>
          <p:nvPr/>
        </p:nvSpPr>
        <p:spPr bwMode="auto">
          <a:xfrm>
            <a:off x="1365041" y="2427734"/>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1" name="文本框 81"/>
          <p:cNvSpPr txBox="1">
            <a:spLocks noChangeArrowheads="1"/>
          </p:cNvSpPr>
          <p:nvPr/>
        </p:nvSpPr>
        <p:spPr bwMode="auto">
          <a:xfrm>
            <a:off x="1331640" y="3850768"/>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2" name="文本框 81"/>
          <p:cNvSpPr txBox="1">
            <a:spLocks noChangeArrowheads="1"/>
          </p:cNvSpPr>
          <p:nvPr/>
        </p:nvSpPr>
        <p:spPr bwMode="auto">
          <a:xfrm>
            <a:off x="5619012" y="1167594"/>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3" name="文本框 81"/>
          <p:cNvSpPr txBox="1">
            <a:spLocks noChangeArrowheads="1"/>
          </p:cNvSpPr>
          <p:nvPr/>
        </p:nvSpPr>
        <p:spPr bwMode="auto">
          <a:xfrm>
            <a:off x="5619012" y="2482615"/>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4" name="文本框 81"/>
          <p:cNvSpPr txBox="1">
            <a:spLocks noChangeArrowheads="1"/>
          </p:cNvSpPr>
          <p:nvPr/>
        </p:nvSpPr>
        <p:spPr bwMode="auto">
          <a:xfrm>
            <a:off x="5619012" y="3725628"/>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grpSp>
        <p:nvGrpSpPr>
          <p:cNvPr id="15" name="组合 14"/>
          <p:cNvGrpSpPr/>
          <p:nvPr/>
        </p:nvGrpSpPr>
        <p:grpSpPr>
          <a:xfrm>
            <a:off x="635906" y="1311611"/>
            <a:ext cx="576064" cy="576064"/>
            <a:chOff x="635906" y="1669368"/>
            <a:chExt cx="576064" cy="576064"/>
          </a:xfrm>
          <a:solidFill>
            <a:srgbClr val="0070C0"/>
          </a:solidFill>
        </p:grpSpPr>
        <p:sp>
          <p:nvSpPr>
            <p:cNvPr id="16" name="椭圆 15"/>
            <p:cNvSpPr/>
            <p:nvPr/>
          </p:nvSpPr>
          <p:spPr>
            <a:xfrm>
              <a:off x="635906" y="1669368"/>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720976" y="1772734"/>
              <a:ext cx="343363" cy="300082"/>
            </a:xfrm>
            <a:prstGeom prst="rect">
              <a:avLst/>
            </a:prstGeom>
            <a:grpFill/>
          </p:spPr>
          <p:txBody>
            <a:bodyPr wrap="none">
              <a:spAutoFit/>
            </a:bodyPr>
            <a:lstStyle/>
            <a:p>
              <a:pPr algn="ctr">
                <a:defRPr/>
              </a:pPr>
              <a:r>
                <a:rPr lang="en-US" altLang="zh-CN" dirty="0">
                  <a:solidFill>
                    <a:srgbClr val="FFFFFF"/>
                  </a:solidFill>
                  <a:latin typeface="Impact" panose="020B0806030902050204" pitchFamily="34" charset="0"/>
                  <a:ea typeface="Arial Unicode MS" pitchFamily="34" charset="-122"/>
                  <a:cs typeface="Arial Unicode MS" pitchFamily="34" charset="-122"/>
                </a:rPr>
                <a:t>01</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18" name="组合 17"/>
          <p:cNvGrpSpPr/>
          <p:nvPr/>
        </p:nvGrpSpPr>
        <p:grpSpPr>
          <a:xfrm>
            <a:off x="635906" y="2607755"/>
            <a:ext cx="576064" cy="576064"/>
            <a:chOff x="635906" y="2965512"/>
            <a:chExt cx="576064" cy="576064"/>
          </a:xfrm>
          <a:solidFill>
            <a:srgbClr val="0070C0"/>
          </a:solidFill>
        </p:grpSpPr>
        <p:sp>
          <p:nvSpPr>
            <p:cNvPr id="19" name="椭圆 18"/>
            <p:cNvSpPr/>
            <p:nvPr/>
          </p:nvSpPr>
          <p:spPr>
            <a:xfrm>
              <a:off x="635906" y="2965512"/>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41837" y="3068878"/>
              <a:ext cx="364202" cy="30008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02</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21" name="组合 20"/>
          <p:cNvGrpSpPr/>
          <p:nvPr/>
        </p:nvGrpSpPr>
        <p:grpSpPr>
          <a:xfrm>
            <a:off x="635906" y="3903899"/>
            <a:ext cx="576064" cy="576064"/>
            <a:chOff x="635906" y="4261656"/>
            <a:chExt cx="576064" cy="576064"/>
          </a:xfrm>
          <a:solidFill>
            <a:srgbClr val="0070C0"/>
          </a:solidFill>
        </p:grpSpPr>
        <p:sp>
          <p:nvSpPr>
            <p:cNvPr id="22" name="椭圆 21"/>
            <p:cNvSpPr/>
            <p:nvPr/>
          </p:nvSpPr>
          <p:spPr>
            <a:xfrm>
              <a:off x="635906" y="4261656"/>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39432" y="4365022"/>
              <a:ext cx="369011" cy="30008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03</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24" name="组合 23"/>
          <p:cNvGrpSpPr/>
          <p:nvPr/>
        </p:nvGrpSpPr>
        <p:grpSpPr>
          <a:xfrm>
            <a:off x="5004048" y="1311611"/>
            <a:ext cx="576064" cy="576064"/>
            <a:chOff x="5004048" y="1669368"/>
            <a:chExt cx="576064" cy="576064"/>
          </a:xfrm>
          <a:solidFill>
            <a:srgbClr val="00B0F0"/>
          </a:solidFill>
        </p:grpSpPr>
        <p:sp>
          <p:nvSpPr>
            <p:cNvPr id="25" name="椭圆 24"/>
            <p:cNvSpPr/>
            <p:nvPr/>
          </p:nvSpPr>
          <p:spPr>
            <a:xfrm>
              <a:off x="5004048" y="1669368"/>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111969" y="1772734"/>
              <a:ext cx="364202" cy="30008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04</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27" name="组合 26"/>
          <p:cNvGrpSpPr/>
          <p:nvPr/>
        </p:nvGrpSpPr>
        <p:grpSpPr>
          <a:xfrm>
            <a:off x="5004048" y="2607755"/>
            <a:ext cx="576064" cy="576064"/>
            <a:chOff x="5004048" y="2965512"/>
            <a:chExt cx="576064" cy="576064"/>
          </a:xfrm>
          <a:solidFill>
            <a:srgbClr val="00B0F0"/>
          </a:solidFill>
        </p:grpSpPr>
        <p:sp>
          <p:nvSpPr>
            <p:cNvPr id="28" name="椭圆 27"/>
            <p:cNvSpPr/>
            <p:nvPr/>
          </p:nvSpPr>
          <p:spPr>
            <a:xfrm>
              <a:off x="5004048" y="2965512"/>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106773" y="3068878"/>
              <a:ext cx="370614" cy="30008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05</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grpSp>
        <p:nvGrpSpPr>
          <p:cNvPr id="30" name="组合 29"/>
          <p:cNvGrpSpPr/>
          <p:nvPr/>
        </p:nvGrpSpPr>
        <p:grpSpPr>
          <a:xfrm>
            <a:off x="5004048" y="3903899"/>
            <a:ext cx="576064" cy="576064"/>
            <a:chOff x="5004048" y="4261656"/>
            <a:chExt cx="576064" cy="576064"/>
          </a:xfrm>
          <a:solidFill>
            <a:srgbClr val="00B0F0"/>
          </a:solidFill>
        </p:grpSpPr>
        <p:sp>
          <p:nvSpPr>
            <p:cNvPr id="31" name="椭圆 30"/>
            <p:cNvSpPr/>
            <p:nvPr/>
          </p:nvSpPr>
          <p:spPr>
            <a:xfrm>
              <a:off x="5004048" y="4261656"/>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103954" y="4365022"/>
              <a:ext cx="370614" cy="300082"/>
            </a:xfrm>
            <a:prstGeom prst="rect">
              <a:avLst/>
            </a:prstGeom>
            <a:grpFill/>
          </p:spPr>
          <p:txBody>
            <a:bodyPr wrap="none">
              <a:spAutoFit/>
            </a:bodyPr>
            <a:lstStyle/>
            <a:p>
              <a:pPr algn="ctr">
                <a:defRPr/>
              </a:pPr>
              <a:r>
                <a:rPr lang="en-US" altLang="zh-CN" dirty="0" smtClean="0">
                  <a:solidFill>
                    <a:srgbClr val="FFFFFF"/>
                  </a:solidFill>
                  <a:latin typeface="Impact" panose="020B0806030902050204" pitchFamily="34" charset="0"/>
                  <a:ea typeface="Arial Unicode MS" pitchFamily="34" charset="-122"/>
                  <a:cs typeface="Arial Unicode MS" pitchFamily="34" charset="-122"/>
                </a:rPr>
                <a:t>06</a:t>
              </a:r>
              <a:endParaRPr lang="zh-CN" altLang="en-US" dirty="0">
                <a:solidFill>
                  <a:srgbClr val="FFFFFF"/>
                </a:solidFill>
                <a:latin typeface="Impact" panose="020B0806030902050204" pitchFamily="34" charset="0"/>
                <a:ea typeface="Arial Unicode MS" pitchFamily="34" charset="-122"/>
                <a:cs typeface="Arial Unicode MS" pitchFamily="34" charset="-122"/>
              </a:endParaRPr>
            </a:p>
          </p:txBody>
        </p:sp>
      </p:grpSp>
    </p:spTree>
    <p:extLst>
      <p:ext uri="{BB962C8B-B14F-4D97-AF65-F5344CB8AC3E}">
        <p14:creationId xmlns:p14="http://schemas.microsoft.com/office/powerpoint/2010/main" val="321646712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6" presetClass="entr" presetSubtype="4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outHorizontal)">
                                      <p:cBhvr>
                                        <p:cTn id="30" dur="500"/>
                                        <p:tgtEl>
                                          <p:spTgt spid="8"/>
                                        </p:tgtEl>
                                      </p:cBhvr>
                                    </p:animEffect>
                                  </p:childTnLst>
                                </p:cTn>
                              </p:par>
                            </p:childTnLst>
                          </p:cTn>
                        </p:par>
                        <p:par>
                          <p:cTn id="31" fill="hold">
                            <p:stCondLst>
                              <p:cond delay="2800"/>
                            </p:stCondLst>
                            <p:childTnLst>
                              <p:par>
                                <p:cTn id="32" presetID="21"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heel(1)">
                                      <p:cBhvr>
                                        <p:cTn id="34" dur="500"/>
                                        <p:tgtEl>
                                          <p:spTgt spid="15"/>
                                        </p:tgtEl>
                                      </p:cBhvr>
                                    </p:animEffect>
                                  </p:childTnLst>
                                </p:cTn>
                              </p:par>
                            </p:childTnLst>
                          </p:cTn>
                        </p:par>
                        <p:par>
                          <p:cTn id="35" fill="hold">
                            <p:stCondLst>
                              <p:cond delay="330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3800"/>
                            </p:stCondLst>
                            <p:childTnLst>
                              <p:par>
                                <p:cTn id="40" presetID="21"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heel(1)">
                                      <p:cBhvr>
                                        <p:cTn id="42" dur="500"/>
                                        <p:tgtEl>
                                          <p:spTgt spid="18"/>
                                        </p:tgtEl>
                                      </p:cBhvr>
                                    </p:animEffect>
                                  </p:childTnLst>
                                </p:cTn>
                              </p:par>
                            </p:childTnLst>
                          </p:cTn>
                        </p:par>
                        <p:par>
                          <p:cTn id="43" fill="hold">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par>
                          <p:cTn id="47" fill="hold">
                            <p:stCondLst>
                              <p:cond delay="4800"/>
                            </p:stCondLst>
                            <p:childTnLst>
                              <p:par>
                                <p:cTn id="48" presetID="21" presetClass="entr" presetSubtype="1"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heel(1)">
                                      <p:cBhvr>
                                        <p:cTn id="50" dur="500"/>
                                        <p:tgtEl>
                                          <p:spTgt spid="21"/>
                                        </p:tgtEl>
                                      </p:cBhvr>
                                    </p:animEffect>
                                  </p:childTnLst>
                                </p:cTn>
                              </p:par>
                            </p:childTnLst>
                          </p:cTn>
                        </p:par>
                        <p:par>
                          <p:cTn id="51" fill="hold">
                            <p:stCondLst>
                              <p:cond delay="5300"/>
                            </p:stCondLst>
                            <p:childTnLst>
                              <p:par>
                                <p:cTn id="52" presetID="2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500"/>
                                        <p:tgtEl>
                                          <p:spTgt spid="11"/>
                                        </p:tgtEl>
                                      </p:cBhvr>
                                    </p:animEffect>
                                  </p:childTnLst>
                                </p:cTn>
                              </p:par>
                            </p:childTnLst>
                          </p:cTn>
                        </p:par>
                        <p:par>
                          <p:cTn id="55" fill="hold">
                            <p:stCondLst>
                              <p:cond delay="5800"/>
                            </p:stCondLst>
                            <p:childTnLst>
                              <p:par>
                                <p:cTn id="56" presetID="21" presetClass="entr" presetSubtype="1" fill="hold"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heel(1)">
                                      <p:cBhvr>
                                        <p:cTn id="58" dur="500"/>
                                        <p:tgtEl>
                                          <p:spTgt spid="24"/>
                                        </p:tgtEl>
                                      </p:cBhvr>
                                    </p:animEffect>
                                  </p:childTnLst>
                                </p:cTn>
                              </p:par>
                            </p:childTnLst>
                          </p:cTn>
                        </p:par>
                        <p:par>
                          <p:cTn id="59" fill="hold">
                            <p:stCondLst>
                              <p:cond delay="6300"/>
                            </p:stCondLst>
                            <p:childTnLst>
                              <p:par>
                                <p:cTn id="60" presetID="22" presetClass="entr" presetSubtype="8"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par>
                          <p:cTn id="63" fill="hold">
                            <p:stCondLst>
                              <p:cond delay="6800"/>
                            </p:stCondLst>
                            <p:childTnLst>
                              <p:par>
                                <p:cTn id="64" presetID="21" presetClass="entr" presetSubtype="1"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heel(1)">
                                      <p:cBhvr>
                                        <p:cTn id="66" dur="500"/>
                                        <p:tgtEl>
                                          <p:spTgt spid="27"/>
                                        </p:tgtEl>
                                      </p:cBhvr>
                                    </p:animEffect>
                                  </p:childTnLst>
                                </p:cTn>
                              </p:par>
                            </p:childTnLst>
                          </p:cTn>
                        </p:par>
                        <p:par>
                          <p:cTn id="67" fill="hold">
                            <p:stCondLst>
                              <p:cond delay="7300"/>
                            </p:stCondLst>
                            <p:childTnLst>
                              <p:par>
                                <p:cTn id="68" presetID="22" presetClass="entr" presetSubtype="8"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childTnLst>
                          </p:cTn>
                        </p:par>
                        <p:par>
                          <p:cTn id="71" fill="hold">
                            <p:stCondLst>
                              <p:cond delay="7800"/>
                            </p:stCondLst>
                            <p:childTnLst>
                              <p:par>
                                <p:cTn id="72" presetID="21" presetClass="entr" presetSubtype="1" fill="hold"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heel(1)">
                                      <p:cBhvr>
                                        <p:cTn id="74" dur="500"/>
                                        <p:tgtEl>
                                          <p:spTgt spid="30"/>
                                        </p:tgtEl>
                                      </p:cBhvr>
                                    </p:animEffect>
                                  </p:childTnLst>
                                </p:cTn>
                              </p:par>
                            </p:childTnLst>
                          </p:cTn>
                        </p:par>
                        <p:par>
                          <p:cTn id="75" fill="hold">
                            <p:stCondLst>
                              <p:cond delay="8300"/>
                            </p:stCondLst>
                            <p:childTnLst>
                              <p:par>
                                <p:cTn id="76" presetID="22" presetClass="entr" presetSubtype="8" fill="hold" grpId="0" nodeType="after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wipe(left)">
                                      <p:cBhvr>
                                        <p:cTn id="7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hd02\Desktop\42-17023163.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4729534" y="1083408"/>
            <a:ext cx="3190504" cy="2268140"/>
          </a:xfrm>
          <a:prstGeom prst="rect">
            <a:avLst/>
          </a:prstGeom>
          <a:noFill/>
          <a:ln w="9525">
            <a:noFill/>
            <a:miter lim="800000"/>
            <a:headEnd/>
            <a:tailEnd/>
          </a:ln>
        </p:spPr>
      </p:pic>
      <p:pic>
        <p:nvPicPr>
          <p:cNvPr id="5" name="Picture 2"/>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bwMode="auto">
          <a:xfrm>
            <a:off x="1388906" y="1083408"/>
            <a:ext cx="3340629" cy="2268140"/>
          </a:xfrm>
          <a:prstGeom prst="rect">
            <a:avLst/>
          </a:prstGeom>
          <a:noFill/>
          <a:ln w="9525">
            <a:noFill/>
            <a:miter lim="800000"/>
            <a:headEnd/>
            <a:tailEnd/>
          </a:ln>
        </p:spPr>
      </p:pic>
      <p:sp>
        <p:nvSpPr>
          <p:cNvPr id="6" name="TextBox 7"/>
          <p:cNvSpPr txBox="1"/>
          <p:nvPr/>
        </p:nvSpPr>
        <p:spPr>
          <a:xfrm>
            <a:off x="1223965" y="3621236"/>
            <a:ext cx="6696075" cy="1038746"/>
          </a:xfrm>
          <a:prstGeom prst="rect">
            <a:avLst/>
          </a:prstGeom>
          <a:noFill/>
        </p:spPr>
        <p:txBody>
          <a:bodyPr wrap="square" rtlCol="0">
            <a:spAutoFit/>
          </a:bodyPr>
          <a:lstStyle/>
          <a:p>
            <a:pPr algn="just" defTabSz="685862" eaLnBrk="0" hangingPunct="0">
              <a:lnSpc>
                <a:spcPct val="150000"/>
              </a:lnSpc>
            </a:pP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岁月流转，时光飞逝，转眼</a:t>
            </a:r>
            <a:r>
              <a:rPr lang="zh-CN" altLang="en-US" sz="900" dirty="0" smtClean="0">
                <a:solidFill>
                  <a:schemeClr val="tx1">
                    <a:lumMod val="75000"/>
                    <a:lumOff val="25000"/>
                  </a:schemeClr>
                </a:solidFill>
                <a:latin typeface="微软雅黑" pitchFamily="34" charset="-122"/>
                <a:ea typeface="微软雅黑" pitchFamily="34" charset="-122"/>
                <a:sym typeface="微软雅黑" pitchFamily="34" charset="-122"/>
              </a:rPr>
              <a:t>间</a:t>
            </a:r>
            <a:r>
              <a:rPr lang="en-US" altLang="zh-CN" sz="1050" b="1" dirty="0" smtClean="0">
                <a:solidFill>
                  <a:schemeClr val="tx1">
                    <a:lumMod val="75000"/>
                    <a:lumOff val="25000"/>
                  </a:schemeClr>
                </a:solidFill>
                <a:latin typeface="微软雅黑" pitchFamily="34" charset="-122"/>
                <a:ea typeface="微软雅黑" pitchFamily="34" charset="-122"/>
                <a:sym typeface="微软雅黑" pitchFamily="34" charset="-122"/>
              </a:rPr>
              <a:t>20XX</a:t>
            </a:r>
            <a:r>
              <a:rPr lang="zh-CN" altLang="en-US" sz="900" dirty="0" smtClean="0">
                <a:solidFill>
                  <a:schemeClr val="tx1">
                    <a:lumMod val="75000"/>
                    <a:lumOff val="25000"/>
                  </a:schemeClr>
                </a:solidFill>
                <a:latin typeface="微软雅黑" pitchFamily="34" charset="-122"/>
                <a:ea typeface="微软雅黑" pitchFamily="34" charset="-122"/>
                <a:sym typeface="微软雅黑" pitchFamily="34" charset="-122"/>
              </a:rPr>
              <a:t>年</a:t>
            </a: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的工作又接近尾声。回首过去一年的工作，经过全体领导及员工的共同努力，公司经营业绩保持良好，行业地位、社会形象日渐提升，各项工作全面发展。</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a:p>
            <a:pPr algn="just" defTabSz="685862" eaLnBrk="0" hangingPunct="0">
              <a:lnSpc>
                <a:spcPct val="150000"/>
              </a:lnSpc>
            </a:pPr>
            <a:endParaRPr lang="en-US" altLang="zh-CN" sz="200" dirty="0">
              <a:solidFill>
                <a:schemeClr val="tx1">
                  <a:lumMod val="75000"/>
                  <a:lumOff val="25000"/>
                </a:schemeClr>
              </a:solidFill>
              <a:latin typeface="微软雅黑" pitchFamily="34" charset="-122"/>
              <a:ea typeface="微软雅黑" pitchFamily="34" charset="-122"/>
              <a:sym typeface="微软雅黑" pitchFamily="34" charset="-122"/>
            </a:endParaRPr>
          </a:p>
          <a:p>
            <a:pPr algn="just" defTabSz="685862" eaLnBrk="0" hangingPunct="0">
              <a:lnSpc>
                <a:spcPct val="150000"/>
              </a:lnSpc>
            </a:pP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新起点、新希望。站</a:t>
            </a:r>
            <a:r>
              <a:rPr lang="zh-CN" altLang="en-US" sz="900" dirty="0" smtClean="0">
                <a:solidFill>
                  <a:schemeClr val="tx1">
                    <a:lumMod val="75000"/>
                    <a:lumOff val="25000"/>
                  </a:schemeClr>
                </a:solidFill>
                <a:latin typeface="微软雅黑" pitchFamily="34" charset="-122"/>
                <a:ea typeface="微软雅黑" pitchFamily="34" charset="-122"/>
                <a:sym typeface="微软雅黑" pitchFamily="34" charset="-122"/>
              </a:rPr>
              <a:t>在</a:t>
            </a:r>
            <a:r>
              <a:rPr lang="en-US" altLang="zh-CN" sz="1050" b="1" dirty="0" smtClean="0">
                <a:solidFill>
                  <a:schemeClr val="tx1">
                    <a:lumMod val="75000"/>
                    <a:lumOff val="25000"/>
                  </a:schemeClr>
                </a:solidFill>
                <a:latin typeface="微软雅黑" pitchFamily="34" charset="-122"/>
                <a:ea typeface="微软雅黑" pitchFamily="34" charset="-122"/>
                <a:sym typeface="微软雅黑" pitchFamily="34" charset="-122"/>
              </a:rPr>
              <a:t>20XX</a:t>
            </a:r>
            <a:r>
              <a:rPr lang="zh-CN" altLang="en-US" sz="900" dirty="0" smtClean="0">
                <a:solidFill>
                  <a:schemeClr val="tx1">
                    <a:lumMod val="75000"/>
                    <a:lumOff val="25000"/>
                  </a:schemeClr>
                </a:solidFill>
                <a:latin typeface="微软雅黑" pitchFamily="34" charset="-122"/>
                <a:ea typeface="微软雅黑" pitchFamily="34" charset="-122"/>
                <a:sym typeface="微软雅黑" pitchFamily="34" charset="-122"/>
              </a:rPr>
              <a:t>年</a:t>
            </a:r>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 name="TextBox 6"/>
          <p:cNvSpPr txBox="1"/>
          <p:nvPr/>
        </p:nvSpPr>
        <p:spPr>
          <a:xfrm>
            <a:off x="3707904" y="431561"/>
            <a:ext cx="1184940" cy="507831"/>
          </a:xfrm>
          <a:prstGeom prst="rect">
            <a:avLst/>
          </a:prstGeom>
          <a:noFill/>
        </p:spPr>
        <p:txBody>
          <a:bodyPr wrap="none" rtlCol="0">
            <a:spAutoFit/>
          </a:bodyPr>
          <a:lstStyle/>
          <a:p>
            <a:r>
              <a:rPr lang="zh-CN" altLang="en-US" sz="2700" dirty="0" smtClean="0">
                <a:solidFill>
                  <a:srgbClr val="0070C0"/>
                </a:solidFill>
                <a:latin typeface="微软雅黑" pitchFamily="34" charset="-122"/>
                <a:ea typeface="微软雅黑" pitchFamily="34" charset="-122"/>
              </a:rPr>
              <a:t>序  言 </a:t>
            </a:r>
            <a:endParaRPr lang="zh-CN" altLang="en-US" sz="2700" dirty="0">
              <a:solidFill>
                <a:srgbClr val="0070C0"/>
              </a:solidFill>
              <a:latin typeface="微软雅黑" pitchFamily="34" charset="-122"/>
              <a:ea typeface="微软雅黑" pitchFamily="34" charset="-122"/>
            </a:endParaRPr>
          </a:p>
        </p:txBody>
      </p:sp>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29822" y="-162441"/>
            <a:ext cx="2580338" cy="2576113"/>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2553567">
            <a:off x="7392597" y="1573043"/>
            <a:ext cx="2580338" cy="4508805"/>
          </a:xfrm>
          <a:prstGeom prst="rect">
            <a:avLst/>
          </a:prstGeom>
        </p:spPr>
      </p:pic>
    </p:spTree>
    <p:extLst>
      <p:ext uri="{BB962C8B-B14F-4D97-AF65-F5344CB8AC3E}">
        <p14:creationId xmlns:p14="http://schemas.microsoft.com/office/powerpoint/2010/main" val="3573462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2" presetClass="entr" presetSubtype="4"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ppt_y</p:attrName>
                                        </p:attrNameLst>
                                      </p:cBhvr>
                                      <p:tavLst>
                                        <p:tav tm="0">
                                          <p:val>
                                            <p:strVal val="#ppt_y+#ppt_h*1.125000"/>
                                          </p:val>
                                        </p:tav>
                                        <p:tav tm="100000">
                                          <p:val>
                                            <p:strVal val="#ppt_y"/>
                                          </p:val>
                                        </p:tav>
                                      </p:tavLst>
                                    </p:anim>
                                    <p:animEffect transition="in" filter="wipe(up)">
                                      <p:cBhvr>
                                        <p:cTn id="21" dur="500"/>
                                        <p:tgtEl>
                                          <p:spTgt spid="7"/>
                                        </p:tgtEl>
                                      </p:cBhvr>
                                    </p:animEffect>
                                  </p:childTnLst>
                                </p:cTn>
                              </p:par>
                            </p:childTnLst>
                          </p:cTn>
                        </p:par>
                        <p:par>
                          <p:cTn id="22" fill="hold">
                            <p:stCondLst>
                              <p:cond delay="1550"/>
                            </p:stCondLst>
                            <p:childTnLst>
                              <p:par>
                                <p:cTn id="23" presetID="10"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2050"/>
                            </p:stCondLst>
                            <p:childTnLst>
                              <p:par>
                                <p:cTn id="27" presetID="10"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par>
                          <p:cTn id="30" fill="hold">
                            <p:stCondLst>
                              <p:cond delay="2550"/>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矩形 7"/>
          <p:cNvSpPr/>
          <p:nvPr/>
        </p:nvSpPr>
        <p:spPr>
          <a:xfrm>
            <a:off x="3126837" y="1059582"/>
            <a:ext cx="2880320" cy="864096"/>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添加文本标题</a:t>
            </a: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3126837" y="1933523"/>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0" name="矩形 9"/>
          <p:cNvSpPr/>
          <p:nvPr/>
        </p:nvSpPr>
        <p:spPr>
          <a:xfrm>
            <a:off x="3136844" y="2807464"/>
            <a:ext cx="2880320" cy="864096"/>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1" name="矩形 10"/>
          <p:cNvSpPr/>
          <p:nvPr/>
        </p:nvSpPr>
        <p:spPr>
          <a:xfrm>
            <a:off x="3136844" y="3681405"/>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2" name="等腰三角形 11"/>
          <p:cNvSpPr/>
          <p:nvPr/>
        </p:nvSpPr>
        <p:spPr>
          <a:xfrm rot="1800000">
            <a:off x="2753102" y="1347614"/>
            <a:ext cx="334117" cy="288032"/>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00000">
            <a:off x="2753102" y="3095497"/>
            <a:ext cx="334117" cy="288032"/>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00000" flipH="1">
            <a:off x="6060466" y="2221557"/>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800000" flipH="1">
            <a:off x="6060466" y="3969438"/>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7"/>
          <p:cNvSpPr txBox="1">
            <a:spLocks noChangeArrowheads="1"/>
          </p:cNvSpPr>
          <p:nvPr/>
        </p:nvSpPr>
        <p:spPr bwMode="auto">
          <a:xfrm>
            <a:off x="179514" y="138279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7" name="文本框 7"/>
          <p:cNvSpPr txBox="1">
            <a:spLocks noChangeArrowheads="1"/>
          </p:cNvSpPr>
          <p:nvPr/>
        </p:nvSpPr>
        <p:spPr bwMode="auto">
          <a:xfrm>
            <a:off x="179514" y="311079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8" name="文本框 7"/>
          <p:cNvSpPr txBox="1">
            <a:spLocks noChangeArrowheads="1"/>
          </p:cNvSpPr>
          <p:nvPr/>
        </p:nvSpPr>
        <p:spPr bwMode="auto">
          <a:xfrm>
            <a:off x="6444210" y="2226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9" name="文本框 7"/>
          <p:cNvSpPr txBox="1">
            <a:spLocks noChangeArrowheads="1"/>
          </p:cNvSpPr>
          <p:nvPr/>
        </p:nvSpPr>
        <p:spPr bwMode="auto">
          <a:xfrm>
            <a:off x="6444210" y="3954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Tree>
    <p:extLst>
      <p:ext uri="{BB962C8B-B14F-4D97-AF65-F5344CB8AC3E}">
        <p14:creationId xmlns:p14="http://schemas.microsoft.com/office/powerpoint/2010/main" val="25621577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400" fill="hold"/>
                                        <p:tgtEl>
                                          <p:spTgt spid="8"/>
                                        </p:tgtEl>
                                        <p:attrNameLst>
                                          <p:attrName>ppt_x</p:attrName>
                                        </p:attrNameLst>
                                      </p:cBhvr>
                                      <p:tavLst>
                                        <p:tav tm="0">
                                          <p:val>
                                            <p:strVal val="#ppt_x"/>
                                          </p:val>
                                        </p:tav>
                                        <p:tav tm="100000">
                                          <p:val>
                                            <p:strVal val="#ppt_x"/>
                                          </p:val>
                                        </p:tav>
                                      </p:tavLst>
                                    </p:anim>
                                    <p:anim calcmode="lin" valueType="num">
                                      <p:cBhvr additive="base">
                                        <p:cTn id="31" dur="400" fill="hold"/>
                                        <p:tgtEl>
                                          <p:spTgt spid="8"/>
                                        </p:tgtEl>
                                        <p:attrNameLst>
                                          <p:attrName>ppt_y</p:attrName>
                                        </p:attrNameLst>
                                      </p:cBhvr>
                                      <p:tavLst>
                                        <p:tav tm="0">
                                          <p:val>
                                            <p:strVal val="1+#ppt_h/2"/>
                                          </p:val>
                                        </p:tav>
                                        <p:tav tm="100000">
                                          <p:val>
                                            <p:strVal val="#ppt_y"/>
                                          </p:val>
                                        </p:tav>
                                      </p:tavLst>
                                    </p:anim>
                                  </p:childTnLst>
                                </p:cTn>
                              </p:par>
                            </p:childTnLst>
                          </p:cTn>
                        </p:par>
                        <p:par>
                          <p:cTn id="32" fill="hold">
                            <p:stCondLst>
                              <p:cond delay="2700"/>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500"/>
                                        <p:tgtEl>
                                          <p:spTgt spid="12"/>
                                        </p:tgtEl>
                                      </p:cBhvr>
                                    </p:animEffect>
                                  </p:childTnLst>
                                </p:cTn>
                              </p:par>
                            </p:childTnLst>
                          </p:cTn>
                        </p:par>
                        <p:par>
                          <p:cTn id="36" fill="hold">
                            <p:stCondLst>
                              <p:cond delay="3200"/>
                            </p:stCondLst>
                            <p:childTnLst>
                              <p:par>
                                <p:cTn id="37" presetID="22" presetClass="entr" presetSubtype="2"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childTnLst>
                          </p:cTn>
                        </p:par>
                        <p:par>
                          <p:cTn id="40" fill="hold">
                            <p:stCondLst>
                              <p:cond delay="370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400" fill="hold"/>
                                        <p:tgtEl>
                                          <p:spTgt spid="9"/>
                                        </p:tgtEl>
                                        <p:attrNameLst>
                                          <p:attrName>ppt_x</p:attrName>
                                        </p:attrNameLst>
                                      </p:cBhvr>
                                      <p:tavLst>
                                        <p:tav tm="0">
                                          <p:val>
                                            <p:strVal val="#ppt_x"/>
                                          </p:val>
                                        </p:tav>
                                        <p:tav tm="100000">
                                          <p:val>
                                            <p:strVal val="#ppt_x"/>
                                          </p:val>
                                        </p:tav>
                                      </p:tavLst>
                                    </p:anim>
                                    <p:anim calcmode="lin" valueType="num">
                                      <p:cBhvr additive="base">
                                        <p:cTn id="44" dur="40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41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460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5100"/>
                            </p:stCondLst>
                            <p:childTnLst>
                              <p:par>
                                <p:cTn id="54" presetID="2" presetClass="entr" presetSubtype="4"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400" fill="hold"/>
                                        <p:tgtEl>
                                          <p:spTgt spid="10"/>
                                        </p:tgtEl>
                                        <p:attrNameLst>
                                          <p:attrName>ppt_x</p:attrName>
                                        </p:attrNameLst>
                                      </p:cBhvr>
                                      <p:tavLst>
                                        <p:tav tm="0">
                                          <p:val>
                                            <p:strVal val="#ppt_x"/>
                                          </p:val>
                                        </p:tav>
                                        <p:tav tm="100000">
                                          <p:val>
                                            <p:strVal val="#ppt_x"/>
                                          </p:val>
                                        </p:tav>
                                      </p:tavLst>
                                    </p:anim>
                                    <p:anim calcmode="lin" valueType="num">
                                      <p:cBhvr additive="base">
                                        <p:cTn id="57" dur="400" fill="hold"/>
                                        <p:tgtEl>
                                          <p:spTgt spid="10"/>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right)">
                                      <p:cBhvr>
                                        <p:cTn id="61" dur="500"/>
                                        <p:tgtEl>
                                          <p:spTgt spid="13"/>
                                        </p:tgtEl>
                                      </p:cBhvr>
                                    </p:animEffect>
                                  </p:childTnLst>
                                </p:cTn>
                              </p:par>
                            </p:childTnLst>
                          </p:cTn>
                        </p:par>
                        <p:par>
                          <p:cTn id="62" fill="hold">
                            <p:stCondLst>
                              <p:cond delay="6000"/>
                            </p:stCondLst>
                            <p:childTnLst>
                              <p:par>
                                <p:cTn id="63" presetID="22" presetClass="entr" presetSubtype="2"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childTnLst>
                          </p:cTn>
                        </p:par>
                        <p:par>
                          <p:cTn id="66" fill="hold">
                            <p:stCondLst>
                              <p:cond delay="6500"/>
                            </p:stCondLst>
                            <p:childTnLst>
                              <p:par>
                                <p:cTn id="67" presetID="2" presetClass="entr" presetSubtype="4"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400" fill="hold"/>
                                        <p:tgtEl>
                                          <p:spTgt spid="11"/>
                                        </p:tgtEl>
                                        <p:attrNameLst>
                                          <p:attrName>ppt_x</p:attrName>
                                        </p:attrNameLst>
                                      </p:cBhvr>
                                      <p:tavLst>
                                        <p:tav tm="0">
                                          <p:val>
                                            <p:strVal val="#ppt_x"/>
                                          </p:val>
                                        </p:tav>
                                        <p:tav tm="100000">
                                          <p:val>
                                            <p:strVal val="#ppt_x"/>
                                          </p:val>
                                        </p:tav>
                                      </p:tavLst>
                                    </p:anim>
                                    <p:anim calcmode="lin" valueType="num">
                                      <p:cBhvr additive="base">
                                        <p:cTn id="70" dur="400" fill="hold"/>
                                        <p:tgtEl>
                                          <p:spTgt spid="11"/>
                                        </p:tgtEl>
                                        <p:attrNameLst>
                                          <p:attrName>ppt_y</p:attrName>
                                        </p:attrNameLst>
                                      </p:cBhvr>
                                      <p:tavLst>
                                        <p:tav tm="0">
                                          <p:val>
                                            <p:strVal val="1+#ppt_h/2"/>
                                          </p:val>
                                        </p:tav>
                                        <p:tav tm="100000">
                                          <p:val>
                                            <p:strVal val="#ppt_y"/>
                                          </p:val>
                                        </p:tav>
                                      </p:tavLst>
                                    </p:anim>
                                  </p:childTnLst>
                                </p:cTn>
                              </p:par>
                            </p:childTnLst>
                          </p:cTn>
                        </p:par>
                        <p:par>
                          <p:cTn id="71" fill="hold">
                            <p:stCondLst>
                              <p:cond delay="6900"/>
                            </p:stCondLst>
                            <p:childTnLst>
                              <p:par>
                                <p:cTn id="72" presetID="22" presetClass="entr" presetSubtype="8"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par>
                          <p:cTn id="75" fill="hold">
                            <p:stCondLst>
                              <p:cond delay="7400"/>
                            </p:stCondLst>
                            <p:childTnLst>
                              <p:par>
                                <p:cTn id="76" presetID="22" presetClass="entr" presetSubtype="8"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left)">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3</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MH_SubTitle_4"/>
          <p:cNvSpPr/>
          <p:nvPr>
            <p:custDataLst>
              <p:tags r:id="rId1"/>
            </p:custDataLst>
          </p:nvPr>
        </p:nvSpPr>
        <p:spPr>
          <a:xfrm>
            <a:off x="4355976" y="3707606"/>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9" name="MH_SubTitle_4"/>
          <p:cNvSpPr/>
          <p:nvPr>
            <p:custDataLst>
              <p:tags r:id="rId2"/>
            </p:custDataLst>
          </p:nvPr>
        </p:nvSpPr>
        <p:spPr>
          <a:xfrm>
            <a:off x="107504" y="3286953"/>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0" name="MH_SubTitle_4"/>
          <p:cNvSpPr/>
          <p:nvPr>
            <p:custDataLst>
              <p:tags r:id="rId3"/>
            </p:custDataLst>
          </p:nvPr>
        </p:nvSpPr>
        <p:spPr>
          <a:xfrm>
            <a:off x="1944000" y="1410296"/>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1" name="MH_Other_1"/>
          <p:cNvSpPr/>
          <p:nvPr>
            <p:custDataLst>
              <p:tags r:id="rId4"/>
            </p:custDataLst>
          </p:nvPr>
        </p:nvSpPr>
        <p:spPr bwMode="auto">
          <a:xfrm>
            <a:off x="5402265" y="1682355"/>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B0F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4">
                  <a:lumMod val="75000"/>
                </a:schemeClr>
              </a:solidFill>
              <a:latin typeface="+mn-lt"/>
              <a:ea typeface="+mn-ea"/>
            </a:endParaRPr>
          </a:p>
        </p:txBody>
      </p:sp>
      <p:pic>
        <p:nvPicPr>
          <p:cNvPr id="12" name="MH_Other_2"/>
          <p:cNvPicPr/>
          <p:nvPr>
            <p:custDataLst>
              <p:tags r:id="rId5"/>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5402264" y="1472804"/>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MH_Other_3"/>
          <p:cNvSpPr/>
          <p:nvPr>
            <p:custDataLst>
              <p:tags r:id="rId6"/>
            </p:custDataLst>
          </p:nvPr>
        </p:nvSpPr>
        <p:spPr bwMode="auto">
          <a:xfrm>
            <a:off x="4579940" y="2137174"/>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70C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3">
                  <a:lumMod val="75000"/>
                </a:schemeClr>
              </a:solidFill>
              <a:latin typeface="+mn-lt"/>
              <a:ea typeface="+mn-ea"/>
            </a:endParaRPr>
          </a:p>
        </p:txBody>
      </p:sp>
      <p:pic>
        <p:nvPicPr>
          <p:cNvPr id="14" name="MH_Other_4"/>
          <p:cNvPicPr/>
          <p:nvPr>
            <p:custDataLst>
              <p:tags r:id="rId7"/>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4579941" y="1927622"/>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Other_5"/>
          <p:cNvSpPr/>
          <p:nvPr>
            <p:custDataLst>
              <p:tags r:id="rId8"/>
            </p:custDataLst>
          </p:nvPr>
        </p:nvSpPr>
        <p:spPr bwMode="auto">
          <a:xfrm>
            <a:off x="3757615" y="2591992"/>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B0F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2">
                  <a:lumMod val="75000"/>
                </a:schemeClr>
              </a:solidFill>
              <a:latin typeface="+mn-lt"/>
              <a:ea typeface="+mn-ea"/>
            </a:endParaRPr>
          </a:p>
        </p:txBody>
      </p:sp>
      <p:pic>
        <p:nvPicPr>
          <p:cNvPr id="16" name="MH_Other_6"/>
          <p:cNvPicPr/>
          <p:nvPr>
            <p:custDataLst>
              <p:tags r:id="rId9"/>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3757614" y="2382441"/>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MH_Other_7"/>
          <p:cNvSpPr/>
          <p:nvPr>
            <p:custDataLst>
              <p:tags r:id="rId10"/>
            </p:custDataLst>
          </p:nvPr>
        </p:nvSpPr>
        <p:spPr bwMode="auto">
          <a:xfrm>
            <a:off x="2936878" y="3046811"/>
            <a:ext cx="680677"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070C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1">
                  <a:lumMod val="75000"/>
                </a:schemeClr>
              </a:solidFill>
              <a:latin typeface="+mn-lt"/>
              <a:ea typeface="+mn-ea"/>
            </a:endParaRPr>
          </a:p>
        </p:txBody>
      </p:sp>
      <p:pic>
        <p:nvPicPr>
          <p:cNvPr id="18" name="MH_Other_8"/>
          <p:cNvPicPr/>
          <p:nvPr>
            <p:custDataLst>
              <p:tags r:id="rId11"/>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2936877" y="2837260"/>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MH_SubTitle_4"/>
          <p:cNvSpPr/>
          <p:nvPr>
            <p:custDataLst>
              <p:tags r:id="rId12"/>
            </p:custDataLst>
          </p:nvPr>
        </p:nvSpPr>
        <p:spPr>
          <a:xfrm>
            <a:off x="6292850" y="1919883"/>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20" name="矩形 19"/>
          <p:cNvSpPr/>
          <p:nvPr/>
        </p:nvSpPr>
        <p:spPr>
          <a:xfrm>
            <a:off x="4525754" y="2501484"/>
            <a:ext cx="428322" cy="646331"/>
          </a:xfrm>
          <a:prstGeom prst="rect">
            <a:avLst/>
          </a:prstGeom>
        </p:spPr>
        <p:txBody>
          <a:bodyPr wrap="none">
            <a:spAutoFit/>
          </a:bodyPr>
          <a:lstStyle/>
          <a:p>
            <a:pPr lvl="0" algn="just">
              <a:defRPr/>
            </a:pPr>
            <a:r>
              <a:rPr lang="en-US" altLang="zh-CN" sz="3600" b="1" dirty="0" smtClean="0">
                <a:solidFill>
                  <a:schemeClr val="tx1">
                    <a:lumMod val="65000"/>
                    <a:lumOff val="35000"/>
                  </a:schemeClr>
                </a:solidFill>
              </a:rPr>
              <a:t>C</a:t>
            </a:r>
            <a:endParaRPr lang="zh-CN" altLang="en-US" sz="3600" b="1" dirty="0">
              <a:solidFill>
                <a:schemeClr val="tx1">
                  <a:lumMod val="65000"/>
                  <a:lumOff val="35000"/>
                </a:schemeClr>
              </a:solidFill>
            </a:endParaRPr>
          </a:p>
        </p:txBody>
      </p:sp>
      <p:sp>
        <p:nvSpPr>
          <p:cNvPr id="21" name="矩形 20"/>
          <p:cNvSpPr/>
          <p:nvPr/>
        </p:nvSpPr>
        <p:spPr>
          <a:xfrm>
            <a:off x="5319724" y="2054673"/>
            <a:ext cx="476412" cy="646331"/>
          </a:xfrm>
          <a:prstGeom prst="rect">
            <a:avLst/>
          </a:prstGeom>
        </p:spPr>
        <p:txBody>
          <a:bodyPr wrap="none">
            <a:spAutoFit/>
          </a:bodyPr>
          <a:lstStyle/>
          <a:p>
            <a:pPr lvl="0" algn="just">
              <a:defRPr/>
            </a:pPr>
            <a:r>
              <a:rPr lang="en-US" altLang="zh-CN" sz="3600" b="1" dirty="0" smtClean="0">
                <a:solidFill>
                  <a:schemeClr val="tx1">
                    <a:lumMod val="65000"/>
                    <a:lumOff val="35000"/>
                  </a:schemeClr>
                </a:solidFill>
              </a:rPr>
              <a:t>D</a:t>
            </a:r>
            <a:endParaRPr lang="zh-CN" altLang="en-US" sz="3600" b="1" dirty="0">
              <a:solidFill>
                <a:schemeClr val="tx1">
                  <a:lumMod val="65000"/>
                  <a:lumOff val="35000"/>
                </a:schemeClr>
              </a:solidFill>
            </a:endParaRPr>
          </a:p>
        </p:txBody>
      </p:sp>
      <p:sp>
        <p:nvSpPr>
          <p:cNvPr id="22" name="矩形 21"/>
          <p:cNvSpPr/>
          <p:nvPr/>
        </p:nvSpPr>
        <p:spPr>
          <a:xfrm>
            <a:off x="3681307" y="2933532"/>
            <a:ext cx="442750" cy="646331"/>
          </a:xfrm>
          <a:prstGeom prst="rect">
            <a:avLst/>
          </a:prstGeom>
        </p:spPr>
        <p:txBody>
          <a:bodyPr wrap="none">
            <a:spAutoFit/>
          </a:bodyPr>
          <a:lstStyle/>
          <a:p>
            <a:pPr lvl="0" algn="just">
              <a:defRPr/>
            </a:pPr>
            <a:r>
              <a:rPr lang="en-US" altLang="zh-CN" sz="3600" b="1" dirty="0">
                <a:solidFill>
                  <a:schemeClr val="tx1">
                    <a:lumMod val="65000"/>
                    <a:lumOff val="35000"/>
                  </a:schemeClr>
                </a:solidFill>
              </a:rPr>
              <a:t>B</a:t>
            </a:r>
            <a:endParaRPr lang="zh-CN" altLang="en-US" sz="3600" b="1" dirty="0">
              <a:solidFill>
                <a:schemeClr val="tx1">
                  <a:lumMod val="65000"/>
                  <a:lumOff val="35000"/>
                </a:schemeClr>
              </a:solidFill>
            </a:endParaRPr>
          </a:p>
        </p:txBody>
      </p:sp>
      <p:sp>
        <p:nvSpPr>
          <p:cNvPr id="23" name="矩形 22"/>
          <p:cNvSpPr/>
          <p:nvPr/>
        </p:nvSpPr>
        <p:spPr>
          <a:xfrm>
            <a:off x="2807008" y="3363839"/>
            <a:ext cx="465192" cy="646331"/>
          </a:xfrm>
          <a:prstGeom prst="rect">
            <a:avLst/>
          </a:prstGeom>
        </p:spPr>
        <p:txBody>
          <a:bodyPr wrap="none">
            <a:spAutoFit/>
          </a:bodyPr>
          <a:lstStyle/>
          <a:p>
            <a:pPr lvl="0" algn="just">
              <a:defRPr/>
            </a:pPr>
            <a:r>
              <a:rPr lang="en-US" altLang="zh-CN" sz="3600" b="1" dirty="0" smtClean="0">
                <a:solidFill>
                  <a:schemeClr val="tx1">
                    <a:lumMod val="65000"/>
                    <a:lumOff val="35000"/>
                  </a:schemeClr>
                </a:solidFill>
              </a:rPr>
              <a:t>A</a:t>
            </a:r>
            <a:endParaRPr lang="zh-CN" altLang="en-US" sz="3600" b="1" dirty="0">
              <a:solidFill>
                <a:schemeClr val="tx1">
                  <a:lumMod val="65000"/>
                  <a:lumOff val="35000"/>
                </a:schemeClr>
              </a:solidFill>
            </a:endParaRPr>
          </a:p>
        </p:txBody>
      </p:sp>
    </p:spTree>
    <p:extLst>
      <p:ext uri="{BB962C8B-B14F-4D97-AF65-F5344CB8AC3E}">
        <p14:creationId xmlns:p14="http://schemas.microsoft.com/office/powerpoint/2010/main" val="171962198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4"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500"/>
                                        <p:tgtEl>
                                          <p:spTgt spid="17"/>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3800"/>
                            </p:stCondLst>
                            <p:childTnLst>
                              <p:par>
                                <p:cTn id="43" presetID="22" presetClass="entr" presetSubtype="2"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par>
                          <p:cTn id="46" fill="hold">
                            <p:stCondLst>
                              <p:cond delay="4300"/>
                            </p:stCondLst>
                            <p:childTnLst>
                              <p:par>
                                <p:cTn id="47" presetID="2" presetClass="entr" presetSubtype="4"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par>
                          <p:cTn id="51" fill="hold">
                            <p:stCondLst>
                              <p:cond delay="48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5300"/>
                            </p:stCondLst>
                            <p:childTnLst>
                              <p:par>
                                <p:cTn id="56" presetID="53" presetClass="entr" presetSubtype="16"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childTnLst>
                          </p:cTn>
                        </p:par>
                        <p:par>
                          <p:cTn id="61" fill="hold">
                            <p:stCondLst>
                              <p:cond delay="5800"/>
                            </p:stCondLst>
                            <p:childTnLst>
                              <p:par>
                                <p:cTn id="62" presetID="22" presetClass="entr" presetSubtype="8"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childTnLst>
                          </p:cTn>
                        </p:par>
                        <p:par>
                          <p:cTn id="65" fill="hold">
                            <p:stCondLst>
                              <p:cond delay="6300"/>
                            </p:stCondLst>
                            <p:childTnLst>
                              <p:par>
                                <p:cTn id="66" presetID="2" presetClass="entr" presetSubtype="4"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par>
                          <p:cTn id="70" fill="hold">
                            <p:stCondLst>
                              <p:cond delay="6800"/>
                            </p:stCondLst>
                            <p:childTnLst>
                              <p:par>
                                <p:cTn id="71" presetID="22" presetClass="entr" presetSubtype="1"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up)">
                                      <p:cBhvr>
                                        <p:cTn id="73" dur="500"/>
                                        <p:tgtEl>
                                          <p:spTgt spid="13"/>
                                        </p:tgtEl>
                                      </p:cBhvr>
                                    </p:animEffect>
                                  </p:childTnLst>
                                </p:cTn>
                              </p:par>
                            </p:childTnLst>
                          </p:cTn>
                        </p:par>
                        <p:par>
                          <p:cTn id="74" fill="hold">
                            <p:stCondLst>
                              <p:cond delay="7300"/>
                            </p:stCondLst>
                            <p:childTnLst>
                              <p:par>
                                <p:cTn id="75" presetID="53" presetClass="entr" presetSubtype="16"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800"/>
                            </p:stCondLst>
                            <p:childTnLst>
                              <p:par>
                                <p:cTn id="81" presetID="22" presetClass="entr" presetSubtype="2"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right)">
                                      <p:cBhvr>
                                        <p:cTn id="83" dur="500"/>
                                        <p:tgtEl>
                                          <p:spTgt spid="10"/>
                                        </p:tgtEl>
                                      </p:cBhvr>
                                    </p:animEffect>
                                  </p:childTnLst>
                                </p:cTn>
                              </p:par>
                            </p:childTnLst>
                          </p:cTn>
                        </p:par>
                        <p:par>
                          <p:cTn id="84" fill="hold">
                            <p:stCondLst>
                              <p:cond delay="8300"/>
                            </p:stCondLst>
                            <p:childTnLst>
                              <p:par>
                                <p:cTn id="85" presetID="2" presetClass="entr" presetSubtype="4" fill="hold"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childTnLst>
                          </p:cTn>
                        </p:par>
                        <p:par>
                          <p:cTn id="89" fill="hold">
                            <p:stCondLst>
                              <p:cond delay="8800"/>
                            </p:stCondLst>
                            <p:childTnLst>
                              <p:par>
                                <p:cTn id="90" presetID="22" presetClass="entr" presetSubtype="1"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up)">
                                      <p:cBhvr>
                                        <p:cTn id="92" dur="500"/>
                                        <p:tgtEl>
                                          <p:spTgt spid="11"/>
                                        </p:tgtEl>
                                      </p:cBhvr>
                                    </p:animEffect>
                                  </p:childTnLst>
                                </p:cTn>
                              </p:par>
                            </p:childTnLst>
                          </p:cTn>
                        </p:par>
                        <p:par>
                          <p:cTn id="93" fill="hold">
                            <p:stCondLst>
                              <p:cond delay="9300"/>
                            </p:stCondLst>
                            <p:childTnLst>
                              <p:par>
                                <p:cTn id="94" presetID="53" presetClass="entr" presetSubtype="16"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animEffect transition="in" filter="fade">
                                      <p:cBhvr>
                                        <p:cTn id="98" dur="500"/>
                                        <p:tgtEl>
                                          <p:spTgt spid="21"/>
                                        </p:tgtEl>
                                      </p:cBhvr>
                                    </p:animEffect>
                                  </p:childTnLst>
                                </p:cTn>
                              </p:par>
                            </p:childTnLst>
                          </p:cTn>
                        </p:par>
                        <p:par>
                          <p:cTn id="99" fill="hold">
                            <p:stCondLst>
                              <p:cond delay="9800"/>
                            </p:stCondLst>
                            <p:childTnLst>
                              <p:par>
                                <p:cTn id="100" presetID="22" presetClass="entr" presetSubtype="8"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wipe(left)">
                                      <p:cBhvr>
                                        <p:cTn id="10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p:bldP spid="9" grpId="0"/>
      <p:bldP spid="10" grpId="0"/>
      <p:bldP spid="11" grpId="0" animBg="1"/>
      <p:bldP spid="13" grpId="0" animBg="1"/>
      <p:bldP spid="15" grpId="0" animBg="1"/>
      <p:bldP spid="17" grpId="0" animBg="1"/>
      <p:bldP spid="19" grpId="0"/>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8996" y="-668609"/>
            <a:ext cx="2454410" cy="5829225"/>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6522" y="-1815800"/>
            <a:ext cx="2580338" cy="6946095"/>
          </a:xfrm>
          <a:prstGeom prst="rect">
            <a:avLst/>
          </a:prstGeom>
        </p:spPr>
      </p:pic>
      <p:sp>
        <p:nvSpPr>
          <p:cNvPr id="4" name="TextBox 4"/>
          <p:cNvSpPr txBox="1">
            <a:spLocks noChangeArrowheads="1"/>
          </p:cNvSpPr>
          <p:nvPr/>
        </p:nvSpPr>
        <p:spPr bwMode="auto">
          <a:xfrm>
            <a:off x="2904568" y="1585659"/>
            <a:ext cx="933269" cy="1697436"/>
          </a:xfrm>
          <a:prstGeom prst="rect">
            <a:avLst/>
          </a:prstGeom>
          <a:noFill/>
          <a:ln w="9525">
            <a:noFill/>
            <a:miter lim="800000"/>
            <a:headEnd/>
            <a:tailEnd/>
          </a:ln>
        </p:spPr>
        <p:txBody>
          <a:bodyPr wrap="none" tIns="35100" anchor="ctr">
            <a:spAutoFit/>
          </a:bodyPr>
          <a:lstStyle/>
          <a:p>
            <a:pPr algn="ctr"/>
            <a:r>
              <a:rPr lang="en-US" altLang="zh-CN" sz="10500" dirty="0" smtClean="0">
                <a:solidFill>
                  <a:srgbClr val="0070C0"/>
                </a:solidFill>
                <a:effectLst>
                  <a:outerShdw blurRad="38100" dist="38100" dir="2700000" algn="tl">
                    <a:schemeClr val="tx2">
                      <a:lumMod val="50000"/>
                      <a:alpha val="49000"/>
                    </a:schemeClr>
                  </a:outerShdw>
                </a:effectLst>
                <a:latin typeface="AvantGarde Md BT" pitchFamily="34" charset="0"/>
                <a:cs typeface="FrankRuehl" charset="-79"/>
              </a:rPr>
              <a:t>4</a:t>
            </a:r>
            <a:endParaRPr lang="zh-CN" altLang="en-US" sz="10500" dirty="0">
              <a:solidFill>
                <a:srgbClr val="0070C0"/>
              </a:solidFill>
              <a:effectLst>
                <a:outerShdw blurRad="38100" dist="38100" dir="2700000" algn="tl">
                  <a:schemeClr val="tx2">
                    <a:lumMod val="50000"/>
                    <a:alpha val="49000"/>
                  </a:schemeClr>
                </a:outerShdw>
              </a:effectLst>
              <a:latin typeface="AvantGarde Md BT" pitchFamily="34" charset="0"/>
              <a:cs typeface="Latha" pitchFamily="2"/>
            </a:endParaRPr>
          </a:p>
        </p:txBody>
      </p:sp>
      <p:sp>
        <p:nvSpPr>
          <p:cNvPr id="5" name="Freeform 6"/>
          <p:cNvSpPr>
            <a:spLocks/>
          </p:cNvSpPr>
          <p:nvPr/>
        </p:nvSpPr>
        <p:spPr bwMode="auto">
          <a:xfrm>
            <a:off x="267885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6" name="Freeform 6"/>
          <p:cNvSpPr>
            <a:spLocks/>
          </p:cNvSpPr>
          <p:nvPr/>
        </p:nvSpPr>
        <p:spPr bwMode="auto">
          <a:xfrm flipH="1">
            <a:off x="375897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7" name="TextBox 4"/>
          <p:cNvSpPr txBox="1"/>
          <p:nvPr/>
        </p:nvSpPr>
        <p:spPr>
          <a:xfrm>
            <a:off x="3930537" y="1635646"/>
            <a:ext cx="3115340" cy="1631216"/>
          </a:xfrm>
          <a:prstGeom prst="rect">
            <a:avLst/>
          </a:prstGeom>
          <a:noFill/>
        </p:spPr>
        <p:txBody>
          <a:bodyPr wrap="none" rtlCol="0">
            <a:spAutoFit/>
          </a:bodyPr>
          <a:lstStyle/>
          <a:p>
            <a:pPr algn="just"/>
            <a:r>
              <a:rPr lang="en-US" altLang="zh-CN" sz="10000" dirty="0">
                <a:solidFill>
                  <a:schemeClr val="bg1">
                    <a:lumMod val="65000"/>
                  </a:schemeClr>
                </a:solidFill>
                <a:latin typeface="AvantGarde Md BT" panose="020B0602020202020204" pitchFamily="34" charset="0"/>
                <a:ea typeface="微软雅黑" panose="020B0503020204020204" pitchFamily="34" charset="-122"/>
              </a:rPr>
              <a:t>N</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EXT YEAR PLAN</a:t>
            </a:r>
          </a:p>
        </p:txBody>
      </p:sp>
      <p:sp>
        <p:nvSpPr>
          <p:cNvPr id="8" name="TextBox 6"/>
          <p:cNvSpPr txBox="1"/>
          <p:nvPr/>
        </p:nvSpPr>
        <p:spPr>
          <a:xfrm>
            <a:off x="4964253" y="2067694"/>
            <a:ext cx="2877711" cy="630942"/>
          </a:xfrm>
          <a:prstGeom prst="rect">
            <a:avLst/>
          </a:prstGeom>
          <a:noFill/>
        </p:spPr>
        <p:txBody>
          <a:bodyPr wrap="none" rtlCol="0">
            <a:spAutoFit/>
          </a:bodyPr>
          <a:lstStyle/>
          <a:p>
            <a:r>
              <a:rPr lang="zh-CN" altLang="en-US" sz="3500" dirty="0">
                <a:solidFill>
                  <a:srgbClr val="0070C0"/>
                </a:solidFill>
                <a:latin typeface="微软雅黑" pitchFamily="34" charset="-122"/>
                <a:ea typeface="微软雅黑" pitchFamily="34" charset="-122"/>
              </a:rPr>
              <a:t>明年工作计划</a:t>
            </a:r>
          </a:p>
        </p:txBody>
      </p:sp>
    </p:spTree>
    <p:extLst>
      <p:ext uri="{BB962C8B-B14F-4D97-AF65-F5344CB8AC3E}">
        <p14:creationId xmlns:p14="http://schemas.microsoft.com/office/powerpoint/2010/main" val="42405183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strVal val="4/3*#ppt_w"/>
                                          </p:val>
                                        </p:tav>
                                        <p:tav tm="100000">
                                          <p:val>
                                            <p:strVal val="#ppt_w"/>
                                          </p:val>
                                        </p:tav>
                                      </p:tavLst>
                                    </p:anim>
                                    <p:anim calcmode="lin" valueType="num">
                                      <p:cBhvr>
                                        <p:cTn id="26" dur="500" fill="hold"/>
                                        <p:tgtEl>
                                          <p:spTgt spid="4"/>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0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矩形 7"/>
          <p:cNvSpPr/>
          <p:nvPr/>
        </p:nvSpPr>
        <p:spPr>
          <a:xfrm>
            <a:off x="755624"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127" y="1535004"/>
            <a:ext cx="2088184" cy="136815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63888"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55923" y="1535004"/>
            <a:ext cx="2088184" cy="13681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00192"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228720" y="1535004"/>
            <a:ext cx="2088184" cy="136815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7"/>
          <p:cNvSpPr txBox="1">
            <a:spLocks noChangeArrowheads="1"/>
          </p:cNvSpPr>
          <p:nvPr/>
        </p:nvSpPr>
        <p:spPr bwMode="auto">
          <a:xfrm>
            <a:off x="682617"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5" name="文本框 7"/>
          <p:cNvSpPr txBox="1">
            <a:spLocks noChangeArrowheads="1"/>
          </p:cNvSpPr>
          <p:nvPr/>
        </p:nvSpPr>
        <p:spPr bwMode="auto">
          <a:xfrm>
            <a:off x="3455413"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6" name="文本框 7"/>
          <p:cNvSpPr txBox="1">
            <a:spLocks noChangeArrowheads="1"/>
          </p:cNvSpPr>
          <p:nvPr/>
        </p:nvSpPr>
        <p:spPr bwMode="auto">
          <a:xfrm>
            <a:off x="6228210"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Tree>
    <p:extLst>
      <p:ext uri="{BB962C8B-B14F-4D97-AF65-F5344CB8AC3E}">
        <p14:creationId xmlns:p14="http://schemas.microsoft.com/office/powerpoint/2010/main" val="3430079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42" presetClass="path" presetSubtype="0" accel="50000" decel="50000" fill="hold" grpId="1" nodeType="withEffect">
                                  <p:stCondLst>
                                    <p:cond delay="0"/>
                                  </p:stCondLst>
                                  <p:childTnLst>
                                    <p:animMotion origin="layout" path="M 1.11111E-6 -2.33117E-6 L -0.10625 -0.12735 " pathEditMode="relative" rAng="0" ptsTypes="AA">
                                      <p:cBhvr>
                                        <p:cTn id="32" dur="1000" spd="-100000" fill="hold"/>
                                        <p:tgtEl>
                                          <p:spTgt spid="9"/>
                                        </p:tgtEl>
                                        <p:attrNameLst>
                                          <p:attrName>ppt_x</p:attrName>
                                          <p:attrName>ppt_y</p:attrName>
                                        </p:attrNameLst>
                                      </p:cBhvr>
                                      <p:rCtr x="-5313" y="-6383"/>
                                    </p:animMotion>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42" presetClass="path" presetSubtype="0" accel="50000" decel="50000" fill="hold" grpId="1" nodeType="withEffect">
                                  <p:stCondLst>
                                    <p:cond delay="0"/>
                                  </p:stCondLst>
                                  <p:childTnLst>
                                    <p:animMotion origin="layout" path="M -1.38889E-6 1.21184E-6 L 0.10643 0.11902 " pathEditMode="relative" rAng="0" ptsTypes="AA">
                                      <p:cBhvr>
                                        <p:cTn id="37" dur="1000" spd="-100000" fill="hold"/>
                                        <p:tgtEl>
                                          <p:spTgt spid="8"/>
                                        </p:tgtEl>
                                        <p:attrNameLst>
                                          <p:attrName>ppt_x</p:attrName>
                                          <p:attrName>ppt_y</p:attrName>
                                        </p:attrNameLst>
                                      </p:cBhvr>
                                      <p:rCtr x="5313" y="5951"/>
                                    </p:animMotion>
                                  </p:childTnLst>
                                </p:cTn>
                              </p:par>
                            </p:childTnLst>
                          </p:cTn>
                        </p:par>
                        <p:par>
                          <p:cTn id="38" fill="hold">
                            <p:stCondLst>
                              <p:cond delay="3300"/>
                            </p:stCondLst>
                            <p:childTnLst>
                              <p:par>
                                <p:cTn id="39" presetID="2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3800"/>
                            </p:stCondLst>
                            <p:childTnLst>
                              <p:par>
                                <p:cTn id="43" presetID="10"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42" presetClass="path" presetSubtype="0" accel="50000" decel="50000" fill="hold" grpId="1" nodeType="withEffect">
                                  <p:stCondLst>
                                    <p:cond delay="0"/>
                                  </p:stCondLst>
                                  <p:childTnLst>
                                    <p:animMotion origin="layout" path="M 1.11111E-6 -2.33117E-6 L -0.10625 -0.12735 " pathEditMode="relative" rAng="0" ptsTypes="AA">
                                      <p:cBhvr>
                                        <p:cTn id="47" dur="1000" spd="-100000" fill="hold"/>
                                        <p:tgtEl>
                                          <p:spTgt spid="11"/>
                                        </p:tgtEl>
                                        <p:attrNameLst>
                                          <p:attrName>ppt_x</p:attrName>
                                          <p:attrName>ppt_y</p:attrName>
                                        </p:attrNameLst>
                                      </p:cBhvr>
                                      <p:rCtr x="-5313" y="-6383"/>
                                    </p:animMotion>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42" presetClass="path" presetSubtype="0" accel="50000" decel="50000" fill="hold" grpId="1" nodeType="withEffect">
                                  <p:stCondLst>
                                    <p:cond delay="0"/>
                                  </p:stCondLst>
                                  <p:childTnLst>
                                    <p:animMotion origin="layout" path="M -1.38889E-6 1.21184E-6 L 0.10643 0.11902 " pathEditMode="relative" rAng="0" ptsTypes="AA">
                                      <p:cBhvr>
                                        <p:cTn id="52" dur="1000" spd="-100000" fill="hold"/>
                                        <p:tgtEl>
                                          <p:spTgt spid="10"/>
                                        </p:tgtEl>
                                        <p:attrNameLst>
                                          <p:attrName>ppt_x</p:attrName>
                                          <p:attrName>ppt_y</p:attrName>
                                        </p:attrNameLst>
                                      </p:cBhvr>
                                      <p:rCtr x="5313" y="5951"/>
                                    </p:animMotion>
                                  </p:childTnLst>
                                </p:cTn>
                              </p:par>
                            </p:childTnLst>
                          </p:cTn>
                        </p:par>
                        <p:par>
                          <p:cTn id="53" fill="hold">
                            <p:stCondLst>
                              <p:cond delay="4800"/>
                            </p:stCondLst>
                            <p:childTnLst>
                              <p:par>
                                <p:cTn id="54" presetID="22" presetClass="entr" presetSubtype="1"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up)">
                                      <p:cBhvr>
                                        <p:cTn id="56" dur="500"/>
                                        <p:tgtEl>
                                          <p:spTgt spid="15"/>
                                        </p:tgtEl>
                                      </p:cBhvr>
                                    </p:animEffect>
                                  </p:childTnLst>
                                </p:cTn>
                              </p:par>
                            </p:childTnLst>
                          </p:cTn>
                        </p:par>
                        <p:par>
                          <p:cTn id="57" fill="hold">
                            <p:stCondLst>
                              <p:cond delay="5300"/>
                            </p:stCondLst>
                            <p:childTnLst>
                              <p:par>
                                <p:cTn id="58" presetID="10" presetClass="entr" presetSubtype="0"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42" presetClass="path" presetSubtype="0" accel="50000" decel="50000" fill="hold" grpId="1" nodeType="withEffect">
                                  <p:stCondLst>
                                    <p:cond delay="0"/>
                                  </p:stCondLst>
                                  <p:childTnLst>
                                    <p:animMotion origin="layout" path="M 1.11111E-6 -2.33117E-6 L -0.10625 -0.12735 " pathEditMode="relative" rAng="0" ptsTypes="AA">
                                      <p:cBhvr>
                                        <p:cTn id="62" dur="1000" spd="-100000" fill="hold"/>
                                        <p:tgtEl>
                                          <p:spTgt spid="13"/>
                                        </p:tgtEl>
                                        <p:attrNameLst>
                                          <p:attrName>ppt_x</p:attrName>
                                          <p:attrName>ppt_y</p:attrName>
                                        </p:attrNameLst>
                                      </p:cBhvr>
                                      <p:rCtr x="-5313" y="-6383"/>
                                    </p:animMotion>
                                  </p:childTnLst>
                                </p:cTn>
                              </p:par>
                              <p:par>
                                <p:cTn id="63" presetID="10" presetClass="entr" presetSubtype="0"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childTnLst>
                                </p:cTn>
                              </p:par>
                              <p:par>
                                <p:cTn id="66" presetID="42" presetClass="path" presetSubtype="0" accel="50000" decel="50000" fill="hold" grpId="1" nodeType="withEffect">
                                  <p:stCondLst>
                                    <p:cond delay="0"/>
                                  </p:stCondLst>
                                  <p:childTnLst>
                                    <p:animMotion origin="layout" path="M -1.38889E-6 1.21184E-6 L 0.10643 0.11902 " pathEditMode="relative" rAng="0" ptsTypes="AA">
                                      <p:cBhvr>
                                        <p:cTn id="67" dur="1000" spd="-100000" fill="hold"/>
                                        <p:tgtEl>
                                          <p:spTgt spid="12"/>
                                        </p:tgtEl>
                                        <p:attrNameLst>
                                          <p:attrName>ppt_x</p:attrName>
                                          <p:attrName>ppt_y</p:attrName>
                                        </p:attrNameLst>
                                      </p:cBhvr>
                                      <p:rCtr x="5313" y="5951"/>
                                    </p:animMotion>
                                  </p:childTnLst>
                                </p:cTn>
                              </p:par>
                            </p:childTnLst>
                          </p:cTn>
                        </p:par>
                        <p:par>
                          <p:cTn id="68" fill="hold">
                            <p:stCondLst>
                              <p:cond delay="630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MH_Other_1"/>
          <p:cNvSpPr/>
          <p:nvPr>
            <p:custDataLst>
              <p:tags r:id="rId1"/>
            </p:custDataLst>
          </p:nvPr>
        </p:nvSpPr>
        <p:spPr>
          <a:xfrm>
            <a:off x="1169990" y="1787625"/>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01</a:t>
            </a:r>
            <a:endParaRPr lang="zh-CN" altLang="en-US" sz="3200" b="1" dirty="0">
              <a:solidFill>
                <a:srgbClr val="FFFFFF"/>
              </a:solidFill>
            </a:endParaRPr>
          </a:p>
        </p:txBody>
      </p:sp>
      <p:pic>
        <p:nvPicPr>
          <p:cNvPr id="9" name="MH_Other_2"/>
          <p:cNvPicPr/>
          <p:nvPr>
            <p:custDataLst>
              <p:tags r:id="rId2"/>
            </p:custDataLst>
          </p:nvPr>
        </p:nvPicPr>
        <p:blipFill>
          <a:blip r:embed="rId11" cstate="screen">
            <a:extLst>
              <a:ext uri="{28A0092B-C50C-407E-A947-70E740481C1C}">
                <a14:useLocalDpi xmlns:a14="http://schemas.microsoft.com/office/drawing/2010/main"/>
              </a:ext>
            </a:extLst>
          </a:blip>
          <a:srcRect/>
          <a:stretch>
            <a:fillRect/>
          </a:stretch>
        </p:blipFill>
        <p:spPr bwMode="auto">
          <a:xfrm>
            <a:off x="6699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3"/>
            </p:custDataLst>
          </p:nvPr>
        </p:nvSpPr>
        <p:spPr>
          <a:xfrm>
            <a:off x="3811590" y="1787625"/>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02</a:t>
            </a:r>
            <a:endParaRPr lang="zh-CN" altLang="en-US" sz="3200" b="1" dirty="0">
              <a:solidFill>
                <a:srgbClr val="FFFFFF"/>
              </a:solidFill>
            </a:endParaRPr>
          </a:p>
        </p:txBody>
      </p:sp>
      <p:pic>
        <p:nvPicPr>
          <p:cNvPr id="11" name="MH_Other_5"/>
          <p:cNvPicPr/>
          <p:nvPr>
            <p:custDataLst>
              <p:tags r:id="rId4"/>
            </p:custDataLst>
          </p:nvPr>
        </p:nvPicPr>
        <p:blipFill>
          <a:blip r:embed="rId11" cstate="screen">
            <a:extLst>
              <a:ext uri="{28A0092B-C50C-407E-A947-70E740481C1C}">
                <a14:useLocalDpi xmlns:a14="http://schemas.microsoft.com/office/drawing/2010/main"/>
              </a:ext>
            </a:extLst>
          </a:blip>
          <a:srcRect/>
          <a:stretch>
            <a:fillRect/>
          </a:stretch>
        </p:blipFill>
        <p:spPr bwMode="auto">
          <a:xfrm>
            <a:off x="33115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5"/>
            </p:custDataLst>
          </p:nvPr>
        </p:nvSpPr>
        <p:spPr>
          <a:xfrm>
            <a:off x="6453190" y="1787625"/>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03</a:t>
            </a:r>
            <a:endParaRPr lang="zh-CN" altLang="en-US" sz="3200" b="1" dirty="0">
              <a:solidFill>
                <a:srgbClr val="FFFFFF"/>
              </a:solidFill>
            </a:endParaRPr>
          </a:p>
        </p:txBody>
      </p:sp>
      <p:pic>
        <p:nvPicPr>
          <p:cNvPr id="13" name="MH_Other_8"/>
          <p:cNvPicPr/>
          <p:nvPr>
            <p:custDataLst>
              <p:tags r:id="rId6"/>
            </p:custDataLst>
          </p:nvPr>
        </p:nvPicPr>
        <p:blipFill>
          <a:blip r:embed="rId11" cstate="screen">
            <a:extLst>
              <a:ext uri="{28A0092B-C50C-407E-A947-70E740481C1C}">
                <a14:useLocalDpi xmlns:a14="http://schemas.microsoft.com/office/drawing/2010/main"/>
              </a:ext>
            </a:extLst>
          </a:blip>
          <a:srcRect/>
          <a:stretch>
            <a:fillRect/>
          </a:stretch>
        </p:blipFill>
        <p:spPr bwMode="auto">
          <a:xfrm>
            <a:off x="59531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7"/>
            </p:custDataLst>
          </p:nvPr>
        </p:nvSpPr>
        <p:spPr>
          <a:xfrm>
            <a:off x="787946"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MH_SubTitle_4"/>
          <p:cNvSpPr/>
          <p:nvPr>
            <p:custDataLst>
              <p:tags r:id="rId8"/>
            </p:custDataLst>
          </p:nvPr>
        </p:nvSpPr>
        <p:spPr>
          <a:xfrm>
            <a:off x="3436057"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MH_SubTitle_4"/>
          <p:cNvSpPr/>
          <p:nvPr>
            <p:custDataLst>
              <p:tags r:id="rId9"/>
            </p:custDataLst>
          </p:nvPr>
        </p:nvSpPr>
        <p:spPr>
          <a:xfrm>
            <a:off x="6077657"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41388078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8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3800"/>
                            </p:stCondLst>
                            <p:childTnLst>
                              <p:par>
                                <p:cTn id="43" presetID="2" presetClass="entr" presetSubtype="2"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1+#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par>
                          <p:cTn id="47" fill="hold">
                            <p:stCondLst>
                              <p:cond delay="4300"/>
                            </p:stCondLst>
                            <p:childTnLst>
                              <p:par>
                                <p:cTn id="48" presetID="22" presetClass="entr" presetSubtype="1"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up)">
                                      <p:cBhvr>
                                        <p:cTn id="50" dur="500"/>
                                        <p:tgtEl>
                                          <p:spTgt spid="10"/>
                                        </p:tgtEl>
                                      </p:cBhvr>
                                    </p:animEffect>
                                  </p:childTnLst>
                                </p:cTn>
                              </p:par>
                            </p:childTnLst>
                          </p:cTn>
                        </p:par>
                        <p:par>
                          <p:cTn id="51" fill="hold">
                            <p:stCondLst>
                              <p:cond delay="4800"/>
                            </p:stCondLst>
                            <p:childTnLst>
                              <p:par>
                                <p:cTn id="52" presetID="53" presetClass="entr" presetSubtype="16"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childTnLst>
                          </p:cTn>
                        </p:par>
                        <p:par>
                          <p:cTn id="57" fill="hold">
                            <p:stCondLst>
                              <p:cond delay="5300"/>
                            </p:stCondLst>
                            <p:childTnLst>
                              <p:par>
                                <p:cTn id="58" presetID="2" presetClass="entr" presetSubtype="2"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1+#ppt_w/2"/>
                                          </p:val>
                                        </p:tav>
                                        <p:tav tm="100000">
                                          <p:val>
                                            <p:strVal val="#ppt_x"/>
                                          </p:val>
                                        </p:tav>
                                      </p:tavLst>
                                    </p:anim>
                                    <p:anim calcmode="lin" valueType="num">
                                      <p:cBhvr additive="base">
                                        <p:cTn id="61" dur="500" fill="hold"/>
                                        <p:tgtEl>
                                          <p:spTgt spid="13"/>
                                        </p:tgtEl>
                                        <p:attrNameLst>
                                          <p:attrName>ppt_y</p:attrName>
                                        </p:attrNameLst>
                                      </p:cBhvr>
                                      <p:tavLst>
                                        <p:tav tm="0">
                                          <p:val>
                                            <p:strVal val="#ppt_y"/>
                                          </p:val>
                                        </p:tav>
                                        <p:tav tm="100000">
                                          <p:val>
                                            <p:strVal val="#ppt_y"/>
                                          </p:val>
                                        </p:tav>
                                      </p:tavLst>
                                    </p:anim>
                                  </p:childTnLst>
                                </p:cTn>
                              </p:par>
                            </p:childTnLst>
                          </p:cTn>
                        </p:par>
                        <p:par>
                          <p:cTn id="62" fill="hold">
                            <p:stCondLst>
                              <p:cond delay="5800"/>
                            </p:stCondLst>
                            <p:childTnLst>
                              <p:par>
                                <p:cTn id="63" presetID="22" presetClass="entr" presetSubtype="1"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up)">
                                      <p:cBhvr>
                                        <p:cTn id="65" dur="500"/>
                                        <p:tgtEl>
                                          <p:spTgt spid="12"/>
                                        </p:tgtEl>
                                      </p:cBhvr>
                                    </p:animEffect>
                                  </p:childTnLst>
                                </p:cTn>
                              </p:par>
                            </p:childTnLst>
                          </p:cTn>
                        </p:par>
                        <p:par>
                          <p:cTn id="66" fill="hold">
                            <p:stCondLst>
                              <p:cond delay="6300"/>
                            </p:stCondLst>
                            <p:childTnLst>
                              <p:par>
                                <p:cTn id="67" presetID="53" presetClass="entr" presetSubtype="16"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10" grpId="0" animBg="1"/>
      <p:bldP spid="12" grpId="0" animBg="1"/>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8" name="燕尾形 37"/>
          <p:cNvSpPr/>
          <p:nvPr/>
        </p:nvSpPr>
        <p:spPr>
          <a:xfrm rot="5400000">
            <a:off x="5419283" y="2841751"/>
            <a:ext cx="251257" cy="288032"/>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a:off x="4427986" y="1815667"/>
            <a:ext cx="251257" cy="288032"/>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rot="16200000">
            <a:off x="3473435" y="2895372"/>
            <a:ext cx="251257" cy="288032"/>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rot="10800000">
            <a:off x="4464761" y="3867865"/>
            <a:ext cx="251257" cy="288032"/>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2" name="组合 41"/>
          <p:cNvGrpSpPr/>
          <p:nvPr/>
        </p:nvGrpSpPr>
        <p:grpSpPr>
          <a:xfrm>
            <a:off x="3059001" y="1419622"/>
            <a:ext cx="1080120" cy="1080120"/>
            <a:chOff x="3059001" y="1005605"/>
            <a:chExt cx="1080120" cy="1080120"/>
          </a:xfrm>
          <a:solidFill>
            <a:srgbClr val="0070C0"/>
          </a:solidFill>
        </p:grpSpPr>
        <p:sp>
          <p:nvSpPr>
            <p:cNvPr id="43" name="矩形 42"/>
            <p:cNvSpPr/>
            <p:nvPr/>
          </p:nvSpPr>
          <p:spPr>
            <a:xfrm>
              <a:off x="3059001" y="1005605"/>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059001" y="1253277"/>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45" name="组合 44"/>
          <p:cNvGrpSpPr/>
          <p:nvPr/>
        </p:nvGrpSpPr>
        <p:grpSpPr>
          <a:xfrm>
            <a:off x="5004849" y="1419622"/>
            <a:ext cx="1080120" cy="1080120"/>
            <a:chOff x="5004849" y="1005605"/>
            <a:chExt cx="1080120" cy="1080120"/>
          </a:xfrm>
          <a:solidFill>
            <a:srgbClr val="00B0F0"/>
          </a:solidFill>
        </p:grpSpPr>
        <p:sp>
          <p:nvSpPr>
            <p:cNvPr id="46" name="矩形 45"/>
            <p:cNvSpPr/>
            <p:nvPr/>
          </p:nvSpPr>
          <p:spPr>
            <a:xfrm>
              <a:off x="5004849" y="1005605"/>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022851" y="1261954"/>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48" name="组合 47"/>
          <p:cNvGrpSpPr/>
          <p:nvPr/>
        </p:nvGrpSpPr>
        <p:grpSpPr>
          <a:xfrm>
            <a:off x="3059001" y="3471821"/>
            <a:ext cx="1080120" cy="1080120"/>
            <a:chOff x="3059001" y="3057804"/>
            <a:chExt cx="1080120" cy="1080120"/>
          </a:xfrm>
          <a:solidFill>
            <a:srgbClr val="00B0F0"/>
          </a:solidFill>
        </p:grpSpPr>
        <p:sp>
          <p:nvSpPr>
            <p:cNvPr id="49" name="矩形 48"/>
            <p:cNvSpPr/>
            <p:nvPr/>
          </p:nvSpPr>
          <p:spPr>
            <a:xfrm>
              <a:off x="3059001" y="3057804"/>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059001" y="3305476"/>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51" name="组合 50"/>
          <p:cNvGrpSpPr/>
          <p:nvPr/>
        </p:nvGrpSpPr>
        <p:grpSpPr>
          <a:xfrm>
            <a:off x="5004849" y="3471821"/>
            <a:ext cx="1080120" cy="1080120"/>
            <a:chOff x="5004849" y="3057804"/>
            <a:chExt cx="1080120" cy="1080120"/>
          </a:xfrm>
          <a:solidFill>
            <a:srgbClr val="0070C0"/>
          </a:solidFill>
        </p:grpSpPr>
        <p:sp>
          <p:nvSpPr>
            <p:cNvPr id="52" name="矩形 51"/>
            <p:cNvSpPr/>
            <p:nvPr/>
          </p:nvSpPr>
          <p:spPr>
            <a:xfrm>
              <a:off x="5004849" y="3057804"/>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022851" y="3314153"/>
              <a:ext cx="1044116" cy="584775"/>
            </a:xfrm>
            <a:prstGeom prst="rect">
              <a:avLst/>
            </a:prstGeom>
            <a:grpFill/>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sp>
        <p:nvSpPr>
          <p:cNvPr id="54" name="文本框 7"/>
          <p:cNvSpPr txBox="1">
            <a:spLocks noChangeArrowheads="1"/>
          </p:cNvSpPr>
          <p:nvPr/>
        </p:nvSpPr>
        <p:spPr bwMode="auto">
          <a:xfrm>
            <a:off x="6101141" y="1557140"/>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
        <p:nvSpPr>
          <p:cNvPr id="55" name="文本框 7"/>
          <p:cNvSpPr txBox="1">
            <a:spLocks noChangeArrowheads="1"/>
          </p:cNvSpPr>
          <p:nvPr/>
        </p:nvSpPr>
        <p:spPr bwMode="auto">
          <a:xfrm>
            <a:off x="251520" y="1579195"/>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
        <p:nvSpPr>
          <p:cNvPr id="56" name="文本框 7"/>
          <p:cNvSpPr txBox="1">
            <a:spLocks noChangeArrowheads="1"/>
          </p:cNvSpPr>
          <p:nvPr/>
        </p:nvSpPr>
        <p:spPr bwMode="auto">
          <a:xfrm>
            <a:off x="6101141" y="3609340"/>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
        <p:nvSpPr>
          <p:cNvPr id="57" name="文本框 7"/>
          <p:cNvSpPr txBox="1">
            <a:spLocks noChangeArrowheads="1"/>
          </p:cNvSpPr>
          <p:nvPr/>
        </p:nvSpPr>
        <p:spPr bwMode="auto">
          <a:xfrm>
            <a:off x="251520" y="3620367"/>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p>
        </p:txBody>
      </p:sp>
    </p:spTree>
    <p:extLst>
      <p:ext uri="{BB962C8B-B14F-4D97-AF65-F5344CB8AC3E}">
        <p14:creationId xmlns:p14="http://schemas.microsoft.com/office/powerpoint/2010/main" val="3357818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2" presetClass="entr" presetSubtype="8"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right)">
                                      <p:cBhvr>
                                        <p:cTn id="33" dur="500"/>
                                        <p:tgtEl>
                                          <p:spTgt spid="55"/>
                                        </p:tgtEl>
                                      </p:cBhvr>
                                    </p:animEffect>
                                  </p:childTnLst>
                                </p:cTn>
                              </p:par>
                            </p:childTnLst>
                          </p:cTn>
                        </p:par>
                        <p:par>
                          <p:cTn id="34" fill="hold">
                            <p:stCondLst>
                              <p:cond delay="2800"/>
                            </p:stCondLst>
                            <p:childTnLst>
                              <p:par>
                                <p:cTn id="35" presetID="2" presetClass="entr" presetSubtype="2"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3300"/>
                            </p:stCondLst>
                            <p:childTnLst>
                              <p:par>
                                <p:cTn id="40" presetID="22" presetClass="entr" presetSubtype="8"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left)">
                                      <p:cBhvr>
                                        <p:cTn id="45" dur="500"/>
                                        <p:tgtEl>
                                          <p:spTgt spid="54"/>
                                        </p:tgtEl>
                                      </p:cBhvr>
                                    </p:animEffect>
                                  </p:childTnLst>
                                </p:cTn>
                              </p:par>
                            </p:childTnLst>
                          </p:cTn>
                        </p:par>
                        <p:par>
                          <p:cTn id="46" fill="hold">
                            <p:stCondLst>
                              <p:cond delay="3800"/>
                            </p:stCondLst>
                            <p:childTnLst>
                              <p:par>
                                <p:cTn id="47" presetID="2" presetClass="entr" presetSubtype="4"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1"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up)">
                                      <p:cBhvr>
                                        <p:cTn id="54" dur="500"/>
                                        <p:tgtEl>
                                          <p:spTgt spid="5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wipe(left)">
                                      <p:cBhvr>
                                        <p:cTn id="57" dur="500"/>
                                        <p:tgtEl>
                                          <p:spTgt spid="56"/>
                                        </p:tgtEl>
                                      </p:cBhvr>
                                    </p:animEffect>
                                  </p:childTnLst>
                                </p:cTn>
                              </p:par>
                            </p:childTnLst>
                          </p:cTn>
                        </p:par>
                        <p:par>
                          <p:cTn id="58" fill="hold">
                            <p:stCondLst>
                              <p:cond delay="4800"/>
                            </p:stCondLst>
                            <p:childTnLst>
                              <p:par>
                                <p:cTn id="59" presetID="2" presetClass="entr" presetSubtype="8"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0-#ppt_w/2"/>
                                          </p:val>
                                        </p:tav>
                                        <p:tav tm="100000">
                                          <p:val>
                                            <p:strVal val="#ppt_x"/>
                                          </p:val>
                                        </p:tav>
                                      </p:tavLst>
                                    </p:anim>
                                    <p:anim calcmode="lin" valueType="num">
                                      <p:cBhvr additive="base">
                                        <p:cTn id="62" dur="500" fill="hold"/>
                                        <p:tgtEl>
                                          <p:spTgt spid="41"/>
                                        </p:tgtEl>
                                        <p:attrNameLst>
                                          <p:attrName>ppt_y</p:attrName>
                                        </p:attrNameLst>
                                      </p:cBhvr>
                                      <p:tavLst>
                                        <p:tav tm="0">
                                          <p:val>
                                            <p:strVal val="#ppt_y"/>
                                          </p:val>
                                        </p:tav>
                                        <p:tav tm="100000">
                                          <p:val>
                                            <p:strVal val="#ppt_y"/>
                                          </p:val>
                                        </p:tav>
                                      </p:tavLst>
                                    </p:anim>
                                  </p:childTnLst>
                                </p:cTn>
                              </p:par>
                            </p:childTnLst>
                          </p:cTn>
                        </p:par>
                        <p:par>
                          <p:cTn id="63" fill="hold">
                            <p:stCondLst>
                              <p:cond delay="53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wipe(right)">
                                      <p:cBhvr>
                                        <p:cTn id="69" dur="500"/>
                                        <p:tgtEl>
                                          <p:spTgt spid="57"/>
                                        </p:tgtEl>
                                      </p:cBhvr>
                                    </p:animEffect>
                                  </p:childTnLst>
                                </p:cTn>
                              </p:par>
                            </p:childTnLst>
                          </p:cTn>
                        </p:par>
                        <p:par>
                          <p:cTn id="70" fill="hold">
                            <p:stCondLst>
                              <p:cond delay="5800"/>
                            </p:stCondLst>
                            <p:childTnLst>
                              <p:par>
                                <p:cTn id="71" presetID="2" presetClass="entr" presetSubtype="4"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ppt_x"/>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38" grpId="0" animBg="1"/>
      <p:bldP spid="39" grpId="0" animBg="1"/>
      <p:bldP spid="40" grpId="0" animBg="1"/>
      <p:bldP spid="41" grpId="0" animBg="1"/>
      <p:bldP spid="54" grpId="0"/>
      <p:bldP spid="55" grpId="0"/>
      <p:bldP spid="56"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smtClean="0">
                <a:solidFill>
                  <a:srgbClr val="0070C0"/>
                </a:solidFill>
                <a:latin typeface="AvantGarde Md BT" pitchFamily="34" charset="0"/>
                <a:cs typeface="FrankRuehl" charset="-79"/>
              </a:rPr>
              <a:t>4</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pic>
        <p:nvPicPr>
          <p:cNvPr id="8" name="Picture 2" descr="D:\360data\重要数据\桌面\543e6e270501c.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96"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597" y="1113588"/>
            <a:ext cx="5381495" cy="297033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0" name="TextBox 10"/>
          <p:cNvSpPr txBox="1"/>
          <p:nvPr/>
        </p:nvSpPr>
        <p:spPr>
          <a:xfrm>
            <a:off x="941896" y="2016184"/>
            <a:ext cx="2848105" cy="1712777"/>
          </a:xfrm>
          <a:prstGeom prst="rect">
            <a:avLst/>
          </a:prstGeom>
          <a:noFill/>
        </p:spPr>
        <p:txBody>
          <a:bodyPr wrap="square" rtlCol="0">
            <a:spAutoFit/>
          </a:bodyPr>
          <a:lstStyle/>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a:solidFill>
                <a:srgbClr val="262626"/>
              </a:solidFill>
              <a:latin typeface="微软雅黑" pitchFamily="34" charset="-122"/>
              <a:ea typeface="微软雅黑" pitchFamily="34" charset="-122"/>
            </a:endParaRPr>
          </a:p>
          <a:p>
            <a:pPr>
              <a:lnSpc>
                <a:spcPct val="130000"/>
              </a:lnSpc>
            </a:pPr>
            <a:endParaRPr lang="en-US" altLang="zh-CN" sz="900">
              <a:solidFill>
                <a:srgbClr val="262626"/>
              </a:solidFill>
              <a:latin typeface="微软雅黑" pitchFamily="34" charset="-122"/>
              <a:ea typeface="微软雅黑" pitchFamily="34" charset="-122"/>
            </a:endParaRPr>
          </a:p>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a:solidFill>
                <a:srgbClr val="262626"/>
              </a:solidFill>
              <a:latin typeface="微软雅黑" pitchFamily="34" charset="-122"/>
              <a:ea typeface="微软雅黑" pitchFamily="34" charset="-122"/>
            </a:endParaRPr>
          </a:p>
        </p:txBody>
      </p:sp>
      <p:sp>
        <p:nvSpPr>
          <p:cNvPr id="11" name="TextBox 12"/>
          <p:cNvSpPr txBox="1"/>
          <p:nvPr/>
        </p:nvSpPr>
        <p:spPr>
          <a:xfrm>
            <a:off x="919954" y="1340744"/>
            <a:ext cx="3292007" cy="623248"/>
          </a:xfrm>
          <a:prstGeom prst="rect">
            <a:avLst/>
          </a:prstGeom>
          <a:noFill/>
        </p:spPr>
        <p:txBody>
          <a:bodyPr wrap="square" tIns="0" bIns="0" rtlCol="0" anchor="t">
            <a:spAutoFit/>
          </a:bodyPr>
          <a:lstStyle/>
          <a:p>
            <a:pPr>
              <a:lnSpc>
                <a:spcPct val="150000"/>
              </a:lnSpc>
            </a:pPr>
            <a:r>
              <a:rPr lang="zh-CN" altLang="en-US" sz="2700" b="1" dirty="0">
                <a:solidFill>
                  <a:srgbClr val="0070C0"/>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121126582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childTnLst>
                          </p:cTn>
                        </p:par>
                        <p:par>
                          <p:cTn id="31" fill="hold">
                            <p:stCondLst>
                              <p:cond delay="3300"/>
                            </p:stCondLst>
                            <p:childTnLst>
                              <p:par>
                                <p:cTn id="32" presetID="2" presetClass="entr" presetSubtype="4" decel="10000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par>
                          <p:cTn id="36" fill="hold">
                            <p:stCondLst>
                              <p:cond delay="38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300"/>
                            </p:stCondLst>
                            <p:childTnLst>
                              <p:par>
                                <p:cTn id="41" presetID="22" presetClass="entr" presetSubtype="8" fill="hold" grpId="0" nodeType="afterEffect">
                                  <p:stCondLst>
                                    <p:cond delay="0"/>
                                  </p:stCondLst>
                                  <p:iterate type="lt">
                                    <p:tmPct val="50000"/>
                                  </p:iterate>
                                  <p:childTnLst>
                                    <p:set>
                                      <p:cBhvr>
                                        <p:cTn id="42" dur="1" fill="hold">
                                          <p:stCondLst>
                                            <p:cond delay="0"/>
                                          </p:stCondLst>
                                        </p:cTn>
                                        <p:tgtEl>
                                          <p:spTgt spid="10"/>
                                        </p:tgtEl>
                                        <p:attrNameLst>
                                          <p:attrName>style.visibility</p:attrName>
                                        </p:attrNameLst>
                                      </p:cBhvr>
                                      <p:to>
                                        <p:strVal val="visible"/>
                                      </p:to>
                                    </p:set>
                                    <p:animEffect transition="in" filter="wipe(left)">
                                      <p:cBhvr>
                                        <p:cTn id="43" dur="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9" grpId="0" animBg="1"/>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2607361" y="1599643"/>
            <a:ext cx="3929281" cy="1200329"/>
          </a:xfrm>
          <a:prstGeom prst="rect">
            <a:avLst/>
          </a:prstGeom>
          <a:noFill/>
        </p:spPr>
        <p:txBody>
          <a:bodyPr wrap="none" rtlCol="0">
            <a:spAutoFit/>
          </a:bodyPr>
          <a:lstStyle/>
          <a:p>
            <a:pPr algn="ctr"/>
            <a:r>
              <a:rPr lang="en-US" altLang="zh-CN" sz="7200">
                <a:solidFill>
                  <a:srgbClr val="0070C0"/>
                </a:solidFill>
                <a:latin typeface="AvantGarde Md BT" pitchFamily="34" charset="0"/>
              </a:rPr>
              <a:t>THANKS</a:t>
            </a:r>
            <a:endParaRPr lang="zh-CN" altLang="en-US" sz="7200">
              <a:solidFill>
                <a:srgbClr val="0070C0"/>
              </a:solidFill>
              <a:latin typeface="AvantGarde Md BT" pitchFamily="34" charset="0"/>
            </a:endParaRPr>
          </a:p>
        </p:txBody>
      </p:sp>
      <p:sp>
        <p:nvSpPr>
          <p:cNvPr id="5" name="TextBox 6"/>
          <p:cNvSpPr txBox="1"/>
          <p:nvPr/>
        </p:nvSpPr>
        <p:spPr>
          <a:xfrm>
            <a:off x="3581988" y="2588880"/>
            <a:ext cx="1980029" cy="630942"/>
          </a:xfrm>
          <a:prstGeom prst="rect">
            <a:avLst/>
          </a:prstGeom>
          <a:noFill/>
        </p:spPr>
        <p:txBody>
          <a:bodyPr wrap="none" rtlCol="0">
            <a:spAutoFit/>
          </a:bodyPr>
          <a:lstStyle/>
          <a:p>
            <a:pPr algn="ctr"/>
            <a:r>
              <a:rPr lang="zh-CN" altLang="en-US" sz="3500" dirty="0" smtClean="0">
                <a:solidFill>
                  <a:srgbClr val="0070C0"/>
                </a:solidFill>
                <a:latin typeface="微软雅黑" panose="020B0503020204020204" pitchFamily="34" charset="-122"/>
                <a:ea typeface="微软雅黑" panose="020B0503020204020204" pitchFamily="34" charset="-122"/>
              </a:rPr>
              <a:t>谢谢观看</a:t>
            </a:r>
            <a:endParaRPr lang="zh-CN" altLang="en-US" sz="3500" dirty="0">
              <a:solidFill>
                <a:srgbClr val="0070C0"/>
              </a:solidFill>
              <a:latin typeface="微软雅黑" panose="020B0503020204020204" pitchFamily="34" charset="-122"/>
              <a:ea typeface="微软雅黑" panose="020B0503020204020204" pitchFamily="34" charset="-122"/>
            </a:endParaRPr>
          </a:p>
        </p:txBody>
      </p:sp>
      <p:sp>
        <p:nvSpPr>
          <p:cNvPr id="6" name="Freeform 16"/>
          <p:cNvSpPr>
            <a:spLocks noEditPoints="1"/>
          </p:cNvSpPr>
          <p:nvPr/>
        </p:nvSpPr>
        <p:spPr bwMode="auto">
          <a:xfrm>
            <a:off x="5648439" y="2856753"/>
            <a:ext cx="1029797" cy="146447"/>
          </a:xfrm>
          <a:custGeom>
            <a:avLst/>
            <a:gdLst>
              <a:gd name="T0" fmla="*/ 0 w 698"/>
              <a:gd name="T1" fmla="*/ 0 h 123"/>
              <a:gd name="T2" fmla="*/ 698 w 698"/>
              <a:gd name="T3" fmla="*/ 0 h 123"/>
              <a:gd name="T4" fmla="*/ 698 w 698"/>
              <a:gd name="T5" fmla="*/ 26 h 123"/>
              <a:gd name="T6" fmla="*/ 0 w 698"/>
              <a:gd name="T7" fmla="*/ 26 h 123"/>
              <a:gd name="T8" fmla="*/ 0 w 698"/>
              <a:gd name="T9" fmla="*/ 0 h 123"/>
              <a:gd name="T10" fmla="*/ 0 w 698"/>
              <a:gd name="T11" fmla="*/ 0 h 123"/>
              <a:gd name="T12" fmla="*/ 0 w 698"/>
              <a:gd name="T13" fmla="*/ 48 h 123"/>
              <a:gd name="T14" fmla="*/ 698 w 698"/>
              <a:gd name="T15" fmla="*/ 48 h 123"/>
              <a:gd name="T16" fmla="*/ 698 w 698"/>
              <a:gd name="T17" fmla="*/ 76 h 123"/>
              <a:gd name="T18" fmla="*/ 0 w 698"/>
              <a:gd name="T19" fmla="*/ 76 h 123"/>
              <a:gd name="T20" fmla="*/ 0 w 698"/>
              <a:gd name="T21" fmla="*/ 48 h 123"/>
              <a:gd name="T22" fmla="*/ 0 w 698"/>
              <a:gd name="T23" fmla="*/ 48 h 123"/>
              <a:gd name="T24" fmla="*/ 0 w 698"/>
              <a:gd name="T25" fmla="*/ 95 h 123"/>
              <a:gd name="T26" fmla="*/ 698 w 698"/>
              <a:gd name="T27" fmla="*/ 95 h 123"/>
              <a:gd name="T28" fmla="*/ 698 w 698"/>
              <a:gd name="T29" fmla="*/ 123 h 123"/>
              <a:gd name="T30" fmla="*/ 0 w 698"/>
              <a:gd name="T31" fmla="*/ 123 h 123"/>
              <a:gd name="T32" fmla="*/ 0 w 698"/>
              <a:gd name="T33" fmla="*/ 9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8" h="123">
                <a:moveTo>
                  <a:pt x="0" y="0"/>
                </a:moveTo>
                <a:lnTo>
                  <a:pt x="698" y="0"/>
                </a:lnTo>
                <a:lnTo>
                  <a:pt x="698" y="26"/>
                </a:lnTo>
                <a:lnTo>
                  <a:pt x="0" y="26"/>
                </a:lnTo>
                <a:lnTo>
                  <a:pt x="0" y="0"/>
                </a:lnTo>
                <a:lnTo>
                  <a:pt x="0" y="0"/>
                </a:lnTo>
                <a:close/>
                <a:moveTo>
                  <a:pt x="0" y="48"/>
                </a:moveTo>
                <a:lnTo>
                  <a:pt x="698" y="48"/>
                </a:lnTo>
                <a:lnTo>
                  <a:pt x="698" y="76"/>
                </a:lnTo>
                <a:lnTo>
                  <a:pt x="0" y="76"/>
                </a:lnTo>
                <a:lnTo>
                  <a:pt x="0" y="48"/>
                </a:lnTo>
                <a:lnTo>
                  <a:pt x="0" y="48"/>
                </a:lnTo>
                <a:close/>
                <a:moveTo>
                  <a:pt x="0" y="95"/>
                </a:moveTo>
                <a:lnTo>
                  <a:pt x="698" y="95"/>
                </a:lnTo>
                <a:lnTo>
                  <a:pt x="698" y="123"/>
                </a:lnTo>
                <a:lnTo>
                  <a:pt x="0" y="123"/>
                </a:lnTo>
                <a:lnTo>
                  <a:pt x="0" y="95"/>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7" name="Freeform 16"/>
          <p:cNvSpPr>
            <a:spLocks noEditPoints="1"/>
          </p:cNvSpPr>
          <p:nvPr/>
        </p:nvSpPr>
        <p:spPr bwMode="auto">
          <a:xfrm>
            <a:off x="2438807" y="2856753"/>
            <a:ext cx="1029797" cy="146447"/>
          </a:xfrm>
          <a:custGeom>
            <a:avLst/>
            <a:gdLst>
              <a:gd name="T0" fmla="*/ 0 w 698"/>
              <a:gd name="T1" fmla="*/ 0 h 123"/>
              <a:gd name="T2" fmla="*/ 698 w 698"/>
              <a:gd name="T3" fmla="*/ 0 h 123"/>
              <a:gd name="T4" fmla="*/ 698 w 698"/>
              <a:gd name="T5" fmla="*/ 26 h 123"/>
              <a:gd name="T6" fmla="*/ 0 w 698"/>
              <a:gd name="T7" fmla="*/ 26 h 123"/>
              <a:gd name="T8" fmla="*/ 0 w 698"/>
              <a:gd name="T9" fmla="*/ 0 h 123"/>
              <a:gd name="T10" fmla="*/ 0 w 698"/>
              <a:gd name="T11" fmla="*/ 0 h 123"/>
              <a:gd name="T12" fmla="*/ 0 w 698"/>
              <a:gd name="T13" fmla="*/ 48 h 123"/>
              <a:gd name="T14" fmla="*/ 698 w 698"/>
              <a:gd name="T15" fmla="*/ 48 h 123"/>
              <a:gd name="T16" fmla="*/ 698 w 698"/>
              <a:gd name="T17" fmla="*/ 76 h 123"/>
              <a:gd name="T18" fmla="*/ 0 w 698"/>
              <a:gd name="T19" fmla="*/ 76 h 123"/>
              <a:gd name="T20" fmla="*/ 0 w 698"/>
              <a:gd name="T21" fmla="*/ 48 h 123"/>
              <a:gd name="T22" fmla="*/ 0 w 698"/>
              <a:gd name="T23" fmla="*/ 48 h 123"/>
              <a:gd name="T24" fmla="*/ 0 w 698"/>
              <a:gd name="T25" fmla="*/ 95 h 123"/>
              <a:gd name="T26" fmla="*/ 698 w 698"/>
              <a:gd name="T27" fmla="*/ 95 h 123"/>
              <a:gd name="T28" fmla="*/ 698 w 698"/>
              <a:gd name="T29" fmla="*/ 123 h 123"/>
              <a:gd name="T30" fmla="*/ 0 w 698"/>
              <a:gd name="T31" fmla="*/ 123 h 123"/>
              <a:gd name="T32" fmla="*/ 0 w 698"/>
              <a:gd name="T33" fmla="*/ 9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8" h="123">
                <a:moveTo>
                  <a:pt x="0" y="0"/>
                </a:moveTo>
                <a:lnTo>
                  <a:pt x="698" y="0"/>
                </a:lnTo>
                <a:lnTo>
                  <a:pt x="698" y="26"/>
                </a:lnTo>
                <a:lnTo>
                  <a:pt x="0" y="26"/>
                </a:lnTo>
                <a:lnTo>
                  <a:pt x="0" y="0"/>
                </a:lnTo>
                <a:lnTo>
                  <a:pt x="0" y="0"/>
                </a:lnTo>
                <a:close/>
                <a:moveTo>
                  <a:pt x="0" y="48"/>
                </a:moveTo>
                <a:lnTo>
                  <a:pt x="698" y="48"/>
                </a:lnTo>
                <a:lnTo>
                  <a:pt x="698" y="76"/>
                </a:lnTo>
                <a:lnTo>
                  <a:pt x="0" y="76"/>
                </a:lnTo>
                <a:lnTo>
                  <a:pt x="0" y="48"/>
                </a:lnTo>
                <a:lnTo>
                  <a:pt x="0" y="48"/>
                </a:lnTo>
                <a:close/>
                <a:moveTo>
                  <a:pt x="0" y="95"/>
                </a:moveTo>
                <a:lnTo>
                  <a:pt x="698" y="95"/>
                </a:lnTo>
                <a:lnTo>
                  <a:pt x="698" y="123"/>
                </a:lnTo>
                <a:lnTo>
                  <a:pt x="0" y="123"/>
                </a:lnTo>
                <a:lnTo>
                  <a:pt x="0" y="95"/>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8996" y="-668609"/>
            <a:ext cx="2454410" cy="5829225"/>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6522" y="-1815800"/>
            <a:ext cx="2580338" cy="6946095"/>
          </a:xfrm>
          <a:prstGeom prst="rect">
            <a:avLst/>
          </a:prstGeom>
        </p:spPr>
      </p:pic>
    </p:spTree>
    <p:extLst>
      <p:ext uri="{BB962C8B-B14F-4D97-AF65-F5344CB8AC3E}">
        <p14:creationId xmlns:p14="http://schemas.microsoft.com/office/powerpoint/2010/main" val="183750582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 decel="100000" fill="hold" grpId="0" nodeType="afterEffect">
                                  <p:stCondLst>
                                    <p:cond delay="0"/>
                                  </p:stCondLst>
                                  <p:iterate type="lt">
                                    <p:tmPct val="6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0-#ppt_h/2"/>
                                          </p:val>
                                        </p:tav>
                                        <p:tav tm="100000">
                                          <p:val>
                                            <p:strVal val="#ppt_y"/>
                                          </p:val>
                                        </p:tav>
                                      </p:tavLst>
                                    </p:anim>
                                  </p:childTnLst>
                                </p:cTn>
                              </p:par>
                            </p:childTnLst>
                          </p:cTn>
                        </p:par>
                        <p:par>
                          <p:cTn id="20" fill="hold">
                            <p:stCondLst>
                              <p:cond delay="1650"/>
                            </p:stCondLst>
                            <p:childTnLst>
                              <p:par>
                                <p:cTn id="21" presetID="2" presetClass="entr" presetSubtype="8" de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150"/>
                            </p:stCondLst>
                            <p:childTnLst>
                              <p:par>
                                <p:cTn id="30" presetID="16" presetClass="entr" presetSubtype="2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8770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3336092" y="-3644662"/>
            <a:ext cx="2580338" cy="9252523"/>
          </a:xfrm>
          <a:prstGeom prst="rect">
            <a:avLst/>
          </a:prstGeom>
        </p:spPr>
      </p:pic>
      <p:sp>
        <p:nvSpPr>
          <p:cNvPr id="5" name="TextBox 6"/>
          <p:cNvSpPr txBox="1"/>
          <p:nvPr/>
        </p:nvSpPr>
        <p:spPr>
          <a:xfrm>
            <a:off x="4030826" y="839009"/>
            <a:ext cx="1082348" cy="507831"/>
          </a:xfrm>
          <a:prstGeom prst="rect">
            <a:avLst/>
          </a:prstGeom>
          <a:noFill/>
        </p:spPr>
        <p:txBody>
          <a:bodyPr wrap="none" rtlCol="0">
            <a:spAutoFit/>
          </a:bodyPr>
          <a:lstStyle/>
          <a:p>
            <a:r>
              <a:rPr lang="zh-CN" altLang="en-US" sz="2700" dirty="0" smtClean="0">
                <a:solidFill>
                  <a:schemeClr val="bg1"/>
                </a:solidFill>
                <a:latin typeface="微软雅黑" pitchFamily="34" charset="-122"/>
                <a:ea typeface="微软雅黑" pitchFamily="34" charset="-122"/>
              </a:rPr>
              <a:t>目  录</a:t>
            </a:r>
            <a:endParaRPr lang="zh-CN" altLang="en-US" sz="2700" dirty="0">
              <a:solidFill>
                <a:schemeClr val="bg1"/>
              </a:solidFill>
              <a:latin typeface="微软雅黑" pitchFamily="34" charset="-122"/>
              <a:ea typeface="微软雅黑" pitchFamily="34" charset="-122"/>
            </a:endParaRPr>
          </a:p>
        </p:txBody>
      </p:sp>
      <p:grpSp>
        <p:nvGrpSpPr>
          <p:cNvPr id="6" name="组合 5"/>
          <p:cNvGrpSpPr/>
          <p:nvPr/>
        </p:nvGrpSpPr>
        <p:grpSpPr>
          <a:xfrm>
            <a:off x="1187626" y="3147815"/>
            <a:ext cx="1623167" cy="1619302"/>
            <a:chOff x="1187624" y="3147814"/>
            <a:chExt cx="1623167" cy="1619302"/>
          </a:xfrm>
        </p:grpSpPr>
        <p:grpSp>
          <p:nvGrpSpPr>
            <p:cNvPr id="7" name="组合 6"/>
            <p:cNvGrpSpPr/>
            <p:nvPr/>
          </p:nvGrpSpPr>
          <p:grpSpPr>
            <a:xfrm>
              <a:off x="1187624" y="4288045"/>
              <a:ext cx="1623167" cy="479071"/>
              <a:chOff x="3661995" y="2004244"/>
              <a:chExt cx="2164221" cy="638764"/>
            </a:xfrm>
          </p:grpSpPr>
          <p:sp>
            <p:nvSpPr>
              <p:cNvPr id="14" name="文本框 32"/>
              <p:cNvSpPr txBox="1"/>
              <p:nvPr/>
            </p:nvSpPr>
            <p:spPr>
              <a:xfrm>
                <a:off x="3776602" y="2004244"/>
                <a:ext cx="1923127" cy="410542"/>
              </a:xfrm>
              <a:prstGeom prst="rect">
                <a:avLst/>
              </a:prstGeom>
              <a:noFill/>
            </p:spPr>
            <p:txBody>
              <a:bodyPr wrap="square" rtlCol="0">
                <a:spAutoFit/>
              </a:bodyPr>
              <a:lstStyle/>
              <a:p>
                <a:r>
                  <a:rPr lang="zh-CN" altLang="en-US" sz="1401" dirty="0">
                    <a:solidFill>
                      <a:srgbClr val="0070C0"/>
                    </a:solidFill>
                    <a:latin typeface="微软雅黑" pitchFamily="34" charset="-122"/>
                    <a:ea typeface="微软雅黑" pitchFamily="34" charset="-122"/>
                  </a:rPr>
                  <a:t>年度工作概述</a:t>
                </a:r>
              </a:p>
            </p:txBody>
          </p:sp>
          <p:sp>
            <p:nvSpPr>
              <p:cNvPr id="15" name="文本框 33"/>
              <p:cNvSpPr txBox="1"/>
              <p:nvPr/>
            </p:nvSpPr>
            <p:spPr>
              <a:xfrm>
                <a:off x="3661995" y="2355920"/>
                <a:ext cx="2164221" cy="287088"/>
              </a:xfrm>
              <a:prstGeom prst="rect">
                <a:avLst/>
              </a:prstGeom>
              <a:noFill/>
            </p:spPr>
            <p:txBody>
              <a:bodyPr wrap="square" rtlCol="0">
                <a:spAutoFit/>
              </a:bodyPr>
              <a:lstStyle/>
              <a:p>
                <a:pPr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ANNUAL WORK SUMMARY</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8" name="Group 4"/>
            <p:cNvGrpSpPr>
              <a:grpSpLocks noChangeAspect="1"/>
            </p:cNvGrpSpPr>
            <p:nvPr/>
          </p:nvGrpSpPr>
          <p:grpSpPr bwMode="auto">
            <a:xfrm>
              <a:off x="1828180" y="3953373"/>
              <a:ext cx="215450" cy="252482"/>
              <a:chOff x="1776" y="1776"/>
              <a:chExt cx="64" cy="75"/>
            </a:xfrm>
            <a:solidFill>
              <a:srgbClr val="0070C0"/>
            </a:solidFill>
            <a:effectLst/>
          </p:grpSpPr>
          <p:sp>
            <p:nvSpPr>
              <p:cNvPr id="1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1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1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1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9" name="直接连接符 8"/>
            <p:cNvCxnSpPr/>
            <p:nvPr/>
          </p:nvCxnSpPr>
          <p:spPr>
            <a:xfrm>
              <a:off x="1956555"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540142" y="2130622"/>
            <a:ext cx="873177" cy="873177"/>
            <a:chOff x="1540140" y="2130621"/>
            <a:chExt cx="873177" cy="873177"/>
          </a:xfrm>
        </p:grpSpPr>
        <p:sp>
          <p:nvSpPr>
            <p:cNvPr id="17" name="椭圆 16"/>
            <p:cNvSpPr/>
            <p:nvPr/>
          </p:nvSpPr>
          <p:spPr>
            <a:xfrm>
              <a:off x="1540140" y="2130621"/>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18" name="TextBox 4"/>
            <p:cNvSpPr txBox="1">
              <a:spLocks noChangeArrowheads="1"/>
            </p:cNvSpPr>
            <p:nvPr/>
          </p:nvSpPr>
          <p:spPr bwMode="auto">
            <a:xfrm>
              <a:off x="1733713"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1</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19" name="组合 18"/>
          <p:cNvGrpSpPr/>
          <p:nvPr/>
        </p:nvGrpSpPr>
        <p:grpSpPr>
          <a:xfrm>
            <a:off x="3316339" y="2130622"/>
            <a:ext cx="873177" cy="873177"/>
            <a:chOff x="3316337" y="2130621"/>
            <a:chExt cx="873177" cy="873177"/>
          </a:xfrm>
        </p:grpSpPr>
        <p:sp>
          <p:nvSpPr>
            <p:cNvPr id="20" name="椭圆 19"/>
            <p:cNvSpPr/>
            <p:nvPr/>
          </p:nvSpPr>
          <p:spPr>
            <a:xfrm>
              <a:off x="3316337" y="2130621"/>
              <a:ext cx="873177" cy="873177"/>
            </a:xfrm>
            <a:prstGeom prst="ellipse">
              <a:avLst/>
            </a:prstGeom>
            <a:solidFill>
              <a:srgbClr val="00B0F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21" name="TextBox 4"/>
            <p:cNvSpPr txBox="1">
              <a:spLocks noChangeArrowheads="1"/>
            </p:cNvSpPr>
            <p:nvPr/>
          </p:nvSpPr>
          <p:spPr bwMode="auto">
            <a:xfrm>
              <a:off x="3509910"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2</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22" name="组合 21"/>
          <p:cNvGrpSpPr/>
          <p:nvPr/>
        </p:nvGrpSpPr>
        <p:grpSpPr>
          <a:xfrm>
            <a:off x="5092536" y="2130622"/>
            <a:ext cx="873177" cy="873177"/>
            <a:chOff x="5092534" y="2130621"/>
            <a:chExt cx="873177" cy="873177"/>
          </a:xfrm>
        </p:grpSpPr>
        <p:sp>
          <p:nvSpPr>
            <p:cNvPr id="23" name="椭圆 22"/>
            <p:cNvSpPr/>
            <p:nvPr/>
          </p:nvSpPr>
          <p:spPr>
            <a:xfrm>
              <a:off x="5092534" y="2130621"/>
              <a:ext cx="873177" cy="873177"/>
            </a:xfrm>
            <a:prstGeom prst="ellipse">
              <a:avLst/>
            </a:prstGeom>
            <a:solidFill>
              <a:srgbClr val="0070C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24" name="TextBox 4"/>
            <p:cNvSpPr txBox="1">
              <a:spLocks noChangeArrowheads="1"/>
            </p:cNvSpPr>
            <p:nvPr/>
          </p:nvSpPr>
          <p:spPr bwMode="auto">
            <a:xfrm>
              <a:off x="5286107"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3</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25" name="组合 24"/>
          <p:cNvGrpSpPr/>
          <p:nvPr/>
        </p:nvGrpSpPr>
        <p:grpSpPr>
          <a:xfrm>
            <a:off x="6868734" y="2130622"/>
            <a:ext cx="873177" cy="873177"/>
            <a:chOff x="6868732" y="2130621"/>
            <a:chExt cx="873177" cy="873177"/>
          </a:xfrm>
        </p:grpSpPr>
        <p:sp>
          <p:nvSpPr>
            <p:cNvPr id="26" name="椭圆 25"/>
            <p:cNvSpPr/>
            <p:nvPr/>
          </p:nvSpPr>
          <p:spPr>
            <a:xfrm>
              <a:off x="6868732" y="2130621"/>
              <a:ext cx="873177" cy="873177"/>
            </a:xfrm>
            <a:prstGeom prst="ellipse">
              <a:avLst/>
            </a:prstGeom>
            <a:solidFill>
              <a:srgbClr val="00B0F0"/>
            </a:soli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2">
                <a:solidFill>
                  <a:prstClr val="white"/>
                </a:solidFill>
              </a:endParaRPr>
            </a:p>
          </p:txBody>
        </p:sp>
        <p:sp>
          <p:nvSpPr>
            <p:cNvPr id="27" name="TextBox 4"/>
            <p:cNvSpPr txBox="1">
              <a:spLocks noChangeArrowheads="1"/>
            </p:cNvSpPr>
            <p:nvPr/>
          </p:nvSpPr>
          <p:spPr bwMode="auto">
            <a:xfrm>
              <a:off x="7062305" y="2218628"/>
              <a:ext cx="486030" cy="697162"/>
            </a:xfrm>
            <a:prstGeom prst="rect">
              <a:avLst/>
            </a:prstGeom>
            <a:noFill/>
            <a:ln w="9525">
              <a:noFill/>
              <a:miter lim="800000"/>
              <a:headEnd/>
              <a:tailEnd/>
            </a:ln>
          </p:spPr>
          <p:txBody>
            <a:bodyPr wrap="none" tIns="35100" anchor="ctr">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cs typeface="FrankRuehl" charset="-79"/>
                </a:rPr>
                <a:t>4</a:t>
              </a:r>
              <a:endParaRPr lang="zh-CN" altLang="en-US" sz="4000" dirty="0">
                <a:solidFill>
                  <a:schemeClr val="bg1"/>
                </a:solidFill>
                <a:latin typeface="微软雅黑" panose="020B0503020204020204" pitchFamily="34" charset="-122"/>
                <a:ea typeface="微软雅黑" panose="020B0503020204020204" pitchFamily="34" charset="-122"/>
                <a:cs typeface="Latha" pitchFamily="2"/>
              </a:endParaRPr>
            </a:p>
          </p:txBody>
        </p:sp>
      </p:grpSp>
      <p:grpSp>
        <p:nvGrpSpPr>
          <p:cNvPr id="28" name="组合 27"/>
          <p:cNvGrpSpPr/>
          <p:nvPr/>
        </p:nvGrpSpPr>
        <p:grpSpPr>
          <a:xfrm>
            <a:off x="3167193" y="3147813"/>
            <a:ext cx="1479730" cy="1663711"/>
            <a:chOff x="3167193" y="3147814"/>
            <a:chExt cx="1479730" cy="1663711"/>
          </a:xfrm>
        </p:grpSpPr>
        <p:grpSp>
          <p:nvGrpSpPr>
            <p:cNvPr id="29" name="组合 28"/>
            <p:cNvGrpSpPr/>
            <p:nvPr/>
          </p:nvGrpSpPr>
          <p:grpSpPr>
            <a:xfrm>
              <a:off x="3167193" y="4288048"/>
              <a:ext cx="1479730" cy="523477"/>
              <a:chOff x="3726755" y="2004244"/>
              <a:chExt cx="1972976" cy="697966"/>
            </a:xfrm>
          </p:grpSpPr>
          <p:sp>
            <p:nvSpPr>
              <p:cNvPr id="36" name="文本框 39"/>
              <p:cNvSpPr txBox="1"/>
              <p:nvPr/>
            </p:nvSpPr>
            <p:spPr>
              <a:xfrm>
                <a:off x="3776610" y="2004244"/>
                <a:ext cx="1923121" cy="697966"/>
              </a:xfrm>
              <a:prstGeom prst="rect">
                <a:avLst/>
              </a:prstGeom>
              <a:noFill/>
            </p:spPr>
            <p:txBody>
              <a:bodyPr wrap="square" rtlCol="0">
                <a:spAutoFit/>
              </a:bodyPr>
              <a:lstStyle/>
              <a:p>
                <a:r>
                  <a:rPr lang="zh-CN" altLang="en-US" sz="1401" dirty="0">
                    <a:solidFill>
                      <a:srgbClr val="00B0F0"/>
                    </a:solidFill>
                    <a:latin typeface="微软雅黑" pitchFamily="34" charset="-122"/>
                    <a:ea typeface="微软雅黑" pitchFamily="34" charset="-122"/>
                  </a:rPr>
                  <a:t>成功项目展示</a:t>
                </a:r>
              </a:p>
              <a:p>
                <a:endParaRPr lang="zh-CN" altLang="en-US" sz="1401" dirty="0">
                  <a:solidFill>
                    <a:srgbClr val="FFB850"/>
                  </a:solidFill>
                  <a:latin typeface="微软雅黑" pitchFamily="34" charset="-122"/>
                  <a:ea typeface="微软雅黑" pitchFamily="34" charset="-122"/>
                </a:endParaRPr>
              </a:p>
            </p:txBody>
          </p:sp>
          <p:sp>
            <p:nvSpPr>
              <p:cNvPr id="37" name="文本框 40"/>
              <p:cNvSpPr txBox="1"/>
              <p:nvPr/>
            </p:nvSpPr>
            <p:spPr>
              <a:xfrm>
                <a:off x="3726755" y="2329886"/>
                <a:ext cx="1790896" cy="287085"/>
              </a:xfrm>
              <a:prstGeom prst="rect">
                <a:avLst/>
              </a:prstGeom>
              <a:noFill/>
            </p:spPr>
            <p:txBody>
              <a:bodyPr wrap="square" rtlCol="0">
                <a:spAutoFit/>
              </a:bodyPr>
              <a:lstStyle/>
              <a:p>
                <a:pPr lvl="0"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SUCCESSFUL PROJECTS</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648699" y="3939902"/>
              <a:ext cx="273200" cy="297297"/>
              <a:chOff x="4873620" y="1965325"/>
              <a:chExt cx="269882" cy="293688"/>
            </a:xfrm>
            <a:solidFill>
              <a:srgbClr val="00B0F0"/>
            </a:solidFill>
            <a:effectLst/>
          </p:grpSpPr>
          <p:sp>
            <p:nvSpPr>
              <p:cNvPr id="32"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33"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34"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3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31" name="直接连接符 30"/>
            <p:cNvCxnSpPr/>
            <p:nvPr/>
          </p:nvCxnSpPr>
          <p:spPr>
            <a:xfrm>
              <a:off x="3765946"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90219" y="3147814"/>
            <a:ext cx="1442340" cy="1663707"/>
            <a:chOff x="4890219" y="3147814"/>
            <a:chExt cx="1442340" cy="1663708"/>
          </a:xfrm>
        </p:grpSpPr>
        <p:grpSp>
          <p:nvGrpSpPr>
            <p:cNvPr id="39" name="组合 38"/>
            <p:cNvGrpSpPr/>
            <p:nvPr/>
          </p:nvGrpSpPr>
          <p:grpSpPr>
            <a:xfrm>
              <a:off x="4890219" y="4288045"/>
              <a:ext cx="1442340" cy="523477"/>
              <a:chOff x="3776606" y="2004244"/>
              <a:chExt cx="1923123" cy="697966"/>
            </a:xfrm>
          </p:grpSpPr>
          <p:sp>
            <p:nvSpPr>
              <p:cNvPr id="44" name="文本框 48"/>
              <p:cNvSpPr txBox="1"/>
              <p:nvPr/>
            </p:nvSpPr>
            <p:spPr>
              <a:xfrm>
                <a:off x="3776606" y="2004244"/>
                <a:ext cx="1923123" cy="697966"/>
              </a:xfrm>
              <a:prstGeom prst="rect">
                <a:avLst/>
              </a:prstGeom>
              <a:noFill/>
            </p:spPr>
            <p:txBody>
              <a:bodyPr wrap="square" rtlCol="0">
                <a:spAutoFit/>
              </a:bodyPr>
              <a:lstStyle/>
              <a:p>
                <a:r>
                  <a:rPr lang="zh-CN" altLang="en-US" sz="1401" dirty="0">
                    <a:solidFill>
                      <a:srgbClr val="0070C0"/>
                    </a:solidFill>
                    <a:latin typeface="微软雅黑" pitchFamily="34" charset="-122"/>
                    <a:ea typeface="微软雅黑" pitchFamily="34" charset="-122"/>
                  </a:rPr>
                  <a:t>工作存在不足</a:t>
                </a:r>
              </a:p>
              <a:p>
                <a:endParaRPr lang="zh-CN" altLang="en-US" sz="1401" dirty="0">
                  <a:solidFill>
                    <a:srgbClr val="00AF92"/>
                  </a:solidFill>
                  <a:latin typeface="微软雅黑" pitchFamily="34" charset="-122"/>
                  <a:ea typeface="微软雅黑" pitchFamily="34" charset="-122"/>
                </a:endParaRPr>
              </a:p>
            </p:txBody>
          </p:sp>
          <p:sp>
            <p:nvSpPr>
              <p:cNvPr id="45" name="文本框 49"/>
              <p:cNvSpPr txBox="1"/>
              <p:nvPr/>
            </p:nvSpPr>
            <p:spPr>
              <a:xfrm>
                <a:off x="4021789" y="2346865"/>
                <a:ext cx="1408556" cy="287085"/>
              </a:xfrm>
              <a:prstGeom prst="rect">
                <a:avLst/>
              </a:prstGeom>
              <a:noFill/>
            </p:spPr>
            <p:txBody>
              <a:bodyPr wrap="square" rtlCol="0">
                <a:spAutoFit/>
              </a:bodyPr>
              <a:lstStyle/>
              <a:p>
                <a:pPr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LACK OF WORK</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0" name="Group 13"/>
            <p:cNvGrpSpPr>
              <a:grpSpLocks noChangeAspect="1"/>
            </p:cNvGrpSpPr>
            <p:nvPr/>
          </p:nvGrpSpPr>
          <p:grpSpPr bwMode="auto">
            <a:xfrm>
              <a:off x="5406346" y="3962757"/>
              <a:ext cx="262733" cy="265835"/>
              <a:chOff x="2426" y="2781"/>
              <a:chExt cx="593" cy="600"/>
            </a:xfrm>
            <a:solidFill>
              <a:srgbClr val="0070C0"/>
            </a:solidFill>
            <a:effectLst/>
          </p:grpSpPr>
          <p:sp>
            <p:nvSpPr>
              <p:cNvPr id="4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4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41" name="直接连接符 40"/>
            <p:cNvCxnSpPr/>
            <p:nvPr/>
          </p:nvCxnSpPr>
          <p:spPr>
            <a:xfrm>
              <a:off x="5528207"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6737665" y="3147814"/>
            <a:ext cx="1298324" cy="1605690"/>
            <a:chOff x="6737665" y="3147814"/>
            <a:chExt cx="1298324" cy="1605690"/>
          </a:xfrm>
        </p:grpSpPr>
        <p:grpSp>
          <p:nvGrpSpPr>
            <p:cNvPr id="47" name="组合 46"/>
            <p:cNvGrpSpPr/>
            <p:nvPr/>
          </p:nvGrpSpPr>
          <p:grpSpPr>
            <a:xfrm>
              <a:off x="6737665" y="4288045"/>
              <a:ext cx="1298324" cy="465459"/>
              <a:chOff x="3776606" y="2004244"/>
              <a:chExt cx="1923123" cy="620612"/>
            </a:xfrm>
          </p:grpSpPr>
          <p:sp>
            <p:nvSpPr>
              <p:cNvPr id="55" name="文本框 51"/>
              <p:cNvSpPr txBox="1"/>
              <p:nvPr/>
            </p:nvSpPr>
            <p:spPr>
              <a:xfrm>
                <a:off x="3776606" y="2004244"/>
                <a:ext cx="1923123" cy="410540"/>
              </a:xfrm>
              <a:prstGeom prst="rect">
                <a:avLst/>
              </a:prstGeom>
              <a:noFill/>
            </p:spPr>
            <p:txBody>
              <a:bodyPr wrap="square" rtlCol="0">
                <a:spAutoFit/>
              </a:bodyPr>
              <a:lstStyle/>
              <a:p>
                <a:r>
                  <a:rPr lang="zh-CN" altLang="en-US" sz="1401" dirty="0">
                    <a:solidFill>
                      <a:srgbClr val="00B0F0"/>
                    </a:solidFill>
                    <a:latin typeface="微软雅黑" pitchFamily="34" charset="-122"/>
                    <a:ea typeface="微软雅黑" pitchFamily="34" charset="-122"/>
                  </a:rPr>
                  <a:t>明年工作计划</a:t>
                </a:r>
              </a:p>
            </p:txBody>
          </p:sp>
          <p:sp>
            <p:nvSpPr>
              <p:cNvPr id="56" name="文本框 52"/>
              <p:cNvSpPr txBox="1"/>
              <p:nvPr/>
            </p:nvSpPr>
            <p:spPr>
              <a:xfrm>
                <a:off x="3904902" y="2337769"/>
                <a:ext cx="1559312" cy="287087"/>
              </a:xfrm>
              <a:prstGeom prst="rect">
                <a:avLst/>
              </a:prstGeom>
              <a:noFill/>
            </p:spPr>
            <p:txBody>
              <a:bodyPr wrap="square" rtlCol="0">
                <a:spAutoFit/>
              </a:bodyPr>
              <a:lstStyle/>
              <a:p>
                <a:pPr algn="just"/>
                <a:r>
                  <a:rPr lang="en-US" altLang="zh-CN" sz="799" dirty="0">
                    <a:solidFill>
                      <a:prstClr val="black">
                        <a:lumMod val="50000"/>
                        <a:lumOff val="50000"/>
                      </a:prstClr>
                    </a:solidFill>
                    <a:latin typeface="微软雅黑" panose="020B0503020204020204" pitchFamily="34" charset="-122"/>
                    <a:ea typeface="微软雅黑" panose="020B0503020204020204" pitchFamily="34" charset="-122"/>
                  </a:rPr>
                  <a:t>NEXT YEAR PLAN</a:t>
                </a:r>
                <a:endParaRPr lang="zh-CN" altLang="en-US" sz="799"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8" name="Group 18"/>
            <p:cNvGrpSpPr>
              <a:grpSpLocks noChangeAspect="1"/>
            </p:cNvGrpSpPr>
            <p:nvPr/>
          </p:nvGrpSpPr>
          <p:grpSpPr bwMode="auto">
            <a:xfrm>
              <a:off x="7243901" y="3970699"/>
              <a:ext cx="216656" cy="224276"/>
              <a:chOff x="3802" y="2858"/>
              <a:chExt cx="616" cy="574"/>
            </a:xfrm>
            <a:solidFill>
              <a:srgbClr val="00B0F0"/>
            </a:solidFill>
            <a:effectLst/>
          </p:grpSpPr>
          <p:sp>
            <p:nvSpPr>
              <p:cNvPr id="5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sp>
            <p:nvSpPr>
              <p:cNvPr id="5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2">
                  <a:solidFill>
                    <a:prstClr val="black"/>
                  </a:solidFill>
                </a:endParaRPr>
              </a:p>
            </p:txBody>
          </p:sp>
        </p:grpSp>
        <p:cxnSp>
          <p:nvCxnSpPr>
            <p:cNvPr id="49" name="直接连接符 48"/>
            <p:cNvCxnSpPr/>
            <p:nvPr/>
          </p:nvCxnSpPr>
          <p:spPr>
            <a:xfrm>
              <a:off x="7331061" y="3147814"/>
              <a:ext cx="0" cy="648072"/>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08480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300" fill="hold"/>
                                        <p:tgtEl>
                                          <p:spTgt spid="16"/>
                                        </p:tgtEl>
                                        <p:attrNameLst>
                                          <p:attrName>ppt_x</p:attrName>
                                        </p:attrNameLst>
                                      </p:cBhvr>
                                      <p:tavLst>
                                        <p:tav tm="0">
                                          <p:val>
                                            <p:strVal val="#ppt_x"/>
                                          </p:val>
                                        </p:tav>
                                        <p:tav tm="100000">
                                          <p:val>
                                            <p:strVal val="#ppt_x"/>
                                          </p:val>
                                        </p:tav>
                                      </p:tavLst>
                                    </p:anim>
                                    <p:anim calcmode="lin" valueType="num">
                                      <p:cBhvr additive="base">
                                        <p:cTn id="20" dur="3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300" fill="hold"/>
                                        <p:tgtEl>
                                          <p:spTgt spid="6"/>
                                        </p:tgtEl>
                                        <p:attrNameLst>
                                          <p:attrName>ppt_x</p:attrName>
                                        </p:attrNameLst>
                                      </p:cBhvr>
                                      <p:tavLst>
                                        <p:tav tm="0">
                                          <p:val>
                                            <p:strVal val="#ppt_x"/>
                                          </p:val>
                                        </p:tav>
                                        <p:tav tm="100000">
                                          <p:val>
                                            <p:strVal val="#ppt_x"/>
                                          </p:val>
                                        </p:tav>
                                      </p:tavLst>
                                    </p:anim>
                                    <p:anim calcmode="lin" valueType="num">
                                      <p:cBhvr additive="base">
                                        <p:cTn id="26" dur="3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300" fill="hold"/>
                                        <p:tgtEl>
                                          <p:spTgt spid="19"/>
                                        </p:tgtEl>
                                        <p:attrNameLst>
                                          <p:attrName>ppt_x</p:attrName>
                                        </p:attrNameLst>
                                      </p:cBhvr>
                                      <p:tavLst>
                                        <p:tav tm="0">
                                          <p:val>
                                            <p:strVal val="#ppt_x"/>
                                          </p:val>
                                        </p:tav>
                                        <p:tav tm="100000">
                                          <p:val>
                                            <p:strVal val="#ppt_x"/>
                                          </p:val>
                                        </p:tav>
                                      </p:tavLst>
                                    </p:anim>
                                    <p:anim calcmode="lin" valueType="num">
                                      <p:cBhvr additive="base">
                                        <p:cTn id="32" dur="3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300" fill="hold"/>
                                        <p:tgtEl>
                                          <p:spTgt spid="28"/>
                                        </p:tgtEl>
                                        <p:attrNameLst>
                                          <p:attrName>ppt_x</p:attrName>
                                        </p:attrNameLst>
                                      </p:cBhvr>
                                      <p:tavLst>
                                        <p:tav tm="0">
                                          <p:val>
                                            <p:strVal val="#ppt_x"/>
                                          </p:val>
                                        </p:tav>
                                        <p:tav tm="100000">
                                          <p:val>
                                            <p:strVal val="#ppt_x"/>
                                          </p:val>
                                        </p:tav>
                                      </p:tavLst>
                                    </p:anim>
                                    <p:anim calcmode="lin" valueType="num">
                                      <p:cBhvr additive="base">
                                        <p:cTn id="38" dur="3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300" fill="hold"/>
                                        <p:tgtEl>
                                          <p:spTgt spid="22"/>
                                        </p:tgtEl>
                                        <p:attrNameLst>
                                          <p:attrName>ppt_x</p:attrName>
                                        </p:attrNameLst>
                                      </p:cBhvr>
                                      <p:tavLst>
                                        <p:tav tm="0">
                                          <p:val>
                                            <p:strVal val="#ppt_x"/>
                                          </p:val>
                                        </p:tav>
                                        <p:tav tm="100000">
                                          <p:val>
                                            <p:strVal val="#ppt_x"/>
                                          </p:val>
                                        </p:tav>
                                      </p:tavLst>
                                    </p:anim>
                                    <p:anim calcmode="lin" valueType="num">
                                      <p:cBhvr additive="base">
                                        <p:cTn id="44" dur="3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300" fill="hold"/>
                                        <p:tgtEl>
                                          <p:spTgt spid="38"/>
                                        </p:tgtEl>
                                        <p:attrNameLst>
                                          <p:attrName>ppt_x</p:attrName>
                                        </p:attrNameLst>
                                      </p:cBhvr>
                                      <p:tavLst>
                                        <p:tav tm="0">
                                          <p:val>
                                            <p:strVal val="#ppt_x"/>
                                          </p:val>
                                        </p:tav>
                                        <p:tav tm="100000">
                                          <p:val>
                                            <p:strVal val="#ppt_x"/>
                                          </p:val>
                                        </p:tav>
                                      </p:tavLst>
                                    </p:anim>
                                    <p:anim calcmode="lin" valueType="num">
                                      <p:cBhvr additive="base">
                                        <p:cTn id="50" dur="3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300" fill="hold"/>
                                        <p:tgtEl>
                                          <p:spTgt spid="25"/>
                                        </p:tgtEl>
                                        <p:attrNameLst>
                                          <p:attrName>ppt_x</p:attrName>
                                        </p:attrNameLst>
                                      </p:cBhvr>
                                      <p:tavLst>
                                        <p:tav tm="0">
                                          <p:val>
                                            <p:strVal val="#ppt_x"/>
                                          </p:val>
                                        </p:tav>
                                        <p:tav tm="100000">
                                          <p:val>
                                            <p:strVal val="#ppt_x"/>
                                          </p:val>
                                        </p:tav>
                                      </p:tavLst>
                                    </p:anim>
                                    <p:anim calcmode="lin" valueType="num">
                                      <p:cBhvr additive="base">
                                        <p:cTn id="56" dur="3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300" fill="hold"/>
                                        <p:tgtEl>
                                          <p:spTgt spid="46"/>
                                        </p:tgtEl>
                                        <p:attrNameLst>
                                          <p:attrName>ppt_x</p:attrName>
                                        </p:attrNameLst>
                                      </p:cBhvr>
                                      <p:tavLst>
                                        <p:tav tm="0">
                                          <p:val>
                                            <p:strVal val="#ppt_x"/>
                                          </p:val>
                                        </p:tav>
                                        <p:tav tm="100000">
                                          <p:val>
                                            <p:strVal val="#ppt_x"/>
                                          </p:val>
                                        </p:tav>
                                      </p:tavLst>
                                    </p:anim>
                                    <p:anim calcmode="lin" valueType="num">
                                      <p:cBhvr additive="base">
                                        <p:cTn id="62" dur="3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a:spLocks noChangeArrowheads="1"/>
          </p:cNvSpPr>
          <p:nvPr/>
        </p:nvSpPr>
        <p:spPr bwMode="auto">
          <a:xfrm>
            <a:off x="2904568" y="1585659"/>
            <a:ext cx="933269" cy="1697436"/>
          </a:xfrm>
          <a:prstGeom prst="rect">
            <a:avLst/>
          </a:prstGeom>
          <a:noFill/>
          <a:ln w="9525">
            <a:noFill/>
            <a:miter lim="800000"/>
            <a:headEnd/>
            <a:tailEnd/>
          </a:ln>
        </p:spPr>
        <p:txBody>
          <a:bodyPr wrap="none" tIns="35100" anchor="ctr">
            <a:spAutoFit/>
          </a:bodyPr>
          <a:lstStyle/>
          <a:p>
            <a:pPr algn="ctr"/>
            <a:r>
              <a:rPr lang="en-US" altLang="zh-CN" sz="10500" dirty="0">
                <a:solidFill>
                  <a:srgbClr val="0070C0"/>
                </a:solidFill>
                <a:effectLst>
                  <a:outerShdw blurRad="38100" dist="38100" dir="2700000" algn="tl">
                    <a:schemeClr val="tx2">
                      <a:lumMod val="50000"/>
                      <a:alpha val="49000"/>
                    </a:schemeClr>
                  </a:outerShdw>
                </a:effectLst>
                <a:latin typeface="AvantGarde Md BT" pitchFamily="34" charset="0"/>
                <a:cs typeface="FrankRuehl" charset="-79"/>
              </a:rPr>
              <a:t>1</a:t>
            </a:r>
            <a:endParaRPr lang="zh-CN" altLang="en-US" sz="10500" dirty="0">
              <a:solidFill>
                <a:srgbClr val="0070C0"/>
              </a:solidFill>
              <a:effectLst>
                <a:outerShdw blurRad="38100" dist="38100" dir="2700000" algn="tl">
                  <a:schemeClr val="tx2">
                    <a:lumMod val="50000"/>
                    <a:alpha val="49000"/>
                  </a:schemeClr>
                </a:outerShdw>
              </a:effectLst>
              <a:latin typeface="AvantGarde Md BT" pitchFamily="34" charset="0"/>
              <a:cs typeface="Latha" pitchFamily="2"/>
            </a:endParaRPr>
          </a:p>
        </p:txBody>
      </p:sp>
      <p:sp>
        <p:nvSpPr>
          <p:cNvPr id="5" name="Freeform 6"/>
          <p:cNvSpPr>
            <a:spLocks/>
          </p:cNvSpPr>
          <p:nvPr/>
        </p:nvSpPr>
        <p:spPr bwMode="auto">
          <a:xfrm>
            <a:off x="267885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6" name="Freeform 6"/>
          <p:cNvSpPr>
            <a:spLocks/>
          </p:cNvSpPr>
          <p:nvPr/>
        </p:nvSpPr>
        <p:spPr bwMode="auto">
          <a:xfrm flipH="1">
            <a:off x="3758976" y="1825373"/>
            <a:ext cx="261938" cy="1237059"/>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0070C0"/>
              </a:solidFill>
            </a:endParaRPr>
          </a:p>
        </p:txBody>
      </p:sp>
      <p:sp>
        <p:nvSpPr>
          <p:cNvPr id="7" name="TextBox 4"/>
          <p:cNvSpPr txBox="1"/>
          <p:nvPr/>
        </p:nvSpPr>
        <p:spPr>
          <a:xfrm>
            <a:off x="3825979" y="1635646"/>
            <a:ext cx="4150816" cy="1631216"/>
          </a:xfrm>
          <a:prstGeom prst="rect">
            <a:avLst/>
          </a:prstGeom>
          <a:noFill/>
        </p:spPr>
        <p:txBody>
          <a:bodyPr wrap="none" rtlCol="0">
            <a:spAutoFit/>
          </a:bodyPr>
          <a:lstStyle/>
          <a:p>
            <a:pPr algn="just"/>
            <a:r>
              <a:rPr lang="en-US" altLang="zh-CN" sz="10000" dirty="0" smtClean="0">
                <a:solidFill>
                  <a:schemeClr val="bg1">
                    <a:lumMod val="65000"/>
                  </a:schemeClr>
                </a:solidFill>
                <a:latin typeface="AvantGarde Md BT" panose="020B0602020202020204" pitchFamily="34" charset="0"/>
                <a:ea typeface="微软雅黑" panose="020B0503020204020204" pitchFamily="34" charset="-122"/>
              </a:rPr>
              <a:t>A</a:t>
            </a:r>
            <a:r>
              <a:rPr lang="en-US" altLang="zh-CN" sz="2000" dirty="0" smtClean="0">
                <a:solidFill>
                  <a:schemeClr val="bg1">
                    <a:lumMod val="65000"/>
                  </a:schemeClr>
                </a:solidFill>
                <a:latin typeface="AvantGarde Md BT" panose="020B0602020202020204" pitchFamily="34" charset="0"/>
                <a:ea typeface="微软雅黑" panose="020B0503020204020204" pitchFamily="34" charset="-122"/>
              </a:rPr>
              <a:t>NNUAL </a:t>
            </a:r>
            <a:r>
              <a:rPr lang="en-US" altLang="zh-CN" sz="2000" dirty="0">
                <a:solidFill>
                  <a:schemeClr val="bg1">
                    <a:lumMod val="65000"/>
                  </a:schemeClr>
                </a:solidFill>
                <a:latin typeface="AvantGarde Md BT" panose="020B0602020202020204" pitchFamily="34" charset="0"/>
                <a:ea typeface="微软雅黑" panose="020B0503020204020204" pitchFamily="34" charset="-122"/>
              </a:rPr>
              <a:t>WORK SUMMARY</a:t>
            </a:r>
            <a:endParaRPr lang="zh-CN" altLang="en-US" sz="2000" dirty="0">
              <a:solidFill>
                <a:schemeClr val="bg1">
                  <a:lumMod val="65000"/>
                </a:schemeClr>
              </a:solidFill>
              <a:latin typeface="AvantGarde Md BT" panose="020B0602020202020204" pitchFamily="34" charset="0"/>
              <a:ea typeface="微软雅黑" panose="020B0503020204020204" pitchFamily="34" charset="-122"/>
            </a:endParaRPr>
          </a:p>
        </p:txBody>
      </p:sp>
      <p:sp>
        <p:nvSpPr>
          <p:cNvPr id="8" name="TextBox 6"/>
          <p:cNvSpPr txBox="1"/>
          <p:nvPr/>
        </p:nvSpPr>
        <p:spPr>
          <a:xfrm>
            <a:off x="4860034" y="2067694"/>
            <a:ext cx="2877711" cy="630942"/>
          </a:xfrm>
          <a:prstGeom prst="rect">
            <a:avLst/>
          </a:prstGeom>
          <a:noFill/>
        </p:spPr>
        <p:txBody>
          <a:bodyPr wrap="none" rtlCol="0">
            <a:spAutoFit/>
          </a:bodyPr>
          <a:lstStyle/>
          <a:p>
            <a:r>
              <a:rPr lang="zh-CN" altLang="en-US" sz="3500" dirty="0">
                <a:solidFill>
                  <a:srgbClr val="0070C0"/>
                </a:solidFill>
                <a:latin typeface="微软雅黑" pitchFamily="34" charset="-122"/>
                <a:ea typeface="微软雅黑" pitchFamily="34" charset="-122"/>
              </a:rPr>
              <a:t>年度工作概述</a:t>
            </a:r>
          </a:p>
        </p:txBody>
      </p:sp>
      <p:pic>
        <p:nvPicPr>
          <p:cNvPr id="9" name="图片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8996" y="-668609"/>
            <a:ext cx="2454410" cy="5829225"/>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6522" y="-1815800"/>
            <a:ext cx="2580338" cy="6946095"/>
          </a:xfrm>
          <a:prstGeom prst="rect">
            <a:avLst/>
          </a:prstGeom>
        </p:spPr>
      </p:pic>
    </p:spTree>
    <p:extLst>
      <p:ext uri="{BB962C8B-B14F-4D97-AF65-F5344CB8AC3E}">
        <p14:creationId xmlns:p14="http://schemas.microsoft.com/office/powerpoint/2010/main" val="12637322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500"/>
                            </p:stCondLst>
                            <p:childTnLst>
                              <p:par>
                                <p:cTn id="23" presetID="23" presetClass="entr" presetSubtype="28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strVal val="4/3*#ppt_w"/>
                                          </p:val>
                                        </p:tav>
                                        <p:tav tm="100000">
                                          <p:val>
                                            <p:strVal val="#ppt_w"/>
                                          </p:val>
                                        </p:tav>
                                      </p:tavLst>
                                    </p:anim>
                                    <p:anim calcmode="lin" valueType="num">
                                      <p:cBhvr>
                                        <p:cTn id="26" dur="500" fill="hold"/>
                                        <p:tgtEl>
                                          <p:spTgt spid="4"/>
                                        </p:tgtEl>
                                        <p:attrNameLst>
                                          <p:attrName>ppt_h</p:attrName>
                                        </p:attrNameLst>
                                      </p:cBhvr>
                                      <p:tavLst>
                                        <p:tav tm="0">
                                          <p:val>
                                            <p:strVal val="4/3*#ppt_h"/>
                                          </p:val>
                                        </p:tav>
                                        <p:tav tm="100000">
                                          <p:val>
                                            <p:strVal val="#ppt_h"/>
                                          </p:val>
                                        </p:tav>
                                      </p:tavLst>
                                    </p:anim>
                                  </p:childTnLst>
                                </p:cTn>
                              </p:par>
                            </p:childTnLst>
                          </p:cTn>
                        </p:par>
                        <p:par>
                          <p:cTn id="27" fill="hold">
                            <p:stCondLst>
                              <p:cond delay="2000"/>
                            </p:stCondLst>
                            <p:childTnLst>
                              <p:par>
                                <p:cTn id="28" presetID="2" presetClass="entr" presetSubtype="2" decel="10000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30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6"/>
          <p:cNvSpPr>
            <a:spLocks/>
          </p:cNvSpPr>
          <p:nvPr/>
        </p:nvSpPr>
        <p:spPr bwMode="auto">
          <a:xfrm>
            <a:off x="4472939" y="1154705"/>
            <a:ext cx="1801415" cy="1676400"/>
          </a:xfrm>
          <a:custGeom>
            <a:avLst/>
            <a:gdLst>
              <a:gd name="T0" fmla="*/ 140 w 808"/>
              <a:gd name="T1" fmla="*/ 0 h 752"/>
              <a:gd name="T2" fmla="*/ 668 w 808"/>
              <a:gd name="T3" fmla="*/ 0 h 752"/>
              <a:gd name="T4" fmla="*/ 808 w 808"/>
              <a:gd name="T5" fmla="*/ 140 h 752"/>
              <a:gd name="T6" fmla="*/ 808 w 808"/>
              <a:gd name="T7" fmla="*/ 455 h 752"/>
              <a:gd name="T8" fmla="*/ 668 w 808"/>
              <a:gd name="T9" fmla="*/ 595 h 752"/>
              <a:gd name="T10" fmla="*/ 499 w 808"/>
              <a:gd name="T11" fmla="*/ 595 h 752"/>
              <a:gd name="T12" fmla="*/ 404 w 808"/>
              <a:gd name="T13" fmla="*/ 752 h 752"/>
              <a:gd name="T14" fmla="*/ 309 w 808"/>
              <a:gd name="T15" fmla="*/ 595 h 752"/>
              <a:gd name="T16" fmla="*/ 140 w 808"/>
              <a:gd name="T17" fmla="*/ 595 h 752"/>
              <a:gd name="T18" fmla="*/ 0 w 808"/>
              <a:gd name="T19" fmla="*/ 455 h 752"/>
              <a:gd name="T20" fmla="*/ 0 w 808"/>
              <a:gd name="T21" fmla="*/ 140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3"/>
                  <a:pt x="808" y="140"/>
                </a:cubicBezTo>
                <a:cubicBezTo>
                  <a:pt x="808" y="455"/>
                  <a:pt x="808" y="455"/>
                  <a:pt x="808" y="455"/>
                </a:cubicBezTo>
                <a:cubicBezTo>
                  <a:pt x="808" y="532"/>
                  <a:pt x="745" y="595"/>
                  <a:pt x="668" y="595"/>
                </a:cubicBezTo>
                <a:cubicBezTo>
                  <a:pt x="499" y="595"/>
                  <a:pt x="499" y="595"/>
                  <a:pt x="499" y="595"/>
                </a:cubicBezTo>
                <a:cubicBezTo>
                  <a:pt x="404" y="752"/>
                  <a:pt x="404" y="752"/>
                  <a:pt x="404" y="752"/>
                </a:cubicBezTo>
                <a:cubicBezTo>
                  <a:pt x="309" y="595"/>
                  <a:pt x="309" y="595"/>
                  <a:pt x="309" y="595"/>
                </a:cubicBezTo>
                <a:cubicBezTo>
                  <a:pt x="140" y="595"/>
                  <a:pt x="140" y="595"/>
                  <a:pt x="140" y="595"/>
                </a:cubicBezTo>
                <a:cubicBezTo>
                  <a:pt x="63" y="595"/>
                  <a:pt x="0" y="532"/>
                  <a:pt x="0" y="455"/>
                </a:cubicBezTo>
                <a:cubicBezTo>
                  <a:pt x="0" y="140"/>
                  <a:pt x="0" y="140"/>
                  <a:pt x="0" y="140"/>
                </a:cubicBezTo>
                <a:cubicBezTo>
                  <a:pt x="0" y="63"/>
                  <a:pt x="63" y="0"/>
                  <a:pt x="140" y="0"/>
                </a:cubicBezTo>
                <a:close/>
              </a:path>
            </a:pathLst>
          </a:custGeom>
          <a:solidFill>
            <a:srgbClr val="0070C0"/>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点击添加标题</a:t>
            </a:r>
          </a:p>
        </p:txBody>
      </p:sp>
      <p:sp>
        <p:nvSpPr>
          <p:cNvPr id="9" name="Freeform 7"/>
          <p:cNvSpPr>
            <a:spLocks/>
          </p:cNvSpPr>
          <p:nvPr/>
        </p:nvSpPr>
        <p:spPr bwMode="auto">
          <a:xfrm>
            <a:off x="6495808" y="1101177"/>
            <a:ext cx="1802606" cy="1675210"/>
          </a:xfrm>
          <a:custGeom>
            <a:avLst/>
            <a:gdLst>
              <a:gd name="T0" fmla="*/ 141 w 809"/>
              <a:gd name="T1" fmla="*/ 0 h 752"/>
              <a:gd name="T2" fmla="*/ 668 w 809"/>
              <a:gd name="T3" fmla="*/ 0 h 752"/>
              <a:gd name="T4" fmla="*/ 809 w 809"/>
              <a:gd name="T5" fmla="*/ 141 h 752"/>
              <a:gd name="T6" fmla="*/ 809 w 809"/>
              <a:gd name="T7" fmla="*/ 456 h 752"/>
              <a:gd name="T8" fmla="*/ 668 w 809"/>
              <a:gd name="T9" fmla="*/ 596 h 752"/>
              <a:gd name="T10" fmla="*/ 499 w 809"/>
              <a:gd name="T11" fmla="*/ 596 h 752"/>
              <a:gd name="T12" fmla="*/ 405 w 809"/>
              <a:gd name="T13" fmla="*/ 752 h 752"/>
              <a:gd name="T14" fmla="*/ 310 w 809"/>
              <a:gd name="T15" fmla="*/ 596 h 752"/>
              <a:gd name="T16" fmla="*/ 141 w 809"/>
              <a:gd name="T17" fmla="*/ 596 h 752"/>
              <a:gd name="T18" fmla="*/ 0 w 809"/>
              <a:gd name="T19" fmla="*/ 456 h 752"/>
              <a:gd name="T20" fmla="*/ 0 w 809"/>
              <a:gd name="T21" fmla="*/ 141 h 752"/>
              <a:gd name="T22" fmla="*/ 141 w 809"/>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9" h="752">
                <a:moveTo>
                  <a:pt x="141" y="0"/>
                </a:moveTo>
                <a:cubicBezTo>
                  <a:pt x="668" y="0"/>
                  <a:pt x="668" y="0"/>
                  <a:pt x="668" y="0"/>
                </a:cubicBezTo>
                <a:cubicBezTo>
                  <a:pt x="745" y="0"/>
                  <a:pt x="809" y="63"/>
                  <a:pt x="809" y="141"/>
                </a:cubicBezTo>
                <a:cubicBezTo>
                  <a:pt x="809" y="456"/>
                  <a:pt x="809" y="456"/>
                  <a:pt x="809" y="456"/>
                </a:cubicBezTo>
                <a:cubicBezTo>
                  <a:pt x="809" y="533"/>
                  <a:pt x="745" y="596"/>
                  <a:pt x="668" y="596"/>
                </a:cubicBezTo>
                <a:cubicBezTo>
                  <a:pt x="499" y="596"/>
                  <a:pt x="499" y="596"/>
                  <a:pt x="499" y="596"/>
                </a:cubicBezTo>
                <a:cubicBezTo>
                  <a:pt x="405" y="752"/>
                  <a:pt x="405" y="752"/>
                  <a:pt x="405" y="752"/>
                </a:cubicBezTo>
                <a:cubicBezTo>
                  <a:pt x="310" y="596"/>
                  <a:pt x="310" y="596"/>
                  <a:pt x="310" y="596"/>
                </a:cubicBezTo>
                <a:cubicBezTo>
                  <a:pt x="141" y="596"/>
                  <a:pt x="141" y="596"/>
                  <a:pt x="141" y="596"/>
                </a:cubicBezTo>
                <a:cubicBezTo>
                  <a:pt x="64" y="596"/>
                  <a:pt x="0" y="533"/>
                  <a:pt x="0" y="456"/>
                </a:cubicBezTo>
                <a:cubicBezTo>
                  <a:pt x="0" y="141"/>
                  <a:pt x="0" y="141"/>
                  <a:pt x="0" y="141"/>
                </a:cubicBezTo>
                <a:cubicBezTo>
                  <a:pt x="0" y="63"/>
                  <a:pt x="64" y="0"/>
                  <a:pt x="141" y="0"/>
                </a:cubicBezTo>
                <a:close/>
              </a:path>
            </a:pathLst>
          </a:custGeom>
          <a:solidFill>
            <a:srgbClr val="0070C0"/>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点击添加标题</a:t>
            </a:r>
          </a:p>
        </p:txBody>
      </p:sp>
      <p:sp>
        <p:nvSpPr>
          <p:cNvPr id="10" name="Freeform 8"/>
          <p:cNvSpPr>
            <a:spLocks/>
          </p:cNvSpPr>
          <p:nvPr/>
        </p:nvSpPr>
        <p:spPr bwMode="auto">
          <a:xfrm>
            <a:off x="5506891" y="2336700"/>
            <a:ext cx="1801415" cy="1675210"/>
          </a:xfrm>
          <a:custGeom>
            <a:avLst/>
            <a:gdLst>
              <a:gd name="T0" fmla="*/ 140 w 808"/>
              <a:gd name="T1" fmla="*/ 0 h 752"/>
              <a:gd name="T2" fmla="*/ 668 w 808"/>
              <a:gd name="T3" fmla="*/ 0 h 752"/>
              <a:gd name="T4" fmla="*/ 808 w 808"/>
              <a:gd name="T5" fmla="*/ 141 h 752"/>
              <a:gd name="T6" fmla="*/ 808 w 808"/>
              <a:gd name="T7" fmla="*/ 456 h 752"/>
              <a:gd name="T8" fmla="*/ 668 w 808"/>
              <a:gd name="T9" fmla="*/ 596 h 752"/>
              <a:gd name="T10" fmla="*/ 499 w 808"/>
              <a:gd name="T11" fmla="*/ 596 h 752"/>
              <a:gd name="T12" fmla="*/ 404 w 808"/>
              <a:gd name="T13" fmla="*/ 752 h 752"/>
              <a:gd name="T14" fmla="*/ 309 w 808"/>
              <a:gd name="T15" fmla="*/ 596 h 752"/>
              <a:gd name="T16" fmla="*/ 140 w 808"/>
              <a:gd name="T17" fmla="*/ 596 h 752"/>
              <a:gd name="T18" fmla="*/ 0 w 808"/>
              <a:gd name="T19" fmla="*/ 456 h 752"/>
              <a:gd name="T20" fmla="*/ 0 w 808"/>
              <a:gd name="T21" fmla="*/ 141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4"/>
                  <a:pt x="808" y="141"/>
                </a:cubicBezTo>
                <a:cubicBezTo>
                  <a:pt x="808" y="456"/>
                  <a:pt x="808" y="456"/>
                  <a:pt x="808" y="456"/>
                </a:cubicBezTo>
                <a:cubicBezTo>
                  <a:pt x="808" y="533"/>
                  <a:pt x="745" y="596"/>
                  <a:pt x="668" y="596"/>
                </a:cubicBezTo>
                <a:cubicBezTo>
                  <a:pt x="499" y="596"/>
                  <a:pt x="499" y="596"/>
                  <a:pt x="499" y="596"/>
                </a:cubicBezTo>
                <a:cubicBezTo>
                  <a:pt x="404" y="752"/>
                  <a:pt x="404" y="752"/>
                  <a:pt x="404" y="752"/>
                </a:cubicBezTo>
                <a:cubicBezTo>
                  <a:pt x="309" y="596"/>
                  <a:pt x="309" y="596"/>
                  <a:pt x="309" y="596"/>
                </a:cubicBezTo>
                <a:cubicBezTo>
                  <a:pt x="140" y="596"/>
                  <a:pt x="140" y="596"/>
                  <a:pt x="140" y="596"/>
                </a:cubicBezTo>
                <a:cubicBezTo>
                  <a:pt x="63" y="596"/>
                  <a:pt x="0" y="533"/>
                  <a:pt x="0" y="456"/>
                </a:cubicBezTo>
                <a:cubicBezTo>
                  <a:pt x="0" y="141"/>
                  <a:pt x="0" y="141"/>
                  <a:pt x="0" y="141"/>
                </a:cubicBezTo>
                <a:cubicBezTo>
                  <a:pt x="0" y="64"/>
                  <a:pt x="63" y="0"/>
                  <a:pt x="140" y="0"/>
                </a:cubicBezTo>
                <a:close/>
              </a:path>
            </a:pathLst>
          </a:custGeom>
          <a:solidFill>
            <a:srgbClr val="00B0F0"/>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点击添加标题</a:t>
            </a:r>
          </a:p>
        </p:txBody>
      </p:sp>
      <p:sp>
        <p:nvSpPr>
          <p:cNvPr id="11" name="Freeform 15"/>
          <p:cNvSpPr>
            <a:spLocks noEditPoints="1"/>
          </p:cNvSpPr>
          <p:nvPr/>
        </p:nvSpPr>
        <p:spPr bwMode="auto">
          <a:xfrm>
            <a:off x="7187224" y="1280962"/>
            <a:ext cx="419774" cy="421022"/>
          </a:xfrm>
          <a:custGeom>
            <a:avLst/>
            <a:gdLst>
              <a:gd name="T0" fmla="*/ 285 w 285"/>
              <a:gd name="T1" fmla="*/ 268 h 286"/>
              <a:gd name="T2" fmla="*/ 285 w 285"/>
              <a:gd name="T3" fmla="*/ 286 h 286"/>
              <a:gd name="T4" fmla="*/ 0 w 285"/>
              <a:gd name="T5" fmla="*/ 286 h 286"/>
              <a:gd name="T6" fmla="*/ 0 w 285"/>
              <a:gd name="T7" fmla="*/ 0 h 286"/>
              <a:gd name="T8" fmla="*/ 36 w 285"/>
              <a:gd name="T9" fmla="*/ 0 h 286"/>
              <a:gd name="T10" fmla="*/ 36 w 285"/>
              <a:gd name="T11" fmla="*/ 18 h 286"/>
              <a:gd name="T12" fmla="*/ 18 w 285"/>
              <a:gd name="T13" fmla="*/ 18 h 286"/>
              <a:gd name="T14" fmla="*/ 18 w 285"/>
              <a:gd name="T15" fmla="*/ 54 h 286"/>
              <a:gd name="T16" fmla="*/ 36 w 285"/>
              <a:gd name="T17" fmla="*/ 54 h 286"/>
              <a:gd name="T18" fmla="*/ 36 w 285"/>
              <a:gd name="T19" fmla="*/ 72 h 286"/>
              <a:gd name="T20" fmla="*/ 18 w 285"/>
              <a:gd name="T21" fmla="*/ 72 h 286"/>
              <a:gd name="T22" fmla="*/ 18 w 285"/>
              <a:gd name="T23" fmla="*/ 107 h 286"/>
              <a:gd name="T24" fmla="*/ 36 w 285"/>
              <a:gd name="T25" fmla="*/ 107 h 286"/>
              <a:gd name="T26" fmla="*/ 36 w 285"/>
              <a:gd name="T27" fmla="*/ 125 h 286"/>
              <a:gd name="T28" fmla="*/ 18 w 285"/>
              <a:gd name="T29" fmla="*/ 125 h 286"/>
              <a:gd name="T30" fmla="*/ 18 w 285"/>
              <a:gd name="T31" fmla="*/ 161 h 286"/>
              <a:gd name="T32" fmla="*/ 36 w 285"/>
              <a:gd name="T33" fmla="*/ 161 h 286"/>
              <a:gd name="T34" fmla="*/ 36 w 285"/>
              <a:gd name="T35" fmla="*/ 179 h 286"/>
              <a:gd name="T36" fmla="*/ 18 w 285"/>
              <a:gd name="T37" fmla="*/ 179 h 286"/>
              <a:gd name="T38" fmla="*/ 18 w 285"/>
              <a:gd name="T39" fmla="*/ 214 h 286"/>
              <a:gd name="T40" fmla="*/ 36 w 285"/>
              <a:gd name="T41" fmla="*/ 214 h 286"/>
              <a:gd name="T42" fmla="*/ 36 w 285"/>
              <a:gd name="T43" fmla="*/ 232 h 286"/>
              <a:gd name="T44" fmla="*/ 18 w 285"/>
              <a:gd name="T45" fmla="*/ 232 h 286"/>
              <a:gd name="T46" fmla="*/ 18 w 285"/>
              <a:gd name="T47" fmla="*/ 268 h 286"/>
              <a:gd name="T48" fmla="*/ 285 w 285"/>
              <a:gd name="T49" fmla="*/ 268 h 286"/>
              <a:gd name="T50" fmla="*/ 80 w 285"/>
              <a:gd name="T51" fmla="*/ 232 h 286"/>
              <a:gd name="T52" fmla="*/ 80 w 285"/>
              <a:gd name="T53" fmla="*/ 232 h 286"/>
              <a:gd name="T54" fmla="*/ 107 w 285"/>
              <a:gd name="T55" fmla="*/ 205 h 286"/>
              <a:gd name="T56" fmla="*/ 102 w 285"/>
              <a:gd name="T57" fmla="*/ 190 h 286"/>
              <a:gd name="T58" fmla="*/ 136 w 285"/>
              <a:gd name="T59" fmla="*/ 156 h 286"/>
              <a:gd name="T60" fmla="*/ 152 w 285"/>
              <a:gd name="T61" fmla="*/ 161 h 286"/>
              <a:gd name="T62" fmla="*/ 170 w 285"/>
              <a:gd name="T63" fmla="*/ 153 h 286"/>
              <a:gd name="T64" fmla="*/ 200 w 285"/>
              <a:gd name="T65" fmla="*/ 175 h 286"/>
              <a:gd name="T66" fmla="*/ 196 w 285"/>
              <a:gd name="T67" fmla="*/ 188 h 286"/>
              <a:gd name="T68" fmla="*/ 223 w 285"/>
              <a:gd name="T69" fmla="*/ 214 h 286"/>
              <a:gd name="T70" fmla="*/ 250 w 285"/>
              <a:gd name="T71" fmla="*/ 188 h 286"/>
              <a:gd name="T72" fmla="*/ 236 w 285"/>
              <a:gd name="T73" fmla="*/ 164 h 286"/>
              <a:gd name="T74" fmla="*/ 263 w 285"/>
              <a:gd name="T75" fmla="*/ 57 h 286"/>
              <a:gd name="T76" fmla="*/ 280 w 285"/>
              <a:gd name="T77" fmla="*/ 61 h 286"/>
              <a:gd name="T78" fmla="*/ 268 w 285"/>
              <a:gd name="T79" fmla="*/ 18 h 286"/>
              <a:gd name="T80" fmla="*/ 237 w 285"/>
              <a:gd name="T81" fmla="*/ 50 h 286"/>
              <a:gd name="T82" fmla="*/ 254 w 285"/>
              <a:gd name="T83" fmla="*/ 54 h 286"/>
              <a:gd name="T84" fmla="*/ 227 w 285"/>
              <a:gd name="T85" fmla="*/ 161 h 286"/>
              <a:gd name="T86" fmla="*/ 223 w 285"/>
              <a:gd name="T87" fmla="*/ 161 h 286"/>
              <a:gd name="T88" fmla="*/ 205 w 285"/>
              <a:gd name="T89" fmla="*/ 168 h 286"/>
              <a:gd name="T90" fmla="*/ 176 w 285"/>
              <a:gd name="T91" fmla="*/ 146 h 286"/>
              <a:gd name="T92" fmla="*/ 178 w 285"/>
              <a:gd name="T93" fmla="*/ 134 h 286"/>
              <a:gd name="T94" fmla="*/ 152 w 285"/>
              <a:gd name="T95" fmla="*/ 107 h 286"/>
              <a:gd name="T96" fmla="*/ 125 w 285"/>
              <a:gd name="T97" fmla="*/ 134 h 286"/>
              <a:gd name="T98" fmla="*/ 130 w 285"/>
              <a:gd name="T99" fmla="*/ 150 h 286"/>
              <a:gd name="T100" fmla="*/ 96 w 285"/>
              <a:gd name="T101" fmla="*/ 184 h 286"/>
              <a:gd name="T102" fmla="*/ 80 w 285"/>
              <a:gd name="T103" fmla="*/ 179 h 286"/>
              <a:gd name="T104" fmla="*/ 54 w 285"/>
              <a:gd name="T105" fmla="*/ 205 h 286"/>
              <a:gd name="T106" fmla="*/ 80 w 285"/>
              <a:gd name="T107" fmla="*/ 23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286">
                <a:moveTo>
                  <a:pt x="285" y="268"/>
                </a:moveTo>
                <a:cubicBezTo>
                  <a:pt x="285" y="286"/>
                  <a:pt x="285" y="286"/>
                  <a:pt x="285" y="286"/>
                </a:cubicBezTo>
                <a:cubicBezTo>
                  <a:pt x="0" y="286"/>
                  <a:pt x="0" y="286"/>
                  <a:pt x="0" y="286"/>
                </a:cubicBezTo>
                <a:cubicBezTo>
                  <a:pt x="0" y="0"/>
                  <a:pt x="0" y="0"/>
                  <a:pt x="0" y="0"/>
                </a:cubicBezTo>
                <a:cubicBezTo>
                  <a:pt x="36" y="0"/>
                  <a:pt x="36" y="0"/>
                  <a:pt x="36" y="0"/>
                </a:cubicBezTo>
                <a:cubicBezTo>
                  <a:pt x="36" y="18"/>
                  <a:pt x="36" y="18"/>
                  <a:pt x="36" y="18"/>
                </a:cubicBezTo>
                <a:cubicBezTo>
                  <a:pt x="18" y="18"/>
                  <a:pt x="18" y="18"/>
                  <a:pt x="18" y="18"/>
                </a:cubicBezTo>
                <a:cubicBezTo>
                  <a:pt x="18" y="54"/>
                  <a:pt x="18" y="54"/>
                  <a:pt x="18" y="54"/>
                </a:cubicBezTo>
                <a:cubicBezTo>
                  <a:pt x="36" y="54"/>
                  <a:pt x="36" y="54"/>
                  <a:pt x="36" y="54"/>
                </a:cubicBezTo>
                <a:cubicBezTo>
                  <a:pt x="36" y="72"/>
                  <a:pt x="36" y="72"/>
                  <a:pt x="36" y="72"/>
                </a:cubicBezTo>
                <a:cubicBezTo>
                  <a:pt x="18" y="72"/>
                  <a:pt x="18" y="72"/>
                  <a:pt x="18" y="72"/>
                </a:cubicBezTo>
                <a:cubicBezTo>
                  <a:pt x="18" y="107"/>
                  <a:pt x="18" y="107"/>
                  <a:pt x="18" y="107"/>
                </a:cubicBezTo>
                <a:cubicBezTo>
                  <a:pt x="36" y="107"/>
                  <a:pt x="36" y="107"/>
                  <a:pt x="36" y="107"/>
                </a:cubicBezTo>
                <a:cubicBezTo>
                  <a:pt x="36" y="125"/>
                  <a:pt x="36" y="125"/>
                  <a:pt x="36" y="125"/>
                </a:cubicBezTo>
                <a:cubicBezTo>
                  <a:pt x="18" y="125"/>
                  <a:pt x="18" y="125"/>
                  <a:pt x="18" y="125"/>
                </a:cubicBezTo>
                <a:cubicBezTo>
                  <a:pt x="18" y="161"/>
                  <a:pt x="18" y="161"/>
                  <a:pt x="18" y="161"/>
                </a:cubicBezTo>
                <a:cubicBezTo>
                  <a:pt x="36" y="161"/>
                  <a:pt x="36" y="161"/>
                  <a:pt x="36" y="161"/>
                </a:cubicBezTo>
                <a:cubicBezTo>
                  <a:pt x="36" y="179"/>
                  <a:pt x="36" y="179"/>
                  <a:pt x="36" y="179"/>
                </a:cubicBezTo>
                <a:cubicBezTo>
                  <a:pt x="18" y="179"/>
                  <a:pt x="18" y="179"/>
                  <a:pt x="18" y="179"/>
                </a:cubicBezTo>
                <a:cubicBezTo>
                  <a:pt x="18" y="214"/>
                  <a:pt x="18" y="214"/>
                  <a:pt x="18" y="214"/>
                </a:cubicBezTo>
                <a:cubicBezTo>
                  <a:pt x="36" y="214"/>
                  <a:pt x="36" y="214"/>
                  <a:pt x="36" y="214"/>
                </a:cubicBezTo>
                <a:cubicBezTo>
                  <a:pt x="36" y="232"/>
                  <a:pt x="36" y="232"/>
                  <a:pt x="36" y="232"/>
                </a:cubicBezTo>
                <a:cubicBezTo>
                  <a:pt x="18" y="232"/>
                  <a:pt x="18" y="232"/>
                  <a:pt x="18" y="232"/>
                </a:cubicBezTo>
                <a:cubicBezTo>
                  <a:pt x="18" y="268"/>
                  <a:pt x="18" y="268"/>
                  <a:pt x="18" y="268"/>
                </a:cubicBezTo>
                <a:cubicBezTo>
                  <a:pt x="285" y="268"/>
                  <a:pt x="285" y="268"/>
                  <a:pt x="285" y="268"/>
                </a:cubicBezTo>
                <a:close/>
                <a:moveTo>
                  <a:pt x="80" y="232"/>
                </a:moveTo>
                <a:cubicBezTo>
                  <a:pt x="80" y="232"/>
                  <a:pt x="80" y="232"/>
                  <a:pt x="80" y="232"/>
                </a:cubicBezTo>
                <a:cubicBezTo>
                  <a:pt x="95" y="232"/>
                  <a:pt x="107" y="220"/>
                  <a:pt x="107" y="205"/>
                </a:cubicBezTo>
                <a:cubicBezTo>
                  <a:pt x="107" y="200"/>
                  <a:pt x="105" y="194"/>
                  <a:pt x="102" y="190"/>
                </a:cubicBezTo>
                <a:cubicBezTo>
                  <a:pt x="136" y="156"/>
                  <a:pt x="136" y="156"/>
                  <a:pt x="136" y="156"/>
                </a:cubicBezTo>
                <a:cubicBezTo>
                  <a:pt x="141" y="159"/>
                  <a:pt x="146" y="161"/>
                  <a:pt x="152" y="161"/>
                </a:cubicBezTo>
                <a:cubicBezTo>
                  <a:pt x="159" y="161"/>
                  <a:pt x="166" y="158"/>
                  <a:pt x="170" y="153"/>
                </a:cubicBezTo>
                <a:cubicBezTo>
                  <a:pt x="200" y="175"/>
                  <a:pt x="200" y="175"/>
                  <a:pt x="200" y="175"/>
                </a:cubicBezTo>
                <a:cubicBezTo>
                  <a:pt x="198" y="178"/>
                  <a:pt x="196" y="183"/>
                  <a:pt x="196" y="188"/>
                </a:cubicBezTo>
                <a:cubicBezTo>
                  <a:pt x="196" y="202"/>
                  <a:pt x="208" y="214"/>
                  <a:pt x="223" y="214"/>
                </a:cubicBezTo>
                <a:cubicBezTo>
                  <a:pt x="238" y="214"/>
                  <a:pt x="250" y="202"/>
                  <a:pt x="250" y="188"/>
                </a:cubicBezTo>
                <a:cubicBezTo>
                  <a:pt x="250" y="177"/>
                  <a:pt x="244" y="169"/>
                  <a:pt x="236" y="164"/>
                </a:cubicBezTo>
                <a:cubicBezTo>
                  <a:pt x="263" y="57"/>
                  <a:pt x="263" y="57"/>
                  <a:pt x="263" y="57"/>
                </a:cubicBezTo>
                <a:cubicBezTo>
                  <a:pt x="280" y="61"/>
                  <a:pt x="280" y="61"/>
                  <a:pt x="280" y="61"/>
                </a:cubicBezTo>
                <a:cubicBezTo>
                  <a:pt x="268" y="18"/>
                  <a:pt x="268" y="18"/>
                  <a:pt x="268" y="18"/>
                </a:cubicBezTo>
                <a:cubicBezTo>
                  <a:pt x="237" y="50"/>
                  <a:pt x="237" y="50"/>
                  <a:pt x="237" y="50"/>
                </a:cubicBezTo>
                <a:cubicBezTo>
                  <a:pt x="254" y="54"/>
                  <a:pt x="254" y="54"/>
                  <a:pt x="254" y="54"/>
                </a:cubicBezTo>
                <a:cubicBezTo>
                  <a:pt x="227" y="161"/>
                  <a:pt x="227" y="161"/>
                  <a:pt x="227" y="161"/>
                </a:cubicBezTo>
                <a:cubicBezTo>
                  <a:pt x="226" y="161"/>
                  <a:pt x="224" y="161"/>
                  <a:pt x="223" y="161"/>
                </a:cubicBezTo>
                <a:cubicBezTo>
                  <a:pt x="216" y="161"/>
                  <a:pt x="210" y="163"/>
                  <a:pt x="205" y="168"/>
                </a:cubicBezTo>
                <a:cubicBezTo>
                  <a:pt x="176" y="146"/>
                  <a:pt x="176" y="146"/>
                  <a:pt x="176" y="146"/>
                </a:cubicBezTo>
                <a:cubicBezTo>
                  <a:pt x="177" y="142"/>
                  <a:pt x="178" y="138"/>
                  <a:pt x="178" y="134"/>
                </a:cubicBezTo>
                <a:cubicBezTo>
                  <a:pt x="178" y="119"/>
                  <a:pt x="166" y="107"/>
                  <a:pt x="152" y="107"/>
                </a:cubicBezTo>
                <a:cubicBezTo>
                  <a:pt x="137" y="107"/>
                  <a:pt x="125" y="119"/>
                  <a:pt x="125" y="134"/>
                </a:cubicBezTo>
                <a:cubicBezTo>
                  <a:pt x="125" y="140"/>
                  <a:pt x="127" y="145"/>
                  <a:pt x="130" y="150"/>
                </a:cubicBezTo>
                <a:cubicBezTo>
                  <a:pt x="96" y="184"/>
                  <a:pt x="96" y="184"/>
                  <a:pt x="96" y="184"/>
                </a:cubicBezTo>
                <a:cubicBezTo>
                  <a:pt x="91" y="181"/>
                  <a:pt x="86" y="179"/>
                  <a:pt x="80" y="179"/>
                </a:cubicBezTo>
                <a:cubicBezTo>
                  <a:pt x="66" y="179"/>
                  <a:pt x="54" y="191"/>
                  <a:pt x="54" y="205"/>
                </a:cubicBezTo>
                <a:cubicBezTo>
                  <a:pt x="54" y="220"/>
                  <a:pt x="66" y="232"/>
                  <a:pt x="80" y="232"/>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6"/>
          <p:cNvSpPr>
            <a:spLocks noEditPoints="1"/>
          </p:cNvSpPr>
          <p:nvPr/>
        </p:nvSpPr>
        <p:spPr bwMode="auto">
          <a:xfrm>
            <a:off x="6130264" y="2541175"/>
            <a:ext cx="554669" cy="417032"/>
          </a:xfrm>
          <a:custGeom>
            <a:avLst/>
            <a:gdLst>
              <a:gd name="T0" fmla="*/ 178 w 285"/>
              <a:gd name="T1" fmla="*/ 18 h 214"/>
              <a:gd name="T2" fmla="*/ 232 w 285"/>
              <a:gd name="T3" fmla="*/ 72 h 214"/>
              <a:gd name="T4" fmla="*/ 228 w 285"/>
              <a:gd name="T5" fmla="*/ 92 h 214"/>
              <a:gd name="T6" fmla="*/ 267 w 285"/>
              <a:gd name="T7" fmla="*/ 143 h 214"/>
              <a:gd name="T8" fmla="*/ 214 w 285"/>
              <a:gd name="T9" fmla="*/ 197 h 214"/>
              <a:gd name="T10" fmla="*/ 62 w 285"/>
              <a:gd name="T11" fmla="*/ 197 h 214"/>
              <a:gd name="T12" fmla="*/ 18 w 285"/>
              <a:gd name="T13" fmla="*/ 152 h 214"/>
              <a:gd name="T14" fmla="*/ 62 w 285"/>
              <a:gd name="T15" fmla="*/ 107 h 214"/>
              <a:gd name="T16" fmla="*/ 66 w 285"/>
              <a:gd name="T17" fmla="*/ 108 h 214"/>
              <a:gd name="T18" fmla="*/ 62 w 285"/>
              <a:gd name="T19" fmla="*/ 89 h 214"/>
              <a:gd name="T20" fmla="*/ 107 w 285"/>
              <a:gd name="T21" fmla="*/ 45 h 214"/>
              <a:gd name="T22" fmla="*/ 129 w 285"/>
              <a:gd name="T23" fmla="*/ 51 h 214"/>
              <a:gd name="T24" fmla="*/ 178 w 285"/>
              <a:gd name="T25" fmla="*/ 18 h 214"/>
              <a:gd name="T26" fmla="*/ 178 w 285"/>
              <a:gd name="T27" fmla="*/ 0 h 214"/>
              <a:gd name="T28" fmla="*/ 178 w 285"/>
              <a:gd name="T29" fmla="*/ 0 h 214"/>
              <a:gd name="T30" fmla="*/ 121 w 285"/>
              <a:gd name="T31" fmla="*/ 29 h 214"/>
              <a:gd name="T32" fmla="*/ 107 w 285"/>
              <a:gd name="T33" fmla="*/ 27 h 214"/>
              <a:gd name="T34" fmla="*/ 44 w 285"/>
              <a:gd name="T35" fmla="*/ 89 h 214"/>
              <a:gd name="T36" fmla="*/ 45 w 285"/>
              <a:gd name="T37" fmla="*/ 92 h 214"/>
              <a:gd name="T38" fmla="*/ 0 w 285"/>
              <a:gd name="T39" fmla="*/ 152 h 214"/>
              <a:gd name="T40" fmla="*/ 62 w 285"/>
              <a:gd name="T41" fmla="*/ 214 h 214"/>
              <a:gd name="T42" fmla="*/ 214 w 285"/>
              <a:gd name="T43" fmla="*/ 214 h 214"/>
              <a:gd name="T44" fmla="*/ 285 w 285"/>
              <a:gd name="T45" fmla="*/ 143 h 214"/>
              <a:gd name="T46" fmla="*/ 249 w 285"/>
              <a:gd name="T47" fmla="*/ 81 h 214"/>
              <a:gd name="T48" fmla="*/ 250 w 285"/>
              <a:gd name="T49" fmla="*/ 72 h 214"/>
              <a:gd name="T50" fmla="*/ 178 w 285"/>
              <a:gd name="T5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5" h="214">
                <a:moveTo>
                  <a:pt x="178" y="18"/>
                </a:moveTo>
                <a:cubicBezTo>
                  <a:pt x="208" y="18"/>
                  <a:pt x="232" y="42"/>
                  <a:pt x="232" y="72"/>
                </a:cubicBezTo>
                <a:cubicBezTo>
                  <a:pt x="232" y="79"/>
                  <a:pt x="230" y="85"/>
                  <a:pt x="228" y="92"/>
                </a:cubicBezTo>
                <a:cubicBezTo>
                  <a:pt x="251" y="98"/>
                  <a:pt x="267" y="118"/>
                  <a:pt x="267" y="143"/>
                </a:cubicBezTo>
                <a:cubicBezTo>
                  <a:pt x="267" y="173"/>
                  <a:pt x="244" y="197"/>
                  <a:pt x="214" y="197"/>
                </a:cubicBezTo>
                <a:cubicBezTo>
                  <a:pt x="62" y="197"/>
                  <a:pt x="62" y="197"/>
                  <a:pt x="62" y="197"/>
                </a:cubicBezTo>
                <a:cubicBezTo>
                  <a:pt x="38" y="197"/>
                  <a:pt x="18" y="177"/>
                  <a:pt x="18" y="152"/>
                </a:cubicBezTo>
                <a:cubicBezTo>
                  <a:pt x="18" y="127"/>
                  <a:pt x="38" y="107"/>
                  <a:pt x="62" y="107"/>
                </a:cubicBezTo>
                <a:cubicBezTo>
                  <a:pt x="64" y="107"/>
                  <a:pt x="65" y="108"/>
                  <a:pt x="66" y="108"/>
                </a:cubicBezTo>
                <a:cubicBezTo>
                  <a:pt x="64" y="102"/>
                  <a:pt x="62" y="96"/>
                  <a:pt x="62" y="89"/>
                </a:cubicBezTo>
                <a:cubicBezTo>
                  <a:pt x="62" y="65"/>
                  <a:pt x="82" y="45"/>
                  <a:pt x="107" y="45"/>
                </a:cubicBezTo>
                <a:cubicBezTo>
                  <a:pt x="115" y="45"/>
                  <a:pt x="122" y="47"/>
                  <a:pt x="129" y="51"/>
                </a:cubicBezTo>
                <a:cubicBezTo>
                  <a:pt x="137" y="32"/>
                  <a:pt x="156" y="18"/>
                  <a:pt x="178" y="18"/>
                </a:cubicBezTo>
                <a:close/>
                <a:moveTo>
                  <a:pt x="178" y="0"/>
                </a:moveTo>
                <a:cubicBezTo>
                  <a:pt x="178" y="0"/>
                  <a:pt x="178" y="0"/>
                  <a:pt x="178" y="0"/>
                </a:cubicBezTo>
                <a:cubicBezTo>
                  <a:pt x="155" y="0"/>
                  <a:pt x="134" y="11"/>
                  <a:pt x="121" y="29"/>
                </a:cubicBezTo>
                <a:cubicBezTo>
                  <a:pt x="117" y="28"/>
                  <a:pt x="112" y="27"/>
                  <a:pt x="107" y="27"/>
                </a:cubicBezTo>
                <a:cubicBezTo>
                  <a:pt x="72" y="27"/>
                  <a:pt x="44" y="55"/>
                  <a:pt x="44" y="89"/>
                </a:cubicBezTo>
                <a:cubicBezTo>
                  <a:pt x="44" y="90"/>
                  <a:pt x="44" y="91"/>
                  <a:pt x="45" y="92"/>
                </a:cubicBezTo>
                <a:cubicBezTo>
                  <a:pt x="19" y="100"/>
                  <a:pt x="0" y="124"/>
                  <a:pt x="0" y="152"/>
                </a:cubicBezTo>
                <a:cubicBezTo>
                  <a:pt x="0" y="186"/>
                  <a:pt x="28" y="214"/>
                  <a:pt x="62" y="214"/>
                </a:cubicBezTo>
                <a:cubicBezTo>
                  <a:pt x="214" y="214"/>
                  <a:pt x="214" y="214"/>
                  <a:pt x="214" y="214"/>
                </a:cubicBezTo>
                <a:cubicBezTo>
                  <a:pt x="253" y="214"/>
                  <a:pt x="285" y="182"/>
                  <a:pt x="285" y="143"/>
                </a:cubicBezTo>
                <a:cubicBezTo>
                  <a:pt x="285" y="117"/>
                  <a:pt x="271" y="93"/>
                  <a:pt x="249" y="81"/>
                </a:cubicBezTo>
                <a:cubicBezTo>
                  <a:pt x="249" y="78"/>
                  <a:pt x="250" y="75"/>
                  <a:pt x="250" y="72"/>
                </a:cubicBezTo>
                <a:cubicBezTo>
                  <a:pt x="250" y="32"/>
                  <a:pt x="218" y="0"/>
                  <a:pt x="178"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7"/>
          <p:cNvSpPr>
            <a:spLocks noEditPoints="1"/>
          </p:cNvSpPr>
          <p:nvPr/>
        </p:nvSpPr>
        <p:spPr bwMode="auto">
          <a:xfrm>
            <a:off x="5163445" y="1371649"/>
            <a:ext cx="420398" cy="419774"/>
          </a:xfrm>
          <a:custGeom>
            <a:avLst/>
            <a:gdLst>
              <a:gd name="T0" fmla="*/ 589 w 674"/>
              <a:gd name="T1" fmla="*/ 168 h 673"/>
              <a:gd name="T2" fmla="*/ 589 w 674"/>
              <a:gd name="T3" fmla="*/ 0 h 673"/>
              <a:gd name="T4" fmla="*/ 83 w 674"/>
              <a:gd name="T5" fmla="*/ 0 h 673"/>
              <a:gd name="T6" fmla="*/ 83 w 674"/>
              <a:gd name="T7" fmla="*/ 168 h 673"/>
              <a:gd name="T8" fmla="*/ 0 w 674"/>
              <a:gd name="T9" fmla="*/ 168 h 673"/>
              <a:gd name="T10" fmla="*/ 0 w 674"/>
              <a:gd name="T11" fmla="*/ 673 h 673"/>
              <a:gd name="T12" fmla="*/ 674 w 674"/>
              <a:gd name="T13" fmla="*/ 673 h 673"/>
              <a:gd name="T14" fmla="*/ 674 w 674"/>
              <a:gd name="T15" fmla="*/ 168 h 673"/>
              <a:gd name="T16" fmla="*/ 589 w 674"/>
              <a:gd name="T17" fmla="*/ 168 h 673"/>
              <a:gd name="T18" fmla="*/ 589 w 674"/>
              <a:gd name="T19" fmla="*/ 168 h 673"/>
              <a:gd name="T20" fmla="*/ 126 w 674"/>
              <a:gd name="T21" fmla="*/ 40 h 673"/>
              <a:gd name="T22" fmla="*/ 126 w 674"/>
              <a:gd name="T23" fmla="*/ 40 h 673"/>
              <a:gd name="T24" fmla="*/ 549 w 674"/>
              <a:gd name="T25" fmla="*/ 40 h 673"/>
              <a:gd name="T26" fmla="*/ 549 w 674"/>
              <a:gd name="T27" fmla="*/ 255 h 673"/>
              <a:gd name="T28" fmla="*/ 336 w 674"/>
              <a:gd name="T29" fmla="*/ 435 h 673"/>
              <a:gd name="T30" fmla="*/ 126 w 674"/>
              <a:gd name="T31" fmla="*/ 255 h 673"/>
              <a:gd name="T32" fmla="*/ 126 w 674"/>
              <a:gd name="T33" fmla="*/ 40 h 673"/>
              <a:gd name="T34" fmla="*/ 126 w 674"/>
              <a:gd name="T35" fmla="*/ 40 h 673"/>
              <a:gd name="T36" fmla="*/ 631 w 674"/>
              <a:gd name="T37" fmla="*/ 631 h 673"/>
              <a:gd name="T38" fmla="*/ 631 w 674"/>
              <a:gd name="T39" fmla="*/ 631 h 673"/>
              <a:gd name="T40" fmla="*/ 43 w 674"/>
              <a:gd name="T41" fmla="*/ 631 h 673"/>
              <a:gd name="T42" fmla="*/ 43 w 674"/>
              <a:gd name="T43" fmla="*/ 236 h 673"/>
              <a:gd name="T44" fmla="*/ 336 w 674"/>
              <a:gd name="T45" fmla="*/ 489 h 673"/>
              <a:gd name="T46" fmla="*/ 631 w 674"/>
              <a:gd name="T47" fmla="*/ 236 h 673"/>
              <a:gd name="T48" fmla="*/ 631 w 674"/>
              <a:gd name="T49" fmla="*/ 631 h 673"/>
              <a:gd name="T50" fmla="*/ 631 w 674"/>
              <a:gd name="T51" fmla="*/ 631 h 673"/>
              <a:gd name="T52" fmla="*/ 506 w 674"/>
              <a:gd name="T53" fmla="*/ 125 h 673"/>
              <a:gd name="T54" fmla="*/ 506 w 674"/>
              <a:gd name="T55" fmla="*/ 125 h 673"/>
              <a:gd name="T56" fmla="*/ 168 w 674"/>
              <a:gd name="T57" fmla="*/ 125 h 673"/>
              <a:gd name="T58" fmla="*/ 168 w 674"/>
              <a:gd name="T59" fmla="*/ 83 h 673"/>
              <a:gd name="T60" fmla="*/ 506 w 674"/>
              <a:gd name="T61" fmla="*/ 83 h 673"/>
              <a:gd name="T62" fmla="*/ 506 w 674"/>
              <a:gd name="T63" fmla="*/ 125 h 673"/>
              <a:gd name="T64" fmla="*/ 506 w 674"/>
              <a:gd name="T65" fmla="*/ 125 h 673"/>
              <a:gd name="T66" fmla="*/ 421 w 674"/>
              <a:gd name="T67" fmla="*/ 210 h 673"/>
              <a:gd name="T68" fmla="*/ 421 w 674"/>
              <a:gd name="T69" fmla="*/ 210 h 673"/>
              <a:gd name="T70" fmla="*/ 168 w 674"/>
              <a:gd name="T71" fmla="*/ 210 h 673"/>
              <a:gd name="T72" fmla="*/ 168 w 674"/>
              <a:gd name="T73" fmla="*/ 168 h 673"/>
              <a:gd name="T74" fmla="*/ 421 w 674"/>
              <a:gd name="T75" fmla="*/ 168 h 673"/>
              <a:gd name="T76" fmla="*/ 421 w 674"/>
              <a:gd name="T77" fmla="*/ 21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4" h="673">
                <a:moveTo>
                  <a:pt x="589" y="168"/>
                </a:moveTo>
                <a:lnTo>
                  <a:pt x="589" y="0"/>
                </a:lnTo>
                <a:lnTo>
                  <a:pt x="83" y="0"/>
                </a:lnTo>
                <a:lnTo>
                  <a:pt x="83" y="168"/>
                </a:lnTo>
                <a:lnTo>
                  <a:pt x="0" y="168"/>
                </a:lnTo>
                <a:lnTo>
                  <a:pt x="0" y="673"/>
                </a:lnTo>
                <a:lnTo>
                  <a:pt x="674" y="673"/>
                </a:lnTo>
                <a:lnTo>
                  <a:pt x="674" y="168"/>
                </a:lnTo>
                <a:lnTo>
                  <a:pt x="589" y="168"/>
                </a:lnTo>
                <a:lnTo>
                  <a:pt x="589" y="168"/>
                </a:lnTo>
                <a:close/>
                <a:moveTo>
                  <a:pt x="126" y="40"/>
                </a:moveTo>
                <a:lnTo>
                  <a:pt x="126" y="40"/>
                </a:lnTo>
                <a:lnTo>
                  <a:pt x="549" y="40"/>
                </a:lnTo>
                <a:lnTo>
                  <a:pt x="549" y="255"/>
                </a:lnTo>
                <a:lnTo>
                  <a:pt x="336" y="435"/>
                </a:lnTo>
                <a:lnTo>
                  <a:pt x="126" y="255"/>
                </a:lnTo>
                <a:lnTo>
                  <a:pt x="126" y="40"/>
                </a:lnTo>
                <a:lnTo>
                  <a:pt x="126" y="40"/>
                </a:lnTo>
                <a:close/>
                <a:moveTo>
                  <a:pt x="631" y="631"/>
                </a:moveTo>
                <a:lnTo>
                  <a:pt x="631" y="631"/>
                </a:lnTo>
                <a:lnTo>
                  <a:pt x="43" y="631"/>
                </a:lnTo>
                <a:lnTo>
                  <a:pt x="43" y="236"/>
                </a:lnTo>
                <a:lnTo>
                  <a:pt x="336" y="489"/>
                </a:lnTo>
                <a:lnTo>
                  <a:pt x="631" y="236"/>
                </a:lnTo>
                <a:lnTo>
                  <a:pt x="631" y="631"/>
                </a:lnTo>
                <a:lnTo>
                  <a:pt x="631" y="631"/>
                </a:lnTo>
                <a:close/>
                <a:moveTo>
                  <a:pt x="506" y="125"/>
                </a:moveTo>
                <a:lnTo>
                  <a:pt x="506" y="125"/>
                </a:lnTo>
                <a:lnTo>
                  <a:pt x="168" y="125"/>
                </a:lnTo>
                <a:lnTo>
                  <a:pt x="168" y="83"/>
                </a:lnTo>
                <a:lnTo>
                  <a:pt x="506" y="83"/>
                </a:lnTo>
                <a:lnTo>
                  <a:pt x="506" y="125"/>
                </a:lnTo>
                <a:lnTo>
                  <a:pt x="506" y="125"/>
                </a:lnTo>
                <a:close/>
                <a:moveTo>
                  <a:pt x="421" y="210"/>
                </a:moveTo>
                <a:lnTo>
                  <a:pt x="421" y="210"/>
                </a:lnTo>
                <a:lnTo>
                  <a:pt x="168" y="210"/>
                </a:lnTo>
                <a:lnTo>
                  <a:pt x="168" y="168"/>
                </a:lnTo>
                <a:lnTo>
                  <a:pt x="421" y="168"/>
                </a:lnTo>
                <a:lnTo>
                  <a:pt x="421" y="21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pic>
        <p:nvPicPr>
          <p:cNvPr id="14" name="Picture 18" descr="D:\360data\重要数据\桌面\d17d475de302958c648c76ef4b4a758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0119" y="3300531"/>
            <a:ext cx="1381445" cy="86070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9" descr="D:\360data\重要数据\桌面\18933d038b5d9586f06c3be9734ddd8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51564" y="3300531"/>
            <a:ext cx="1381445" cy="86070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7"/>
          <p:cNvSpPr txBox="1"/>
          <p:nvPr/>
        </p:nvSpPr>
        <p:spPr>
          <a:xfrm>
            <a:off x="927512" y="1476125"/>
            <a:ext cx="2848105" cy="1712777"/>
          </a:xfrm>
          <a:prstGeom prst="rect">
            <a:avLst/>
          </a:prstGeom>
          <a:noFill/>
        </p:spPr>
        <p:txBody>
          <a:bodyPr wrap="square" rtlCol="0">
            <a:spAutoFit/>
          </a:bodyPr>
          <a:lstStyle/>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a:solidFill>
                <a:srgbClr val="262626"/>
              </a:solidFill>
              <a:latin typeface="微软雅黑" pitchFamily="34" charset="-122"/>
              <a:ea typeface="微软雅黑" pitchFamily="34" charset="-122"/>
            </a:endParaRPr>
          </a:p>
          <a:p>
            <a:pPr>
              <a:lnSpc>
                <a:spcPct val="130000"/>
              </a:lnSpc>
            </a:pPr>
            <a:endParaRPr lang="en-US" altLang="zh-CN" sz="900">
              <a:solidFill>
                <a:srgbClr val="262626"/>
              </a:solidFill>
              <a:latin typeface="微软雅黑" pitchFamily="34" charset="-122"/>
              <a:ea typeface="微软雅黑" pitchFamily="34" charset="-122"/>
            </a:endParaRPr>
          </a:p>
          <a:p>
            <a:pPr>
              <a:lnSpc>
                <a:spcPct val="130000"/>
              </a:lnSpc>
            </a:pPr>
            <a:r>
              <a:rPr lang="zh-CN" altLang="en-US" sz="90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a:p>
            <a:pPr>
              <a:lnSpc>
                <a:spcPct val="130000"/>
              </a:lnSpc>
            </a:pPr>
            <a:endParaRPr lang="zh-CN" altLang="en-US" sz="90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8532127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4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ppt_w</p:attrName>
                                        </p:attrNameLst>
                                      </p:cBhvr>
                                      <p:tavLst>
                                        <p:tav tm="0" fmla="#ppt_w*sin(2.5*pi*$)">
                                          <p:val>
                                            <p:fltVal val="0"/>
                                          </p:val>
                                        </p:tav>
                                        <p:tav tm="100000">
                                          <p:val>
                                            <p:fltVal val="1"/>
                                          </p:val>
                                        </p:tav>
                                      </p:tavLst>
                                    </p:anim>
                                    <p:anim calcmode="lin" valueType="num">
                                      <p:cBhvr>
                                        <p:cTn id="32" dur="1000" fill="hold"/>
                                        <p:tgtEl>
                                          <p:spTgt spid="9"/>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2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ppt_w</p:attrName>
                                        </p:attrNameLst>
                                      </p:cBhvr>
                                      <p:tavLst>
                                        <p:tav tm="0" fmla="#ppt_w*sin(2.5*pi*$)">
                                          <p:val>
                                            <p:fltVal val="0"/>
                                          </p:val>
                                        </p:tav>
                                        <p:tav tm="100000">
                                          <p:val>
                                            <p:fltVal val="1"/>
                                          </p:val>
                                        </p:tav>
                                      </p:tavLst>
                                    </p:anim>
                                    <p:anim calcmode="lin" valueType="num">
                                      <p:cBhvr>
                                        <p:cTn id="37" dur="1000" fill="hold"/>
                                        <p:tgtEl>
                                          <p:spTgt spid="8"/>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40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ppt_w</p:attrName>
                                        </p:attrNameLst>
                                      </p:cBhvr>
                                      <p:tavLst>
                                        <p:tav tm="0" fmla="#ppt_w*sin(2.5*pi*$)">
                                          <p:val>
                                            <p:fltVal val="0"/>
                                          </p:val>
                                        </p:tav>
                                        <p:tav tm="100000">
                                          <p:val>
                                            <p:fltVal val="1"/>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childTnLst>
                                </p:cTn>
                              </p:par>
                            </p:childTnLst>
                          </p:cTn>
                        </p:par>
                        <p:par>
                          <p:cTn id="43" fill="hold">
                            <p:stCondLst>
                              <p:cond delay="3700"/>
                            </p:stCondLst>
                            <p:childTnLst>
                              <p:par>
                                <p:cTn id="44" presetID="14" presetClass="entr" presetSubtype="1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randombar(horizontal)">
                                      <p:cBhvr>
                                        <p:cTn id="46" dur="500"/>
                                        <p:tgtEl>
                                          <p:spTgt spid="11"/>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randombar(horizontal)">
                                      <p:cBhvr>
                                        <p:cTn id="49" dur="500"/>
                                        <p:tgtEl>
                                          <p:spTgt spid="1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500"/>
                                        <p:tgtEl>
                                          <p:spTgt spid="12"/>
                                        </p:tgtEl>
                                      </p:cBhvr>
                                    </p:animEffect>
                                  </p:childTnLst>
                                </p:cTn>
                              </p:par>
                            </p:childTnLst>
                          </p:cTn>
                        </p:par>
                        <p:par>
                          <p:cTn id="53" fill="hold">
                            <p:stCondLst>
                              <p:cond delay="420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4700"/>
                            </p:stCondLst>
                            <p:childTnLst>
                              <p:par>
                                <p:cTn id="58" presetID="10" presetClass="entr" presetSubtype="0"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5200"/>
                            </p:stCondLst>
                            <p:childTnLst>
                              <p:par>
                                <p:cTn id="62" presetID="42"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1000"/>
                                        <p:tgtEl>
                                          <p:spTgt spid="16"/>
                                        </p:tgtEl>
                                      </p:cBhvr>
                                    </p:animEffect>
                                    <p:anim calcmode="lin" valueType="num">
                                      <p:cBhvr>
                                        <p:cTn id="65" dur="1000" fill="hold"/>
                                        <p:tgtEl>
                                          <p:spTgt spid="16"/>
                                        </p:tgtEl>
                                        <p:attrNameLst>
                                          <p:attrName>ppt_x</p:attrName>
                                        </p:attrNameLst>
                                      </p:cBhvr>
                                      <p:tavLst>
                                        <p:tav tm="0">
                                          <p:val>
                                            <p:strVal val="#ppt_x"/>
                                          </p:val>
                                        </p:tav>
                                        <p:tav tm="100000">
                                          <p:val>
                                            <p:strVal val="#ppt_x"/>
                                          </p:val>
                                        </p:tav>
                                      </p:tavLst>
                                    </p:anim>
                                    <p:anim calcmode="lin" valueType="num">
                                      <p:cBhvr>
                                        <p:cTn id="6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Block Arc 27"/>
          <p:cNvSpPr/>
          <p:nvPr/>
        </p:nvSpPr>
        <p:spPr>
          <a:xfrm>
            <a:off x="3217230" y="1414892"/>
            <a:ext cx="2709547" cy="2709547"/>
          </a:xfrm>
          <a:prstGeom prst="blockArc">
            <a:avLst>
              <a:gd name="adj1" fmla="val 12600000"/>
              <a:gd name="adj2" fmla="val 162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Block Arc 28"/>
          <p:cNvSpPr/>
          <p:nvPr/>
        </p:nvSpPr>
        <p:spPr>
          <a:xfrm>
            <a:off x="3217230" y="1414892"/>
            <a:ext cx="2709547" cy="2709547"/>
          </a:xfrm>
          <a:prstGeom prst="blockArc">
            <a:avLst>
              <a:gd name="adj1" fmla="val 9000000"/>
              <a:gd name="adj2" fmla="val 126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Block Arc 29"/>
          <p:cNvSpPr/>
          <p:nvPr/>
        </p:nvSpPr>
        <p:spPr>
          <a:xfrm>
            <a:off x="3217230" y="1414892"/>
            <a:ext cx="2709547" cy="2709547"/>
          </a:xfrm>
          <a:prstGeom prst="blockArc">
            <a:avLst>
              <a:gd name="adj1" fmla="val 5400000"/>
              <a:gd name="adj2" fmla="val 90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Block Arc 30"/>
          <p:cNvSpPr/>
          <p:nvPr/>
        </p:nvSpPr>
        <p:spPr>
          <a:xfrm>
            <a:off x="3217230" y="1414892"/>
            <a:ext cx="2709547" cy="2709547"/>
          </a:xfrm>
          <a:prstGeom prst="blockArc">
            <a:avLst>
              <a:gd name="adj1" fmla="val 1800000"/>
              <a:gd name="adj2" fmla="val 54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Block Arc 31"/>
          <p:cNvSpPr/>
          <p:nvPr/>
        </p:nvSpPr>
        <p:spPr>
          <a:xfrm>
            <a:off x="3217230" y="1414892"/>
            <a:ext cx="2709547" cy="2709547"/>
          </a:xfrm>
          <a:prstGeom prst="blockArc">
            <a:avLst>
              <a:gd name="adj1" fmla="val 19800000"/>
              <a:gd name="adj2" fmla="val 18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Block Arc 32"/>
          <p:cNvSpPr/>
          <p:nvPr/>
        </p:nvSpPr>
        <p:spPr>
          <a:xfrm>
            <a:off x="3217230" y="1414892"/>
            <a:ext cx="2709547" cy="2709547"/>
          </a:xfrm>
          <a:prstGeom prst="blockArc">
            <a:avLst>
              <a:gd name="adj1" fmla="val 16200000"/>
              <a:gd name="adj2" fmla="val 19800000"/>
              <a:gd name="adj3" fmla="val 4517"/>
            </a:avLst>
          </a:prstGeom>
          <a:solidFill>
            <a:schemeClr val="tx2">
              <a:lumMod val="25000"/>
              <a:lumOff val="7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Oval 52"/>
          <p:cNvSpPr/>
          <p:nvPr/>
        </p:nvSpPr>
        <p:spPr>
          <a:xfrm>
            <a:off x="3964946" y="2162608"/>
            <a:ext cx="1214113" cy="1214113"/>
          </a:xfrm>
          <a:prstGeom prst="ellipse">
            <a:avLst/>
          </a:prstGeom>
          <a:solidFill>
            <a:schemeClr val="tx1">
              <a:lumMod val="25000"/>
              <a:lumOff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Oval 50"/>
          <p:cNvSpPr/>
          <p:nvPr/>
        </p:nvSpPr>
        <p:spPr>
          <a:xfrm>
            <a:off x="4147062" y="1020549"/>
            <a:ext cx="849878" cy="849878"/>
          </a:xfrm>
          <a:prstGeom prst="ellipse">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Oval 48"/>
          <p:cNvSpPr/>
          <p:nvPr/>
        </p:nvSpPr>
        <p:spPr>
          <a:xfrm>
            <a:off x="5293834" y="1682637"/>
            <a:ext cx="849878" cy="849878"/>
          </a:xfrm>
          <a:prstGeom prst="ellipse">
            <a:avLst/>
          </a:pr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Oval 46"/>
          <p:cNvSpPr/>
          <p:nvPr/>
        </p:nvSpPr>
        <p:spPr>
          <a:xfrm>
            <a:off x="5293834" y="3006816"/>
            <a:ext cx="849878" cy="849878"/>
          </a:xfrm>
          <a:prstGeom prst="ellipse">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Oval 44"/>
          <p:cNvSpPr/>
          <p:nvPr/>
        </p:nvSpPr>
        <p:spPr>
          <a:xfrm>
            <a:off x="4147062" y="3668904"/>
            <a:ext cx="849878" cy="849878"/>
          </a:xfrm>
          <a:prstGeom prst="ellipse">
            <a:avLst/>
          </a:pr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Oval 42"/>
          <p:cNvSpPr/>
          <p:nvPr/>
        </p:nvSpPr>
        <p:spPr>
          <a:xfrm>
            <a:off x="3000291" y="3006816"/>
            <a:ext cx="849878" cy="849878"/>
          </a:xfrm>
          <a:prstGeom prst="ellipse">
            <a:avLst/>
          </a:prstGeom>
          <a:solidFill>
            <a:srgbClr val="0070C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Oval 40"/>
          <p:cNvSpPr/>
          <p:nvPr/>
        </p:nvSpPr>
        <p:spPr>
          <a:xfrm>
            <a:off x="3000291" y="1682637"/>
            <a:ext cx="849878" cy="849878"/>
          </a:xfrm>
          <a:prstGeom prst="ellipse">
            <a:avLst/>
          </a:pr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ooter Text"/>
          <p:cNvSpPr txBox="1"/>
          <p:nvPr/>
        </p:nvSpPr>
        <p:spPr>
          <a:xfrm flipH="1">
            <a:off x="609818" y="1769039"/>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2" name="Footer Text"/>
          <p:cNvSpPr txBox="1"/>
          <p:nvPr/>
        </p:nvSpPr>
        <p:spPr>
          <a:xfrm flipH="1">
            <a:off x="6196346" y="1769039"/>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3" name="Footer Text"/>
          <p:cNvSpPr txBox="1"/>
          <p:nvPr/>
        </p:nvSpPr>
        <p:spPr>
          <a:xfrm flipH="1">
            <a:off x="5148138" y="937578"/>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4" name="Footer Text"/>
          <p:cNvSpPr txBox="1"/>
          <p:nvPr/>
        </p:nvSpPr>
        <p:spPr>
          <a:xfrm flipH="1">
            <a:off x="593103" y="3093217"/>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5" name="Footer Text"/>
          <p:cNvSpPr txBox="1"/>
          <p:nvPr/>
        </p:nvSpPr>
        <p:spPr>
          <a:xfrm flipH="1">
            <a:off x="6218781" y="3093217"/>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6" name="Footer Text"/>
          <p:cNvSpPr txBox="1"/>
          <p:nvPr/>
        </p:nvSpPr>
        <p:spPr>
          <a:xfrm flipH="1">
            <a:off x="1645640" y="4005288"/>
            <a:ext cx="2319304" cy="415498"/>
          </a:xfrm>
          <a:prstGeom prst="rect">
            <a:avLst/>
          </a:prstGeom>
          <a:noFill/>
        </p:spPr>
        <p:txBody>
          <a:bodyPr wrap="square" lIns="0" tIns="0" rIns="0" bIns="0" rtlCol="0">
            <a:spAutoFit/>
          </a:bodyPr>
          <a:lstStyle/>
          <a:p>
            <a:pPr defTabSz="914353">
              <a:lnSpc>
                <a:spcPct val="150000"/>
              </a:lnSpc>
              <a:spcBef>
                <a:spcPct val="20000"/>
              </a:spcBef>
              <a:defRPr/>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您的内容打在这里，或者通过复制您的文本后，在此框中选择粘贴，并选择只保留文字；</a:t>
            </a:r>
          </a:p>
        </p:txBody>
      </p:sp>
      <p:sp>
        <p:nvSpPr>
          <p:cNvPr id="27" name="Freeform 27"/>
          <p:cNvSpPr>
            <a:spLocks noEditPoints="1"/>
          </p:cNvSpPr>
          <p:nvPr/>
        </p:nvSpPr>
        <p:spPr bwMode="auto">
          <a:xfrm>
            <a:off x="4147064" y="2344728"/>
            <a:ext cx="849879" cy="849875"/>
          </a:xfrm>
          <a:custGeom>
            <a:avLst/>
            <a:gdLst/>
            <a:ahLst/>
            <a:cxnLst>
              <a:cxn ang="0">
                <a:pos x="222" y="154"/>
              </a:cxn>
              <a:cxn ang="0">
                <a:pos x="213" y="176"/>
              </a:cxn>
              <a:cxn ang="0">
                <a:pos x="221" y="215"/>
              </a:cxn>
              <a:cxn ang="0">
                <a:pos x="215" y="222"/>
              </a:cxn>
              <a:cxn ang="0">
                <a:pos x="176" y="212"/>
              </a:cxn>
              <a:cxn ang="0">
                <a:pos x="152" y="222"/>
              </a:cxn>
              <a:cxn ang="0">
                <a:pos x="154" y="222"/>
              </a:cxn>
              <a:cxn ang="0">
                <a:pos x="131" y="256"/>
              </a:cxn>
              <a:cxn ang="0">
                <a:pos x="125" y="256"/>
              </a:cxn>
              <a:cxn ang="0">
                <a:pos x="102" y="221"/>
              </a:cxn>
              <a:cxn ang="0">
                <a:pos x="79" y="211"/>
              </a:cxn>
              <a:cxn ang="0">
                <a:pos x="80" y="213"/>
              </a:cxn>
              <a:cxn ang="0">
                <a:pos x="40" y="221"/>
              </a:cxn>
              <a:cxn ang="0">
                <a:pos x="35" y="216"/>
              </a:cxn>
              <a:cxn ang="0">
                <a:pos x="44" y="175"/>
              </a:cxn>
              <a:cxn ang="0">
                <a:pos x="35" y="154"/>
              </a:cxn>
              <a:cxn ang="0">
                <a:pos x="0" y="131"/>
              </a:cxn>
              <a:cxn ang="0">
                <a:pos x="0" y="125"/>
              </a:cxn>
              <a:cxn ang="0">
                <a:pos x="35" y="102"/>
              </a:cxn>
              <a:cxn ang="0">
                <a:pos x="44" y="80"/>
              </a:cxn>
              <a:cxn ang="0">
                <a:pos x="34" y="40"/>
              </a:cxn>
              <a:cxn ang="0">
                <a:pos x="40" y="35"/>
              </a:cxn>
              <a:cxn ang="0">
                <a:pos x="80" y="43"/>
              </a:cxn>
              <a:cxn ang="0">
                <a:pos x="102" y="34"/>
              </a:cxn>
              <a:cxn ang="0">
                <a:pos x="125" y="0"/>
              </a:cxn>
              <a:cxn ang="0">
                <a:pos x="131" y="0"/>
              </a:cxn>
              <a:cxn ang="0">
                <a:pos x="154" y="34"/>
              </a:cxn>
              <a:cxn ang="0">
                <a:pos x="176" y="43"/>
              </a:cxn>
              <a:cxn ang="0">
                <a:pos x="216" y="34"/>
              </a:cxn>
              <a:cxn ang="0">
                <a:pos x="222" y="40"/>
              </a:cxn>
              <a:cxn ang="0">
                <a:pos x="213" y="80"/>
              </a:cxn>
              <a:cxn ang="0">
                <a:pos x="222" y="102"/>
              </a:cxn>
              <a:cxn ang="0">
                <a:pos x="256" y="125"/>
              </a:cxn>
              <a:cxn ang="0">
                <a:pos x="256" y="131"/>
              </a:cxn>
              <a:cxn ang="0">
                <a:pos x="222" y="154"/>
              </a:cxn>
              <a:cxn ang="0">
                <a:pos x="128" y="56"/>
              </a:cxn>
              <a:cxn ang="0">
                <a:pos x="56" y="128"/>
              </a:cxn>
              <a:cxn ang="0">
                <a:pos x="128" y="200"/>
              </a:cxn>
              <a:cxn ang="0">
                <a:pos x="200" y="128"/>
              </a:cxn>
              <a:cxn ang="0">
                <a:pos x="128" y="56"/>
              </a:cxn>
              <a:cxn ang="0">
                <a:pos x="128" y="176"/>
              </a:cxn>
              <a:cxn ang="0">
                <a:pos x="80" y="128"/>
              </a:cxn>
              <a:cxn ang="0">
                <a:pos x="128" y="80"/>
              </a:cxn>
              <a:cxn ang="0">
                <a:pos x="176" y="128"/>
              </a:cxn>
              <a:cxn ang="0">
                <a:pos x="128" y="176"/>
              </a:cxn>
              <a:cxn ang="0">
                <a:pos x="128" y="104"/>
              </a:cxn>
              <a:cxn ang="0">
                <a:pos x="104" y="128"/>
              </a:cxn>
              <a:cxn ang="0">
                <a:pos x="128" y="152"/>
              </a:cxn>
              <a:cxn ang="0">
                <a:pos x="152" y="128"/>
              </a:cxn>
              <a:cxn ang="0">
                <a:pos x="128" y="104"/>
              </a:cxn>
            </a:cxnLst>
            <a:rect l="0" t="0" r="r" b="b"/>
            <a:pathLst>
              <a:path w="256" h="256">
                <a:moveTo>
                  <a:pt x="222" y="154"/>
                </a:moveTo>
                <a:cubicBezTo>
                  <a:pt x="220" y="162"/>
                  <a:pt x="217" y="169"/>
                  <a:pt x="213" y="176"/>
                </a:cubicBezTo>
                <a:cubicBezTo>
                  <a:pt x="213" y="177"/>
                  <a:pt x="234" y="203"/>
                  <a:pt x="221" y="215"/>
                </a:cubicBezTo>
                <a:cubicBezTo>
                  <a:pt x="215" y="222"/>
                  <a:pt x="215" y="222"/>
                  <a:pt x="215" y="222"/>
                </a:cubicBezTo>
                <a:cubicBezTo>
                  <a:pt x="205" y="231"/>
                  <a:pt x="182" y="216"/>
                  <a:pt x="176" y="212"/>
                </a:cubicBezTo>
                <a:cubicBezTo>
                  <a:pt x="169" y="217"/>
                  <a:pt x="161" y="220"/>
                  <a:pt x="152" y="222"/>
                </a:cubicBezTo>
                <a:cubicBezTo>
                  <a:pt x="154" y="222"/>
                  <a:pt x="154" y="222"/>
                  <a:pt x="154" y="222"/>
                </a:cubicBezTo>
                <a:cubicBezTo>
                  <a:pt x="154" y="222"/>
                  <a:pt x="150" y="256"/>
                  <a:pt x="131" y="256"/>
                </a:cubicBezTo>
                <a:cubicBezTo>
                  <a:pt x="125" y="256"/>
                  <a:pt x="125" y="256"/>
                  <a:pt x="125" y="256"/>
                </a:cubicBezTo>
                <a:cubicBezTo>
                  <a:pt x="111" y="256"/>
                  <a:pt x="103" y="227"/>
                  <a:pt x="102" y="221"/>
                </a:cubicBezTo>
                <a:cubicBezTo>
                  <a:pt x="94" y="219"/>
                  <a:pt x="86" y="216"/>
                  <a:pt x="79" y="211"/>
                </a:cubicBezTo>
                <a:cubicBezTo>
                  <a:pt x="80" y="213"/>
                  <a:pt x="80" y="213"/>
                  <a:pt x="80" y="213"/>
                </a:cubicBezTo>
                <a:cubicBezTo>
                  <a:pt x="80" y="213"/>
                  <a:pt x="53" y="234"/>
                  <a:pt x="40" y="221"/>
                </a:cubicBezTo>
                <a:cubicBezTo>
                  <a:pt x="35" y="216"/>
                  <a:pt x="35" y="216"/>
                  <a:pt x="35" y="216"/>
                </a:cubicBezTo>
                <a:cubicBezTo>
                  <a:pt x="25" y="206"/>
                  <a:pt x="41" y="180"/>
                  <a:pt x="44" y="175"/>
                </a:cubicBezTo>
                <a:cubicBezTo>
                  <a:pt x="40" y="169"/>
                  <a:pt x="37" y="162"/>
                  <a:pt x="35" y="154"/>
                </a:cubicBezTo>
                <a:cubicBezTo>
                  <a:pt x="29" y="153"/>
                  <a:pt x="0" y="145"/>
                  <a:pt x="0" y="131"/>
                </a:cubicBezTo>
                <a:cubicBezTo>
                  <a:pt x="0" y="125"/>
                  <a:pt x="0" y="125"/>
                  <a:pt x="0" y="125"/>
                </a:cubicBezTo>
                <a:cubicBezTo>
                  <a:pt x="0" y="108"/>
                  <a:pt x="28" y="103"/>
                  <a:pt x="35" y="102"/>
                </a:cubicBezTo>
                <a:cubicBezTo>
                  <a:pt x="37" y="94"/>
                  <a:pt x="40" y="87"/>
                  <a:pt x="44" y="80"/>
                </a:cubicBezTo>
                <a:cubicBezTo>
                  <a:pt x="41" y="76"/>
                  <a:pt x="24" y="50"/>
                  <a:pt x="34" y="40"/>
                </a:cubicBezTo>
                <a:cubicBezTo>
                  <a:pt x="40" y="35"/>
                  <a:pt x="40" y="35"/>
                  <a:pt x="40" y="35"/>
                </a:cubicBezTo>
                <a:cubicBezTo>
                  <a:pt x="51" y="23"/>
                  <a:pt x="75" y="39"/>
                  <a:pt x="80" y="43"/>
                </a:cubicBezTo>
                <a:cubicBezTo>
                  <a:pt x="87" y="39"/>
                  <a:pt x="94" y="36"/>
                  <a:pt x="102" y="34"/>
                </a:cubicBezTo>
                <a:cubicBezTo>
                  <a:pt x="104" y="27"/>
                  <a:pt x="112" y="0"/>
                  <a:pt x="125" y="0"/>
                </a:cubicBezTo>
                <a:cubicBezTo>
                  <a:pt x="131" y="0"/>
                  <a:pt x="131" y="0"/>
                  <a:pt x="131" y="0"/>
                </a:cubicBezTo>
                <a:cubicBezTo>
                  <a:pt x="147" y="0"/>
                  <a:pt x="153" y="26"/>
                  <a:pt x="154" y="34"/>
                </a:cubicBezTo>
                <a:cubicBezTo>
                  <a:pt x="162" y="36"/>
                  <a:pt x="169" y="39"/>
                  <a:pt x="176" y="43"/>
                </a:cubicBezTo>
                <a:cubicBezTo>
                  <a:pt x="182" y="39"/>
                  <a:pt x="206" y="24"/>
                  <a:pt x="216" y="34"/>
                </a:cubicBezTo>
                <a:cubicBezTo>
                  <a:pt x="222" y="40"/>
                  <a:pt x="222" y="40"/>
                  <a:pt x="222" y="40"/>
                </a:cubicBezTo>
                <a:cubicBezTo>
                  <a:pt x="233" y="51"/>
                  <a:pt x="217" y="74"/>
                  <a:pt x="213" y="80"/>
                </a:cubicBezTo>
                <a:cubicBezTo>
                  <a:pt x="217" y="87"/>
                  <a:pt x="220" y="94"/>
                  <a:pt x="222" y="102"/>
                </a:cubicBezTo>
                <a:cubicBezTo>
                  <a:pt x="224" y="102"/>
                  <a:pt x="256" y="107"/>
                  <a:pt x="256" y="125"/>
                </a:cubicBezTo>
                <a:cubicBezTo>
                  <a:pt x="256" y="131"/>
                  <a:pt x="256" y="131"/>
                  <a:pt x="256" y="131"/>
                </a:cubicBezTo>
                <a:cubicBezTo>
                  <a:pt x="256" y="144"/>
                  <a:pt x="229" y="152"/>
                  <a:pt x="222" y="154"/>
                </a:cubicBezTo>
                <a:moveTo>
                  <a:pt x="128" y="56"/>
                </a:moveTo>
                <a:cubicBezTo>
                  <a:pt x="88" y="56"/>
                  <a:pt x="56" y="88"/>
                  <a:pt x="56" y="128"/>
                </a:cubicBezTo>
                <a:cubicBezTo>
                  <a:pt x="56" y="168"/>
                  <a:pt x="88" y="200"/>
                  <a:pt x="128" y="200"/>
                </a:cubicBezTo>
                <a:cubicBezTo>
                  <a:pt x="168" y="200"/>
                  <a:pt x="200" y="168"/>
                  <a:pt x="200" y="128"/>
                </a:cubicBezTo>
                <a:cubicBezTo>
                  <a:pt x="200" y="88"/>
                  <a:pt x="168" y="56"/>
                  <a:pt x="128" y="56"/>
                </a:cubicBezTo>
                <a:moveTo>
                  <a:pt x="128" y="176"/>
                </a:moveTo>
                <a:cubicBezTo>
                  <a:pt x="101" y="176"/>
                  <a:pt x="80" y="155"/>
                  <a:pt x="80" y="128"/>
                </a:cubicBezTo>
                <a:cubicBezTo>
                  <a:pt x="80" y="101"/>
                  <a:pt x="101" y="80"/>
                  <a:pt x="128" y="80"/>
                </a:cubicBezTo>
                <a:cubicBezTo>
                  <a:pt x="155" y="80"/>
                  <a:pt x="176" y="101"/>
                  <a:pt x="176" y="128"/>
                </a:cubicBezTo>
                <a:cubicBezTo>
                  <a:pt x="176" y="155"/>
                  <a:pt x="155" y="176"/>
                  <a:pt x="128" y="176"/>
                </a:cubicBezTo>
                <a:moveTo>
                  <a:pt x="128" y="104"/>
                </a:moveTo>
                <a:cubicBezTo>
                  <a:pt x="115" y="104"/>
                  <a:pt x="104" y="115"/>
                  <a:pt x="104" y="128"/>
                </a:cubicBezTo>
                <a:cubicBezTo>
                  <a:pt x="104" y="141"/>
                  <a:pt x="115" y="152"/>
                  <a:pt x="128" y="152"/>
                </a:cubicBezTo>
                <a:cubicBezTo>
                  <a:pt x="141" y="152"/>
                  <a:pt x="152" y="141"/>
                  <a:pt x="152" y="128"/>
                </a:cubicBezTo>
                <a:cubicBezTo>
                  <a:pt x="152" y="115"/>
                  <a:pt x="141" y="104"/>
                  <a:pt x="128" y="104"/>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54"/>
          <p:cNvSpPr>
            <a:spLocks noEditPoints="1"/>
          </p:cNvSpPr>
          <p:nvPr/>
        </p:nvSpPr>
        <p:spPr bwMode="auto">
          <a:xfrm>
            <a:off x="5549714" y="3223010"/>
            <a:ext cx="338119" cy="417490"/>
          </a:xfrm>
          <a:custGeom>
            <a:avLst/>
            <a:gdLst/>
            <a:ahLst/>
            <a:cxnLst>
              <a:cxn ang="0">
                <a:pos x="196" y="256"/>
              </a:cxn>
              <a:cxn ang="0">
                <a:pos x="12" y="256"/>
              </a:cxn>
              <a:cxn ang="0">
                <a:pos x="0" y="244"/>
              </a:cxn>
              <a:cxn ang="0">
                <a:pos x="0" y="140"/>
              </a:cxn>
              <a:cxn ang="0">
                <a:pos x="12" y="128"/>
              </a:cxn>
              <a:cxn ang="0">
                <a:pos x="32" y="128"/>
              </a:cxn>
              <a:cxn ang="0">
                <a:pos x="32" y="72"/>
              </a:cxn>
              <a:cxn ang="0">
                <a:pos x="104" y="0"/>
              </a:cxn>
              <a:cxn ang="0">
                <a:pos x="176" y="72"/>
              </a:cxn>
              <a:cxn ang="0">
                <a:pos x="176" y="128"/>
              </a:cxn>
              <a:cxn ang="0">
                <a:pos x="196" y="128"/>
              </a:cxn>
              <a:cxn ang="0">
                <a:pos x="208" y="140"/>
              </a:cxn>
              <a:cxn ang="0">
                <a:pos x="208" y="244"/>
              </a:cxn>
              <a:cxn ang="0">
                <a:pos x="196" y="256"/>
              </a:cxn>
              <a:cxn ang="0">
                <a:pos x="92" y="197"/>
              </a:cxn>
              <a:cxn ang="0">
                <a:pos x="92" y="220"/>
              </a:cxn>
              <a:cxn ang="0">
                <a:pos x="104" y="232"/>
              </a:cxn>
              <a:cxn ang="0">
                <a:pos x="116" y="220"/>
              </a:cxn>
              <a:cxn ang="0">
                <a:pos x="116" y="197"/>
              </a:cxn>
              <a:cxn ang="0">
                <a:pos x="128" y="176"/>
              </a:cxn>
              <a:cxn ang="0">
                <a:pos x="104" y="152"/>
              </a:cxn>
              <a:cxn ang="0">
                <a:pos x="80" y="176"/>
              </a:cxn>
              <a:cxn ang="0">
                <a:pos x="92" y="197"/>
              </a:cxn>
              <a:cxn ang="0">
                <a:pos x="152" y="72"/>
              </a:cxn>
              <a:cxn ang="0">
                <a:pos x="104" y="24"/>
              </a:cxn>
              <a:cxn ang="0">
                <a:pos x="56" y="72"/>
              </a:cxn>
              <a:cxn ang="0">
                <a:pos x="56" y="128"/>
              </a:cxn>
              <a:cxn ang="0">
                <a:pos x="152" y="128"/>
              </a:cxn>
              <a:cxn ang="0">
                <a:pos x="152" y="72"/>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60"/>
          <p:cNvSpPr>
            <a:spLocks noEditPoints="1"/>
          </p:cNvSpPr>
          <p:nvPr/>
        </p:nvSpPr>
        <p:spPr bwMode="auto">
          <a:xfrm>
            <a:off x="3217278" y="1963914"/>
            <a:ext cx="415902" cy="287322"/>
          </a:xfrm>
          <a:custGeom>
            <a:avLst/>
            <a:gdLst/>
            <a:ahLst/>
            <a:cxnLst>
              <a:cxn ang="0">
                <a:pos x="244" y="176"/>
              </a:cxn>
              <a:cxn ang="0">
                <a:pos x="12" y="176"/>
              </a:cxn>
              <a:cxn ang="0">
                <a:pos x="0" y="164"/>
              </a:cxn>
              <a:cxn ang="0">
                <a:pos x="0" y="72"/>
              </a:cxn>
              <a:cxn ang="0">
                <a:pos x="256" y="72"/>
              </a:cxn>
              <a:cxn ang="0">
                <a:pos x="256" y="164"/>
              </a:cxn>
              <a:cxn ang="0">
                <a:pos x="244" y="176"/>
              </a:cxn>
              <a:cxn ang="0">
                <a:pos x="24" y="152"/>
              </a:cxn>
              <a:cxn ang="0">
                <a:pos x="72" y="152"/>
              </a:cxn>
              <a:cxn ang="0">
                <a:pos x="72" y="140"/>
              </a:cxn>
              <a:cxn ang="0">
                <a:pos x="24" y="140"/>
              </a:cxn>
              <a:cxn ang="0">
                <a:pos x="24" y="152"/>
              </a:cxn>
              <a:cxn ang="0">
                <a:pos x="144" y="116"/>
              </a:cxn>
              <a:cxn ang="0">
                <a:pos x="24" y="116"/>
              </a:cxn>
              <a:cxn ang="0">
                <a:pos x="24" y="128"/>
              </a:cxn>
              <a:cxn ang="0">
                <a:pos x="144" y="128"/>
              </a:cxn>
              <a:cxn ang="0">
                <a:pos x="144" y="116"/>
              </a:cxn>
              <a:cxn ang="0">
                <a:pos x="0" y="12"/>
              </a:cxn>
              <a:cxn ang="0">
                <a:pos x="12" y="0"/>
              </a:cxn>
              <a:cxn ang="0">
                <a:pos x="244" y="0"/>
              </a:cxn>
              <a:cxn ang="0">
                <a:pos x="256" y="12"/>
              </a:cxn>
              <a:cxn ang="0">
                <a:pos x="256" y="48"/>
              </a:cxn>
              <a:cxn ang="0">
                <a:pos x="0" y="48"/>
              </a:cxn>
              <a:cxn ang="0">
                <a:pos x="0" y="12"/>
              </a:cxn>
            </a:cxnLst>
            <a:rect l="0" t="0" r="r" b="b"/>
            <a:pathLst>
              <a:path w="256" h="176">
                <a:moveTo>
                  <a:pt x="244" y="176"/>
                </a:moveTo>
                <a:cubicBezTo>
                  <a:pt x="12" y="176"/>
                  <a:pt x="12" y="176"/>
                  <a:pt x="12" y="176"/>
                </a:cubicBezTo>
                <a:cubicBezTo>
                  <a:pt x="5" y="176"/>
                  <a:pt x="0" y="171"/>
                  <a:pt x="0" y="164"/>
                </a:cubicBezTo>
                <a:cubicBezTo>
                  <a:pt x="0" y="72"/>
                  <a:pt x="0" y="72"/>
                  <a:pt x="0" y="72"/>
                </a:cubicBezTo>
                <a:cubicBezTo>
                  <a:pt x="256" y="72"/>
                  <a:pt x="256" y="72"/>
                  <a:pt x="256" y="72"/>
                </a:cubicBezTo>
                <a:cubicBezTo>
                  <a:pt x="256" y="164"/>
                  <a:pt x="256" y="164"/>
                  <a:pt x="256" y="164"/>
                </a:cubicBezTo>
                <a:cubicBezTo>
                  <a:pt x="256" y="171"/>
                  <a:pt x="251" y="176"/>
                  <a:pt x="244" y="176"/>
                </a:cubicBezTo>
                <a:moveTo>
                  <a:pt x="24" y="152"/>
                </a:moveTo>
                <a:cubicBezTo>
                  <a:pt x="72" y="152"/>
                  <a:pt x="72" y="152"/>
                  <a:pt x="72" y="152"/>
                </a:cubicBezTo>
                <a:cubicBezTo>
                  <a:pt x="72" y="140"/>
                  <a:pt x="72" y="140"/>
                  <a:pt x="72" y="140"/>
                </a:cubicBezTo>
                <a:cubicBezTo>
                  <a:pt x="24" y="140"/>
                  <a:pt x="24" y="140"/>
                  <a:pt x="24" y="140"/>
                </a:cubicBezTo>
                <a:lnTo>
                  <a:pt x="24" y="152"/>
                </a:lnTo>
                <a:close/>
                <a:moveTo>
                  <a:pt x="144" y="116"/>
                </a:moveTo>
                <a:cubicBezTo>
                  <a:pt x="24" y="116"/>
                  <a:pt x="24" y="116"/>
                  <a:pt x="24" y="116"/>
                </a:cubicBezTo>
                <a:cubicBezTo>
                  <a:pt x="24" y="128"/>
                  <a:pt x="24" y="128"/>
                  <a:pt x="24" y="128"/>
                </a:cubicBezTo>
                <a:cubicBezTo>
                  <a:pt x="144" y="128"/>
                  <a:pt x="144" y="128"/>
                  <a:pt x="144" y="128"/>
                </a:cubicBezTo>
                <a:lnTo>
                  <a:pt x="144" y="116"/>
                </a:lnTo>
                <a:close/>
                <a:moveTo>
                  <a:pt x="0" y="12"/>
                </a:moveTo>
                <a:cubicBezTo>
                  <a:pt x="0" y="5"/>
                  <a:pt x="5" y="0"/>
                  <a:pt x="12" y="0"/>
                </a:cubicBezTo>
                <a:cubicBezTo>
                  <a:pt x="244" y="0"/>
                  <a:pt x="244" y="0"/>
                  <a:pt x="244" y="0"/>
                </a:cubicBezTo>
                <a:cubicBezTo>
                  <a:pt x="251" y="0"/>
                  <a:pt x="256" y="5"/>
                  <a:pt x="256" y="12"/>
                </a:cubicBezTo>
                <a:cubicBezTo>
                  <a:pt x="256" y="48"/>
                  <a:pt x="256" y="48"/>
                  <a:pt x="256" y="48"/>
                </a:cubicBezTo>
                <a:cubicBezTo>
                  <a:pt x="0" y="48"/>
                  <a:pt x="0" y="48"/>
                  <a:pt x="0" y="48"/>
                </a:cubicBezTo>
                <a:lnTo>
                  <a:pt x="0" y="12"/>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64"/>
          <p:cNvSpPr>
            <a:spLocks noEditPoints="1"/>
          </p:cNvSpPr>
          <p:nvPr/>
        </p:nvSpPr>
        <p:spPr bwMode="auto">
          <a:xfrm>
            <a:off x="3268870" y="3275393"/>
            <a:ext cx="312721" cy="312721"/>
          </a:xfrm>
          <a:custGeom>
            <a:avLst/>
            <a:gdLst/>
            <a:ahLst/>
            <a:cxnLst>
              <a:cxn ang="0">
                <a:pos x="192" y="98"/>
              </a:cxn>
              <a:cxn ang="0">
                <a:pos x="192" y="98"/>
              </a:cxn>
              <a:cxn ang="0">
                <a:pos x="192" y="99"/>
              </a:cxn>
              <a:cxn ang="0">
                <a:pos x="192" y="99"/>
              </a:cxn>
              <a:cxn ang="0">
                <a:pos x="192" y="100"/>
              </a:cxn>
              <a:cxn ang="0">
                <a:pos x="192" y="100"/>
              </a:cxn>
              <a:cxn ang="0">
                <a:pos x="189" y="108"/>
              </a:cxn>
              <a:cxn ang="0">
                <a:pos x="189" y="108"/>
              </a:cxn>
              <a:cxn ang="0">
                <a:pos x="121" y="188"/>
              </a:cxn>
              <a:cxn ang="0">
                <a:pos x="121" y="188"/>
              </a:cxn>
              <a:cxn ang="0">
                <a:pos x="112" y="192"/>
              </a:cxn>
              <a:cxn ang="0">
                <a:pos x="111" y="192"/>
              </a:cxn>
              <a:cxn ang="0">
                <a:pos x="110" y="192"/>
              </a:cxn>
              <a:cxn ang="0">
                <a:pos x="110" y="192"/>
              </a:cxn>
              <a:cxn ang="0">
                <a:pos x="104" y="189"/>
              </a:cxn>
              <a:cxn ang="0">
                <a:pos x="104" y="189"/>
              </a:cxn>
              <a:cxn ang="0">
                <a:pos x="4" y="97"/>
              </a:cxn>
              <a:cxn ang="0">
                <a:pos x="4" y="97"/>
              </a:cxn>
              <a:cxn ang="0">
                <a:pos x="0" y="88"/>
              </a:cxn>
              <a:cxn ang="0">
                <a:pos x="0" y="88"/>
              </a:cxn>
              <a:cxn ang="0">
                <a:pos x="0" y="24"/>
              </a:cxn>
              <a:cxn ang="0">
                <a:pos x="0" y="12"/>
              </a:cxn>
              <a:cxn ang="0">
                <a:pos x="0" y="12"/>
              </a:cxn>
              <a:cxn ang="0">
                <a:pos x="0" y="12"/>
              </a:cxn>
              <a:cxn ang="0">
                <a:pos x="12" y="0"/>
              </a:cxn>
              <a:cxn ang="0">
                <a:pos x="12" y="0"/>
              </a:cxn>
              <a:cxn ang="0">
                <a:pos x="88" y="0"/>
              </a:cxn>
              <a:cxn ang="0">
                <a:pos x="88" y="0"/>
              </a:cxn>
              <a:cxn ang="0">
                <a:pos x="88" y="0"/>
              </a:cxn>
              <a:cxn ang="0">
                <a:pos x="97" y="4"/>
              </a:cxn>
              <a:cxn ang="0">
                <a:pos x="188" y="91"/>
              </a:cxn>
              <a:cxn ang="0">
                <a:pos x="192" y="98"/>
              </a:cxn>
              <a:cxn ang="0">
                <a:pos x="32" y="16"/>
              </a:cxn>
              <a:cxn ang="0">
                <a:pos x="16" y="32"/>
              </a:cxn>
              <a:cxn ang="0">
                <a:pos x="32" y="48"/>
              </a:cxn>
              <a:cxn ang="0">
                <a:pos x="48" y="32"/>
              </a:cxn>
              <a:cxn ang="0">
                <a:pos x="32" y="16"/>
              </a:cxn>
            </a:cxnLst>
            <a:rect l="0" t="0" r="r" b="b"/>
            <a:pathLst>
              <a:path w="192" h="192">
                <a:moveTo>
                  <a:pt x="192" y="98"/>
                </a:moveTo>
                <a:cubicBezTo>
                  <a:pt x="192" y="98"/>
                  <a:pt x="192" y="98"/>
                  <a:pt x="192" y="98"/>
                </a:cubicBezTo>
                <a:cubicBezTo>
                  <a:pt x="192" y="98"/>
                  <a:pt x="192" y="98"/>
                  <a:pt x="192" y="99"/>
                </a:cubicBezTo>
                <a:cubicBezTo>
                  <a:pt x="192" y="99"/>
                  <a:pt x="192" y="99"/>
                  <a:pt x="192" y="99"/>
                </a:cubicBezTo>
                <a:cubicBezTo>
                  <a:pt x="192" y="99"/>
                  <a:pt x="192" y="99"/>
                  <a:pt x="192" y="100"/>
                </a:cubicBezTo>
                <a:cubicBezTo>
                  <a:pt x="192" y="100"/>
                  <a:pt x="192" y="100"/>
                  <a:pt x="192" y="100"/>
                </a:cubicBezTo>
                <a:cubicBezTo>
                  <a:pt x="192" y="103"/>
                  <a:pt x="191" y="106"/>
                  <a:pt x="189" y="108"/>
                </a:cubicBezTo>
                <a:cubicBezTo>
                  <a:pt x="189" y="108"/>
                  <a:pt x="189" y="108"/>
                  <a:pt x="189" y="108"/>
                </a:cubicBezTo>
                <a:cubicBezTo>
                  <a:pt x="121" y="188"/>
                  <a:pt x="121" y="188"/>
                  <a:pt x="121" y="188"/>
                </a:cubicBezTo>
                <a:cubicBezTo>
                  <a:pt x="121" y="188"/>
                  <a:pt x="121" y="188"/>
                  <a:pt x="121" y="188"/>
                </a:cubicBezTo>
                <a:cubicBezTo>
                  <a:pt x="119" y="190"/>
                  <a:pt x="116" y="192"/>
                  <a:pt x="112" y="192"/>
                </a:cubicBezTo>
                <a:cubicBezTo>
                  <a:pt x="112" y="192"/>
                  <a:pt x="111" y="192"/>
                  <a:pt x="111" y="192"/>
                </a:cubicBezTo>
                <a:cubicBezTo>
                  <a:pt x="111" y="192"/>
                  <a:pt x="110" y="192"/>
                  <a:pt x="110" y="192"/>
                </a:cubicBezTo>
                <a:cubicBezTo>
                  <a:pt x="110" y="192"/>
                  <a:pt x="110" y="192"/>
                  <a:pt x="110" y="192"/>
                </a:cubicBezTo>
                <a:cubicBezTo>
                  <a:pt x="108" y="191"/>
                  <a:pt x="106" y="190"/>
                  <a:pt x="104" y="189"/>
                </a:cubicBezTo>
                <a:cubicBezTo>
                  <a:pt x="104" y="189"/>
                  <a:pt x="104" y="189"/>
                  <a:pt x="104" y="189"/>
                </a:cubicBezTo>
                <a:cubicBezTo>
                  <a:pt x="4" y="97"/>
                  <a:pt x="4" y="97"/>
                  <a:pt x="4" y="97"/>
                </a:cubicBezTo>
                <a:cubicBezTo>
                  <a:pt x="4" y="97"/>
                  <a:pt x="4" y="97"/>
                  <a:pt x="4" y="97"/>
                </a:cubicBezTo>
                <a:cubicBezTo>
                  <a:pt x="2" y="95"/>
                  <a:pt x="0" y="92"/>
                  <a:pt x="0" y="88"/>
                </a:cubicBezTo>
                <a:cubicBezTo>
                  <a:pt x="0" y="88"/>
                  <a:pt x="0" y="88"/>
                  <a:pt x="0" y="88"/>
                </a:cubicBezTo>
                <a:cubicBezTo>
                  <a:pt x="0" y="24"/>
                  <a:pt x="0" y="24"/>
                  <a:pt x="0" y="24"/>
                </a:cubicBezTo>
                <a:cubicBezTo>
                  <a:pt x="0" y="12"/>
                  <a:pt x="0" y="12"/>
                  <a:pt x="0" y="12"/>
                </a:cubicBezTo>
                <a:cubicBezTo>
                  <a:pt x="0" y="12"/>
                  <a:pt x="0" y="12"/>
                  <a:pt x="0" y="12"/>
                </a:cubicBezTo>
                <a:cubicBezTo>
                  <a:pt x="0" y="12"/>
                  <a:pt x="0" y="12"/>
                  <a:pt x="0" y="12"/>
                </a:cubicBezTo>
                <a:cubicBezTo>
                  <a:pt x="0" y="5"/>
                  <a:pt x="5" y="0"/>
                  <a:pt x="12" y="0"/>
                </a:cubicBezTo>
                <a:cubicBezTo>
                  <a:pt x="12" y="0"/>
                  <a:pt x="12" y="0"/>
                  <a:pt x="12" y="0"/>
                </a:cubicBezTo>
                <a:cubicBezTo>
                  <a:pt x="88" y="0"/>
                  <a:pt x="88" y="0"/>
                  <a:pt x="88" y="0"/>
                </a:cubicBezTo>
                <a:cubicBezTo>
                  <a:pt x="88" y="0"/>
                  <a:pt x="88" y="0"/>
                  <a:pt x="88" y="0"/>
                </a:cubicBezTo>
                <a:cubicBezTo>
                  <a:pt x="88" y="0"/>
                  <a:pt x="88" y="0"/>
                  <a:pt x="88" y="0"/>
                </a:cubicBezTo>
                <a:cubicBezTo>
                  <a:pt x="91" y="0"/>
                  <a:pt x="94" y="1"/>
                  <a:pt x="97" y="4"/>
                </a:cubicBezTo>
                <a:cubicBezTo>
                  <a:pt x="188" y="91"/>
                  <a:pt x="188" y="91"/>
                  <a:pt x="188" y="91"/>
                </a:cubicBezTo>
                <a:cubicBezTo>
                  <a:pt x="190" y="93"/>
                  <a:pt x="191" y="95"/>
                  <a:pt x="192" y="98"/>
                </a:cubicBezTo>
                <a:moveTo>
                  <a:pt x="32" y="16"/>
                </a:moveTo>
                <a:cubicBezTo>
                  <a:pt x="23" y="16"/>
                  <a:pt x="16" y="23"/>
                  <a:pt x="16" y="32"/>
                </a:cubicBezTo>
                <a:cubicBezTo>
                  <a:pt x="16" y="41"/>
                  <a:pt x="23" y="48"/>
                  <a:pt x="32" y="48"/>
                </a:cubicBezTo>
                <a:cubicBezTo>
                  <a:pt x="41" y="48"/>
                  <a:pt x="48" y="41"/>
                  <a:pt x="48" y="32"/>
                </a:cubicBezTo>
                <a:cubicBezTo>
                  <a:pt x="48" y="23"/>
                  <a:pt x="41" y="16"/>
                  <a:pt x="32" y="16"/>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9"/>
          <p:cNvSpPr>
            <a:spLocks noEditPoints="1"/>
          </p:cNvSpPr>
          <p:nvPr/>
        </p:nvSpPr>
        <p:spPr bwMode="auto">
          <a:xfrm>
            <a:off x="5510822" y="1932166"/>
            <a:ext cx="415902" cy="350819"/>
          </a:xfrm>
          <a:custGeom>
            <a:avLst/>
            <a:gdLst/>
            <a:ahLst/>
            <a:cxnLst>
              <a:cxn ang="0">
                <a:pos x="256" y="91"/>
              </a:cxn>
              <a:cxn ang="0">
                <a:pos x="256" y="92"/>
              </a:cxn>
              <a:cxn ang="0">
                <a:pos x="256" y="92"/>
              </a:cxn>
              <a:cxn ang="0">
                <a:pos x="233" y="104"/>
              </a:cxn>
              <a:cxn ang="0">
                <a:pos x="208" y="207"/>
              </a:cxn>
              <a:cxn ang="0">
                <a:pos x="194" y="216"/>
              </a:cxn>
              <a:cxn ang="0">
                <a:pos x="60" y="216"/>
              </a:cxn>
              <a:cxn ang="0">
                <a:pos x="60" y="216"/>
              </a:cxn>
              <a:cxn ang="0">
                <a:pos x="48" y="207"/>
              </a:cxn>
              <a:cxn ang="0">
                <a:pos x="12" y="104"/>
              </a:cxn>
              <a:cxn ang="0">
                <a:pos x="12" y="80"/>
              </a:cxn>
              <a:cxn ang="0">
                <a:pos x="98" y="80"/>
              </a:cxn>
              <a:cxn ang="0">
                <a:pos x="148" y="80"/>
              </a:cxn>
              <a:cxn ang="0">
                <a:pos x="178" y="80"/>
              </a:cxn>
              <a:cxn ang="0">
                <a:pos x="196" y="80"/>
              </a:cxn>
              <a:cxn ang="0">
                <a:pos x="244" y="80"/>
              </a:cxn>
              <a:cxn ang="0">
                <a:pos x="245" y="80"/>
              </a:cxn>
              <a:cxn ang="0">
                <a:pos x="256" y="90"/>
              </a:cxn>
              <a:cxn ang="0">
                <a:pos x="80" y="104"/>
              </a:cxn>
              <a:cxn ang="0">
                <a:pos x="68" y="180"/>
              </a:cxn>
              <a:cxn ang="0">
                <a:pos x="92" y="180"/>
              </a:cxn>
              <a:cxn ang="0">
                <a:pos x="140" y="116"/>
              </a:cxn>
              <a:cxn ang="0">
                <a:pos x="116" y="116"/>
              </a:cxn>
              <a:cxn ang="0">
                <a:pos x="128" y="192"/>
              </a:cxn>
              <a:cxn ang="0">
                <a:pos x="140" y="116"/>
              </a:cxn>
              <a:cxn ang="0">
                <a:pos x="176" y="104"/>
              </a:cxn>
              <a:cxn ang="0">
                <a:pos x="164" y="180"/>
              </a:cxn>
              <a:cxn ang="0">
                <a:pos x="188" y="180"/>
              </a:cxn>
              <a:cxn ang="0">
                <a:pos x="142" y="18"/>
              </a:cxn>
              <a:cxn ang="0">
                <a:pos x="140" y="12"/>
              </a:cxn>
              <a:cxn ang="0">
                <a:pos x="163" y="7"/>
              </a:cxn>
              <a:cxn ang="0">
                <a:pos x="195" y="68"/>
              </a:cxn>
              <a:cxn ang="0">
                <a:pos x="142" y="18"/>
              </a:cxn>
              <a:cxn ang="0">
                <a:pos x="88" y="68"/>
              </a:cxn>
              <a:cxn ang="0">
                <a:pos x="93" y="7"/>
              </a:cxn>
              <a:cxn ang="0">
                <a:pos x="104" y="0"/>
              </a:cxn>
              <a:cxn ang="0">
                <a:pos x="114" y="18"/>
              </a:cxn>
            </a:cxnLst>
            <a:rect l="0" t="0" r="r" b="b"/>
            <a:pathLst>
              <a:path w="256" h="216">
                <a:moveTo>
                  <a:pt x="256" y="90"/>
                </a:moveTo>
                <a:cubicBezTo>
                  <a:pt x="256" y="91"/>
                  <a:pt x="256" y="91"/>
                  <a:pt x="256" y="91"/>
                </a:cubicBezTo>
                <a:cubicBezTo>
                  <a:pt x="256" y="91"/>
                  <a:pt x="256" y="92"/>
                  <a:pt x="256" y="92"/>
                </a:cubicBezTo>
                <a:cubicBezTo>
                  <a:pt x="256" y="92"/>
                  <a:pt x="256" y="92"/>
                  <a:pt x="256" y="92"/>
                </a:cubicBezTo>
                <a:cubicBezTo>
                  <a:pt x="256" y="92"/>
                  <a:pt x="256" y="92"/>
                  <a:pt x="256" y="92"/>
                </a:cubicBezTo>
                <a:cubicBezTo>
                  <a:pt x="256" y="92"/>
                  <a:pt x="256" y="92"/>
                  <a:pt x="256" y="92"/>
                </a:cubicBezTo>
                <a:cubicBezTo>
                  <a:pt x="256" y="99"/>
                  <a:pt x="251" y="104"/>
                  <a:pt x="244" y="104"/>
                </a:cubicBezTo>
                <a:cubicBezTo>
                  <a:pt x="233" y="104"/>
                  <a:pt x="233" y="104"/>
                  <a:pt x="233" y="104"/>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ubicBezTo>
                  <a:pt x="98" y="80"/>
                  <a:pt x="98" y="80"/>
                  <a:pt x="98" y="80"/>
                </a:cubicBezTo>
                <a:cubicBezTo>
                  <a:pt x="148" y="80"/>
                  <a:pt x="148" y="80"/>
                  <a:pt x="148" y="80"/>
                </a:cubicBezTo>
                <a:cubicBezTo>
                  <a:pt x="148" y="80"/>
                  <a:pt x="148" y="80"/>
                  <a:pt x="148" y="80"/>
                </a:cubicBezTo>
                <a:cubicBezTo>
                  <a:pt x="178" y="80"/>
                  <a:pt x="178" y="80"/>
                  <a:pt x="178" y="80"/>
                </a:cubicBezTo>
                <a:cubicBezTo>
                  <a:pt x="179" y="80"/>
                  <a:pt x="179" y="80"/>
                  <a:pt x="179" y="80"/>
                </a:cubicBezTo>
                <a:cubicBezTo>
                  <a:pt x="196" y="80"/>
                  <a:pt x="196" y="80"/>
                  <a:pt x="196" y="80"/>
                </a:cubicBezTo>
                <a:cubicBezTo>
                  <a:pt x="198" y="80"/>
                  <a:pt x="198" y="80"/>
                  <a:pt x="198" y="80"/>
                </a:cubicBezTo>
                <a:cubicBezTo>
                  <a:pt x="244" y="80"/>
                  <a:pt x="244" y="80"/>
                  <a:pt x="244" y="80"/>
                </a:cubicBezTo>
                <a:cubicBezTo>
                  <a:pt x="244" y="80"/>
                  <a:pt x="244" y="80"/>
                  <a:pt x="244" y="80"/>
                </a:cubicBezTo>
                <a:cubicBezTo>
                  <a:pt x="245" y="80"/>
                  <a:pt x="245" y="80"/>
                  <a:pt x="245" y="80"/>
                </a:cubicBezTo>
                <a:cubicBezTo>
                  <a:pt x="251" y="80"/>
                  <a:pt x="255" y="85"/>
                  <a:pt x="256" y="90"/>
                </a:cubicBezTo>
                <a:cubicBezTo>
                  <a:pt x="256" y="90"/>
                  <a:pt x="256" y="90"/>
                  <a:pt x="256" y="90"/>
                </a:cubicBezTo>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moveTo>
                  <a:pt x="140" y="116"/>
                </a:moveTo>
                <a:cubicBezTo>
                  <a:pt x="140" y="109"/>
                  <a:pt x="135" y="104"/>
                  <a:pt x="128" y="104"/>
                </a:cubicBezTo>
                <a:cubicBezTo>
                  <a:pt x="121" y="104"/>
                  <a:pt x="116" y="109"/>
                  <a:pt x="116" y="116"/>
                </a:cubicBezTo>
                <a:cubicBezTo>
                  <a:pt x="116" y="180"/>
                  <a:pt x="116" y="180"/>
                  <a:pt x="116" y="180"/>
                </a:cubicBezTo>
                <a:cubicBezTo>
                  <a:pt x="116" y="187"/>
                  <a:pt x="121" y="192"/>
                  <a:pt x="128" y="192"/>
                </a:cubicBezTo>
                <a:cubicBezTo>
                  <a:pt x="135" y="192"/>
                  <a:pt x="140" y="187"/>
                  <a:pt x="140" y="180"/>
                </a:cubicBezTo>
                <a:lnTo>
                  <a:pt x="140" y="116"/>
                </a:lnTo>
                <a:close/>
                <a:moveTo>
                  <a:pt x="188" y="116"/>
                </a:moveTo>
                <a:cubicBezTo>
                  <a:pt x="188" y="109"/>
                  <a:pt x="183" y="104"/>
                  <a:pt x="176" y="104"/>
                </a:cubicBezTo>
                <a:cubicBezTo>
                  <a:pt x="169" y="104"/>
                  <a:pt x="164" y="109"/>
                  <a:pt x="164" y="116"/>
                </a:cubicBezTo>
                <a:cubicBezTo>
                  <a:pt x="164" y="180"/>
                  <a:pt x="164" y="180"/>
                  <a:pt x="164" y="180"/>
                </a:cubicBezTo>
                <a:cubicBezTo>
                  <a:pt x="164" y="187"/>
                  <a:pt x="169" y="192"/>
                  <a:pt x="176" y="192"/>
                </a:cubicBezTo>
                <a:cubicBezTo>
                  <a:pt x="183" y="192"/>
                  <a:pt x="188" y="187"/>
                  <a:pt x="188" y="180"/>
                </a:cubicBezTo>
                <a:lnTo>
                  <a:pt x="188" y="116"/>
                </a:lnTo>
                <a:close/>
                <a:moveTo>
                  <a:pt x="142" y="18"/>
                </a:move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95" y="68"/>
                  <a:pt x="195" y="68"/>
                  <a:pt x="195" y="68"/>
                </a:cubicBezTo>
                <a:cubicBezTo>
                  <a:pt x="168" y="68"/>
                  <a:pt x="168" y="68"/>
                  <a:pt x="168" y="68"/>
                </a:cubicBezTo>
                <a:lnTo>
                  <a:pt x="142" y="18"/>
                </a:lnTo>
                <a:close/>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71"/>
          <p:cNvSpPr>
            <a:spLocks noEditPoints="1"/>
          </p:cNvSpPr>
          <p:nvPr/>
        </p:nvSpPr>
        <p:spPr bwMode="auto">
          <a:xfrm>
            <a:off x="4363256" y="3904941"/>
            <a:ext cx="417490" cy="377804"/>
          </a:xfrm>
          <a:custGeom>
            <a:avLst/>
            <a:gdLst/>
            <a:ahLst/>
            <a:cxnLst>
              <a:cxn ang="0">
                <a:pos x="256" y="96"/>
              </a:cxn>
              <a:cxn ang="0">
                <a:pos x="224" y="128"/>
              </a:cxn>
              <a:cxn ang="0">
                <a:pos x="192" y="96"/>
              </a:cxn>
              <a:cxn ang="0">
                <a:pos x="160" y="128"/>
              </a:cxn>
              <a:cxn ang="0">
                <a:pos x="128" y="96"/>
              </a:cxn>
              <a:cxn ang="0">
                <a:pos x="96" y="128"/>
              </a:cxn>
              <a:cxn ang="0">
                <a:pos x="64" y="96"/>
              </a:cxn>
              <a:cxn ang="0">
                <a:pos x="32" y="128"/>
              </a:cxn>
              <a:cxn ang="0">
                <a:pos x="0" y="96"/>
              </a:cxn>
              <a:cxn ang="0">
                <a:pos x="23" y="36"/>
              </a:cxn>
              <a:cxn ang="0">
                <a:pos x="234" y="36"/>
              </a:cxn>
              <a:cxn ang="0">
                <a:pos x="256" y="96"/>
              </a:cxn>
              <a:cxn ang="0">
                <a:pos x="216" y="24"/>
              </a:cxn>
              <a:cxn ang="0">
                <a:pos x="40" y="24"/>
              </a:cxn>
              <a:cxn ang="0">
                <a:pos x="28" y="12"/>
              </a:cxn>
              <a:cxn ang="0">
                <a:pos x="40" y="0"/>
              </a:cxn>
              <a:cxn ang="0">
                <a:pos x="216" y="0"/>
              </a:cxn>
              <a:cxn ang="0">
                <a:pos x="228" y="12"/>
              </a:cxn>
              <a:cxn ang="0">
                <a:pos x="216" y="24"/>
              </a:cxn>
              <a:cxn ang="0">
                <a:pos x="36" y="140"/>
              </a:cxn>
              <a:cxn ang="0">
                <a:pos x="36" y="140"/>
              </a:cxn>
              <a:cxn ang="0">
                <a:pos x="39" y="139"/>
              </a:cxn>
              <a:cxn ang="0">
                <a:pos x="40" y="139"/>
              </a:cxn>
              <a:cxn ang="0">
                <a:pos x="42" y="139"/>
              </a:cxn>
              <a:cxn ang="0">
                <a:pos x="48" y="137"/>
              </a:cxn>
              <a:cxn ang="0">
                <a:pos x="48" y="137"/>
              </a:cxn>
              <a:cxn ang="0">
                <a:pos x="48" y="196"/>
              </a:cxn>
              <a:cxn ang="0">
                <a:pos x="208" y="196"/>
              </a:cxn>
              <a:cxn ang="0">
                <a:pos x="208" y="137"/>
              </a:cxn>
              <a:cxn ang="0">
                <a:pos x="208" y="137"/>
              </a:cxn>
              <a:cxn ang="0">
                <a:pos x="214" y="139"/>
              </a:cxn>
              <a:cxn ang="0">
                <a:pos x="216" y="139"/>
              </a:cxn>
              <a:cxn ang="0">
                <a:pos x="217" y="139"/>
              </a:cxn>
              <a:cxn ang="0">
                <a:pos x="220" y="140"/>
              </a:cxn>
              <a:cxn ang="0">
                <a:pos x="220" y="140"/>
              </a:cxn>
              <a:cxn ang="0">
                <a:pos x="224" y="140"/>
              </a:cxn>
              <a:cxn ang="0">
                <a:pos x="232" y="139"/>
              </a:cxn>
              <a:cxn ang="0">
                <a:pos x="232" y="220"/>
              </a:cxn>
              <a:cxn ang="0">
                <a:pos x="220" y="232"/>
              </a:cxn>
              <a:cxn ang="0">
                <a:pos x="36" y="232"/>
              </a:cxn>
              <a:cxn ang="0">
                <a:pos x="24" y="220"/>
              </a:cxn>
              <a:cxn ang="0">
                <a:pos x="24" y="139"/>
              </a:cxn>
              <a:cxn ang="0">
                <a:pos x="32" y="140"/>
              </a:cxn>
              <a:cxn ang="0">
                <a:pos x="36" y="140"/>
              </a:cxn>
            </a:cxnLst>
            <a:rect l="0" t="0" r="r" b="b"/>
            <a:pathLst>
              <a:path w="256" h="232">
                <a:moveTo>
                  <a:pt x="256" y="96"/>
                </a:moveTo>
                <a:cubicBezTo>
                  <a:pt x="256" y="114"/>
                  <a:pt x="242" y="128"/>
                  <a:pt x="224" y="128"/>
                </a:cubicBezTo>
                <a:cubicBezTo>
                  <a:pt x="206" y="128"/>
                  <a:pt x="192" y="114"/>
                  <a:pt x="192" y="96"/>
                </a:cubicBezTo>
                <a:cubicBezTo>
                  <a:pt x="192" y="114"/>
                  <a:pt x="178" y="128"/>
                  <a:pt x="160" y="128"/>
                </a:cubicBezTo>
                <a:cubicBezTo>
                  <a:pt x="142" y="128"/>
                  <a:pt x="128" y="114"/>
                  <a:pt x="128" y="96"/>
                </a:cubicBezTo>
                <a:cubicBezTo>
                  <a:pt x="128" y="114"/>
                  <a:pt x="114" y="128"/>
                  <a:pt x="96" y="128"/>
                </a:cubicBezTo>
                <a:cubicBezTo>
                  <a:pt x="78" y="128"/>
                  <a:pt x="64" y="114"/>
                  <a:pt x="64" y="96"/>
                </a:cubicBezTo>
                <a:cubicBezTo>
                  <a:pt x="64" y="114"/>
                  <a:pt x="50" y="128"/>
                  <a:pt x="32" y="128"/>
                </a:cubicBezTo>
                <a:cubicBezTo>
                  <a:pt x="14" y="128"/>
                  <a:pt x="0" y="114"/>
                  <a:pt x="0" y="96"/>
                </a:cubicBezTo>
                <a:cubicBezTo>
                  <a:pt x="23" y="36"/>
                  <a:pt x="23" y="36"/>
                  <a:pt x="23" y="36"/>
                </a:cubicBezTo>
                <a:cubicBezTo>
                  <a:pt x="234" y="36"/>
                  <a:pt x="234" y="36"/>
                  <a:pt x="234" y="36"/>
                </a:cubicBezTo>
                <a:lnTo>
                  <a:pt x="256" y="96"/>
                </a:lnTo>
                <a:close/>
                <a:moveTo>
                  <a:pt x="216" y="24"/>
                </a:moveTo>
                <a:cubicBezTo>
                  <a:pt x="40" y="24"/>
                  <a:pt x="40" y="24"/>
                  <a:pt x="40" y="24"/>
                </a:cubicBezTo>
                <a:cubicBezTo>
                  <a:pt x="33" y="24"/>
                  <a:pt x="28" y="19"/>
                  <a:pt x="28" y="12"/>
                </a:cubicBezTo>
                <a:cubicBezTo>
                  <a:pt x="28" y="5"/>
                  <a:pt x="33" y="0"/>
                  <a:pt x="40" y="0"/>
                </a:cubicBezTo>
                <a:cubicBezTo>
                  <a:pt x="216" y="0"/>
                  <a:pt x="216" y="0"/>
                  <a:pt x="216" y="0"/>
                </a:cubicBezTo>
                <a:cubicBezTo>
                  <a:pt x="223" y="0"/>
                  <a:pt x="228" y="5"/>
                  <a:pt x="228" y="12"/>
                </a:cubicBezTo>
                <a:cubicBezTo>
                  <a:pt x="228" y="19"/>
                  <a:pt x="223" y="24"/>
                  <a:pt x="216" y="24"/>
                </a:cubicBezTo>
                <a:moveTo>
                  <a:pt x="36" y="140"/>
                </a:moveTo>
                <a:cubicBezTo>
                  <a:pt x="36" y="140"/>
                  <a:pt x="36" y="140"/>
                  <a:pt x="36" y="140"/>
                </a:cubicBezTo>
                <a:cubicBezTo>
                  <a:pt x="37" y="140"/>
                  <a:pt x="38" y="140"/>
                  <a:pt x="39" y="139"/>
                </a:cubicBezTo>
                <a:cubicBezTo>
                  <a:pt x="40" y="139"/>
                  <a:pt x="40" y="139"/>
                  <a:pt x="40" y="139"/>
                </a:cubicBezTo>
                <a:cubicBezTo>
                  <a:pt x="41" y="139"/>
                  <a:pt x="41" y="139"/>
                  <a:pt x="42" y="139"/>
                </a:cubicBezTo>
                <a:cubicBezTo>
                  <a:pt x="44" y="138"/>
                  <a:pt x="46" y="138"/>
                  <a:pt x="48" y="137"/>
                </a:cubicBezTo>
                <a:cubicBezTo>
                  <a:pt x="48" y="137"/>
                  <a:pt x="48" y="137"/>
                  <a:pt x="48" y="137"/>
                </a:cubicBezTo>
                <a:cubicBezTo>
                  <a:pt x="48" y="196"/>
                  <a:pt x="48" y="196"/>
                  <a:pt x="48" y="196"/>
                </a:cubicBezTo>
                <a:cubicBezTo>
                  <a:pt x="208" y="196"/>
                  <a:pt x="208" y="196"/>
                  <a:pt x="208" y="196"/>
                </a:cubicBezTo>
                <a:cubicBezTo>
                  <a:pt x="208" y="137"/>
                  <a:pt x="208" y="137"/>
                  <a:pt x="208" y="137"/>
                </a:cubicBezTo>
                <a:cubicBezTo>
                  <a:pt x="208" y="137"/>
                  <a:pt x="208" y="137"/>
                  <a:pt x="208" y="137"/>
                </a:cubicBezTo>
                <a:cubicBezTo>
                  <a:pt x="210" y="138"/>
                  <a:pt x="212" y="138"/>
                  <a:pt x="214" y="139"/>
                </a:cubicBezTo>
                <a:cubicBezTo>
                  <a:pt x="215" y="139"/>
                  <a:pt x="215" y="139"/>
                  <a:pt x="216" y="139"/>
                </a:cubicBezTo>
                <a:cubicBezTo>
                  <a:pt x="216" y="139"/>
                  <a:pt x="216" y="139"/>
                  <a:pt x="217" y="139"/>
                </a:cubicBezTo>
                <a:cubicBezTo>
                  <a:pt x="218" y="140"/>
                  <a:pt x="219" y="140"/>
                  <a:pt x="220" y="140"/>
                </a:cubicBezTo>
                <a:cubicBezTo>
                  <a:pt x="220" y="140"/>
                  <a:pt x="220" y="140"/>
                  <a:pt x="220" y="140"/>
                </a:cubicBezTo>
                <a:cubicBezTo>
                  <a:pt x="221" y="140"/>
                  <a:pt x="223" y="140"/>
                  <a:pt x="224" y="140"/>
                </a:cubicBezTo>
                <a:cubicBezTo>
                  <a:pt x="227" y="140"/>
                  <a:pt x="229" y="140"/>
                  <a:pt x="232" y="139"/>
                </a:cubicBezTo>
                <a:cubicBezTo>
                  <a:pt x="232" y="220"/>
                  <a:pt x="232" y="220"/>
                  <a:pt x="232" y="220"/>
                </a:cubicBezTo>
                <a:cubicBezTo>
                  <a:pt x="232" y="227"/>
                  <a:pt x="227" y="232"/>
                  <a:pt x="220" y="232"/>
                </a:cubicBezTo>
                <a:cubicBezTo>
                  <a:pt x="36" y="232"/>
                  <a:pt x="36" y="232"/>
                  <a:pt x="36" y="232"/>
                </a:cubicBezTo>
                <a:cubicBezTo>
                  <a:pt x="29" y="232"/>
                  <a:pt x="24" y="227"/>
                  <a:pt x="24" y="220"/>
                </a:cubicBezTo>
                <a:cubicBezTo>
                  <a:pt x="24" y="139"/>
                  <a:pt x="24" y="139"/>
                  <a:pt x="24" y="139"/>
                </a:cubicBezTo>
                <a:cubicBezTo>
                  <a:pt x="27" y="140"/>
                  <a:pt x="29" y="140"/>
                  <a:pt x="32" y="140"/>
                </a:cubicBezTo>
                <a:cubicBezTo>
                  <a:pt x="33" y="140"/>
                  <a:pt x="35" y="140"/>
                  <a:pt x="36" y="140"/>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76"/>
          <p:cNvSpPr>
            <a:spLocks noEditPoints="1"/>
          </p:cNvSpPr>
          <p:nvPr/>
        </p:nvSpPr>
        <p:spPr bwMode="auto">
          <a:xfrm>
            <a:off x="4364050" y="1279601"/>
            <a:ext cx="415902" cy="331770"/>
          </a:xfrm>
          <a:custGeom>
            <a:avLst/>
            <a:gdLst/>
            <a:ahLst/>
            <a:cxnLst>
              <a:cxn ang="0">
                <a:pos x="255" y="45"/>
              </a:cxn>
              <a:cxn ang="0">
                <a:pos x="255" y="45"/>
              </a:cxn>
              <a:cxn ang="0">
                <a:pos x="219" y="125"/>
              </a:cxn>
              <a:cxn ang="0">
                <a:pos x="209" y="132"/>
              </a:cxn>
              <a:cxn ang="0">
                <a:pos x="105" y="139"/>
              </a:cxn>
              <a:cxn ang="0">
                <a:pos x="111" y="156"/>
              </a:cxn>
              <a:cxn ang="0">
                <a:pos x="224" y="156"/>
              </a:cxn>
              <a:cxn ang="0">
                <a:pos x="248" y="180"/>
              </a:cxn>
              <a:cxn ang="0">
                <a:pos x="224" y="204"/>
              </a:cxn>
              <a:cxn ang="0">
                <a:pos x="200" y="180"/>
              </a:cxn>
              <a:cxn ang="0">
                <a:pos x="88" y="180"/>
              </a:cxn>
              <a:cxn ang="0">
                <a:pos x="64" y="204"/>
              </a:cxn>
              <a:cxn ang="0">
                <a:pos x="40" y="180"/>
              </a:cxn>
              <a:cxn ang="0">
                <a:pos x="64" y="156"/>
              </a:cxn>
              <a:cxn ang="0">
                <a:pos x="86" y="156"/>
              </a:cxn>
              <a:cxn ang="0">
                <a:pos x="39" y="24"/>
              </a:cxn>
              <a:cxn ang="0">
                <a:pos x="12" y="24"/>
              </a:cxn>
              <a:cxn ang="0">
                <a:pos x="0" y="12"/>
              </a:cxn>
              <a:cxn ang="0">
                <a:pos x="12" y="0"/>
              </a:cxn>
              <a:cxn ang="0">
                <a:pos x="48" y="0"/>
              </a:cxn>
              <a:cxn ang="0">
                <a:pos x="59" y="8"/>
              </a:cxn>
              <a:cxn ang="0">
                <a:pos x="59" y="8"/>
              </a:cxn>
              <a:cxn ang="0">
                <a:pos x="66" y="28"/>
              </a:cxn>
              <a:cxn ang="0">
                <a:pos x="244" y="28"/>
              </a:cxn>
              <a:cxn ang="0">
                <a:pos x="256" y="40"/>
              </a:cxn>
              <a:cxn ang="0">
                <a:pos x="255" y="45"/>
              </a:cxn>
              <a:cxn ang="0">
                <a:pos x="75" y="52"/>
              </a:cxn>
              <a:cxn ang="0">
                <a:pos x="97" y="115"/>
              </a:cxn>
              <a:cxn ang="0">
                <a:pos x="200" y="109"/>
              </a:cxn>
              <a:cxn ang="0">
                <a:pos x="225" y="52"/>
              </a:cxn>
              <a:cxn ang="0">
                <a:pos x="75" y="52"/>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9698187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53"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2800"/>
                            </p:stCondLst>
                            <p:childTnLst>
                              <p:par>
                                <p:cTn id="34" presetID="53"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3300"/>
                            </p:stCondLst>
                            <p:childTnLst>
                              <p:par>
                                <p:cTn id="40" presetID="53" presetClass="entr" presetSubtype="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par>
                          <p:cTn id="45" fill="hold">
                            <p:stCondLst>
                              <p:cond delay="3800"/>
                            </p:stCondLst>
                            <p:childTnLst>
                              <p:par>
                                <p:cTn id="46" presetID="53" presetClass="entr" presetSubtype="0"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4300"/>
                            </p:stCondLst>
                            <p:childTnLst>
                              <p:par>
                                <p:cTn id="52" presetID="22" presetClass="entr" presetSubtype="2"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4800"/>
                            </p:stCondLst>
                            <p:childTnLst>
                              <p:par>
                                <p:cTn id="56" presetID="18" presetClass="entr" presetSubtype="3"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strips(upRight)">
                                      <p:cBhvr>
                                        <p:cTn id="58" dur="500"/>
                                        <p:tgtEl>
                                          <p:spTgt spid="8"/>
                                        </p:tgtEl>
                                      </p:cBhvr>
                                    </p:animEffect>
                                  </p:childTnLst>
                                </p:cTn>
                              </p:par>
                            </p:childTnLst>
                          </p:cTn>
                        </p:par>
                        <p:par>
                          <p:cTn id="59" fill="hold">
                            <p:stCondLst>
                              <p:cond delay="5300"/>
                            </p:stCondLst>
                            <p:childTnLst>
                              <p:par>
                                <p:cTn id="60" presetID="53" presetClass="entr" presetSubtype="0"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par>
                          <p:cTn id="65" fill="hold">
                            <p:stCondLst>
                              <p:cond delay="5800"/>
                            </p:stCondLst>
                            <p:childTnLst>
                              <p:par>
                                <p:cTn id="66" presetID="53"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fltVal val="0"/>
                                          </p:val>
                                        </p:tav>
                                        <p:tav tm="100000">
                                          <p:val>
                                            <p:strVal val="#ppt_w"/>
                                          </p:val>
                                        </p:tav>
                                      </p:tavLst>
                                    </p:anim>
                                    <p:anim calcmode="lin" valueType="num">
                                      <p:cBhvr>
                                        <p:cTn id="69" dur="500" fill="hold"/>
                                        <p:tgtEl>
                                          <p:spTgt spid="33"/>
                                        </p:tgtEl>
                                        <p:attrNameLst>
                                          <p:attrName>ppt_h</p:attrName>
                                        </p:attrNameLst>
                                      </p:cBhvr>
                                      <p:tavLst>
                                        <p:tav tm="0">
                                          <p:val>
                                            <p:fltVal val="0"/>
                                          </p:val>
                                        </p:tav>
                                        <p:tav tm="100000">
                                          <p:val>
                                            <p:strVal val="#ppt_h"/>
                                          </p:val>
                                        </p:tav>
                                      </p:tavLst>
                                    </p:anim>
                                    <p:animEffect transition="in" filter="fade">
                                      <p:cBhvr>
                                        <p:cTn id="70" dur="500"/>
                                        <p:tgtEl>
                                          <p:spTgt spid="33"/>
                                        </p:tgtEl>
                                      </p:cBhvr>
                                    </p:animEffect>
                                  </p:childTnLst>
                                </p:cTn>
                              </p:par>
                            </p:childTnLst>
                          </p:cTn>
                        </p:par>
                        <p:par>
                          <p:cTn id="71" fill="hold">
                            <p:stCondLst>
                              <p:cond delay="63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par>
                          <p:cTn id="75" fill="hold">
                            <p:stCondLst>
                              <p:cond delay="6800"/>
                            </p:stCondLst>
                            <p:childTnLst>
                              <p:par>
                                <p:cTn id="76" presetID="18" presetClass="entr" presetSubtype="6" fill="hold"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strips(downRight)">
                                      <p:cBhvr>
                                        <p:cTn id="78" dur="500"/>
                                        <p:tgtEl>
                                          <p:spTgt spid="13"/>
                                        </p:tgtEl>
                                      </p:cBhvr>
                                    </p:animEffect>
                                  </p:childTnLst>
                                </p:cTn>
                              </p:par>
                            </p:childTnLst>
                          </p:cTn>
                        </p:par>
                        <p:par>
                          <p:cTn id="79" fill="hold">
                            <p:stCondLst>
                              <p:cond delay="7300"/>
                            </p:stCondLst>
                            <p:childTnLst>
                              <p:par>
                                <p:cTn id="80" presetID="53"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p:cTn id="82" dur="500" fill="hold"/>
                                        <p:tgtEl>
                                          <p:spTgt spid="16"/>
                                        </p:tgtEl>
                                        <p:attrNameLst>
                                          <p:attrName>ppt_w</p:attrName>
                                        </p:attrNameLst>
                                      </p:cBhvr>
                                      <p:tavLst>
                                        <p:tav tm="0">
                                          <p:val>
                                            <p:fltVal val="0"/>
                                          </p:val>
                                        </p:tav>
                                        <p:tav tm="100000">
                                          <p:val>
                                            <p:strVal val="#ppt_w"/>
                                          </p:val>
                                        </p:tav>
                                      </p:tavLst>
                                    </p:anim>
                                    <p:anim calcmode="lin" valueType="num">
                                      <p:cBhvr>
                                        <p:cTn id="83" dur="500" fill="hold"/>
                                        <p:tgtEl>
                                          <p:spTgt spid="16"/>
                                        </p:tgtEl>
                                        <p:attrNameLst>
                                          <p:attrName>ppt_h</p:attrName>
                                        </p:attrNameLst>
                                      </p:cBhvr>
                                      <p:tavLst>
                                        <p:tav tm="0">
                                          <p:val>
                                            <p:fltVal val="0"/>
                                          </p:val>
                                        </p:tav>
                                        <p:tav tm="100000">
                                          <p:val>
                                            <p:strVal val="#ppt_h"/>
                                          </p:val>
                                        </p:tav>
                                      </p:tavLst>
                                    </p:anim>
                                    <p:animEffect transition="in" filter="fade">
                                      <p:cBhvr>
                                        <p:cTn id="84" dur="500"/>
                                        <p:tgtEl>
                                          <p:spTgt spid="16"/>
                                        </p:tgtEl>
                                      </p:cBhvr>
                                    </p:animEffect>
                                  </p:childTnLst>
                                </p:cTn>
                              </p:par>
                            </p:childTnLst>
                          </p:cTn>
                        </p:par>
                        <p:par>
                          <p:cTn id="85" fill="hold">
                            <p:stCondLst>
                              <p:cond delay="7800"/>
                            </p:stCondLst>
                            <p:childTnLst>
                              <p:par>
                                <p:cTn id="86" presetID="53" presetClass="entr" presetSubtype="0"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childTnLst>
                          </p:cTn>
                        </p:par>
                        <p:par>
                          <p:cTn id="91" fill="hold">
                            <p:stCondLst>
                              <p:cond delay="8300"/>
                            </p:stCondLst>
                            <p:childTnLst>
                              <p:par>
                                <p:cTn id="92" presetID="22" presetClass="entr" presetSubtype="8"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left)">
                                      <p:cBhvr>
                                        <p:cTn id="94" dur="500"/>
                                        <p:tgtEl>
                                          <p:spTgt spid="22"/>
                                        </p:tgtEl>
                                      </p:cBhvr>
                                    </p:animEffect>
                                  </p:childTnLst>
                                </p:cTn>
                              </p:par>
                            </p:childTnLst>
                          </p:cTn>
                        </p:par>
                        <p:par>
                          <p:cTn id="95" fill="hold">
                            <p:stCondLst>
                              <p:cond delay="8800"/>
                            </p:stCondLst>
                            <p:childTnLst>
                              <p:par>
                                <p:cTn id="96" presetID="18" presetClass="entr" presetSubtype="12" fill="hold"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strips(downLeft)">
                                      <p:cBhvr>
                                        <p:cTn id="98" dur="500"/>
                                        <p:tgtEl>
                                          <p:spTgt spid="12"/>
                                        </p:tgtEl>
                                      </p:cBhvr>
                                    </p:animEffect>
                                  </p:childTnLst>
                                </p:cTn>
                              </p:par>
                            </p:childTnLst>
                          </p:cTn>
                        </p:par>
                        <p:par>
                          <p:cTn id="99" fill="hold">
                            <p:stCondLst>
                              <p:cond delay="9300"/>
                            </p:stCondLst>
                            <p:childTnLst>
                              <p:par>
                                <p:cTn id="100" presetID="53" presetClass="entr" presetSubtype="0" fill="hold" nodeType="afterEffect">
                                  <p:stCondLst>
                                    <p:cond delay="0"/>
                                  </p:stCondLst>
                                  <p:childTnLst>
                                    <p:set>
                                      <p:cBhvr>
                                        <p:cTn id="101" dur="1" fill="hold">
                                          <p:stCondLst>
                                            <p:cond delay="0"/>
                                          </p:stCondLst>
                                        </p:cTn>
                                        <p:tgtEl>
                                          <p:spTgt spid="17"/>
                                        </p:tgtEl>
                                        <p:attrNameLst>
                                          <p:attrName>style.visibility</p:attrName>
                                        </p:attrNameLst>
                                      </p:cBhvr>
                                      <p:to>
                                        <p:strVal val="visible"/>
                                      </p:to>
                                    </p:set>
                                    <p:anim calcmode="lin" valueType="num">
                                      <p:cBhvr>
                                        <p:cTn id="102" dur="500" fill="hold"/>
                                        <p:tgtEl>
                                          <p:spTgt spid="17"/>
                                        </p:tgtEl>
                                        <p:attrNameLst>
                                          <p:attrName>ppt_w</p:attrName>
                                        </p:attrNameLst>
                                      </p:cBhvr>
                                      <p:tavLst>
                                        <p:tav tm="0">
                                          <p:val>
                                            <p:fltVal val="0"/>
                                          </p:val>
                                        </p:tav>
                                        <p:tav tm="100000">
                                          <p:val>
                                            <p:strVal val="#ppt_w"/>
                                          </p:val>
                                        </p:tav>
                                      </p:tavLst>
                                    </p:anim>
                                    <p:anim calcmode="lin" valueType="num">
                                      <p:cBhvr>
                                        <p:cTn id="103" dur="500" fill="hold"/>
                                        <p:tgtEl>
                                          <p:spTgt spid="17"/>
                                        </p:tgtEl>
                                        <p:attrNameLst>
                                          <p:attrName>ppt_h</p:attrName>
                                        </p:attrNameLst>
                                      </p:cBhvr>
                                      <p:tavLst>
                                        <p:tav tm="0">
                                          <p:val>
                                            <p:fltVal val="0"/>
                                          </p:val>
                                        </p:tav>
                                        <p:tav tm="100000">
                                          <p:val>
                                            <p:strVal val="#ppt_h"/>
                                          </p:val>
                                        </p:tav>
                                      </p:tavLst>
                                    </p:anim>
                                    <p:animEffect transition="in" filter="fade">
                                      <p:cBhvr>
                                        <p:cTn id="104" dur="500"/>
                                        <p:tgtEl>
                                          <p:spTgt spid="17"/>
                                        </p:tgtEl>
                                      </p:cBhvr>
                                    </p:animEffect>
                                  </p:childTnLst>
                                </p:cTn>
                              </p:par>
                            </p:childTnLst>
                          </p:cTn>
                        </p:par>
                        <p:par>
                          <p:cTn id="105" fill="hold">
                            <p:stCondLst>
                              <p:cond delay="9800"/>
                            </p:stCondLst>
                            <p:childTnLst>
                              <p:par>
                                <p:cTn id="106" presetID="53" presetClass="entr" presetSubtype="0" fill="hold" grpId="0" nodeType="after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childTnLst>
                          </p:cTn>
                        </p:par>
                        <p:par>
                          <p:cTn id="111" fill="hold">
                            <p:stCondLst>
                              <p:cond delay="10300"/>
                            </p:stCondLst>
                            <p:childTnLst>
                              <p:par>
                                <p:cTn id="112" presetID="22" presetClass="entr" presetSubtype="8"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left)">
                                      <p:cBhvr>
                                        <p:cTn id="114" dur="500"/>
                                        <p:tgtEl>
                                          <p:spTgt spid="25"/>
                                        </p:tgtEl>
                                      </p:cBhvr>
                                    </p:animEffect>
                                  </p:childTnLst>
                                </p:cTn>
                              </p:par>
                            </p:childTnLst>
                          </p:cTn>
                        </p:par>
                        <p:par>
                          <p:cTn id="115" fill="hold">
                            <p:stCondLst>
                              <p:cond delay="10800"/>
                            </p:stCondLst>
                            <p:childTnLst>
                              <p:par>
                                <p:cTn id="116" presetID="18" presetClass="entr" presetSubtype="12" fill="hold" nodeType="afterEffect">
                                  <p:stCondLst>
                                    <p:cond delay="0"/>
                                  </p:stCondLst>
                                  <p:childTnLst>
                                    <p:set>
                                      <p:cBhvr>
                                        <p:cTn id="117" dur="1" fill="hold">
                                          <p:stCondLst>
                                            <p:cond delay="0"/>
                                          </p:stCondLst>
                                        </p:cTn>
                                        <p:tgtEl>
                                          <p:spTgt spid="11"/>
                                        </p:tgtEl>
                                        <p:attrNameLst>
                                          <p:attrName>style.visibility</p:attrName>
                                        </p:attrNameLst>
                                      </p:cBhvr>
                                      <p:to>
                                        <p:strVal val="visible"/>
                                      </p:to>
                                    </p:set>
                                    <p:animEffect transition="in" filter="strips(downLeft)">
                                      <p:cBhvr>
                                        <p:cTn id="118" dur="500"/>
                                        <p:tgtEl>
                                          <p:spTgt spid="11"/>
                                        </p:tgtEl>
                                      </p:cBhvr>
                                    </p:animEffect>
                                  </p:childTnLst>
                                </p:cTn>
                              </p:par>
                            </p:childTnLst>
                          </p:cTn>
                        </p:par>
                        <p:par>
                          <p:cTn id="119" fill="hold">
                            <p:stCondLst>
                              <p:cond delay="11300"/>
                            </p:stCondLst>
                            <p:childTnLst>
                              <p:par>
                                <p:cTn id="120" presetID="53" presetClass="entr" presetSubtype="0" fill="hold" nodeType="afterEffect">
                                  <p:stCondLst>
                                    <p:cond delay="0"/>
                                  </p:stCondLst>
                                  <p:childTnLst>
                                    <p:set>
                                      <p:cBhvr>
                                        <p:cTn id="121" dur="1" fill="hold">
                                          <p:stCondLst>
                                            <p:cond delay="0"/>
                                          </p:stCondLst>
                                        </p:cTn>
                                        <p:tgtEl>
                                          <p:spTgt spid="18"/>
                                        </p:tgtEl>
                                        <p:attrNameLst>
                                          <p:attrName>style.visibility</p:attrName>
                                        </p:attrNameLst>
                                      </p:cBhvr>
                                      <p:to>
                                        <p:strVal val="visible"/>
                                      </p:to>
                                    </p:set>
                                    <p:anim calcmode="lin" valueType="num">
                                      <p:cBhvr>
                                        <p:cTn id="122" dur="500" fill="hold"/>
                                        <p:tgtEl>
                                          <p:spTgt spid="18"/>
                                        </p:tgtEl>
                                        <p:attrNameLst>
                                          <p:attrName>ppt_w</p:attrName>
                                        </p:attrNameLst>
                                      </p:cBhvr>
                                      <p:tavLst>
                                        <p:tav tm="0">
                                          <p:val>
                                            <p:fltVal val="0"/>
                                          </p:val>
                                        </p:tav>
                                        <p:tav tm="100000">
                                          <p:val>
                                            <p:strVal val="#ppt_w"/>
                                          </p:val>
                                        </p:tav>
                                      </p:tavLst>
                                    </p:anim>
                                    <p:anim calcmode="lin" valueType="num">
                                      <p:cBhvr>
                                        <p:cTn id="123" dur="500" fill="hold"/>
                                        <p:tgtEl>
                                          <p:spTgt spid="18"/>
                                        </p:tgtEl>
                                        <p:attrNameLst>
                                          <p:attrName>ppt_h</p:attrName>
                                        </p:attrNameLst>
                                      </p:cBhvr>
                                      <p:tavLst>
                                        <p:tav tm="0">
                                          <p:val>
                                            <p:fltVal val="0"/>
                                          </p:val>
                                        </p:tav>
                                        <p:tav tm="100000">
                                          <p:val>
                                            <p:strVal val="#ppt_h"/>
                                          </p:val>
                                        </p:tav>
                                      </p:tavLst>
                                    </p:anim>
                                    <p:animEffect transition="in" filter="fade">
                                      <p:cBhvr>
                                        <p:cTn id="124" dur="500"/>
                                        <p:tgtEl>
                                          <p:spTgt spid="18"/>
                                        </p:tgtEl>
                                      </p:cBhvr>
                                    </p:animEffect>
                                  </p:childTnLst>
                                </p:cTn>
                              </p:par>
                            </p:childTnLst>
                          </p:cTn>
                        </p:par>
                        <p:par>
                          <p:cTn id="125" fill="hold">
                            <p:stCondLst>
                              <p:cond delay="11800"/>
                            </p:stCondLst>
                            <p:childTnLst>
                              <p:par>
                                <p:cTn id="126" presetID="53" presetClass="entr" presetSubtype="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 calcmode="lin" valueType="num">
                                      <p:cBhvr>
                                        <p:cTn id="128" dur="500" fill="hold"/>
                                        <p:tgtEl>
                                          <p:spTgt spid="32"/>
                                        </p:tgtEl>
                                        <p:attrNameLst>
                                          <p:attrName>ppt_w</p:attrName>
                                        </p:attrNameLst>
                                      </p:cBhvr>
                                      <p:tavLst>
                                        <p:tav tm="0">
                                          <p:val>
                                            <p:fltVal val="0"/>
                                          </p:val>
                                        </p:tav>
                                        <p:tav tm="100000">
                                          <p:val>
                                            <p:strVal val="#ppt_w"/>
                                          </p:val>
                                        </p:tav>
                                      </p:tavLst>
                                    </p:anim>
                                    <p:anim calcmode="lin" valueType="num">
                                      <p:cBhvr>
                                        <p:cTn id="129" dur="500" fill="hold"/>
                                        <p:tgtEl>
                                          <p:spTgt spid="32"/>
                                        </p:tgtEl>
                                        <p:attrNameLst>
                                          <p:attrName>ppt_h</p:attrName>
                                        </p:attrNameLst>
                                      </p:cBhvr>
                                      <p:tavLst>
                                        <p:tav tm="0">
                                          <p:val>
                                            <p:fltVal val="0"/>
                                          </p:val>
                                        </p:tav>
                                        <p:tav tm="100000">
                                          <p:val>
                                            <p:strVal val="#ppt_h"/>
                                          </p:val>
                                        </p:tav>
                                      </p:tavLst>
                                    </p:anim>
                                    <p:animEffect transition="in" filter="fade">
                                      <p:cBhvr>
                                        <p:cTn id="130" dur="500"/>
                                        <p:tgtEl>
                                          <p:spTgt spid="32"/>
                                        </p:tgtEl>
                                      </p:cBhvr>
                                    </p:animEffect>
                                  </p:childTnLst>
                                </p:cTn>
                              </p:par>
                            </p:childTnLst>
                          </p:cTn>
                        </p:par>
                        <p:par>
                          <p:cTn id="131" fill="hold">
                            <p:stCondLst>
                              <p:cond delay="12300"/>
                            </p:stCondLst>
                            <p:childTnLst>
                              <p:par>
                                <p:cTn id="132" presetID="22" presetClass="entr" presetSubtype="2" fill="hold" grpId="0" nodeType="after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wipe(right)">
                                      <p:cBhvr>
                                        <p:cTn id="134" dur="500"/>
                                        <p:tgtEl>
                                          <p:spTgt spid="26"/>
                                        </p:tgtEl>
                                      </p:cBhvr>
                                    </p:animEffect>
                                  </p:childTnLst>
                                </p:cTn>
                              </p:par>
                            </p:childTnLst>
                          </p:cTn>
                        </p:par>
                        <p:par>
                          <p:cTn id="135" fill="hold">
                            <p:stCondLst>
                              <p:cond delay="12800"/>
                            </p:stCondLst>
                            <p:childTnLst>
                              <p:par>
                                <p:cTn id="136" presetID="18" presetClass="entr" presetSubtype="9" fill="hold" nodeType="afterEffect">
                                  <p:stCondLst>
                                    <p:cond delay="0"/>
                                  </p:stCondLst>
                                  <p:childTnLst>
                                    <p:set>
                                      <p:cBhvr>
                                        <p:cTn id="137" dur="1" fill="hold">
                                          <p:stCondLst>
                                            <p:cond delay="0"/>
                                          </p:stCondLst>
                                        </p:cTn>
                                        <p:tgtEl>
                                          <p:spTgt spid="10"/>
                                        </p:tgtEl>
                                        <p:attrNameLst>
                                          <p:attrName>style.visibility</p:attrName>
                                        </p:attrNameLst>
                                      </p:cBhvr>
                                      <p:to>
                                        <p:strVal val="visible"/>
                                      </p:to>
                                    </p:set>
                                    <p:animEffect transition="in" filter="strips(upLeft)">
                                      <p:cBhvr>
                                        <p:cTn id="138" dur="500"/>
                                        <p:tgtEl>
                                          <p:spTgt spid="10"/>
                                        </p:tgtEl>
                                      </p:cBhvr>
                                    </p:animEffect>
                                  </p:childTnLst>
                                </p:cTn>
                              </p:par>
                            </p:childTnLst>
                          </p:cTn>
                        </p:par>
                        <p:par>
                          <p:cTn id="139" fill="hold">
                            <p:stCondLst>
                              <p:cond delay="13300"/>
                            </p:stCondLst>
                            <p:childTnLst>
                              <p:par>
                                <p:cTn id="140" presetID="53" presetClass="entr" presetSubtype="0" fill="hold" nodeType="afterEffect">
                                  <p:stCondLst>
                                    <p:cond delay="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fltVal val="0"/>
                                          </p:val>
                                        </p:tav>
                                        <p:tav tm="100000">
                                          <p:val>
                                            <p:strVal val="#ppt_w"/>
                                          </p:val>
                                        </p:tav>
                                      </p:tavLst>
                                    </p:anim>
                                    <p:anim calcmode="lin" valueType="num">
                                      <p:cBhvr>
                                        <p:cTn id="143" dur="500" fill="hold"/>
                                        <p:tgtEl>
                                          <p:spTgt spid="19"/>
                                        </p:tgtEl>
                                        <p:attrNameLst>
                                          <p:attrName>ppt_h</p:attrName>
                                        </p:attrNameLst>
                                      </p:cBhvr>
                                      <p:tavLst>
                                        <p:tav tm="0">
                                          <p:val>
                                            <p:fltVal val="0"/>
                                          </p:val>
                                        </p:tav>
                                        <p:tav tm="100000">
                                          <p:val>
                                            <p:strVal val="#ppt_h"/>
                                          </p:val>
                                        </p:tav>
                                      </p:tavLst>
                                    </p:anim>
                                    <p:animEffect transition="in" filter="fade">
                                      <p:cBhvr>
                                        <p:cTn id="144" dur="500"/>
                                        <p:tgtEl>
                                          <p:spTgt spid="19"/>
                                        </p:tgtEl>
                                      </p:cBhvr>
                                    </p:animEffect>
                                  </p:childTnLst>
                                </p:cTn>
                              </p:par>
                            </p:childTnLst>
                          </p:cTn>
                        </p:par>
                        <p:par>
                          <p:cTn id="145" fill="hold">
                            <p:stCondLst>
                              <p:cond delay="13800"/>
                            </p:stCondLst>
                            <p:childTnLst>
                              <p:par>
                                <p:cTn id="146" presetID="53" presetClass="entr" presetSubtype="0" fill="hold" grpId="0" nodeType="afterEffect">
                                  <p:stCondLst>
                                    <p:cond delay="0"/>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500" fill="hold"/>
                                        <p:tgtEl>
                                          <p:spTgt spid="30"/>
                                        </p:tgtEl>
                                        <p:attrNameLst>
                                          <p:attrName>ppt_w</p:attrName>
                                        </p:attrNameLst>
                                      </p:cBhvr>
                                      <p:tavLst>
                                        <p:tav tm="0">
                                          <p:val>
                                            <p:fltVal val="0"/>
                                          </p:val>
                                        </p:tav>
                                        <p:tav tm="100000">
                                          <p:val>
                                            <p:strVal val="#ppt_w"/>
                                          </p:val>
                                        </p:tav>
                                      </p:tavLst>
                                    </p:anim>
                                    <p:anim calcmode="lin" valueType="num">
                                      <p:cBhvr>
                                        <p:cTn id="149" dur="500" fill="hold"/>
                                        <p:tgtEl>
                                          <p:spTgt spid="30"/>
                                        </p:tgtEl>
                                        <p:attrNameLst>
                                          <p:attrName>ppt_h</p:attrName>
                                        </p:attrNameLst>
                                      </p:cBhvr>
                                      <p:tavLst>
                                        <p:tav tm="0">
                                          <p:val>
                                            <p:fltVal val="0"/>
                                          </p:val>
                                        </p:tav>
                                        <p:tav tm="100000">
                                          <p:val>
                                            <p:strVal val="#ppt_h"/>
                                          </p:val>
                                        </p:tav>
                                      </p:tavLst>
                                    </p:anim>
                                    <p:animEffect transition="in" filter="fade">
                                      <p:cBhvr>
                                        <p:cTn id="150" dur="500"/>
                                        <p:tgtEl>
                                          <p:spTgt spid="30"/>
                                        </p:tgtEl>
                                      </p:cBhvr>
                                    </p:animEffect>
                                  </p:childTnLst>
                                </p:cTn>
                              </p:par>
                            </p:childTnLst>
                          </p:cTn>
                        </p:par>
                        <p:par>
                          <p:cTn id="151" fill="hold">
                            <p:stCondLst>
                              <p:cond delay="14300"/>
                            </p:stCondLst>
                            <p:childTnLst>
                              <p:par>
                                <p:cTn id="152" presetID="22" presetClass="entr" presetSubtype="2" fill="hold" grpId="0" nodeType="afterEffect">
                                  <p:stCondLst>
                                    <p:cond delay="0"/>
                                  </p:stCondLst>
                                  <p:childTnLst>
                                    <p:set>
                                      <p:cBhvr>
                                        <p:cTn id="153" dur="1" fill="hold">
                                          <p:stCondLst>
                                            <p:cond delay="0"/>
                                          </p:stCondLst>
                                        </p:cTn>
                                        <p:tgtEl>
                                          <p:spTgt spid="24"/>
                                        </p:tgtEl>
                                        <p:attrNameLst>
                                          <p:attrName>style.visibility</p:attrName>
                                        </p:attrNameLst>
                                      </p:cBhvr>
                                      <p:to>
                                        <p:strVal val="visible"/>
                                      </p:to>
                                    </p:set>
                                    <p:animEffect transition="in" filter="wipe(right)">
                                      <p:cBhvr>
                                        <p:cTn id="154" dur="500"/>
                                        <p:tgtEl>
                                          <p:spTgt spid="24"/>
                                        </p:tgtEl>
                                      </p:cBhvr>
                                    </p:animEffect>
                                  </p:childTnLst>
                                </p:cTn>
                              </p:par>
                            </p:childTnLst>
                          </p:cTn>
                        </p:par>
                        <p:par>
                          <p:cTn id="155" fill="hold">
                            <p:stCondLst>
                              <p:cond delay="14800"/>
                            </p:stCondLst>
                            <p:childTnLst>
                              <p:par>
                                <p:cTn id="156" presetID="18" presetClass="entr" presetSubtype="9" fill="hold" nodeType="afterEffect">
                                  <p:stCondLst>
                                    <p:cond delay="0"/>
                                  </p:stCondLst>
                                  <p:childTnLst>
                                    <p:set>
                                      <p:cBhvr>
                                        <p:cTn id="157" dur="1" fill="hold">
                                          <p:stCondLst>
                                            <p:cond delay="0"/>
                                          </p:stCondLst>
                                        </p:cTn>
                                        <p:tgtEl>
                                          <p:spTgt spid="9"/>
                                        </p:tgtEl>
                                        <p:attrNameLst>
                                          <p:attrName>style.visibility</p:attrName>
                                        </p:attrNameLst>
                                      </p:cBhvr>
                                      <p:to>
                                        <p:strVal val="visible"/>
                                      </p:to>
                                    </p:set>
                                    <p:animEffect transition="in" filter="strips(upLeft)">
                                      <p:cBhvr>
                                        <p:cTn id="1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14"/>
          <p:cNvSpPr>
            <a:spLocks/>
          </p:cNvSpPr>
          <p:nvPr/>
        </p:nvSpPr>
        <p:spPr bwMode="auto">
          <a:xfrm>
            <a:off x="4018098" y="1696593"/>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15"/>
          <p:cNvSpPr>
            <a:spLocks/>
          </p:cNvSpPr>
          <p:nvPr/>
        </p:nvSpPr>
        <p:spPr bwMode="auto">
          <a:xfrm>
            <a:off x="4018098" y="2276157"/>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B0F0"/>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6"/>
          <p:cNvSpPr>
            <a:spLocks/>
          </p:cNvSpPr>
          <p:nvPr/>
        </p:nvSpPr>
        <p:spPr bwMode="auto">
          <a:xfrm>
            <a:off x="4018098" y="2848430"/>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70C0"/>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7"/>
          <p:cNvSpPr>
            <a:spLocks/>
          </p:cNvSpPr>
          <p:nvPr/>
        </p:nvSpPr>
        <p:spPr bwMode="auto">
          <a:xfrm>
            <a:off x="4018098" y="3395760"/>
            <a:ext cx="306185"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rgbClr val="00B0F0"/>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8"/>
          <p:cNvSpPr>
            <a:spLocks noEditPoints="1"/>
          </p:cNvSpPr>
          <p:nvPr/>
        </p:nvSpPr>
        <p:spPr bwMode="auto">
          <a:xfrm>
            <a:off x="4072624" y="2329315"/>
            <a:ext cx="197132" cy="197132"/>
          </a:xfrm>
          <a:custGeom>
            <a:avLst/>
            <a:gdLst>
              <a:gd name="T0" fmla="*/ 142 w 285"/>
              <a:gd name="T1" fmla="*/ 142 h 285"/>
              <a:gd name="T2" fmla="*/ 285 w 285"/>
              <a:gd name="T3" fmla="*/ 142 h 285"/>
              <a:gd name="T4" fmla="*/ 142 w 285"/>
              <a:gd name="T5" fmla="*/ 0 h 285"/>
              <a:gd name="T6" fmla="*/ 142 w 285"/>
              <a:gd name="T7" fmla="*/ 142 h 285"/>
              <a:gd name="T8" fmla="*/ 124 w 285"/>
              <a:gd name="T9" fmla="*/ 160 h 285"/>
              <a:gd name="T10" fmla="*/ 284 w 285"/>
              <a:gd name="T11" fmla="*/ 160 h 285"/>
              <a:gd name="T12" fmla="*/ 142 w 285"/>
              <a:gd name="T13" fmla="*/ 285 h 285"/>
              <a:gd name="T14" fmla="*/ 0 w 285"/>
              <a:gd name="T15" fmla="*/ 142 h 285"/>
              <a:gd name="T16" fmla="*/ 124 w 285"/>
              <a:gd name="T17" fmla="*/ 1 h 285"/>
              <a:gd name="T18" fmla="*/ 124 w 285"/>
              <a:gd name="T19" fmla="*/ 16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285">
                <a:moveTo>
                  <a:pt x="142" y="142"/>
                </a:moveTo>
                <a:cubicBezTo>
                  <a:pt x="285" y="142"/>
                  <a:pt x="285" y="142"/>
                  <a:pt x="285" y="142"/>
                </a:cubicBezTo>
                <a:cubicBezTo>
                  <a:pt x="285" y="63"/>
                  <a:pt x="221" y="0"/>
                  <a:pt x="142" y="0"/>
                </a:cubicBezTo>
                <a:cubicBezTo>
                  <a:pt x="142" y="142"/>
                  <a:pt x="142" y="142"/>
                  <a:pt x="142" y="142"/>
                </a:cubicBezTo>
                <a:close/>
                <a:moveTo>
                  <a:pt x="124" y="160"/>
                </a:moveTo>
                <a:cubicBezTo>
                  <a:pt x="284" y="160"/>
                  <a:pt x="284" y="160"/>
                  <a:pt x="284" y="160"/>
                </a:cubicBezTo>
                <a:cubicBezTo>
                  <a:pt x="275" y="230"/>
                  <a:pt x="215" y="285"/>
                  <a:pt x="142" y="285"/>
                </a:cubicBezTo>
                <a:cubicBezTo>
                  <a:pt x="63" y="285"/>
                  <a:pt x="0" y="221"/>
                  <a:pt x="0" y="142"/>
                </a:cubicBezTo>
                <a:cubicBezTo>
                  <a:pt x="0" y="70"/>
                  <a:pt x="54" y="10"/>
                  <a:pt x="124" y="1"/>
                </a:cubicBezTo>
                <a:lnTo>
                  <a:pt x="124" y="1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9"/>
          <p:cNvSpPr>
            <a:spLocks noEditPoints="1"/>
          </p:cNvSpPr>
          <p:nvPr/>
        </p:nvSpPr>
        <p:spPr bwMode="auto">
          <a:xfrm>
            <a:off x="4066798" y="2894826"/>
            <a:ext cx="208784" cy="210659"/>
          </a:xfrm>
          <a:custGeom>
            <a:avLst/>
            <a:gdLst>
              <a:gd name="T0" fmla="*/ 248 w 283"/>
              <a:gd name="T1" fmla="*/ 143 h 285"/>
              <a:gd name="T2" fmla="*/ 247 w 283"/>
              <a:gd name="T3" fmla="*/ 123 h 285"/>
              <a:gd name="T4" fmla="*/ 283 w 283"/>
              <a:gd name="T5" fmla="*/ 102 h 285"/>
              <a:gd name="T6" fmla="*/ 247 w 283"/>
              <a:gd name="T7" fmla="*/ 40 h 285"/>
              <a:gd name="T8" fmla="*/ 211 w 283"/>
              <a:gd name="T9" fmla="*/ 61 h 285"/>
              <a:gd name="T10" fmla="*/ 177 w 283"/>
              <a:gd name="T11" fmla="*/ 42 h 285"/>
              <a:gd name="T12" fmla="*/ 177 w 283"/>
              <a:gd name="T13" fmla="*/ 0 h 285"/>
              <a:gd name="T14" fmla="*/ 106 w 283"/>
              <a:gd name="T15" fmla="*/ 0 h 285"/>
              <a:gd name="T16" fmla="*/ 106 w 283"/>
              <a:gd name="T17" fmla="*/ 42 h 285"/>
              <a:gd name="T18" fmla="*/ 72 w 283"/>
              <a:gd name="T19" fmla="*/ 61 h 285"/>
              <a:gd name="T20" fmla="*/ 36 w 283"/>
              <a:gd name="T21" fmla="*/ 40 h 285"/>
              <a:gd name="T22" fmla="*/ 0 w 283"/>
              <a:gd name="T23" fmla="*/ 102 h 285"/>
              <a:gd name="T24" fmla="*/ 36 w 283"/>
              <a:gd name="T25" fmla="*/ 123 h 285"/>
              <a:gd name="T26" fmla="*/ 34 w 283"/>
              <a:gd name="T27" fmla="*/ 143 h 285"/>
              <a:gd name="T28" fmla="*/ 36 w 283"/>
              <a:gd name="T29" fmla="*/ 162 h 285"/>
              <a:gd name="T30" fmla="*/ 0 w 283"/>
              <a:gd name="T31" fmla="*/ 183 h 285"/>
              <a:gd name="T32" fmla="*/ 36 w 283"/>
              <a:gd name="T33" fmla="*/ 245 h 285"/>
              <a:gd name="T34" fmla="*/ 72 w 283"/>
              <a:gd name="T35" fmla="*/ 224 h 285"/>
              <a:gd name="T36" fmla="*/ 106 w 283"/>
              <a:gd name="T37" fmla="*/ 243 h 285"/>
              <a:gd name="T38" fmla="*/ 106 w 283"/>
              <a:gd name="T39" fmla="*/ 285 h 285"/>
              <a:gd name="T40" fmla="*/ 177 w 283"/>
              <a:gd name="T41" fmla="*/ 285 h 285"/>
              <a:gd name="T42" fmla="*/ 177 w 283"/>
              <a:gd name="T43" fmla="*/ 243 h 285"/>
              <a:gd name="T44" fmla="*/ 211 w 283"/>
              <a:gd name="T45" fmla="*/ 224 h 285"/>
              <a:gd name="T46" fmla="*/ 247 w 283"/>
              <a:gd name="T47" fmla="*/ 245 h 285"/>
              <a:gd name="T48" fmla="*/ 283 w 283"/>
              <a:gd name="T49" fmla="*/ 183 h 285"/>
              <a:gd name="T50" fmla="*/ 247 w 283"/>
              <a:gd name="T51" fmla="*/ 162 h 285"/>
              <a:gd name="T52" fmla="*/ 248 w 283"/>
              <a:gd name="T53" fmla="*/ 143 h 285"/>
              <a:gd name="T54" fmla="*/ 248 w 283"/>
              <a:gd name="T55" fmla="*/ 143 h 285"/>
              <a:gd name="T56" fmla="*/ 141 w 283"/>
              <a:gd name="T57" fmla="*/ 86 h 285"/>
              <a:gd name="T58" fmla="*/ 198 w 283"/>
              <a:gd name="T59" fmla="*/ 143 h 285"/>
              <a:gd name="T60" fmla="*/ 141 w 283"/>
              <a:gd name="T61" fmla="*/ 199 h 285"/>
              <a:gd name="T62" fmla="*/ 85 w 283"/>
              <a:gd name="T63" fmla="*/ 143 h 285"/>
              <a:gd name="T64" fmla="*/ 141 w 283"/>
              <a:gd name="T65" fmla="*/ 8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285">
                <a:moveTo>
                  <a:pt x="248" y="143"/>
                </a:moveTo>
                <a:cubicBezTo>
                  <a:pt x="248" y="136"/>
                  <a:pt x="248" y="129"/>
                  <a:pt x="247" y="123"/>
                </a:cubicBezTo>
                <a:cubicBezTo>
                  <a:pt x="283" y="102"/>
                  <a:pt x="283" y="102"/>
                  <a:pt x="283" y="102"/>
                </a:cubicBezTo>
                <a:cubicBezTo>
                  <a:pt x="247" y="40"/>
                  <a:pt x="247" y="40"/>
                  <a:pt x="247" y="40"/>
                </a:cubicBezTo>
                <a:cubicBezTo>
                  <a:pt x="211" y="61"/>
                  <a:pt x="211" y="61"/>
                  <a:pt x="211" y="61"/>
                </a:cubicBezTo>
                <a:cubicBezTo>
                  <a:pt x="201" y="53"/>
                  <a:pt x="190" y="46"/>
                  <a:pt x="177" y="42"/>
                </a:cubicBezTo>
                <a:cubicBezTo>
                  <a:pt x="177" y="0"/>
                  <a:pt x="177" y="0"/>
                  <a:pt x="177" y="0"/>
                </a:cubicBezTo>
                <a:cubicBezTo>
                  <a:pt x="106" y="0"/>
                  <a:pt x="106" y="0"/>
                  <a:pt x="106" y="0"/>
                </a:cubicBezTo>
                <a:cubicBezTo>
                  <a:pt x="106" y="42"/>
                  <a:pt x="106" y="42"/>
                  <a:pt x="106" y="42"/>
                </a:cubicBezTo>
                <a:cubicBezTo>
                  <a:pt x="93" y="46"/>
                  <a:pt x="82" y="53"/>
                  <a:pt x="72" y="61"/>
                </a:cubicBezTo>
                <a:cubicBezTo>
                  <a:pt x="36" y="40"/>
                  <a:pt x="36" y="40"/>
                  <a:pt x="36" y="40"/>
                </a:cubicBezTo>
                <a:cubicBezTo>
                  <a:pt x="0" y="102"/>
                  <a:pt x="0" y="102"/>
                  <a:pt x="0" y="102"/>
                </a:cubicBezTo>
                <a:cubicBezTo>
                  <a:pt x="36" y="123"/>
                  <a:pt x="36" y="123"/>
                  <a:pt x="36" y="123"/>
                </a:cubicBezTo>
                <a:cubicBezTo>
                  <a:pt x="35" y="129"/>
                  <a:pt x="34" y="136"/>
                  <a:pt x="34" y="143"/>
                </a:cubicBezTo>
                <a:cubicBezTo>
                  <a:pt x="34" y="149"/>
                  <a:pt x="35" y="156"/>
                  <a:pt x="36" y="162"/>
                </a:cubicBezTo>
                <a:cubicBezTo>
                  <a:pt x="0" y="183"/>
                  <a:pt x="0" y="183"/>
                  <a:pt x="0" y="183"/>
                </a:cubicBezTo>
                <a:cubicBezTo>
                  <a:pt x="36" y="245"/>
                  <a:pt x="36" y="245"/>
                  <a:pt x="36" y="245"/>
                </a:cubicBezTo>
                <a:cubicBezTo>
                  <a:pt x="72" y="224"/>
                  <a:pt x="72" y="224"/>
                  <a:pt x="72" y="224"/>
                </a:cubicBezTo>
                <a:cubicBezTo>
                  <a:pt x="82" y="232"/>
                  <a:pt x="93" y="239"/>
                  <a:pt x="106" y="243"/>
                </a:cubicBezTo>
                <a:cubicBezTo>
                  <a:pt x="106" y="285"/>
                  <a:pt x="106" y="285"/>
                  <a:pt x="106" y="285"/>
                </a:cubicBezTo>
                <a:cubicBezTo>
                  <a:pt x="177" y="285"/>
                  <a:pt x="177" y="285"/>
                  <a:pt x="177" y="285"/>
                </a:cubicBezTo>
                <a:cubicBezTo>
                  <a:pt x="177" y="243"/>
                  <a:pt x="177" y="243"/>
                  <a:pt x="177" y="243"/>
                </a:cubicBezTo>
                <a:cubicBezTo>
                  <a:pt x="190" y="239"/>
                  <a:pt x="201" y="232"/>
                  <a:pt x="211" y="224"/>
                </a:cubicBezTo>
                <a:cubicBezTo>
                  <a:pt x="247" y="245"/>
                  <a:pt x="247" y="245"/>
                  <a:pt x="247" y="245"/>
                </a:cubicBezTo>
                <a:cubicBezTo>
                  <a:pt x="283" y="183"/>
                  <a:pt x="283" y="183"/>
                  <a:pt x="283" y="183"/>
                </a:cubicBezTo>
                <a:cubicBezTo>
                  <a:pt x="247" y="162"/>
                  <a:pt x="247" y="162"/>
                  <a:pt x="247" y="162"/>
                </a:cubicBezTo>
                <a:cubicBezTo>
                  <a:pt x="248" y="156"/>
                  <a:pt x="248" y="149"/>
                  <a:pt x="248" y="143"/>
                </a:cubicBezTo>
                <a:cubicBezTo>
                  <a:pt x="248" y="143"/>
                  <a:pt x="248" y="143"/>
                  <a:pt x="248" y="143"/>
                </a:cubicBezTo>
                <a:close/>
                <a:moveTo>
                  <a:pt x="141" y="86"/>
                </a:moveTo>
                <a:cubicBezTo>
                  <a:pt x="173" y="86"/>
                  <a:pt x="198" y="111"/>
                  <a:pt x="198" y="143"/>
                </a:cubicBezTo>
                <a:cubicBezTo>
                  <a:pt x="198" y="174"/>
                  <a:pt x="173" y="199"/>
                  <a:pt x="141" y="199"/>
                </a:cubicBezTo>
                <a:cubicBezTo>
                  <a:pt x="110" y="199"/>
                  <a:pt x="85" y="174"/>
                  <a:pt x="85" y="143"/>
                </a:cubicBezTo>
                <a:cubicBezTo>
                  <a:pt x="85" y="111"/>
                  <a:pt x="110" y="86"/>
                  <a:pt x="141" y="8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0"/>
          <p:cNvSpPr>
            <a:spLocks/>
          </p:cNvSpPr>
          <p:nvPr/>
        </p:nvSpPr>
        <p:spPr bwMode="auto">
          <a:xfrm>
            <a:off x="4058616" y="1747614"/>
            <a:ext cx="225146" cy="201407"/>
          </a:xfrm>
          <a:custGeom>
            <a:avLst/>
            <a:gdLst>
              <a:gd name="T0" fmla="*/ 248 w 257"/>
              <a:gd name="T1" fmla="*/ 193 h 230"/>
              <a:gd name="T2" fmla="*/ 231 w 257"/>
              <a:gd name="T3" fmla="*/ 178 h 230"/>
              <a:gd name="T4" fmla="*/ 188 w 257"/>
              <a:gd name="T5" fmla="*/ 161 h 230"/>
              <a:gd name="T6" fmla="*/ 186 w 257"/>
              <a:gd name="T7" fmla="*/ 160 h 230"/>
              <a:gd name="T8" fmla="*/ 186 w 257"/>
              <a:gd name="T9" fmla="*/ 160 h 230"/>
              <a:gd name="T10" fmla="*/ 169 w 257"/>
              <a:gd name="T11" fmla="*/ 148 h 230"/>
              <a:gd name="T12" fmla="*/ 169 w 257"/>
              <a:gd name="T13" fmla="*/ 148 h 230"/>
              <a:gd name="T14" fmla="*/ 169 w 257"/>
              <a:gd name="T15" fmla="*/ 148 h 230"/>
              <a:gd name="T16" fmla="*/ 169 w 257"/>
              <a:gd name="T17" fmla="*/ 147 h 230"/>
              <a:gd name="T18" fmla="*/ 168 w 257"/>
              <a:gd name="T19" fmla="*/ 147 h 230"/>
              <a:gd name="T20" fmla="*/ 168 w 257"/>
              <a:gd name="T21" fmla="*/ 147 h 230"/>
              <a:gd name="T22" fmla="*/ 168 w 257"/>
              <a:gd name="T23" fmla="*/ 147 h 230"/>
              <a:gd name="T24" fmla="*/ 168 w 257"/>
              <a:gd name="T25" fmla="*/ 147 h 230"/>
              <a:gd name="T26" fmla="*/ 165 w 257"/>
              <a:gd name="T27" fmla="*/ 145 h 230"/>
              <a:gd name="T28" fmla="*/ 165 w 257"/>
              <a:gd name="T29" fmla="*/ 145 h 230"/>
              <a:gd name="T30" fmla="*/ 165 w 257"/>
              <a:gd name="T31" fmla="*/ 145 h 230"/>
              <a:gd name="T32" fmla="*/ 165 w 257"/>
              <a:gd name="T33" fmla="*/ 145 h 230"/>
              <a:gd name="T34" fmla="*/ 165 w 257"/>
              <a:gd name="T35" fmla="*/ 145 h 230"/>
              <a:gd name="T36" fmla="*/ 165 w 257"/>
              <a:gd name="T37" fmla="*/ 145 h 230"/>
              <a:gd name="T38" fmla="*/ 165 w 257"/>
              <a:gd name="T39" fmla="*/ 145 h 230"/>
              <a:gd name="T40" fmla="*/ 163 w 257"/>
              <a:gd name="T41" fmla="*/ 144 h 230"/>
              <a:gd name="T42" fmla="*/ 160 w 257"/>
              <a:gd name="T43" fmla="*/ 134 h 230"/>
              <a:gd name="T44" fmla="*/ 159 w 257"/>
              <a:gd name="T45" fmla="*/ 132 h 230"/>
              <a:gd name="T46" fmla="*/ 159 w 257"/>
              <a:gd name="T47" fmla="*/ 123 h 230"/>
              <a:gd name="T48" fmla="*/ 161 w 257"/>
              <a:gd name="T49" fmla="*/ 121 h 230"/>
              <a:gd name="T50" fmla="*/ 165 w 257"/>
              <a:gd name="T51" fmla="*/ 108 h 230"/>
              <a:gd name="T52" fmla="*/ 172 w 257"/>
              <a:gd name="T53" fmla="*/ 96 h 230"/>
              <a:gd name="T54" fmla="*/ 175 w 257"/>
              <a:gd name="T55" fmla="*/ 72 h 230"/>
              <a:gd name="T56" fmla="*/ 172 w 257"/>
              <a:gd name="T57" fmla="*/ 74 h 230"/>
              <a:gd name="T58" fmla="*/ 174 w 257"/>
              <a:gd name="T59" fmla="*/ 56 h 230"/>
              <a:gd name="T60" fmla="*/ 169 w 257"/>
              <a:gd name="T61" fmla="*/ 21 h 230"/>
              <a:gd name="T62" fmla="*/ 155 w 257"/>
              <a:gd name="T63" fmla="*/ 9 h 230"/>
              <a:gd name="T64" fmla="*/ 146 w 257"/>
              <a:gd name="T65" fmla="*/ 4 h 230"/>
              <a:gd name="T66" fmla="*/ 104 w 257"/>
              <a:gd name="T67" fmla="*/ 4 h 230"/>
              <a:gd name="T68" fmla="*/ 83 w 257"/>
              <a:gd name="T69" fmla="*/ 19 h 230"/>
              <a:gd name="T70" fmla="*/ 77 w 257"/>
              <a:gd name="T71" fmla="*/ 56 h 230"/>
              <a:gd name="T72" fmla="*/ 80 w 257"/>
              <a:gd name="T73" fmla="*/ 69 h 230"/>
              <a:gd name="T74" fmla="*/ 80 w 257"/>
              <a:gd name="T75" fmla="*/ 72 h 230"/>
              <a:gd name="T76" fmla="*/ 79 w 257"/>
              <a:gd name="T77" fmla="*/ 72 h 230"/>
              <a:gd name="T78" fmla="*/ 82 w 257"/>
              <a:gd name="T79" fmla="*/ 96 h 230"/>
              <a:gd name="T80" fmla="*/ 89 w 257"/>
              <a:gd name="T81" fmla="*/ 108 h 230"/>
              <a:gd name="T82" fmla="*/ 93 w 257"/>
              <a:gd name="T83" fmla="*/ 121 h 230"/>
              <a:gd name="T84" fmla="*/ 95 w 257"/>
              <a:gd name="T85" fmla="*/ 124 h 230"/>
              <a:gd name="T86" fmla="*/ 96 w 257"/>
              <a:gd name="T87" fmla="*/ 130 h 230"/>
              <a:gd name="T88" fmla="*/ 97 w 257"/>
              <a:gd name="T89" fmla="*/ 134 h 230"/>
              <a:gd name="T90" fmla="*/ 95 w 257"/>
              <a:gd name="T91" fmla="*/ 134 h 230"/>
              <a:gd name="T92" fmla="*/ 91 w 257"/>
              <a:gd name="T93" fmla="*/ 145 h 230"/>
              <a:gd name="T94" fmla="*/ 91 w 257"/>
              <a:gd name="T95" fmla="*/ 144 h 230"/>
              <a:gd name="T96" fmla="*/ 87 w 257"/>
              <a:gd name="T97" fmla="*/ 147 h 230"/>
              <a:gd name="T98" fmla="*/ 69 w 257"/>
              <a:gd name="T99" fmla="*/ 159 h 230"/>
              <a:gd name="T100" fmla="*/ 69 w 257"/>
              <a:gd name="T101" fmla="*/ 159 h 230"/>
              <a:gd name="T102" fmla="*/ 69 w 257"/>
              <a:gd name="T103" fmla="*/ 160 h 230"/>
              <a:gd name="T104" fmla="*/ 69 w 257"/>
              <a:gd name="T105" fmla="*/ 160 h 230"/>
              <a:gd name="T106" fmla="*/ 67 w 257"/>
              <a:gd name="T107" fmla="*/ 161 h 230"/>
              <a:gd name="T108" fmla="*/ 24 w 257"/>
              <a:gd name="T109" fmla="*/ 178 h 230"/>
              <a:gd name="T110" fmla="*/ 8 w 257"/>
              <a:gd name="T111" fmla="*/ 193 h 230"/>
              <a:gd name="T112" fmla="*/ 0 w 257"/>
              <a:gd name="T113" fmla="*/ 230 h 230"/>
              <a:gd name="T114" fmla="*/ 257 w 257"/>
              <a:gd name="T115" fmla="*/ 230 h 230"/>
              <a:gd name="T116" fmla="*/ 248 w 257"/>
              <a:gd name="T117"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230">
                <a:moveTo>
                  <a:pt x="248" y="193"/>
                </a:moveTo>
                <a:cubicBezTo>
                  <a:pt x="248" y="182"/>
                  <a:pt x="240" y="181"/>
                  <a:pt x="231" y="178"/>
                </a:cubicBezTo>
                <a:cubicBezTo>
                  <a:pt x="188" y="161"/>
                  <a:pt x="188" y="161"/>
                  <a:pt x="188" y="161"/>
                </a:cubicBezTo>
                <a:cubicBezTo>
                  <a:pt x="187" y="160"/>
                  <a:pt x="187" y="160"/>
                  <a:pt x="186" y="160"/>
                </a:cubicBezTo>
                <a:cubicBezTo>
                  <a:pt x="186" y="160"/>
                  <a:pt x="186" y="160"/>
                  <a:pt x="186" y="160"/>
                </a:cubicBezTo>
                <a:cubicBezTo>
                  <a:pt x="178" y="156"/>
                  <a:pt x="172" y="151"/>
                  <a:pt x="169" y="148"/>
                </a:cubicBezTo>
                <a:cubicBezTo>
                  <a:pt x="169" y="148"/>
                  <a:pt x="169" y="148"/>
                  <a:pt x="169" y="148"/>
                </a:cubicBezTo>
                <a:cubicBezTo>
                  <a:pt x="169" y="148"/>
                  <a:pt x="169" y="148"/>
                  <a:pt x="169" y="148"/>
                </a:cubicBezTo>
                <a:cubicBezTo>
                  <a:pt x="169" y="148"/>
                  <a:pt x="169" y="147"/>
                  <a:pt x="169" y="147"/>
                </a:cubicBezTo>
                <a:cubicBezTo>
                  <a:pt x="168" y="147"/>
                  <a:pt x="168" y="147"/>
                  <a:pt x="168" y="147"/>
                </a:cubicBezTo>
                <a:cubicBezTo>
                  <a:pt x="168" y="147"/>
                  <a:pt x="168" y="147"/>
                  <a:pt x="168" y="147"/>
                </a:cubicBezTo>
                <a:cubicBezTo>
                  <a:pt x="168" y="147"/>
                  <a:pt x="168" y="147"/>
                  <a:pt x="168" y="147"/>
                </a:cubicBezTo>
                <a:cubicBezTo>
                  <a:pt x="168" y="147"/>
                  <a:pt x="168" y="147"/>
                  <a:pt x="168" y="147"/>
                </a:cubicBezTo>
                <a:cubicBezTo>
                  <a:pt x="167" y="145"/>
                  <a:pt x="166" y="144"/>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4" y="145"/>
                  <a:pt x="164" y="145"/>
                  <a:pt x="163" y="144"/>
                </a:cubicBezTo>
                <a:cubicBezTo>
                  <a:pt x="162" y="140"/>
                  <a:pt x="160" y="134"/>
                  <a:pt x="160" y="134"/>
                </a:cubicBezTo>
                <a:cubicBezTo>
                  <a:pt x="160" y="132"/>
                  <a:pt x="158" y="136"/>
                  <a:pt x="159" y="132"/>
                </a:cubicBezTo>
                <a:cubicBezTo>
                  <a:pt x="159" y="123"/>
                  <a:pt x="159" y="123"/>
                  <a:pt x="159" y="123"/>
                </a:cubicBezTo>
                <a:cubicBezTo>
                  <a:pt x="160" y="123"/>
                  <a:pt x="161" y="122"/>
                  <a:pt x="161" y="121"/>
                </a:cubicBezTo>
                <a:cubicBezTo>
                  <a:pt x="164" y="118"/>
                  <a:pt x="164" y="110"/>
                  <a:pt x="165" y="108"/>
                </a:cubicBezTo>
                <a:cubicBezTo>
                  <a:pt x="167" y="106"/>
                  <a:pt x="170" y="105"/>
                  <a:pt x="172" y="96"/>
                </a:cubicBezTo>
                <a:cubicBezTo>
                  <a:pt x="175" y="86"/>
                  <a:pt x="179" y="72"/>
                  <a:pt x="175" y="72"/>
                </a:cubicBezTo>
                <a:cubicBezTo>
                  <a:pt x="174" y="72"/>
                  <a:pt x="173" y="73"/>
                  <a:pt x="172" y="74"/>
                </a:cubicBezTo>
                <a:cubicBezTo>
                  <a:pt x="173" y="70"/>
                  <a:pt x="174" y="62"/>
                  <a:pt x="174" y="56"/>
                </a:cubicBezTo>
                <a:cubicBezTo>
                  <a:pt x="175" y="48"/>
                  <a:pt x="173" y="29"/>
                  <a:pt x="169" y="21"/>
                </a:cubicBezTo>
                <a:cubicBezTo>
                  <a:pt x="166" y="17"/>
                  <a:pt x="161" y="12"/>
                  <a:pt x="155" y="9"/>
                </a:cubicBezTo>
                <a:cubicBezTo>
                  <a:pt x="152" y="7"/>
                  <a:pt x="149" y="5"/>
                  <a:pt x="146" y="4"/>
                </a:cubicBezTo>
                <a:cubicBezTo>
                  <a:pt x="138" y="0"/>
                  <a:pt x="112" y="2"/>
                  <a:pt x="104" y="4"/>
                </a:cubicBezTo>
                <a:cubicBezTo>
                  <a:pt x="94" y="6"/>
                  <a:pt x="87" y="12"/>
                  <a:pt x="83" y="19"/>
                </a:cubicBezTo>
                <a:cubicBezTo>
                  <a:pt x="78" y="27"/>
                  <a:pt x="76" y="49"/>
                  <a:pt x="77" y="56"/>
                </a:cubicBezTo>
                <a:cubicBezTo>
                  <a:pt x="77" y="60"/>
                  <a:pt x="79" y="66"/>
                  <a:pt x="80" y="69"/>
                </a:cubicBezTo>
                <a:cubicBezTo>
                  <a:pt x="80" y="71"/>
                  <a:pt x="80" y="71"/>
                  <a:pt x="80" y="72"/>
                </a:cubicBezTo>
                <a:cubicBezTo>
                  <a:pt x="80" y="72"/>
                  <a:pt x="80" y="72"/>
                  <a:pt x="79" y="72"/>
                </a:cubicBezTo>
                <a:cubicBezTo>
                  <a:pt x="76" y="72"/>
                  <a:pt x="79" y="86"/>
                  <a:pt x="82" y="96"/>
                </a:cubicBezTo>
                <a:cubicBezTo>
                  <a:pt x="85" y="105"/>
                  <a:pt x="87" y="106"/>
                  <a:pt x="89" y="108"/>
                </a:cubicBezTo>
                <a:cubicBezTo>
                  <a:pt x="90" y="110"/>
                  <a:pt x="90" y="118"/>
                  <a:pt x="93" y="121"/>
                </a:cubicBezTo>
                <a:cubicBezTo>
                  <a:pt x="94" y="122"/>
                  <a:pt x="94" y="123"/>
                  <a:pt x="95" y="124"/>
                </a:cubicBezTo>
                <a:cubicBezTo>
                  <a:pt x="96" y="130"/>
                  <a:pt x="96" y="130"/>
                  <a:pt x="96" y="130"/>
                </a:cubicBezTo>
                <a:cubicBezTo>
                  <a:pt x="97" y="134"/>
                  <a:pt x="97" y="134"/>
                  <a:pt x="97" y="134"/>
                </a:cubicBezTo>
                <a:cubicBezTo>
                  <a:pt x="96" y="133"/>
                  <a:pt x="95" y="132"/>
                  <a:pt x="95" y="134"/>
                </a:cubicBezTo>
                <a:cubicBezTo>
                  <a:pt x="94" y="137"/>
                  <a:pt x="93" y="141"/>
                  <a:pt x="91" y="145"/>
                </a:cubicBezTo>
                <a:cubicBezTo>
                  <a:pt x="91" y="144"/>
                  <a:pt x="91" y="144"/>
                  <a:pt x="91" y="144"/>
                </a:cubicBezTo>
                <a:cubicBezTo>
                  <a:pt x="90" y="143"/>
                  <a:pt x="88" y="144"/>
                  <a:pt x="87" y="147"/>
                </a:cubicBezTo>
                <a:cubicBezTo>
                  <a:pt x="85" y="150"/>
                  <a:pt x="78" y="155"/>
                  <a:pt x="69" y="159"/>
                </a:cubicBezTo>
                <a:cubicBezTo>
                  <a:pt x="69" y="159"/>
                  <a:pt x="69" y="159"/>
                  <a:pt x="69" y="159"/>
                </a:cubicBezTo>
                <a:cubicBezTo>
                  <a:pt x="69" y="160"/>
                  <a:pt x="69" y="160"/>
                  <a:pt x="69" y="160"/>
                </a:cubicBezTo>
                <a:cubicBezTo>
                  <a:pt x="69" y="160"/>
                  <a:pt x="69" y="160"/>
                  <a:pt x="69" y="160"/>
                </a:cubicBezTo>
                <a:cubicBezTo>
                  <a:pt x="69" y="160"/>
                  <a:pt x="68" y="160"/>
                  <a:pt x="67" y="161"/>
                </a:cubicBezTo>
                <a:cubicBezTo>
                  <a:pt x="24" y="178"/>
                  <a:pt x="24" y="178"/>
                  <a:pt x="24" y="178"/>
                </a:cubicBezTo>
                <a:cubicBezTo>
                  <a:pt x="15" y="181"/>
                  <a:pt x="8" y="182"/>
                  <a:pt x="8" y="193"/>
                </a:cubicBezTo>
                <a:cubicBezTo>
                  <a:pt x="0" y="230"/>
                  <a:pt x="0" y="230"/>
                  <a:pt x="0" y="230"/>
                </a:cubicBezTo>
                <a:cubicBezTo>
                  <a:pt x="257" y="230"/>
                  <a:pt x="257" y="230"/>
                  <a:pt x="257" y="230"/>
                </a:cubicBezTo>
                <a:cubicBezTo>
                  <a:pt x="248" y="193"/>
                  <a:pt x="248" y="193"/>
                  <a:pt x="248" y="193"/>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1"/>
          <p:cNvSpPr>
            <a:spLocks noEditPoints="1"/>
          </p:cNvSpPr>
          <p:nvPr/>
        </p:nvSpPr>
        <p:spPr bwMode="auto">
          <a:xfrm>
            <a:off x="4072938" y="3449232"/>
            <a:ext cx="196504" cy="196504"/>
          </a:xfrm>
          <a:custGeom>
            <a:avLst/>
            <a:gdLst>
              <a:gd name="T0" fmla="*/ 278 w 288"/>
              <a:gd name="T1" fmla="*/ 11 h 288"/>
              <a:gd name="T2" fmla="*/ 278 w 288"/>
              <a:gd name="T3" fmla="*/ 48 h 288"/>
              <a:gd name="T4" fmla="*/ 265 w 288"/>
              <a:gd name="T5" fmla="*/ 61 h 288"/>
              <a:gd name="T6" fmla="*/ 227 w 288"/>
              <a:gd name="T7" fmla="*/ 23 h 288"/>
              <a:gd name="T8" fmla="*/ 240 w 288"/>
              <a:gd name="T9" fmla="*/ 11 h 288"/>
              <a:gd name="T10" fmla="*/ 278 w 288"/>
              <a:gd name="T11" fmla="*/ 11 h 288"/>
              <a:gd name="T12" fmla="*/ 89 w 288"/>
              <a:gd name="T13" fmla="*/ 162 h 288"/>
              <a:gd name="T14" fmla="*/ 89 w 288"/>
              <a:gd name="T15" fmla="*/ 162 h 288"/>
              <a:gd name="T16" fmla="*/ 76 w 288"/>
              <a:gd name="T17" fmla="*/ 212 h 288"/>
              <a:gd name="T18" fmla="*/ 126 w 288"/>
              <a:gd name="T19" fmla="*/ 200 h 288"/>
              <a:gd name="T20" fmla="*/ 253 w 288"/>
              <a:gd name="T21" fmla="*/ 74 h 288"/>
              <a:gd name="T22" fmla="*/ 215 w 288"/>
              <a:gd name="T23" fmla="*/ 36 h 288"/>
              <a:gd name="T24" fmla="*/ 89 w 288"/>
              <a:gd name="T25" fmla="*/ 162 h 288"/>
              <a:gd name="T26" fmla="*/ 214 w 288"/>
              <a:gd name="T27" fmla="*/ 137 h 288"/>
              <a:gd name="T28" fmla="*/ 214 w 288"/>
              <a:gd name="T29" fmla="*/ 137 h 288"/>
              <a:gd name="T30" fmla="*/ 214 w 288"/>
              <a:gd name="T31" fmla="*/ 252 h 288"/>
              <a:gd name="T32" fmla="*/ 36 w 288"/>
              <a:gd name="T33" fmla="*/ 252 h 288"/>
              <a:gd name="T34" fmla="*/ 36 w 288"/>
              <a:gd name="T35" fmla="*/ 74 h 288"/>
              <a:gd name="T36" fmla="*/ 151 w 288"/>
              <a:gd name="T37" fmla="*/ 74 h 288"/>
              <a:gd name="T38" fmla="*/ 187 w 288"/>
              <a:gd name="T39" fmla="*/ 38 h 288"/>
              <a:gd name="T40" fmla="*/ 0 w 288"/>
              <a:gd name="T41" fmla="*/ 38 h 288"/>
              <a:gd name="T42" fmla="*/ 0 w 288"/>
              <a:gd name="T43" fmla="*/ 288 h 288"/>
              <a:gd name="T44" fmla="*/ 250 w 288"/>
              <a:gd name="T45" fmla="*/ 288 h 288"/>
              <a:gd name="T46" fmla="*/ 250 w 288"/>
              <a:gd name="T47" fmla="*/ 101 h 288"/>
              <a:gd name="T48" fmla="*/ 214 w 288"/>
              <a:gd name="T49" fmla="*/ 13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78" y="11"/>
                </a:moveTo>
                <a:cubicBezTo>
                  <a:pt x="288" y="21"/>
                  <a:pt x="288" y="38"/>
                  <a:pt x="278" y="48"/>
                </a:cubicBezTo>
                <a:cubicBezTo>
                  <a:pt x="265" y="61"/>
                  <a:pt x="265" y="61"/>
                  <a:pt x="265" y="61"/>
                </a:cubicBezTo>
                <a:cubicBezTo>
                  <a:pt x="227" y="23"/>
                  <a:pt x="227" y="23"/>
                  <a:pt x="227" y="23"/>
                </a:cubicBezTo>
                <a:cubicBezTo>
                  <a:pt x="240" y="11"/>
                  <a:pt x="240" y="11"/>
                  <a:pt x="240" y="11"/>
                </a:cubicBezTo>
                <a:cubicBezTo>
                  <a:pt x="250" y="0"/>
                  <a:pt x="267" y="0"/>
                  <a:pt x="278" y="11"/>
                </a:cubicBezTo>
                <a:close/>
                <a:moveTo>
                  <a:pt x="89" y="162"/>
                </a:moveTo>
                <a:cubicBezTo>
                  <a:pt x="89" y="162"/>
                  <a:pt x="89" y="162"/>
                  <a:pt x="89" y="162"/>
                </a:cubicBezTo>
                <a:cubicBezTo>
                  <a:pt x="76" y="212"/>
                  <a:pt x="76" y="212"/>
                  <a:pt x="76" y="212"/>
                </a:cubicBezTo>
                <a:cubicBezTo>
                  <a:pt x="126" y="200"/>
                  <a:pt x="126" y="200"/>
                  <a:pt x="126" y="200"/>
                </a:cubicBezTo>
                <a:cubicBezTo>
                  <a:pt x="253" y="74"/>
                  <a:pt x="253" y="74"/>
                  <a:pt x="253" y="74"/>
                </a:cubicBezTo>
                <a:cubicBezTo>
                  <a:pt x="215" y="36"/>
                  <a:pt x="215" y="36"/>
                  <a:pt x="215" y="36"/>
                </a:cubicBezTo>
                <a:cubicBezTo>
                  <a:pt x="89" y="162"/>
                  <a:pt x="89" y="162"/>
                  <a:pt x="89" y="162"/>
                </a:cubicBezTo>
                <a:close/>
                <a:moveTo>
                  <a:pt x="214" y="137"/>
                </a:moveTo>
                <a:cubicBezTo>
                  <a:pt x="214" y="137"/>
                  <a:pt x="214" y="137"/>
                  <a:pt x="214" y="137"/>
                </a:cubicBezTo>
                <a:cubicBezTo>
                  <a:pt x="214" y="252"/>
                  <a:pt x="214" y="252"/>
                  <a:pt x="214" y="252"/>
                </a:cubicBezTo>
                <a:cubicBezTo>
                  <a:pt x="36" y="252"/>
                  <a:pt x="36" y="252"/>
                  <a:pt x="36" y="252"/>
                </a:cubicBezTo>
                <a:cubicBezTo>
                  <a:pt x="36" y="74"/>
                  <a:pt x="36" y="74"/>
                  <a:pt x="36" y="74"/>
                </a:cubicBezTo>
                <a:cubicBezTo>
                  <a:pt x="151" y="74"/>
                  <a:pt x="151" y="74"/>
                  <a:pt x="151" y="74"/>
                </a:cubicBezTo>
                <a:cubicBezTo>
                  <a:pt x="187" y="38"/>
                  <a:pt x="187" y="38"/>
                  <a:pt x="187" y="38"/>
                </a:cubicBezTo>
                <a:cubicBezTo>
                  <a:pt x="0" y="38"/>
                  <a:pt x="0" y="38"/>
                  <a:pt x="0" y="38"/>
                </a:cubicBezTo>
                <a:cubicBezTo>
                  <a:pt x="0" y="288"/>
                  <a:pt x="0" y="288"/>
                  <a:pt x="0" y="288"/>
                </a:cubicBezTo>
                <a:cubicBezTo>
                  <a:pt x="250" y="288"/>
                  <a:pt x="250" y="288"/>
                  <a:pt x="250" y="288"/>
                </a:cubicBezTo>
                <a:cubicBezTo>
                  <a:pt x="250" y="101"/>
                  <a:pt x="250" y="101"/>
                  <a:pt x="250" y="101"/>
                </a:cubicBezTo>
                <a:lnTo>
                  <a:pt x="214" y="13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6" name="圆角矩形 15"/>
          <p:cNvSpPr/>
          <p:nvPr/>
        </p:nvSpPr>
        <p:spPr>
          <a:xfrm>
            <a:off x="4370340" y="1697117"/>
            <a:ext cx="3761695" cy="302400"/>
          </a:xfrm>
          <a:prstGeom prst="round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圆角矩形 16"/>
          <p:cNvSpPr/>
          <p:nvPr/>
        </p:nvSpPr>
        <p:spPr>
          <a:xfrm>
            <a:off x="4407629" y="1733567"/>
            <a:ext cx="2864673" cy="2295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54531.74</a:t>
            </a:r>
            <a:endParaRPr lang="zh-CN" altLang="en-US" sz="1050">
              <a:latin typeface="微软雅黑" pitchFamily="34" charset="-122"/>
              <a:ea typeface="微软雅黑" pitchFamily="34" charset="-122"/>
            </a:endParaRPr>
          </a:p>
        </p:txBody>
      </p:sp>
      <p:sp>
        <p:nvSpPr>
          <p:cNvPr id="18" name="圆角矩形 17"/>
          <p:cNvSpPr/>
          <p:nvPr/>
        </p:nvSpPr>
        <p:spPr>
          <a:xfrm>
            <a:off x="4370340" y="2263505"/>
            <a:ext cx="3761695" cy="302400"/>
          </a:xfrm>
          <a:prstGeom prst="round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圆角矩形 18"/>
          <p:cNvSpPr/>
          <p:nvPr/>
        </p:nvSpPr>
        <p:spPr>
          <a:xfrm>
            <a:off x="4407629" y="2299955"/>
            <a:ext cx="2162595" cy="2295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41586.23</a:t>
            </a:r>
            <a:endParaRPr lang="zh-CN" altLang="en-US" sz="1050">
              <a:latin typeface="微软雅黑" pitchFamily="34" charset="-122"/>
              <a:ea typeface="微软雅黑" pitchFamily="34" charset="-122"/>
            </a:endParaRPr>
          </a:p>
        </p:txBody>
      </p:sp>
      <p:sp>
        <p:nvSpPr>
          <p:cNvPr id="20" name="圆角矩形 19"/>
          <p:cNvSpPr/>
          <p:nvPr/>
        </p:nvSpPr>
        <p:spPr>
          <a:xfrm>
            <a:off x="4370340" y="2829894"/>
            <a:ext cx="3761695" cy="302400"/>
          </a:xfrm>
          <a:prstGeom prst="round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圆角矩形 20"/>
          <p:cNvSpPr/>
          <p:nvPr/>
        </p:nvSpPr>
        <p:spPr>
          <a:xfrm>
            <a:off x="4407629" y="2866344"/>
            <a:ext cx="1568529" cy="2295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39668.79</a:t>
            </a:r>
            <a:endParaRPr lang="zh-CN" altLang="en-US" sz="1050">
              <a:latin typeface="微软雅黑" pitchFamily="34" charset="-122"/>
              <a:ea typeface="微软雅黑" pitchFamily="34" charset="-122"/>
            </a:endParaRPr>
          </a:p>
        </p:txBody>
      </p:sp>
      <p:sp>
        <p:nvSpPr>
          <p:cNvPr id="22" name="圆角矩形 21"/>
          <p:cNvSpPr/>
          <p:nvPr/>
        </p:nvSpPr>
        <p:spPr>
          <a:xfrm>
            <a:off x="4370340" y="3396284"/>
            <a:ext cx="3761695" cy="302400"/>
          </a:xfrm>
          <a:prstGeom prst="round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圆角矩形 22"/>
          <p:cNvSpPr/>
          <p:nvPr/>
        </p:nvSpPr>
        <p:spPr>
          <a:xfrm>
            <a:off x="4407629" y="3432734"/>
            <a:ext cx="3246287" cy="2295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050">
                <a:latin typeface="微软雅黑" pitchFamily="34" charset="-122"/>
                <a:ea typeface="微软雅黑" pitchFamily="34" charset="-122"/>
              </a:rPr>
              <a:t>64149.63</a:t>
            </a:r>
            <a:endParaRPr lang="zh-CN" altLang="en-US" sz="1050">
              <a:latin typeface="微软雅黑" pitchFamily="34" charset="-122"/>
              <a:ea typeface="微软雅黑" pitchFamily="34" charset="-122"/>
            </a:endParaRPr>
          </a:p>
        </p:txBody>
      </p:sp>
      <p:sp>
        <p:nvSpPr>
          <p:cNvPr id="24" name="TextBox 25"/>
          <p:cNvSpPr txBox="1"/>
          <p:nvPr/>
        </p:nvSpPr>
        <p:spPr>
          <a:xfrm>
            <a:off x="845586" y="1620286"/>
            <a:ext cx="2220800" cy="346249"/>
          </a:xfrm>
          <a:prstGeom prst="rect">
            <a:avLst/>
          </a:prstGeom>
          <a:noFill/>
        </p:spPr>
        <p:txBody>
          <a:bodyPr wrap="square" tIns="0" bIns="0" rtlCol="0" anchor="t">
            <a:spAutoFit/>
          </a:bodyPr>
          <a:lstStyle/>
          <a:p>
            <a:pPr>
              <a:lnSpc>
                <a:spcPct val="150000"/>
              </a:lnSpc>
            </a:pPr>
            <a:r>
              <a:rPr lang="zh-CN" altLang="en-US" sz="1500">
                <a:solidFill>
                  <a:srgbClr val="0070C0"/>
                </a:solidFill>
                <a:latin typeface="微软雅黑" pitchFamily="34" charset="-122"/>
                <a:ea typeface="微软雅黑" pitchFamily="34" charset="-122"/>
                <a:cs typeface="华文黑体" pitchFamily="2" charset="-122"/>
              </a:rPr>
              <a:t>点击添加内容</a:t>
            </a:r>
          </a:p>
        </p:txBody>
      </p:sp>
      <p:sp>
        <p:nvSpPr>
          <p:cNvPr id="25" name="TextBox 26"/>
          <p:cNvSpPr txBox="1"/>
          <p:nvPr/>
        </p:nvSpPr>
        <p:spPr>
          <a:xfrm>
            <a:off x="846287" y="1966535"/>
            <a:ext cx="2807612" cy="1712777"/>
          </a:xfrm>
          <a:prstGeom prst="rect">
            <a:avLst/>
          </a:prstGeom>
          <a:noFill/>
        </p:spPr>
        <p:txBody>
          <a:bodyPr wrap="square" rtlCol="0">
            <a:spAutoFit/>
          </a:bodyPr>
          <a:lstStyle/>
          <a:p>
            <a:pPr>
              <a:lnSpc>
                <a:spcPct val="130000"/>
              </a:lnSpc>
            </a:pPr>
            <a:r>
              <a:rPr lang="zh-CN" altLang="en-US" sz="900" dirty="0">
                <a:solidFill>
                  <a:srgbClr val="262626"/>
                </a:solidFill>
                <a:latin typeface="微软雅黑" pitchFamily="34" charset="-122"/>
                <a:ea typeface="微软雅黑" pitchFamily="34" charset="-122"/>
              </a:rPr>
              <a:t>您的内容打在这里，或者通过复制您的文本后，在此框中选择粘贴，并选择只保留</a:t>
            </a:r>
            <a:r>
              <a:rPr lang="zh-CN" altLang="en-US" sz="900">
                <a:solidFill>
                  <a:srgbClr val="262626"/>
                </a:solidFill>
                <a:latin typeface="微软雅黑" pitchFamily="34" charset="-122"/>
                <a:ea typeface="微软雅黑" pitchFamily="34" charset="-122"/>
              </a:rPr>
              <a:t>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00879637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22" presetClass="entr" presetSubtype="8"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childTnLst>
                          </p:cTn>
                        </p:par>
                        <p:par>
                          <p:cTn id="31" fill="hold">
                            <p:stCondLst>
                              <p:cond delay="2800"/>
                            </p:stCondLst>
                            <p:childTnLst>
                              <p:par>
                                <p:cTn id="32" presetID="22" presetClass="entr" presetSubtype="8" fill="hold" grpId="0" nodeType="afterEffect">
                                  <p:stCondLst>
                                    <p:cond delay="0"/>
                                  </p:stCondLst>
                                  <p:iterate type="lt">
                                    <p:tmPct val="50000"/>
                                  </p:iterate>
                                  <p:childTnLst>
                                    <p:set>
                                      <p:cBhvr>
                                        <p:cTn id="33" dur="1" fill="hold">
                                          <p:stCondLst>
                                            <p:cond delay="0"/>
                                          </p:stCondLst>
                                        </p:cTn>
                                        <p:tgtEl>
                                          <p:spTgt spid="25"/>
                                        </p:tgtEl>
                                        <p:attrNameLst>
                                          <p:attrName>style.visibility</p:attrName>
                                        </p:attrNameLst>
                                      </p:cBhvr>
                                      <p:to>
                                        <p:strVal val="visible"/>
                                      </p:to>
                                    </p:set>
                                    <p:animEffect transition="in" filter="wipe(left)">
                                      <p:cBhvr>
                                        <p:cTn id="34" dur="3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par>
                                <p:cTn id="71" presetID="22" presetClass="entr" presetSubtype="8" fill="hold" grpId="0" nodeType="withEffect">
                                  <p:stCondLst>
                                    <p:cond delay="1000"/>
                                  </p:stCondLst>
                                  <p:childTnLst>
                                    <p:set>
                                      <p:cBhvr>
                                        <p:cTn id="72" dur="1" fill="hold">
                                          <p:stCondLst>
                                            <p:cond delay="0"/>
                                          </p:stCondLst>
                                        </p:cTn>
                                        <p:tgtEl>
                                          <p:spTgt spid="17"/>
                                        </p:tgtEl>
                                        <p:attrNameLst>
                                          <p:attrName>style.visibility</p:attrName>
                                        </p:attrNameLst>
                                      </p:cBhvr>
                                      <p:to>
                                        <p:strVal val="visible"/>
                                      </p:to>
                                    </p:set>
                                    <p:animEffect transition="in" filter="wipe(left)">
                                      <p:cBhvr>
                                        <p:cTn id="73" dur="1000"/>
                                        <p:tgtEl>
                                          <p:spTgt spid="17"/>
                                        </p:tgtEl>
                                      </p:cBhvr>
                                    </p:animEffect>
                                  </p:childTnLst>
                                </p:cTn>
                              </p:par>
                              <p:par>
                                <p:cTn id="74" presetID="22" presetClass="entr" presetSubtype="8" fill="hold" grpId="0" nodeType="withEffect">
                                  <p:stCondLst>
                                    <p:cond delay="120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1000"/>
                                        <p:tgtEl>
                                          <p:spTgt spid="19"/>
                                        </p:tgtEl>
                                      </p:cBhvr>
                                    </p:animEffect>
                                  </p:childTnLst>
                                </p:cTn>
                              </p:par>
                              <p:par>
                                <p:cTn id="77" presetID="22" presetClass="entr" presetSubtype="8" fill="hold" grpId="0" nodeType="withEffect">
                                  <p:stCondLst>
                                    <p:cond delay="1400"/>
                                  </p:stCondLst>
                                  <p:childTnLst>
                                    <p:set>
                                      <p:cBhvr>
                                        <p:cTn id="78" dur="1" fill="hold">
                                          <p:stCondLst>
                                            <p:cond delay="0"/>
                                          </p:stCondLst>
                                        </p:cTn>
                                        <p:tgtEl>
                                          <p:spTgt spid="21"/>
                                        </p:tgtEl>
                                        <p:attrNameLst>
                                          <p:attrName>style.visibility</p:attrName>
                                        </p:attrNameLst>
                                      </p:cBhvr>
                                      <p:to>
                                        <p:strVal val="visible"/>
                                      </p:to>
                                    </p:set>
                                    <p:animEffect transition="in" filter="wipe(left)">
                                      <p:cBhvr>
                                        <p:cTn id="79" dur="1000"/>
                                        <p:tgtEl>
                                          <p:spTgt spid="21"/>
                                        </p:tgtEl>
                                      </p:cBhvr>
                                    </p:animEffect>
                                  </p:childTnLst>
                                </p:cTn>
                              </p:par>
                              <p:par>
                                <p:cTn id="80" presetID="22" presetClass="entr" presetSubtype="8" fill="hold" grpId="0" nodeType="withEffect">
                                  <p:stCondLst>
                                    <p:cond delay="1600"/>
                                  </p:stCondLst>
                                  <p:childTnLst>
                                    <p:set>
                                      <p:cBhvr>
                                        <p:cTn id="81" dur="1" fill="hold">
                                          <p:stCondLst>
                                            <p:cond delay="0"/>
                                          </p:stCondLst>
                                        </p:cTn>
                                        <p:tgtEl>
                                          <p:spTgt spid="23"/>
                                        </p:tgtEl>
                                        <p:attrNameLst>
                                          <p:attrName>style.visibility</p:attrName>
                                        </p:attrNameLst>
                                      </p:cBhvr>
                                      <p:to>
                                        <p:strVal val="visible"/>
                                      </p:to>
                                    </p:set>
                                    <p:animEffect transition="in" filter="wipe(left)">
                                      <p:cBhvr>
                                        <p:cTn id="8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6"/>
          <p:cNvSpPr>
            <a:spLocks/>
          </p:cNvSpPr>
          <p:nvPr/>
        </p:nvSpPr>
        <p:spPr bwMode="auto">
          <a:xfrm>
            <a:off x="1395761" y="2029038"/>
            <a:ext cx="517344" cy="1720729"/>
          </a:xfrm>
          <a:custGeom>
            <a:avLst/>
            <a:gdLst/>
            <a:ahLst/>
            <a:cxnLst/>
            <a:rect l="l" t="t" r="r" b="b"/>
            <a:pathLst>
              <a:path w="689792" h="2294305">
                <a:moveTo>
                  <a:pt x="437721" y="335982"/>
                </a:moveTo>
                <a:cubicBezTo>
                  <a:pt x="437721" y="335982"/>
                  <a:pt x="479409" y="342902"/>
                  <a:pt x="486357" y="349822"/>
                </a:cubicBezTo>
                <a:cubicBezTo>
                  <a:pt x="500253" y="349822"/>
                  <a:pt x="534992" y="356742"/>
                  <a:pt x="555836" y="377501"/>
                </a:cubicBezTo>
                <a:cubicBezTo>
                  <a:pt x="576672" y="391335"/>
                  <a:pt x="611391" y="384427"/>
                  <a:pt x="611420" y="384421"/>
                </a:cubicBezTo>
                <a:cubicBezTo>
                  <a:pt x="611420"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5"/>
                  <a:pt x="618368" y="1214787"/>
                  <a:pt x="618368" y="1214806"/>
                </a:cubicBezTo>
                <a:cubicBezTo>
                  <a:pt x="597539" y="1235550"/>
                  <a:pt x="590586" y="1249384"/>
                  <a:pt x="590576" y="1249405"/>
                </a:cubicBezTo>
                <a:cubicBezTo>
                  <a:pt x="590576" y="1311684"/>
                  <a:pt x="583628" y="1408562"/>
                  <a:pt x="583628" y="1450081"/>
                </a:cubicBezTo>
                <a:cubicBezTo>
                  <a:pt x="590576" y="1505440"/>
                  <a:pt x="576680" y="1623078"/>
                  <a:pt x="583628" y="1685357"/>
                </a:cubicBezTo>
                <a:cubicBezTo>
                  <a:pt x="590576" y="1740716"/>
                  <a:pt x="590576" y="1982911"/>
                  <a:pt x="583628" y="2059030"/>
                </a:cubicBezTo>
                <a:cubicBezTo>
                  <a:pt x="583628" y="2121309"/>
                  <a:pt x="583628" y="2117416"/>
                  <a:pt x="583628" y="2121308"/>
                </a:cubicBezTo>
                <a:cubicBezTo>
                  <a:pt x="576687" y="2142048"/>
                  <a:pt x="583614" y="2148975"/>
                  <a:pt x="583628" y="2148988"/>
                </a:cubicBezTo>
                <a:cubicBezTo>
                  <a:pt x="583628" y="2148988"/>
                  <a:pt x="583628" y="2162828"/>
                  <a:pt x="583628" y="2183587"/>
                </a:cubicBezTo>
                <a:cubicBezTo>
                  <a:pt x="583628" y="2204334"/>
                  <a:pt x="569750" y="2204347"/>
                  <a:pt x="569732" y="2204347"/>
                </a:cubicBezTo>
                <a:cubicBezTo>
                  <a:pt x="569732" y="2204347"/>
                  <a:pt x="569732" y="2204347"/>
                  <a:pt x="590576" y="2266626"/>
                </a:cubicBezTo>
                <a:cubicBezTo>
                  <a:pt x="590576" y="2266626"/>
                  <a:pt x="590576" y="2266626"/>
                  <a:pt x="591444" y="2266626"/>
                </a:cubicBezTo>
                <a:lnTo>
                  <a:pt x="597524" y="2266626"/>
                </a:lnTo>
                <a:cubicBezTo>
                  <a:pt x="597524" y="2266626"/>
                  <a:pt x="597524" y="2266626"/>
                  <a:pt x="597524" y="2287385"/>
                </a:cubicBezTo>
                <a:cubicBezTo>
                  <a:pt x="576680" y="2294305"/>
                  <a:pt x="562784" y="2294305"/>
                  <a:pt x="521096" y="2294305"/>
                </a:cubicBezTo>
                <a:cubicBezTo>
                  <a:pt x="486373" y="2294305"/>
                  <a:pt x="458591" y="2287392"/>
                  <a:pt x="458565" y="2287385"/>
                </a:cubicBezTo>
                <a:cubicBezTo>
                  <a:pt x="458565" y="2287385"/>
                  <a:pt x="458565" y="2287385"/>
                  <a:pt x="458565" y="2266626"/>
                </a:cubicBezTo>
                <a:cubicBezTo>
                  <a:pt x="458565" y="2266626"/>
                  <a:pt x="458565" y="2266626"/>
                  <a:pt x="458565" y="2265761"/>
                </a:cubicBezTo>
                <a:lnTo>
                  <a:pt x="458565" y="2259706"/>
                </a:lnTo>
                <a:cubicBezTo>
                  <a:pt x="458565" y="2259706"/>
                  <a:pt x="458565"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44669"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1"/>
                  <a:pt x="361302" y="1429364"/>
                  <a:pt x="361294" y="1429322"/>
                </a:cubicBezTo>
                <a:cubicBezTo>
                  <a:pt x="361294" y="1429322"/>
                  <a:pt x="340450" y="1574639"/>
                  <a:pt x="340450" y="1602318"/>
                </a:cubicBezTo>
                <a:cubicBezTo>
                  <a:pt x="340450" y="1629998"/>
                  <a:pt x="291814" y="1886033"/>
                  <a:pt x="291814" y="1920632"/>
                </a:cubicBezTo>
                <a:cubicBezTo>
                  <a:pt x="291814" y="1955232"/>
                  <a:pt x="319606" y="2135148"/>
                  <a:pt x="319606" y="2162828"/>
                </a:cubicBezTo>
                <a:cubicBezTo>
                  <a:pt x="319606"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43178" y="2280465"/>
                </a:cubicBezTo>
                <a:cubicBezTo>
                  <a:pt x="243178" y="2280465"/>
                  <a:pt x="243178" y="2280465"/>
                  <a:pt x="243178" y="2259706"/>
                </a:cubicBezTo>
                <a:cubicBezTo>
                  <a:pt x="243178" y="2259706"/>
                  <a:pt x="180647" y="2280465"/>
                  <a:pt x="111167" y="2287385"/>
                </a:cubicBezTo>
                <a:cubicBezTo>
                  <a:pt x="41707" y="2287385"/>
                  <a:pt x="23" y="2273554"/>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0844" y="2238946"/>
                  <a:pt x="69479" y="2245866"/>
                  <a:pt x="90323" y="2238946"/>
                </a:cubicBezTo>
                <a:cubicBezTo>
                  <a:pt x="111159" y="2232029"/>
                  <a:pt x="145879" y="2211283"/>
                  <a:pt x="145907" y="2211267"/>
                </a:cubicBezTo>
                <a:cubicBezTo>
                  <a:pt x="145907" y="2211267"/>
                  <a:pt x="145907" y="2211267"/>
                  <a:pt x="145038" y="2210402"/>
                </a:cubicBezTo>
                <a:lnTo>
                  <a:pt x="138959" y="2204347"/>
                </a:lnTo>
                <a:cubicBezTo>
                  <a:pt x="138959" y="2204347"/>
                  <a:pt x="145907" y="2197427"/>
                  <a:pt x="152855" y="2197427"/>
                </a:cubicBezTo>
                <a:cubicBezTo>
                  <a:pt x="152855" y="2190507"/>
                  <a:pt x="152855" y="2169748"/>
                  <a:pt x="145907" y="2162828"/>
                </a:cubicBezTo>
                <a:cubicBezTo>
                  <a:pt x="132011" y="2148988"/>
                  <a:pt x="166751" y="2128228"/>
                  <a:pt x="152855" y="2114389"/>
                </a:cubicBezTo>
                <a:cubicBezTo>
                  <a:pt x="145907" y="2107469"/>
                  <a:pt x="138959" y="2079789"/>
                  <a:pt x="138959" y="2045190"/>
                </a:cubicBezTo>
                <a:cubicBezTo>
                  <a:pt x="138959" y="2003671"/>
                  <a:pt x="145907" y="1713036"/>
                  <a:pt x="138959" y="1664597"/>
                </a:cubicBezTo>
                <a:cubicBezTo>
                  <a:pt x="132011" y="1616158"/>
                  <a:pt x="132011" y="1498520"/>
                  <a:pt x="125063" y="1429322"/>
                </a:cubicBezTo>
                <a:cubicBezTo>
                  <a:pt x="118116" y="1360132"/>
                  <a:pt x="111169" y="1201007"/>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4" y="854972"/>
                  <a:pt x="62531" y="778854"/>
                </a:cubicBezTo>
                <a:cubicBezTo>
                  <a:pt x="76427" y="695815"/>
                  <a:pt x="41688" y="522819"/>
                  <a:pt x="41688" y="502059"/>
                </a:cubicBezTo>
                <a:cubicBezTo>
                  <a:pt x="48636" y="481299"/>
                  <a:pt x="55584" y="474380"/>
                  <a:pt x="55584" y="453620"/>
                </a:cubicBezTo>
                <a:cubicBezTo>
                  <a:pt x="62531" y="432860"/>
                  <a:pt x="55584" y="405181"/>
                  <a:pt x="76427" y="391341"/>
                </a:cubicBezTo>
                <a:cubicBezTo>
                  <a:pt x="83371" y="391341"/>
                  <a:pt x="97253" y="391341"/>
                  <a:pt x="97271" y="391341"/>
                </a:cubicBezTo>
                <a:cubicBezTo>
                  <a:pt x="97271" y="391341"/>
                  <a:pt x="97271" y="391341"/>
                  <a:pt x="159803" y="370581"/>
                </a:cubicBezTo>
                <a:cubicBezTo>
                  <a:pt x="159803" y="370581"/>
                  <a:pt x="173699" y="363662"/>
                  <a:pt x="180647" y="363662"/>
                </a:cubicBezTo>
                <a:cubicBezTo>
                  <a:pt x="194543" y="356742"/>
                  <a:pt x="229282" y="342902"/>
                  <a:pt x="236230" y="342902"/>
                </a:cubicBezTo>
                <a:cubicBezTo>
                  <a:pt x="250121" y="335985"/>
                  <a:pt x="257069" y="356726"/>
                  <a:pt x="257074" y="356742"/>
                </a:cubicBezTo>
                <a:cubicBezTo>
                  <a:pt x="257074" y="356742"/>
                  <a:pt x="243178" y="356742"/>
                  <a:pt x="236230" y="356742"/>
                </a:cubicBezTo>
                <a:cubicBezTo>
                  <a:pt x="236230" y="363662"/>
                  <a:pt x="264022" y="412101"/>
                  <a:pt x="277918" y="460540"/>
                </a:cubicBezTo>
                <a:cubicBezTo>
                  <a:pt x="291810" y="508963"/>
                  <a:pt x="312644" y="557386"/>
                  <a:pt x="312658" y="557418"/>
                </a:cubicBezTo>
                <a:cubicBezTo>
                  <a:pt x="312658" y="557418"/>
                  <a:pt x="333502" y="502059"/>
                  <a:pt x="333502" y="495139"/>
                </a:cubicBezTo>
                <a:cubicBezTo>
                  <a:pt x="340444" y="495139"/>
                  <a:pt x="347386" y="488231"/>
                  <a:pt x="347398" y="488219"/>
                </a:cubicBezTo>
                <a:cubicBezTo>
                  <a:pt x="347398" y="488219"/>
                  <a:pt x="347398" y="488219"/>
                  <a:pt x="345661" y="488219"/>
                </a:cubicBezTo>
                <a:lnTo>
                  <a:pt x="333502" y="488219"/>
                </a:lnTo>
                <a:cubicBezTo>
                  <a:pt x="333502" y="488219"/>
                  <a:pt x="319606" y="474380"/>
                  <a:pt x="326554" y="467460"/>
                </a:cubicBezTo>
                <a:cubicBezTo>
                  <a:pt x="326554" y="460540"/>
                  <a:pt x="347398" y="425940"/>
                  <a:pt x="354346" y="425940"/>
                </a:cubicBezTo>
                <a:cubicBezTo>
                  <a:pt x="361290" y="419024"/>
                  <a:pt x="375176" y="460499"/>
                  <a:pt x="375189" y="460540"/>
                </a:cubicBezTo>
                <a:cubicBezTo>
                  <a:pt x="375189" y="467455"/>
                  <a:pt x="368250" y="481282"/>
                  <a:pt x="368242" y="481299"/>
                </a:cubicBezTo>
                <a:cubicBezTo>
                  <a:pt x="368242" y="481299"/>
                  <a:pt x="368242" y="508979"/>
                  <a:pt x="375189" y="529738"/>
                </a:cubicBezTo>
                <a:cubicBezTo>
                  <a:pt x="375189" y="550489"/>
                  <a:pt x="375189" y="564326"/>
                  <a:pt x="375189" y="564338"/>
                </a:cubicBezTo>
                <a:cubicBezTo>
                  <a:pt x="375189" y="564338"/>
                  <a:pt x="409929" y="522819"/>
                  <a:pt x="416877" y="508979"/>
                </a:cubicBezTo>
                <a:cubicBezTo>
                  <a:pt x="423825" y="495139"/>
                  <a:pt x="458565" y="419021"/>
                  <a:pt x="458565" y="384421"/>
                </a:cubicBezTo>
                <a:cubicBezTo>
                  <a:pt x="465509" y="342926"/>
                  <a:pt x="437754" y="335990"/>
                  <a:pt x="437721" y="335982"/>
                </a:cubicBezTo>
                <a:close/>
                <a:moveTo>
                  <a:pt x="337948" y="198"/>
                </a:moveTo>
                <a:cubicBezTo>
                  <a:pt x="363221" y="1594"/>
                  <a:pt x="382444" y="10005"/>
                  <a:pt x="391237" y="14708"/>
                </a:cubicBezTo>
                <a:cubicBezTo>
                  <a:pt x="393386" y="15193"/>
                  <a:pt x="395440" y="15806"/>
                  <a:pt x="397115" y="17369"/>
                </a:cubicBezTo>
                <a:cubicBezTo>
                  <a:pt x="399547" y="15061"/>
                  <a:pt x="412661" y="4582"/>
                  <a:pt x="431367" y="10780"/>
                </a:cubicBezTo>
                <a:cubicBezTo>
                  <a:pt x="445272" y="24600"/>
                  <a:pt x="466128" y="52241"/>
                  <a:pt x="466128" y="79882"/>
                </a:cubicBezTo>
                <a:cubicBezTo>
                  <a:pt x="459176" y="107523"/>
                  <a:pt x="466128" y="121344"/>
                  <a:pt x="466128" y="121344"/>
                </a:cubicBezTo>
                <a:lnTo>
                  <a:pt x="460045" y="115297"/>
                </a:lnTo>
                <a:cubicBezTo>
                  <a:pt x="459172" y="114449"/>
                  <a:pt x="457585" y="120759"/>
                  <a:pt x="455937" y="128101"/>
                </a:cubicBezTo>
                <a:cubicBezTo>
                  <a:pt x="460991" y="129268"/>
                  <a:pt x="465039" y="139860"/>
                  <a:pt x="465039" y="150452"/>
                </a:cubicBezTo>
                <a:cubicBezTo>
                  <a:pt x="465039" y="164332"/>
                  <a:pt x="465039" y="185152"/>
                  <a:pt x="465039" y="192093"/>
                </a:cubicBezTo>
                <a:cubicBezTo>
                  <a:pt x="458087" y="199033"/>
                  <a:pt x="451135" y="205973"/>
                  <a:pt x="451135" y="205973"/>
                </a:cubicBezTo>
                <a:lnTo>
                  <a:pt x="447659" y="198165"/>
                </a:lnTo>
                <a:cubicBezTo>
                  <a:pt x="445921" y="197298"/>
                  <a:pt x="444183" y="199033"/>
                  <a:pt x="444183" y="205973"/>
                </a:cubicBezTo>
                <a:cubicBezTo>
                  <a:pt x="444183" y="212913"/>
                  <a:pt x="437230" y="233734"/>
                  <a:pt x="437230" y="247614"/>
                </a:cubicBezTo>
                <a:cubicBezTo>
                  <a:pt x="430278" y="261494"/>
                  <a:pt x="423326" y="275375"/>
                  <a:pt x="423326" y="275375"/>
                </a:cubicBezTo>
                <a:cubicBezTo>
                  <a:pt x="423306" y="275395"/>
                  <a:pt x="416374" y="282345"/>
                  <a:pt x="416374" y="303135"/>
                </a:cubicBezTo>
                <a:cubicBezTo>
                  <a:pt x="416374" y="323956"/>
                  <a:pt x="360757" y="344776"/>
                  <a:pt x="360757" y="344776"/>
                </a:cubicBezTo>
                <a:cubicBezTo>
                  <a:pt x="360720" y="344769"/>
                  <a:pt x="291235" y="330890"/>
                  <a:pt x="291235" y="310075"/>
                </a:cubicBezTo>
                <a:cubicBezTo>
                  <a:pt x="291235" y="282315"/>
                  <a:pt x="284283" y="289255"/>
                  <a:pt x="284283" y="289255"/>
                </a:cubicBezTo>
                <a:cubicBezTo>
                  <a:pt x="284274" y="289236"/>
                  <a:pt x="277326" y="275361"/>
                  <a:pt x="270379" y="254554"/>
                </a:cubicBezTo>
                <a:cubicBezTo>
                  <a:pt x="263427" y="233734"/>
                  <a:pt x="256475" y="212913"/>
                  <a:pt x="256475" y="212913"/>
                </a:cubicBezTo>
                <a:cubicBezTo>
                  <a:pt x="256461" y="212940"/>
                  <a:pt x="249523" y="226787"/>
                  <a:pt x="249523" y="219853"/>
                </a:cubicBezTo>
                <a:cubicBezTo>
                  <a:pt x="242570" y="205973"/>
                  <a:pt x="242570" y="185152"/>
                  <a:pt x="235618" y="171272"/>
                </a:cubicBezTo>
                <a:cubicBezTo>
                  <a:pt x="228666" y="157392"/>
                  <a:pt x="235618" y="143511"/>
                  <a:pt x="242570" y="143511"/>
                </a:cubicBezTo>
                <a:lnTo>
                  <a:pt x="244451" y="142712"/>
                </a:lnTo>
                <a:cubicBezTo>
                  <a:pt x="244244" y="142093"/>
                  <a:pt x="243955" y="142075"/>
                  <a:pt x="243660" y="142075"/>
                </a:cubicBezTo>
                <a:lnTo>
                  <a:pt x="231493" y="139483"/>
                </a:lnTo>
                <a:cubicBezTo>
                  <a:pt x="229755" y="142050"/>
                  <a:pt x="229761" y="128254"/>
                  <a:pt x="236707" y="128254"/>
                </a:cubicBezTo>
                <a:cubicBezTo>
                  <a:pt x="243660" y="128254"/>
                  <a:pt x="243660" y="114434"/>
                  <a:pt x="243660" y="114434"/>
                </a:cubicBezTo>
                <a:cubicBezTo>
                  <a:pt x="243647" y="114447"/>
                  <a:pt x="236701" y="121344"/>
                  <a:pt x="229755" y="121344"/>
                </a:cubicBezTo>
                <a:cubicBezTo>
                  <a:pt x="229738" y="121344"/>
                  <a:pt x="222803" y="121344"/>
                  <a:pt x="222803" y="121344"/>
                </a:cubicBezTo>
                <a:cubicBezTo>
                  <a:pt x="222818" y="121336"/>
                  <a:pt x="236707" y="114422"/>
                  <a:pt x="236707" y="93703"/>
                </a:cubicBezTo>
                <a:cubicBezTo>
                  <a:pt x="236707" y="72972"/>
                  <a:pt x="243660" y="24600"/>
                  <a:pt x="299277" y="3869"/>
                </a:cubicBezTo>
                <a:cubicBezTo>
                  <a:pt x="313181" y="414"/>
                  <a:pt x="326216" y="-450"/>
                  <a:pt x="337948"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9"/>
          <p:cNvSpPr>
            <a:spLocks/>
          </p:cNvSpPr>
          <p:nvPr/>
        </p:nvSpPr>
        <p:spPr bwMode="auto">
          <a:xfrm>
            <a:off x="2009207" y="2029038"/>
            <a:ext cx="515161" cy="1720729"/>
          </a:xfrm>
          <a:custGeom>
            <a:avLst/>
            <a:gdLst/>
            <a:ahLst/>
            <a:cxnLst/>
            <a:rect l="l" t="t" r="r" b="b"/>
            <a:pathLst>
              <a:path w="686881" h="2294305">
                <a:moveTo>
                  <a:pt x="435874" y="335982"/>
                </a:moveTo>
                <a:cubicBezTo>
                  <a:pt x="435874" y="335982"/>
                  <a:pt x="477386" y="342902"/>
                  <a:pt x="491223" y="349822"/>
                </a:cubicBezTo>
                <a:cubicBezTo>
                  <a:pt x="498141" y="349822"/>
                  <a:pt x="539653" y="356742"/>
                  <a:pt x="553491" y="377501"/>
                </a:cubicBezTo>
                <a:cubicBezTo>
                  <a:pt x="574238" y="391336"/>
                  <a:pt x="615725" y="384427"/>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3" y="802944"/>
                  <a:pt x="678026" y="799613"/>
                </a:cubicBezTo>
                <a:cubicBezTo>
                  <a:pt x="678026" y="813453"/>
                  <a:pt x="691863" y="931091"/>
                  <a:pt x="684945" y="944931"/>
                </a:cubicBezTo>
                <a:cubicBezTo>
                  <a:pt x="678026" y="965690"/>
                  <a:pt x="622677" y="1145607"/>
                  <a:pt x="615758" y="1159447"/>
                </a:cubicBezTo>
                <a:cubicBezTo>
                  <a:pt x="615758" y="1166365"/>
                  <a:pt x="615758" y="1214787"/>
                  <a:pt x="615758" y="1214806"/>
                </a:cubicBezTo>
                <a:cubicBezTo>
                  <a:pt x="595017" y="1235550"/>
                  <a:pt x="588094" y="1249385"/>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81165" y="2142040"/>
                  <a:pt x="581165" y="2148969"/>
                  <a:pt x="581165" y="2148988"/>
                </a:cubicBezTo>
                <a:cubicBezTo>
                  <a:pt x="581165" y="2148988"/>
                  <a:pt x="588084" y="2162828"/>
                  <a:pt x="581165" y="2183587"/>
                </a:cubicBezTo>
                <a:cubicBezTo>
                  <a:pt x="581165" y="2204311"/>
                  <a:pt x="574270" y="2204347"/>
                  <a:pt x="574246" y="2204347"/>
                </a:cubicBezTo>
                <a:cubicBezTo>
                  <a:pt x="574246" y="2204347"/>
                  <a:pt x="574246" y="2204347"/>
                  <a:pt x="588084" y="2266626"/>
                </a:cubicBezTo>
                <a:cubicBezTo>
                  <a:pt x="588084" y="2266626"/>
                  <a:pt x="588084" y="2266626"/>
                  <a:pt x="588948" y="2266626"/>
                </a:cubicBezTo>
                <a:lnTo>
                  <a:pt x="595002" y="2266626"/>
                </a:lnTo>
                <a:cubicBezTo>
                  <a:pt x="595002" y="2266626"/>
                  <a:pt x="595002" y="2266626"/>
                  <a:pt x="595002" y="2287385"/>
                </a:cubicBezTo>
                <a:cubicBezTo>
                  <a:pt x="574246" y="2294305"/>
                  <a:pt x="560409" y="2294305"/>
                  <a:pt x="525816" y="2294305"/>
                </a:cubicBezTo>
                <a:cubicBezTo>
                  <a:pt x="484328" y="2294305"/>
                  <a:pt x="456662" y="2287393"/>
                  <a:pt x="456630" y="2287385"/>
                </a:cubicBezTo>
                <a:cubicBezTo>
                  <a:pt x="456630" y="2287385"/>
                  <a:pt x="456630" y="2287385"/>
                  <a:pt x="456630" y="2266626"/>
                </a:cubicBezTo>
                <a:cubicBezTo>
                  <a:pt x="456630" y="2266626"/>
                  <a:pt x="456630" y="2266626"/>
                  <a:pt x="457494" y="2265761"/>
                </a:cubicBezTo>
                <a:lnTo>
                  <a:pt x="463548" y="2259706"/>
                </a:lnTo>
                <a:cubicBezTo>
                  <a:pt x="463548" y="2259706"/>
                  <a:pt x="463548" y="2259706"/>
                  <a:pt x="463548" y="2232026"/>
                </a:cubicBezTo>
                <a:cubicBezTo>
                  <a:pt x="463548" y="2232026"/>
                  <a:pt x="463548" y="2232026"/>
                  <a:pt x="463548" y="2231161"/>
                </a:cubicBezTo>
                <a:lnTo>
                  <a:pt x="463548" y="2225106"/>
                </a:lnTo>
                <a:cubicBezTo>
                  <a:pt x="463548" y="2225106"/>
                  <a:pt x="463548" y="2225106"/>
                  <a:pt x="462684" y="2224241"/>
                </a:cubicBezTo>
                <a:lnTo>
                  <a:pt x="456630" y="2218187"/>
                </a:lnTo>
                <a:cubicBezTo>
                  <a:pt x="456630" y="2218187"/>
                  <a:pt x="456630" y="2218187"/>
                  <a:pt x="455765" y="2218187"/>
                </a:cubicBezTo>
                <a:lnTo>
                  <a:pt x="449711" y="2218187"/>
                </a:lnTo>
                <a:cubicBezTo>
                  <a:pt x="449711" y="2211267"/>
                  <a:pt x="463548" y="2197427"/>
                  <a:pt x="449711" y="2190507"/>
                </a:cubicBezTo>
                <a:cubicBezTo>
                  <a:pt x="435874" y="2190507"/>
                  <a:pt x="428955" y="2155908"/>
                  <a:pt x="428955" y="2135148"/>
                </a:cubicBezTo>
                <a:cubicBezTo>
                  <a:pt x="428955" y="2107469"/>
                  <a:pt x="408199" y="1941392"/>
                  <a:pt x="401281" y="1872193"/>
                </a:cubicBezTo>
                <a:cubicBezTo>
                  <a:pt x="387443" y="1796075"/>
                  <a:pt x="394362" y="1650757"/>
                  <a:pt x="387443" y="1588479"/>
                </a:cubicBezTo>
                <a:cubicBezTo>
                  <a:pt x="380526" y="1533130"/>
                  <a:pt x="366693" y="1429361"/>
                  <a:pt x="366688" y="1429322"/>
                </a:cubicBezTo>
                <a:cubicBezTo>
                  <a:pt x="366688" y="1429322"/>
                  <a:pt x="339013" y="1574639"/>
                  <a:pt x="339013" y="1602318"/>
                </a:cubicBezTo>
                <a:cubicBezTo>
                  <a:pt x="339013" y="1629998"/>
                  <a:pt x="290583" y="1886033"/>
                  <a:pt x="290583" y="1920632"/>
                </a:cubicBezTo>
                <a:cubicBezTo>
                  <a:pt x="290583" y="1955232"/>
                  <a:pt x="318257" y="2135148"/>
                  <a:pt x="325176" y="2162828"/>
                </a:cubicBezTo>
                <a:cubicBezTo>
                  <a:pt x="325176" y="2183587"/>
                  <a:pt x="325176" y="2225106"/>
                  <a:pt x="325176" y="2232026"/>
                </a:cubicBezTo>
                <a:cubicBezTo>
                  <a:pt x="325176" y="2238938"/>
                  <a:pt x="332077" y="2245849"/>
                  <a:pt x="332094" y="2245866"/>
                </a:cubicBezTo>
                <a:cubicBezTo>
                  <a:pt x="332094" y="2245866"/>
                  <a:pt x="332094" y="2245866"/>
                  <a:pt x="332094" y="2266626"/>
                </a:cubicBezTo>
                <a:cubicBezTo>
                  <a:pt x="332094" y="2266626"/>
                  <a:pt x="332094" y="2266626"/>
                  <a:pt x="249071" y="2280465"/>
                </a:cubicBezTo>
                <a:cubicBezTo>
                  <a:pt x="249071" y="2280465"/>
                  <a:pt x="249071" y="2280465"/>
                  <a:pt x="249071" y="2259706"/>
                </a:cubicBezTo>
                <a:cubicBezTo>
                  <a:pt x="249071" y="2259706"/>
                  <a:pt x="179884" y="2280465"/>
                  <a:pt x="110698" y="2287385"/>
                </a:cubicBezTo>
                <a:cubicBezTo>
                  <a:pt x="41531" y="2287385"/>
                  <a:pt x="23" y="2273554"/>
                  <a:pt x="0" y="2273546"/>
                </a:cubicBezTo>
                <a:cubicBezTo>
                  <a:pt x="0" y="2273546"/>
                  <a:pt x="0" y="2273546"/>
                  <a:pt x="0" y="2272681"/>
                </a:cubicBezTo>
                <a:lnTo>
                  <a:pt x="0" y="2266626"/>
                </a:lnTo>
                <a:cubicBezTo>
                  <a:pt x="0" y="2266626"/>
                  <a:pt x="0" y="2266626"/>
                  <a:pt x="865" y="2266626"/>
                </a:cubicBezTo>
                <a:lnTo>
                  <a:pt x="6919" y="2266626"/>
                </a:lnTo>
                <a:cubicBezTo>
                  <a:pt x="6919" y="2266626"/>
                  <a:pt x="6919" y="2245866"/>
                  <a:pt x="13837" y="2245866"/>
                </a:cubicBezTo>
                <a:cubicBezTo>
                  <a:pt x="27674" y="2238946"/>
                  <a:pt x="69186" y="2245866"/>
                  <a:pt x="96861" y="2238946"/>
                </a:cubicBezTo>
                <a:cubicBezTo>
                  <a:pt x="117608" y="2232029"/>
                  <a:pt x="145267" y="2211285"/>
                  <a:pt x="145291" y="2211267"/>
                </a:cubicBezTo>
                <a:cubicBezTo>
                  <a:pt x="145291" y="2211267"/>
                  <a:pt x="145291" y="2211267"/>
                  <a:pt x="144426" y="2210402"/>
                </a:cubicBezTo>
                <a:lnTo>
                  <a:pt x="138372" y="2204347"/>
                </a:lnTo>
                <a:cubicBezTo>
                  <a:pt x="138372" y="2204347"/>
                  <a:pt x="145291" y="2197427"/>
                  <a:pt x="152210" y="2197427"/>
                </a:cubicBezTo>
                <a:cubicBezTo>
                  <a:pt x="159128" y="2190507"/>
                  <a:pt x="152210" y="2169748"/>
                  <a:pt x="145291" y="2162828"/>
                </a:cubicBezTo>
                <a:cubicBezTo>
                  <a:pt x="138372"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8" y="1360132"/>
                  <a:pt x="110700" y="1201009"/>
                  <a:pt x="110698" y="1200966"/>
                </a:cubicBezTo>
                <a:cubicBezTo>
                  <a:pt x="110698" y="1200966"/>
                  <a:pt x="110698" y="1200966"/>
                  <a:pt x="89942" y="1194046"/>
                </a:cubicBezTo>
                <a:cubicBezTo>
                  <a:pt x="89942" y="1194046"/>
                  <a:pt x="76105" y="1194046"/>
                  <a:pt x="76105" y="1180206"/>
                </a:cubicBezTo>
                <a:cubicBezTo>
                  <a:pt x="69186" y="1166366"/>
                  <a:pt x="62268" y="1069488"/>
                  <a:pt x="69186" y="1034889"/>
                </a:cubicBezTo>
                <a:cubicBezTo>
                  <a:pt x="76105" y="1000290"/>
                  <a:pt x="55349" y="854972"/>
                  <a:pt x="69186" y="778854"/>
                </a:cubicBezTo>
                <a:cubicBezTo>
                  <a:pt x="76105" y="695815"/>
                  <a:pt x="41512" y="522819"/>
                  <a:pt x="48430" y="502059"/>
                </a:cubicBezTo>
                <a:cubicBezTo>
                  <a:pt x="48430" y="481299"/>
                  <a:pt x="55349" y="474380"/>
                  <a:pt x="62268" y="453620"/>
                </a:cubicBezTo>
                <a:cubicBezTo>
                  <a:pt x="62268" y="432860"/>
                  <a:pt x="62268" y="405181"/>
                  <a:pt x="76105" y="391341"/>
                </a:cubicBezTo>
                <a:cubicBezTo>
                  <a:pt x="83019" y="391341"/>
                  <a:pt x="96845" y="391341"/>
                  <a:pt x="96861" y="391341"/>
                </a:cubicBezTo>
                <a:cubicBezTo>
                  <a:pt x="96861" y="391341"/>
                  <a:pt x="96861" y="391341"/>
                  <a:pt x="166047" y="370581"/>
                </a:cubicBezTo>
                <a:cubicBezTo>
                  <a:pt x="166047" y="370581"/>
                  <a:pt x="172966" y="363662"/>
                  <a:pt x="186803" y="363662"/>
                </a:cubicBezTo>
                <a:cubicBezTo>
                  <a:pt x="193722" y="356742"/>
                  <a:pt x="228315" y="342902"/>
                  <a:pt x="242152" y="342902"/>
                </a:cubicBezTo>
                <a:cubicBezTo>
                  <a:pt x="249066" y="335987"/>
                  <a:pt x="255980" y="356712"/>
                  <a:pt x="255989" y="356742"/>
                </a:cubicBezTo>
                <a:cubicBezTo>
                  <a:pt x="255989" y="356742"/>
                  <a:pt x="242175" y="356742"/>
                  <a:pt x="242152" y="356742"/>
                </a:cubicBezTo>
                <a:cubicBezTo>
                  <a:pt x="235234" y="363662"/>
                  <a:pt x="262908" y="412101"/>
                  <a:pt x="276745" y="460540"/>
                </a:cubicBezTo>
                <a:cubicBezTo>
                  <a:pt x="290578" y="508961"/>
                  <a:pt x="311323" y="557383"/>
                  <a:pt x="311338" y="557418"/>
                </a:cubicBezTo>
                <a:cubicBezTo>
                  <a:pt x="311338" y="557418"/>
                  <a:pt x="332094" y="502059"/>
                  <a:pt x="339013" y="495139"/>
                </a:cubicBezTo>
                <a:cubicBezTo>
                  <a:pt x="339013" y="495139"/>
                  <a:pt x="352827" y="488231"/>
                  <a:pt x="352850" y="488219"/>
                </a:cubicBezTo>
                <a:cubicBezTo>
                  <a:pt x="352850" y="488219"/>
                  <a:pt x="352850" y="488219"/>
                  <a:pt x="332094" y="488219"/>
                </a:cubicBezTo>
                <a:cubicBezTo>
                  <a:pt x="332094" y="488219"/>
                  <a:pt x="325176" y="474380"/>
                  <a:pt x="325176" y="467460"/>
                </a:cubicBezTo>
                <a:cubicBezTo>
                  <a:pt x="325176" y="460540"/>
                  <a:pt x="345932" y="425940"/>
                  <a:pt x="352850" y="425940"/>
                </a:cubicBezTo>
                <a:cubicBezTo>
                  <a:pt x="359765" y="419024"/>
                  <a:pt x="380503" y="460497"/>
                  <a:pt x="380525" y="460540"/>
                </a:cubicBezTo>
                <a:cubicBezTo>
                  <a:pt x="380525" y="467456"/>
                  <a:pt x="366703" y="481284"/>
                  <a:pt x="366688" y="481299"/>
                </a:cubicBezTo>
                <a:cubicBezTo>
                  <a:pt x="366688" y="481299"/>
                  <a:pt x="373606" y="508979"/>
                  <a:pt x="373606" y="529738"/>
                </a:cubicBezTo>
                <a:cubicBezTo>
                  <a:pt x="373606" y="550488"/>
                  <a:pt x="380518" y="564325"/>
                  <a:pt x="380525" y="564338"/>
                </a:cubicBezTo>
                <a:cubicBezTo>
                  <a:pt x="380525" y="564338"/>
                  <a:pt x="408199" y="522819"/>
                  <a:pt x="415118" y="508979"/>
                </a:cubicBezTo>
                <a:cubicBezTo>
                  <a:pt x="422037" y="495139"/>
                  <a:pt x="456630" y="419021"/>
                  <a:pt x="463548" y="384421"/>
                </a:cubicBezTo>
                <a:cubicBezTo>
                  <a:pt x="463548" y="342921"/>
                  <a:pt x="435899" y="335988"/>
                  <a:pt x="435874" y="335982"/>
                </a:cubicBezTo>
                <a:close/>
                <a:moveTo>
                  <a:pt x="337948" y="198"/>
                </a:moveTo>
                <a:cubicBezTo>
                  <a:pt x="363174" y="1591"/>
                  <a:pt x="382373" y="9973"/>
                  <a:pt x="391189" y="14681"/>
                </a:cubicBezTo>
                <a:cubicBezTo>
                  <a:pt x="393415" y="15113"/>
                  <a:pt x="395535" y="15727"/>
                  <a:pt x="397298" y="17253"/>
                </a:cubicBezTo>
                <a:cubicBezTo>
                  <a:pt x="400070" y="14651"/>
                  <a:pt x="413032" y="4705"/>
                  <a:pt x="431367" y="10780"/>
                </a:cubicBezTo>
                <a:cubicBezTo>
                  <a:pt x="452224" y="24600"/>
                  <a:pt x="466128" y="52241"/>
                  <a:pt x="466128" y="79882"/>
                </a:cubicBezTo>
                <a:cubicBezTo>
                  <a:pt x="459176" y="107523"/>
                  <a:pt x="466128" y="121344"/>
                  <a:pt x="466128" y="121344"/>
                </a:cubicBezTo>
                <a:lnTo>
                  <a:pt x="460045" y="115297"/>
                </a:lnTo>
                <a:cubicBezTo>
                  <a:pt x="459171" y="114454"/>
                  <a:pt x="456916" y="123419"/>
                  <a:pt x="455017" y="132418"/>
                </a:cubicBezTo>
                <a:cubicBezTo>
                  <a:pt x="456113" y="131603"/>
                  <a:pt x="457100" y="130617"/>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1" y="233734"/>
                  <a:pt x="437231" y="247614"/>
                </a:cubicBezTo>
                <a:cubicBezTo>
                  <a:pt x="430279" y="261494"/>
                  <a:pt x="423327" y="275375"/>
                  <a:pt x="423327" y="275375"/>
                </a:cubicBezTo>
                <a:cubicBezTo>
                  <a:pt x="423306" y="275395"/>
                  <a:pt x="416375" y="282346"/>
                  <a:pt x="416375" y="303135"/>
                </a:cubicBezTo>
                <a:cubicBezTo>
                  <a:pt x="416375" y="323956"/>
                  <a:pt x="360758" y="344776"/>
                  <a:pt x="360758" y="344776"/>
                </a:cubicBezTo>
                <a:cubicBezTo>
                  <a:pt x="360715" y="344768"/>
                  <a:pt x="291236" y="330890"/>
                  <a:pt x="291236" y="310075"/>
                </a:cubicBezTo>
                <a:cubicBezTo>
                  <a:pt x="291236" y="296195"/>
                  <a:pt x="291236" y="290990"/>
                  <a:pt x="291236" y="289255"/>
                </a:cubicBezTo>
                <a:cubicBezTo>
                  <a:pt x="291221" y="289239"/>
                  <a:pt x="277328" y="275363"/>
                  <a:pt x="270380" y="254554"/>
                </a:cubicBezTo>
                <a:cubicBezTo>
                  <a:pt x="263428" y="233734"/>
                  <a:pt x="263428" y="212913"/>
                  <a:pt x="263428" y="212913"/>
                </a:cubicBezTo>
                <a:cubicBezTo>
                  <a:pt x="263414" y="212942"/>
                  <a:pt x="256468" y="226786"/>
                  <a:pt x="249524" y="219853"/>
                </a:cubicBezTo>
                <a:cubicBezTo>
                  <a:pt x="242571" y="205973"/>
                  <a:pt x="242571" y="185152"/>
                  <a:pt x="235619" y="171272"/>
                </a:cubicBezTo>
                <a:cubicBezTo>
                  <a:pt x="228667" y="157392"/>
                  <a:pt x="235619" y="143511"/>
                  <a:pt x="242571" y="143511"/>
                </a:cubicBezTo>
                <a:lnTo>
                  <a:pt x="244562" y="142802"/>
                </a:lnTo>
                <a:cubicBezTo>
                  <a:pt x="244335" y="142100"/>
                  <a:pt x="244001" y="142075"/>
                  <a:pt x="243660" y="142075"/>
                </a:cubicBezTo>
                <a:cubicBezTo>
                  <a:pt x="236707" y="135164"/>
                  <a:pt x="229755" y="142075"/>
                  <a:pt x="229755" y="142075"/>
                </a:cubicBezTo>
                <a:cubicBezTo>
                  <a:pt x="229755" y="142038"/>
                  <a:pt x="229764" y="128254"/>
                  <a:pt x="236707" y="128254"/>
                </a:cubicBezTo>
                <a:cubicBezTo>
                  <a:pt x="243660" y="128254"/>
                  <a:pt x="243660" y="114434"/>
                  <a:pt x="243660" y="114434"/>
                </a:cubicBezTo>
                <a:cubicBezTo>
                  <a:pt x="243647" y="114447"/>
                  <a:pt x="236701" y="121344"/>
                  <a:pt x="229755" y="121344"/>
                </a:cubicBezTo>
                <a:cubicBezTo>
                  <a:pt x="229730" y="121344"/>
                  <a:pt x="222803" y="121344"/>
                  <a:pt x="222803" y="121344"/>
                </a:cubicBezTo>
                <a:cubicBezTo>
                  <a:pt x="222831" y="121330"/>
                  <a:pt x="236707" y="114412"/>
                  <a:pt x="236707" y="93703"/>
                </a:cubicBezTo>
                <a:cubicBezTo>
                  <a:pt x="236707" y="72972"/>
                  <a:pt x="243660" y="24600"/>
                  <a:pt x="299277" y="3869"/>
                </a:cubicBezTo>
                <a:cubicBezTo>
                  <a:pt x="313181" y="414"/>
                  <a:pt x="326216" y="-450"/>
                  <a:pt x="337948"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2"/>
          <p:cNvSpPr>
            <a:spLocks/>
          </p:cNvSpPr>
          <p:nvPr/>
        </p:nvSpPr>
        <p:spPr bwMode="auto">
          <a:xfrm>
            <a:off x="2622646" y="2029038"/>
            <a:ext cx="521352" cy="1720729"/>
          </a:xfrm>
          <a:custGeom>
            <a:avLst/>
            <a:gdLst/>
            <a:ahLst/>
            <a:cxnLst/>
            <a:rect l="l" t="t" r="r" b="b"/>
            <a:pathLst>
              <a:path w="695136" h="2294305">
                <a:moveTo>
                  <a:pt x="443981" y="335982"/>
                </a:moveTo>
                <a:cubicBezTo>
                  <a:pt x="443981" y="335982"/>
                  <a:pt x="478667"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15" y="1235550"/>
                  <a:pt x="589673" y="1249384"/>
                  <a:pt x="589663" y="1249405"/>
                </a:cubicBezTo>
                <a:cubicBezTo>
                  <a:pt x="596600" y="1311684"/>
                  <a:pt x="582726" y="1408562"/>
                  <a:pt x="589663" y="1450081"/>
                </a:cubicBezTo>
                <a:cubicBezTo>
                  <a:pt x="589663" y="1505440"/>
                  <a:pt x="575788" y="1623078"/>
                  <a:pt x="582726"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3" y="2204326"/>
                  <a:pt x="575802" y="2204347"/>
                  <a:pt x="575788" y="2204347"/>
                </a:cubicBezTo>
                <a:cubicBezTo>
                  <a:pt x="575788" y="2204347"/>
                  <a:pt x="575788" y="2204347"/>
                  <a:pt x="589663" y="2266626"/>
                </a:cubicBezTo>
                <a:cubicBezTo>
                  <a:pt x="589663" y="2266626"/>
                  <a:pt x="589663" y="2266626"/>
                  <a:pt x="590530" y="2266626"/>
                </a:cubicBezTo>
                <a:lnTo>
                  <a:pt x="596600" y="2266626"/>
                </a:lnTo>
                <a:cubicBezTo>
                  <a:pt x="596600" y="2266626"/>
                  <a:pt x="596600" y="2266626"/>
                  <a:pt x="596600" y="2287385"/>
                </a:cubicBezTo>
                <a:cubicBezTo>
                  <a:pt x="575788" y="2294305"/>
                  <a:pt x="561914" y="2294305"/>
                  <a:pt x="527228" y="2294305"/>
                </a:cubicBezTo>
                <a:cubicBezTo>
                  <a:pt x="485624" y="2294305"/>
                  <a:pt x="457881" y="2287392"/>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1" y="2190507"/>
                  <a:pt x="437044" y="2155908"/>
                  <a:pt x="437044" y="2135148"/>
                </a:cubicBezTo>
                <a:cubicBezTo>
                  <a:pt x="437044" y="2107469"/>
                  <a:pt x="416233" y="1941392"/>
                  <a:pt x="402358" y="1872193"/>
                </a:cubicBezTo>
                <a:cubicBezTo>
                  <a:pt x="388484" y="1796075"/>
                  <a:pt x="402358" y="1650757"/>
                  <a:pt x="388484" y="1588479"/>
                </a:cubicBezTo>
                <a:cubicBezTo>
                  <a:pt x="381548" y="1533131"/>
                  <a:pt x="367678" y="1429363"/>
                  <a:pt x="367672" y="1429322"/>
                </a:cubicBezTo>
                <a:cubicBezTo>
                  <a:pt x="367672" y="1429322"/>
                  <a:pt x="339923" y="1574639"/>
                  <a:pt x="339923" y="1602318"/>
                </a:cubicBezTo>
                <a:cubicBezTo>
                  <a:pt x="339923" y="1629998"/>
                  <a:pt x="291363" y="1886033"/>
                  <a:pt x="291363" y="1920632"/>
                </a:cubicBezTo>
                <a:cubicBezTo>
                  <a:pt x="291363" y="1955232"/>
                  <a:pt x="319112"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84" y="2287385"/>
                  <a:pt x="37" y="2273556"/>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70" y="1429322"/>
                </a:cubicBezTo>
                <a:cubicBezTo>
                  <a:pt x="117933" y="1360132"/>
                  <a:pt x="110997" y="1201008"/>
                  <a:pt x="110995" y="1200966"/>
                </a:cubicBezTo>
                <a:cubicBezTo>
                  <a:pt x="110995" y="1200966"/>
                  <a:pt x="110995" y="1200966"/>
                  <a:pt x="90184" y="1194046"/>
                </a:cubicBezTo>
                <a:cubicBezTo>
                  <a:pt x="90184"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0" y="391341"/>
                  <a:pt x="97097" y="391341"/>
                  <a:pt x="97121" y="391341"/>
                </a:cubicBezTo>
                <a:cubicBezTo>
                  <a:pt x="97121" y="391341"/>
                  <a:pt x="97121" y="391341"/>
                  <a:pt x="166493" y="370581"/>
                </a:cubicBezTo>
                <a:cubicBezTo>
                  <a:pt x="166493" y="370581"/>
                  <a:pt x="173430" y="363662"/>
                  <a:pt x="187304" y="363662"/>
                </a:cubicBezTo>
                <a:cubicBezTo>
                  <a:pt x="201179" y="356742"/>
                  <a:pt x="228928" y="342902"/>
                  <a:pt x="242802" y="342902"/>
                </a:cubicBezTo>
                <a:cubicBezTo>
                  <a:pt x="249735" y="335987"/>
                  <a:pt x="256667" y="356712"/>
                  <a:pt x="256677" y="356742"/>
                </a:cubicBezTo>
                <a:cubicBezTo>
                  <a:pt x="256677" y="356742"/>
                  <a:pt x="242830" y="356742"/>
                  <a:pt x="242802" y="356742"/>
                </a:cubicBezTo>
                <a:cubicBezTo>
                  <a:pt x="235865" y="363662"/>
                  <a:pt x="263614" y="412101"/>
                  <a:pt x="277488" y="460540"/>
                </a:cubicBezTo>
                <a:cubicBezTo>
                  <a:pt x="291359" y="508964"/>
                  <a:pt x="319095" y="557388"/>
                  <a:pt x="319112" y="557418"/>
                </a:cubicBezTo>
                <a:cubicBezTo>
                  <a:pt x="319112" y="557418"/>
                  <a:pt x="332986" y="502059"/>
                  <a:pt x="339923" y="495139"/>
                </a:cubicBezTo>
                <a:cubicBezTo>
                  <a:pt x="346852" y="495139"/>
                  <a:pt x="353780"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5" y="522819"/>
                  <a:pt x="416233" y="508979"/>
                </a:cubicBezTo>
                <a:cubicBezTo>
                  <a:pt x="423170" y="495139"/>
                  <a:pt x="464793" y="419021"/>
                  <a:pt x="464793" y="384421"/>
                </a:cubicBezTo>
                <a:cubicBezTo>
                  <a:pt x="464793" y="342929"/>
                  <a:pt x="444009" y="335991"/>
                  <a:pt x="443981" y="335982"/>
                </a:cubicBezTo>
                <a:close/>
                <a:moveTo>
                  <a:pt x="344369" y="198"/>
                </a:moveTo>
                <a:cubicBezTo>
                  <a:pt x="379411" y="2142"/>
                  <a:pt x="402773" y="17690"/>
                  <a:pt x="402773" y="17690"/>
                </a:cubicBezTo>
                <a:cubicBezTo>
                  <a:pt x="402787" y="17662"/>
                  <a:pt x="409716" y="3877"/>
                  <a:pt x="430461" y="10780"/>
                </a:cubicBezTo>
                <a:cubicBezTo>
                  <a:pt x="451226" y="24600"/>
                  <a:pt x="471992" y="52241"/>
                  <a:pt x="465070" y="79882"/>
                </a:cubicBezTo>
                <a:cubicBezTo>
                  <a:pt x="458148" y="107523"/>
                  <a:pt x="471992" y="121344"/>
                  <a:pt x="471992" y="121344"/>
                </a:cubicBezTo>
                <a:lnTo>
                  <a:pt x="459879" y="115297"/>
                </a:lnTo>
                <a:cubicBezTo>
                  <a:pt x="458142" y="114458"/>
                  <a:pt x="455156" y="126386"/>
                  <a:pt x="453160" y="136534"/>
                </a:cubicBezTo>
                <a:cubicBezTo>
                  <a:pt x="453947" y="134555"/>
                  <a:pt x="455545" y="132093"/>
                  <a:pt x="458023" y="129631"/>
                </a:cubicBezTo>
                <a:cubicBezTo>
                  <a:pt x="461078" y="129631"/>
                  <a:pt x="465007" y="140041"/>
                  <a:pt x="465007" y="150452"/>
                </a:cubicBezTo>
                <a:cubicBezTo>
                  <a:pt x="465007" y="164332"/>
                  <a:pt x="465007" y="185152"/>
                  <a:pt x="465007" y="192093"/>
                </a:cubicBezTo>
                <a:cubicBezTo>
                  <a:pt x="465007" y="199033"/>
                  <a:pt x="451039" y="205973"/>
                  <a:pt x="451039" y="205973"/>
                </a:cubicBezTo>
                <a:lnTo>
                  <a:pt x="447546" y="198165"/>
                </a:lnTo>
                <a:cubicBezTo>
                  <a:pt x="445800" y="197298"/>
                  <a:pt x="444054" y="199033"/>
                  <a:pt x="444054" y="205973"/>
                </a:cubicBezTo>
                <a:cubicBezTo>
                  <a:pt x="444054" y="212913"/>
                  <a:pt x="437070" y="233734"/>
                  <a:pt x="437070" y="247614"/>
                </a:cubicBezTo>
                <a:cubicBezTo>
                  <a:pt x="430086" y="261494"/>
                  <a:pt x="423102" y="275375"/>
                  <a:pt x="423102" y="275375"/>
                </a:cubicBezTo>
                <a:cubicBezTo>
                  <a:pt x="423102" y="275399"/>
                  <a:pt x="423102" y="282351"/>
                  <a:pt x="423102" y="303135"/>
                </a:cubicBezTo>
                <a:cubicBezTo>
                  <a:pt x="423102" y="323956"/>
                  <a:pt x="360244" y="344776"/>
                  <a:pt x="360244" y="344776"/>
                </a:cubicBezTo>
                <a:cubicBezTo>
                  <a:pt x="360190" y="344765"/>
                  <a:pt x="290403" y="330888"/>
                  <a:pt x="290403" y="310075"/>
                </a:cubicBezTo>
                <a:cubicBezTo>
                  <a:pt x="290403" y="296195"/>
                  <a:pt x="290403" y="290990"/>
                  <a:pt x="290403" y="289255"/>
                </a:cubicBezTo>
                <a:cubicBezTo>
                  <a:pt x="290386" y="289238"/>
                  <a:pt x="276430" y="275362"/>
                  <a:pt x="269450" y="254554"/>
                </a:cubicBezTo>
                <a:cubicBezTo>
                  <a:pt x="262466" y="233734"/>
                  <a:pt x="262466" y="212913"/>
                  <a:pt x="262466" y="212913"/>
                </a:cubicBezTo>
                <a:cubicBezTo>
                  <a:pt x="262452" y="212941"/>
                  <a:pt x="255474" y="226786"/>
                  <a:pt x="248497" y="219853"/>
                </a:cubicBezTo>
                <a:cubicBezTo>
                  <a:pt x="241513" y="205973"/>
                  <a:pt x="241513" y="185152"/>
                  <a:pt x="234529" y="171272"/>
                </a:cubicBezTo>
                <a:cubicBezTo>
                  <a:pt x="234529" y="157392"/>
                  <a:pt x="234529" y="143511"/>
                  <a:pt x="241513" y="143511"/>
                </a:cubicBezTo>
                <a:lnTo>
                  <a:pt x="244469" y="142804"/>
                </a:lnTo>
                <a:cubicBezTo>
                  <a:pt x="244244" y="142100"/>
                  <a:pt x="243910"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53" y="114449"/>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69"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5"/>
          <p:cNvSpPr>
            <a:spLocks/>
          </p:cNvSpPr>
          <p:nvPr/>
        </p:nvSpPr>
        <p:spPr bwMode="auto">
          <a:xfrm>
            <a:off x="3236088" y="2029038"/>
            <a:ext cx="519564" cy="1720729"/>
          </a:xfrm>
          <a:custGeom>
            <a:avLst/>
            <a:gdLst/>
            <a:ahLst/>
            <a:cxnLst/>
            <a:rect l="l" t="t" r="r" b="b"/>
            <a:pathLst>
              <a:path w="692752" h="2294305">
                <a:moveTo>
                  <a:pt x="442124" y="335982"/>
                </a:moveTo>
                <a:cubicBezTo>
                  <a:pt x="442124" y="335982"/>
                  <a:pt x="476665" y="342902"/>
                  <a:pt x="490481" y="349822"/>
                </a:cubicBezTo>
                <a:cubicBezTo>
                  <a:pt x="504297" y="349822"/>
                  <a:pt x="538838" y="356742"/>
                  <a:pt x="559563" y="377501"/>
                </a:cubicBezTo>
                <a:cubicBezTo>
                  <a:pt x="580277" y="391335"/>
                  <a:pt x="614796" y="384428"/>
                  <a:pt x="614828" y="384421"/>
                </a:cubicBezTo>
                <a:cubicBezTo>
                  <a:pt x="614828" y="384421"/>
                  <a:pt x="670094" y="405181"/>
                  <a:pt x="670094" y="412101"/>
                </a:cubicBezTo>
                <a:cubicBezTo>
                  <a:pt x="677002" y="419021"/>
                  <a:pt x="670094" y="474380"/>
                  <a:pt x="677002" y="515899"/>
                </a:cubicBezTo>
                <a:cubicBezTo>
                  <a:pt x="677002" y="515899"/>
                  <a:pt x="677002" y="654296"/>
                  <a:pt x="677002" y="744254"/>
                </a:cubicBezTo>
                <a:cubicBezTo>
                  <a:pt x="677002" y="819070"/>
                  <a:pt x="681780" y="802946"/>
                  <a:pt x="683910" y="799613"/>
                </a:cubicBezTo>
                <a:cubicBezTo>
                  <a:pt x="683910" y="813453"/>
                  <a:pt x="697726" y="931091"/>
                  <a:pt x="690818" y="944931"/>
                </a:cubicBezTo>
                <a:cubicBezTo>
                  <a:pt x="683910" y="965690"/>
                  <a:pt x="628644" y="1145607"/>
                  <a:pt x="621736" y="1159447"/>
                </a:cubicBezTo>
                <a:cubicBezTo>
                  <a:pt x="614828" y="1166366"/>
                  <a:pt x="621736" y="1214806"/>
                  <a:pt x="614828" y="1214806"/>
                </a:cubicBezTo>
                <a:cubicBezTo>
                  <a:pt x="594127" y="1235541"/>
                  <a:pt x="594104" y="1249373"/>
                  <a:pt x="594104" y="1249405"/>
                </a:cubicBezTo>
                <a:cubicBezTo>
                  <a:pt x="594104" y="1249405"/>
                  <a:pt x="594104" y="1249405"/>
                  <a:pt x="593240" y="1249405"/>
                </a:cubicBezTo>
                <a:lnTo>
                  <a:pt x="587195" y="1249405"/>
                </a:lnTo>
                <a:cubicBezTo>
                  <a:pt x="594104" y="1311684"/>
                  <a:pt x="580287" y="1408562"/>
                  <a:pt x="587195" y="1450081"/>
                </a:cubicBezTo>
                <a:cubicBezTo>
                  <a:pt x="587195" y="1505440"/>
                  <a:pt x="573379" y="1623078"/>
                  <a:pt x="587195" y="1685357"/>
                </a:cubicBezTo>
                <a:cubicBezTo>
                  <a:pt x="594104" y="1740716"/>
                  <a:pt x="587195" y="1982911"/>
                  <a:pt x="587195" y="2059030"/>
                </a:cubicBezTo>
                <a:cubicBezTo>
                  <a:pt x="582014" y="2121309"/>
                  <a:pt x="584605" y="2117416"/>
                  <a:pt x="580287" y="2121308"/>
                </a:cubicBezTo>
                <a:cubicBezTo>
                  <a:pt x="580287" y="2142043"/>
                  <a:pt x="587179" y="2148972"/>
                  <a:pt x="587195" y="2148988"/>
                </a:cubicBezTo>
                <a:cubicBezTo>
                  <a:pt x="587195" y="2148988"/>
                  <a:pt x="587195" y="2162828"/>
                  <a:pt x="587195" y="2183587"/>
                </a:cubicBezTo>
                <a:cubicBezTo>
                  <a:pt x="580296" y="2204321"/>
                  <a:pt x="573396" y="2204347"/>
                  <a:pt x="573379" y="2204347"/>
                </a:cubicBezTo>
                <a:cubicBezTo>
                  <a:pt x="573379" y="2204347"/>
                  <a:pt x="573379" y="2204347"/>
                  <a:pt x="594104" y="2266626"/>
                </a:cubicBezTo>
                <a:cubicBezTo>
                  <a:pt x="594104" y="2266626"/>
                  <a:pt x="594104" y="2266626"/>
                  <a:pt x="594967" y="2266626"/>
                </a:cubicBezTo>
                <a:lnTo>
                  <a:pt x="601012" y="2266626"/>
                </a:lnTo>
                <a:cubicBezTo>
                  <a:pt x="601012" y="2266626"/>
                  <a:pt x="601012" y="2266626"/>
                  <a:pt x="601012" y="2287385"/>
                </a:cubicBezTo>
                <a:cubicBezTo>
                  <a:pt x="573379" y="2294305"/>
                  <a:pt x="559563" y="2294305"/>
                  <a:pt x="525022" y="2294305"/>
                </a:cubicBezTo>
                <a:cubicBezTo>
                  <a:pt x="490499" y="2294305"/>
                  <a:pt x="455978" y="2287393"/>
                  <a:pt x="455940" y="2287385"/>
                </a:cubicBezTo>
                <a:cubicBezTo>
                  <a:pt x="455940" y="2287385"/>
                  <a:pt x="455940" y="2287385"/>
                  <a:pt x="455940" y="2266626"/>
                </a:cubicBezTo>
                <a:cubicBezTo>
                  <a:pt x="455940" y="2266626"/>
                  <a:pt x="455940" y="2266626"/>
                  <a:pt x="456804" y="2265761"/>
                </a:cubicBezTo>
                <a:lnTo>
                  <a:pt x="462848" y="2259706"/>
                </a:lnTo>
                <a:cubicBezTo>
                  <a:pt x="462848" y="2259706"/>
                  <a:pt x="462848" y="2259706"/>
                  <a:pt x="462848" y="2232026"/>
                </a:cubicBezTo>
                <a:cubicBezTo>
                  <a:pt x="462848" y="2232026"/>
                  <a:pt x="462848" y="2232026"/>
                  <a:pt x="462848" y="2231161"/>
                </a:cubicBezTo>
                <a:lnTo>
                  <a:pt x="462848" y="2225106"/>
                </a:lnTo>
                <a:cubicBezTo>
                  <a:pt x="462848" y="2225106"/>
                  <a:pt x="462848" y="2225106"/>
                  <a:pt x="462848" y="2224241"/>
                </a:cubicBezTo>
                <a:lnTo>
                  <a:pt x="462848" y="2218187"/>
                </a:lnTo>
                <a:cubicBezTo>
                  <a:pt x="462848" y="2218187"/>
                  <a:pt x="455961" y="2218187"/>
                  <a:pt x="455940" y="2218187"/>
                </a:cubicBezTo>
                <a:cubicBezTo>
                  <a:pt x="449032" y="2211267"/>
                  <a:pt x="469756" y="2197427"/>
                  <a:pt x="455940" y="2190507"/>
                </a:cubicBezTo>
                <a:cubicBezTo>
                  <a:pt x="442124" y="2190507"/>
                  <a:pt x="435215" y="2155908"/>
                  <a:pt x="435215" y="2135148"/>
                </a:cubicBezTo>
                <a:cubicBezTo>
                  <a:pt x="435215" y="2107469"/>
                  <a:pt x="414491" y="1941392"/>
                  <a:pt x="400675" y="1872193"/>
                </a:cubicBezTo>
                <a:cubicBezTo>
                  <a:pt x="393766" y="1796075"/>
                  <a:pt x="400675" y="1650757"/>
                  <a:pt x="393766" y="1588479"/>
                </a:cubicBezTo>
                <a:cubicBezTo>
                  <a:pt x="386860" y="1533131"/>
                  <a:pt x="366142" y="1429364"/>
                  <a:pt x="366134" y="1429322"/>
                </a:cubicBezTo>
                <a:cubicBezTo>
                  <a:pt x="366134" y="1429322"/>
                  <a:pt x="345409" y="1574639"/>
                  <a:pt x="338501" y="1602318"/>
                </a:cubicBezTo>
                <a:cubicBezTo>
                  <a:pt x="338501" y="1629998"/>
                  <a:pt x="290144" y="1886033"/>
                  <a:pt x="290144" y="1920632"/>
                </a:cubicBezTo>
                <a:cubicBezTo>
                  <a:pt x="290144" y="1955232"/>
                  <a:pt x="324685" y="2135148"/>
                  <a:pt x="324685" y="2162828"/>
                </a:cubicBezTo>
                <a:cubicBezTo>
                  <a:pt x="324685" y="2183587"/>
                  <a:pt x="331593" y="2225106"/>
                  <a:pt x="331593" y="2232026"/>
                </a:cubicBezTo>
                <a:cubicBezTo>
                  <a:pt x="331593" y="2238936"/>
                  <a:pt x="331593" y="2245846"/>
                  <a:pt x="331593" y="2245866"/>
                </a:cubicBezTo>
                <a:cubicBezTo>
                  <a:pt x="331593" y="2245866"/>
                  <a:pt x="331593" y="2245866"/>
                  <a:pt x="338501" y="2266626"/>
                </a:cubicBezTo>
                <a:cubicBezTo>
                  <a:pt x="338501" y="2266626"/>
                  <a:pt x="338501" y="2266626"/>
                  <a:pt x="248695" y="2280465"/>
                </a:cubicBezTo>
                <a:cubicBezTo>
                  <a:pt x="248695" y="2280465"/>
                  <a:pt x="248695" y="2280465"/>
                  <a:pt x="248695" y="2259706"/>
                </a:cubicBezTo>
                <a:cubicBezTo>
                  <a:pt x="248695" y="2259706"/>
                  <a:pt x="179612" y="2280465"/>
                  <a:pt x="117439" y="2287385"/>
                </a:cubicBezTo>
                <a:cubicBezTo>
                  <a:pt x="48375" y="2287385"/>
                  <a:pt x="26" y="2273553"/>
                  <a:pt x="0" y="2273546"/>
                </a:cubicBezTo>
                <a:cubicBezTo>
                  <a:pt x="0" y="2273546"/>
                  <a:pt x="0" y="2273546"/>
                  <a:pt x="0" y="2272681"/>
                </a:cubicBezTo>
                <a:lnTo>
                  <a:pt x="0" y="2266626"/>
                </a:lnTo>
                <a:cubicBezTo>
                  <a:pt x="0" y="2266626"/>
                  <a:pt x="0" y="2266626"/>
                  <a:pt x="863" y="2266626"/>
                </a:cubicBezTo>
                <a:lnTo>
                  <a:pt x="6908" y="2266626"/>
                </a:lnTo>
                <a:cubicBezTo>
                  <a:pt x="6908" y="2266626"/>
                  <a:pt x="6908" y="2245866"/>
                  <a:pt x="20724" y="2245866"/>
                </a:cubicBezTo>
                <a:cubicBezTo>
                  <a:pt x="27632" y="2238946"/>
                  <a:pt x="75990" y="2245866"/>
                  <a:pt x="96714" y="2238946"/>
                </a:cubicBezTo>
                <a:cubicBezTo>
                  <a:pt x="117430" y="2232029"/>
                  <a:pt x="145049" y="2211284"/>
                  <a:pt x="145072" y="2211267"/>
                </a:cubicBezTo>
                <a:cubicBezTo>
                  <a:pt x="145072" y="2211267"/>
                  <a:pt x="145072" y="2211267"/>
                  <a:pt x="145072" y="2210402"/>
                </a:cubicBezTo>
                <a:lnTo>
                  <a:pt x="145072" y="2204347"/>
                </a:lnTo>
                <a:cubicBezTo>
                  <a:pt x="145072" y="2204347"/>
                  <a:pt x="145072" y="2197427"/>
                  <a:pt x="151980" y="2197427"/>
                </a:cubicBezTo>
                <a:cubicBezTo>
                  <a:pt x="158888" y="2190507"/>
                  <a:pt x="151980" y="2169748"/>
                  <a:pt x="145072" y="2162828"/>
                </a:cubicBezTo>
                <a:cubicBezTo>
                  <a:pt x="138163" y="2148988"/>
                  <a:pt x="165796" y="2128228"/>
                  <a:pt x="158888" y="2114389"/>
                </a:cubicBezTo>
                <a:cubicBezTo>
                  <a:pt x="145072" y="2107469"/>
                  <a:pt x="138163" y="2079789"/>
                  <a:pt x="145072" y="2045190"/>
                </a:cubicBezTo>
                <a:cubicBezTo>
                  <a:pt x="145072" y="2003671"/>
                  <a:pt x="151980" y="1713036"/>
                  <a:pt x="138163" y="1664597"/>
                </a:cubicBezTo>
                <a:cubicBezTo>
                  <a:pt x="131255" y="1616158"/>
                  <a:pt x="138163" y="1498520"/>
                  <a:pt x="131255" y="1429322"/>
                </a:cubicBezTo>
                <a:cubicBezTo>
                  <a:pt x="117441" y="1360132"/>
                  <a:pt x="110533" y="1201008"/>
                  <a:pt x="110531" y="1200966"/>
                </a:cubicBezTo>
                <a:cubicBezTo>
                  <a:pt x="110531" y="1200966"/>
                  <a:pt x="110531" y="1200966"/>
                  <a:pt x="108804" y="1200101"/>
                </a:cubicBezTo>
                <a:lnTo>
                  <a:pt x="96714" y="1194046"/>
                </a:lnTo>
                <a:cubicBezTo>
                  <a:pt x="96714" y="1194046"/>
                  <a:pt x="82898" y="1194046"/>
                  <a:pt x="75990" y="1180206"/>
                </a:cubicBezTo>
                <a:cubicBezTo>
                  <a:pt x="75990" y="1166366"/>
                  <a:pt x="69082" y="1069488"/>
                  <a:pt x="75990" y="1034889"/>
                </a:cubicBezTo>
                <a:cubicBezTo>
                  <a:pt x="75990" y="1000290"/>
                  <a:pt x="62173" y="854972"/>
                  <a:pt x="69082" y="778854"/>
                </a:cubicBezTo>
                <a:cubicBezTo>
                  <a:pt x="75990" y="695815"/>
                  <a:pt x="48357" y="522819"/>
                  <a:pt x="48357" y="502059"/>
                </a:cubicBezTo>
                <a:cubicBezTo>
                  <a:pt x="48357" y="481299"/>
                  <a:pt x="62173" y="474380"/>
                  <a:pt x="62173" y="453620"/>
                </a:cubicBezTo>
                <a:cubicBezTo>
                  <a:pt x="62173" y="432860"/>
                  <a:pt x="62173" y="405181"/>
                  <a:pt x="75990" y="391341"/>
                </a:cubicBezTo>
                <a:cubicBezTo>
                  <a:pt x="82892" y="391341"/>
                  <a:pt x="103591" y="391341"/>
                  <a:pt x="103622" y="391341"/>
                </a:cubicBezTo>
                <a:cubicBezTo>
                  <a:pt x="103622" y="391341"/>
                  <a:pt x="103622" y="391341"/>
                  <a:pt x="165796" y="370581"/>
                </a:cubicBezTo>
                <a:cubicBezTo>
                  <a:pt x="165796" y="370581"/>
                  <a:pt x="172704" y="363662"/>
                  <a:pt x="186521" y="363662"/>
                </a:cubicBezTo>
                <a:cubicBezTo>
                  <a:pt x="200337" y="356742"/>
                  <a:pt x="227970" y="342902"/>
                  <a:pt x="241786" y="342902"/>
                </a:cubicBezTo>
                <a:cubicBezTo>
                  <a:pt x="255594" y="335987"/>
                  <a:pt x="255603" y="356714"/>
                  <a:pt x="255603" y="356742"/>
                </a:cubicBezTo>
                <a:cubicBezTo>
                  <a:pt x="255603" y="356742"/>
                  <a:pt x="248695" y="356742"/>
                  <a:pt x="241786" y="356742"/>
                </a:cubicBezTo>
                <a:cubicBezTo>
                  <a:pt x="234878" y="363662"/>
                  <a:pt x="262511" y="412101"/>
                  <a:pt x="276327" y="460540"/>
                </a:cubicBezTo>
                <a:cubicBezTo>
                  <a:pt x="290140" y="508964"/>
                  <a:pt x="317760" y="557389"/>
                  <a:pt x="317776" y="557418"/>
                </a:cubicBezTo>
                <a:cubicBezTo>
                  <a:pt x="317776" y="557418"/>
                  <a:pt x="331593" y="502059"/>
                  <a:pt x="338501" y="495139"/>
                </a:cubicBezTo>
                <a:cubicBezTo>
                  <a:pt x="345400" y="495139"/>
                  <a:pt x="352298" y="488238"/>
                  <a:pt x="352317" y="488219"/>
                </a:cubicBezTo>
                <a:cubicBezTo>
                  <a:pt x="352317" y="488219"/>
                  <a:pt x="352317" y="488219"/>
                  <a:pt x="350590" y="488219"/>
                </a:cubicBezTo>
                <a:lnTo>
                  <a:pt x="338501" y="488219"/>
                </a:lnTo>
                <a:cubicBezTo>
                  <a:pt x="338501" y="488219"/>
                  <a:pt x="324685" y="474380"/>
                  <a:pt x="324685" y="467460"/>
                </a:cubicBezTo>
                <a:cubicBezTo>
                  <a:pt x="331593" y="460540"/>
                  <a:pt x="352317" y="425940"/>
                  <a:pt x="359226" y="425940"/>
                </a:cubicBezTo>
                <a:cubicBezTo>
                  <a:pt x="366130" y="419024"/>
                  <a:pt x="379937" y="460499"/>
                  <a:pt x="379950" y="460540"/>
                </a:cubicBezTo>
                <a:cubicBezTo>
                  <a:pt x="379950" y="467455"/>
                  <a:pt x="366152" y="481281"/>
                  <a:pt x="366134" y="481299"/>
                </a:cubicBezTo>
                <a:cubicBezTo>
                  <a:pt x="366134" y="481299"/>
                  <a:pt x="373042" y="508979"/>
                  <a:pt x="373042" y="529738"/>
                </a:cubicBezTo>
                <a:cubicBezTo>
                  <a:pt x="373042" y="550481"/>
                  <a:pt x="379939" y="564315"/>
                  <a:pt x="379950" y="564338"/>
                </a:cubicBezTo>
                <a:cubicBezTo>
                  <a:pt x="379950" y="564338"/>
                  <a:pt x="414491" y="522819"/>
                  <a:pt x="414491" y="508979"/>
                </a:cubicBezTo>
                <a:cubicBezTo>
                  <a:pt x="421399" y="495139"/>
                  <a:pt x="462848" y="419021"/>
                  <a:pt x="462848" y="384421"/>
                </a:cubicBezTo>
                <a:cubicBezTo>
                  <a:pt x="462848" y="342940"/>
                  <a:pt x="442162" y="335995"/>
                  <a:pt x="442124" y="335982"/>
                </a:cubicBezTo>
                <a:close/>
                <a:moveTo>
                  <a:pt x="342424" y="198"/>
                </a:moveTo>
                <a:cubicBezTo>
                  <a:pt x="377195" y="2142"/>
                  <a:pt x="400376" y="17690"/>
                  <a:pt x="400376" y="17690"/>
                </a:cubicBezTo>
                <a:cubicBezTo>
                  <a:pt x="400391" y="17660"/>
                  <a:pt x="407266" y="3877"/>
                  <a:pt x="427849" y="10780"/>
                </a:cubicBezTo>
                <a:cubicBezTo>
                  <a:pt x="448454" y="24600"/>
                  <a:pt x="469059" y="52241"/>
                  <a:pt x="462191" y="79882"/>
                </a:cubicBezTo>
                <a:cubicBezTo>
                  <a:pt x="462191" y="107523"/>
                  <a:pt x="469059" y="121344"/>
                  <a:pt x="469059" y="121344"/>
                </a:cubicBezTo>
                <a:lnTo>
                  <a:pt x="463049" y="115297"/>
                </a:lnTo>
                <a:cubicBezTo>
                  <a:pt x="462178" y="114458"/>
                  <a:pt x="458443" y="121976"/>
                  <a:pt x="454898" y="130155"/>
                </a:cubicBezTo>
                <a:cubicBezTo>
                  <a:pt x="454967" y="129933"/>
                  <a:pt x="455113" y="129782"/>
                  <a:pt x="455263" y="129631"/>
                </a:cubicBezTo>
                <a:cubicBezTo>
                  <a:pt x="462161" y="122691"/>
                  <a:pt x="462161" y="136571"/>
                  <a:pt x="462161" y="150452"/>
                </a:cubicBezTo>
                <a:cubicBezTo>
                  <a:pt x="462161" y="164332"/>
                  <a:pt x="462161" y="185152"/>
                  <a:pt x="462161" y="192093"/>
                </a:cubicBezTo>
                <a:cubicBezTo>
                  <a:pt x="462161" y="199033"/>
                  <a:pt x="455263" y="205973"/>
                  <a:pt x="448365" y="205973"/>
                </a:cubicBezTo>
                <a:lnTo>
                  <a:pt x="444916" y="198165"/>
                </a:lnTo>
                <a:cubicBezTo>
                  <a:pt x="443192" y="197298"/>
                  <a:pt x="441467" y="199033"/>
                  <a:pt x="441467" y="205973"/>
                </a:cubicBezTo>
                <a:cubicBezTo>
                  <a:pt x="441467" y="212913"/>
                  <a:pt x="441467" y="233734"/>
                  <a:pt x="434570" y="247614"/>
                </a:cubicBezTo>
                <a:cubicBezTo>
                  <a:pt x="434570" y="261494"/>
                  <a:pt x="420774" y="275375"/>
                  <a:pt x="420774" y="275375"/>
                </a:cubicBezTo>
                <a:cubicBezTo>
                  <a:pt x="420774" y="275399"/>
                  <a:pt x="420774" y="282351"/>
                  <a:pt x="420774" y="303135"/>
                </a:cubicBezTo>
                <a:cubicBezTo>
                  <a:pt x="420774" y="323956"/>
                  <a:pt x="358692" y="344776"/>
                  <a:pt x="358692" y="344776"/>
                </a:cubicBezTo>
                <a:cubicBezTo>
                  <a:pt x="358639" y="344765"/>
                  <a:pt x="289713" y="330888"/>
                  <a:pt x="289713" y="310075"/>
                </a:cubicBezTo>
                <a:cubicBezTo>
                  <a:pt x="289713" y="296195"/>
                  <a:pt x="289713" y="290990"/>
                  <a:pt x="289713" y="289255"/>
                </a:cubicBezTo>
                <a:cubicBezTo>
                  <a:pt x="289683" y="289225"/>
                  <a:pt x="275909" y="275353"/>
                  <a:pt x="269019" y="254554"/>
                </a:cubicBezTo>
                <a:cubicBezTo>
                  <a:pt x="262121" y="233734"/>
                  <a:pt x="262121" y="212913"/>
                  <a:pt x="262121" y="212913"/>
                </a:cubicBezTo>
                <a:cubicBezTo>
                  <a:pt x="262107" y="212943"/>
                  <a:pt x="255216" y="226786"/>
                  <a:pt x="248325" y="219853"/>
                </a:cubicBezTo>
                <a:cubicBezTo>
                  <a:pt x="241427" y="205973"/>
                  <a:pt x="241427" y="185152"/>
                  <a:pt x="241427" y="171272"/>
                </a:cubicBezTo>
                <a:cubicBezTo>
                  <a:pt x="234529" y="157392"/>
                  <a:pt x="241427" y="143511"/>
                  <a:pt x="248325" y="143511"/>
                </a:cubicBezTo>
                <a:lnTo>
                  <a:pt x="249874" y="142848"/>
                </a:lnTo>
                <a:cubicBezTo>
                  <a:pt x="249856" y="142150"/>
                  <a:pt x="249563" y="142075"/>
                  <a:pt x="249271" y="142075"/>
                </a:cubicBezTo>
                <a:lnTo>
                  <a:pt x="237252" y="139483"/>
                </a:lnTo>
                <a:cubicBezTo>
                  <a:pt x="235520" y="142046"/>
                  <a:pt x="228673" y="128254"/>
                  <a:pt x="235535" y="128254"/>
                </a:cubicBezTo>
                <a:cubicBezTo>
                  <a:pt x="242403" y="128254"/>
                  <a:pt x="242403" y="114434"/>
                  <a:pt x="242403" y="114434"/>
                </a:cubicBezTo>
                <a:cubicBezTo>
                  <a:pt x="242386" y="114451"/>
                  <a:pt x="235535" y="121344"/>
                  <a:pt x="235535" y="121344"/>
                </a:cubicBezTo>
                <a:lnTo>
                  <a:pt x="229524" y="121344"/>
                </a:lnTo>
                <a:cubicBezTo>
                  <a:pt x="228695" y="121329"/>
                  <a:pt x="242403" y="114412"/>
                  <a:pt x="242403" y="93703"/>
                </a:cubicBezTo>
                <a:cubicBezTo>
                  <a:pt x="242403" y="72972"/>
                  <a:pt x="249271" y="24600"/>
                  <a:pt x="304218" y="3869"/>
                </a:cubicBezTo>
                <a:cubicBezTo>
                  <a:pt x="317955" y="414"/>
                  <a:pt x="330833" y="-450"/>
                  <a:pt x="342424"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8"/>
          <p:cNvSpPr>
            <a:spLocks/>
          </p:cNvSpPr>
          <p:nvPr/>
        </p:nvSpPr>
        <p:spPr bwMode="auto">
          <a:xfrm>
            <a:off x="3853928" y="2029038"/>
            <a:ext cx="515161" cy="1720729"/>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7" y="391335"/>
                  <a:pt x="608809" y="384427"/>
                  <a:pt x="608840" y="384421"/>
                </a:cubicBezTo>
                <a:cubicBezTo>
                  <a:pt x="608840" y="384421"/>
                  <a:pt x="664189" y="405181"/>
                  <a:pt x="664189" y="412101"/>
                </a:cubicBezTo>
                <a:cubicBezTo>
                  <a:pt x="671107" y="419021"/>
                  <a:pt x="671107" y="474380"/>
                  <a:pt x="671107" y="515899"/>
                </a:cubicBezTo>
                <a:cubicBezTo>
                  <a:pt x="671107"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6"/>
                  <a:pt x="615758" y="1214806"/>
                  <a:pt x="608840" y="1214806"/>
                </a:cubicBezTo>
                <a:cubicBezTo>
                  <a:pt x="595017" y="1235543"/>
                  <a:pt x="588099" y="1249375"/>
                  <a:pt x="588084" y="1249405"/>
                </a:cubicBezTo>
                <a:cubicBezTo>
                  <a:pt x="588084" y="1311684"/>
                  <a:pt x="581165" y="1408562"/>
                  <a:pt x="581165" y="1450081"/>
                </a:cubicBezTo>
                <a:cubicBezTo>
                  <a:pt x="581165" y="1505440"/>
                  <a:pt x="567328" y="1623078"/>
                  <a:pt x="581165" y="1685357"/>
                </a:cubicBezTo>
                <a:cubicBezTo>
                  <a:pt x="588084" y="1740716"/>
                  <a:pt x="588084" y="1982911"/>
                  <a:pt x="581165" y="2059030"/>
                </a:cubicBezTo>
                <a:cubicBezTo>
                  <a:pt x="575976" y="2121309"/>
                  <a:pt x="578571" y="2117416"/>
                  <a:pt x="581165" y="2121308"/>
                </a:cubicBezTo>
                <a:cubicBezTo>
                  <a:pt x="574254" y="2142044"/>
                  <a:pt x="581149" y="2148972"/>
                  <a:pt x="581165" y="2148988"/>
                </a:cubicBezTo>
                <a:cubicBezTo>
                  <a:pt x="581165" y="2148988"/>
                  <a:pt x="581165" y="2162828"/>
                  <a:pt x="581165" y="2183587"/>
                </a:cubicBezTo>
                <a:cubicBezTo>
                  <a:pt x="574254" y="2204322"/>
                  <a:pt x="567344"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53491"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2683" y="2231161"/>
                </a:cubicBezTo>
                <a:lnTo>
                  <a:pt x="456630" y="2225106"/>
                </a:lnTo>
                <a:cubicBezTo>
                  <a:pt x="456630" y="2225106"/>
                  <a:pt x="456630" y="2225106"/>
                  <a:pt x="456630"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394362"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2094" y="1629998"/>
                  <a:pt x="290583" y="1886033"/>
                  <a:pt x="290583" y="1920632"/>
                </a:cubicBezTo>
                <a:cubicBezTo>
                  <a:pt x="290583" y="1955232"/>
                  <a:pt x="318257" y="2135148"/>
                  <a:pt x="318257" y="2162828"/>
                </a:cubicBezTo>
                <a:cubicBezTo>
                  <a:pt x="318257"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2966"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0"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70" y="2197448"/>
                  <a:pt x="145291" y="2197427"/>
                </a:cubicBezTo>
                <a:cubicBezTo>
                  <a:pt x="152210" y="2190507"/>
                  <a:pt x="145291" y="2169748"/>
                  <a:pt x="138372" y="2162828"/>
                </a:cubicBezTo>
                <a:cubicBezTo>
                  <a:pt x="131454" y="2148988"/>
                  <a:pt x="159128" y="2128228"/>
                  <a:pt x="152210" y="2114389"/>
                </a:cubicBezTo>
                <a:cubicBezTo>
                  <a:pt x="138372" y="2107469"/>
                  <a:pt x="138372" y="2079789"/>
                  <a:pt x="138372" y="2045190"/>
                </a:cubicBezTo>
                <a:cubicBezTo>
                  <a:pt x="138372" y="2003671"/>
                  <a:pt x="145291" y="1713036"/>
                  <a:pt x="138372" y="1664597"/>
                </a:cubicBezTo>
                <a:cubicBezTo>
                  <a:pt x="124535"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69186" y="1180206"/>
                </a:cubicBezTo>
                <a:cubicBezTo>
                  <a:pt x="69186" y="1166366"/>
                  <a:pt x="62267" y="1069488"/>
                  <a:pt x="69186" y="1034889"/>
                </a:cubicBezTo>
                <a:cubicBezTo>
                  <a:pt x="76105" y="1000290"/>
                  <a:pt x="55349" y="854972"/>
                  <a:pt x="62267"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9" y="391341"/>
                  <a:pt x="96845" y="391341"/>
                  <a:pt x="96861" y="391341"/>
                </a:cubicBezTo>
                <a:cubicBezTo>
                  <a:pt x="96861" y="391341"/>
                  <a:pt x="96861" y="391341"/>
                  <a:pt x="159128" y="370581"/>
                </a:cubicBezTo>
                <a:cubicBezTo>
                  <a:pt x="159128" y="370581"/>
                  <a:pt x="166047" y="363662"/>
                  <a:pt x="179884" y="363662"/>
                </a:cubicBezTo>
                <a:cubicBezTo>
                  <a:pt x="193721" y="356742"/>
                  <a:pt x="228315" y="342902"/>
                  <a:pt x="235234" y="342902"/>
                </a:cubicBezTo>
                <a:cubicBezTo>
                  <a:pt x="249062" y="335987"/>
                  <a:pt x="249071" y="356714"/>
                  <a:pt x="249071" y="356742"/>
                </a:cubicBezTo>
                <a:cubicBezTo>
                  <a:pt x="249071" y="356742"/>
                  <a:pt x="242152" y="356742"/>
                  <a:pt x="235234" y="356742"/>
                </a:cubicBezTo>
                <a:cubicBezTo>
                  <a:pt x="235234" y="363662"/>
                  <a:pt x="255990" y="412101"/>
                  <a:pt x="269827" y="460540"/>
                </a:cubicBezTo>
                <a:cubicBezTo>
                  <a:pt x="283659" y="508962"/>
                  <a:pt x="311319" y="557384"/>
                  <a:pt x="311339" y="557418"/>
                </a:cubicBezTo>
                <a:cubicBezTo>
                  <a:pt x="311339" y="557418"/>
                  <a:pt x="325176" y="502059"/>
                  <a:pt x="332094" y="495139"/>
                </a:cubicBezTo>
                <a:cubicBezTo>
                  <a:pt x="339004" y="495139"/>
                  <a:pt x="345914" y="488237"/>
                  <a:pt x="345932" y="488219"/>
                </a:cubicBezTo>
                <a:cubicBezTo>
                  <a:pt x="345932" y="488219"/>
                  <a:pt x="345932" y="488219"/>
                  <a:pt x="344202" y="488219"/>
                </a:cubicBezTo>
                <a:lnTo>
                  <a:pt x="332094" y="488219"/>
                </a:lnTo>
                <a:cubicBezTo>
                  <a:pt x="332094" y="488219"/>
                  <a:pt x="318257"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66688"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6" y="342916"/>
                  <a:pt x="435893" y="335987"/>
                  <a:pt x="435874" y="335982"/>
                </a:cubicBezTo>
                <a:close/>
                <a:moveTo>
                  <a:pt x="336562" y="198"/>
                </a:moveTo>
                <a:cubicBezTo>
                  <a:pt x="361201" y="1576"/>
                  <a:pt x="380021" y="9785"/>
                  <a:pt x="388864" y="14513"/>
                </a:cubicBezTo>
                <a:cubicBezTo>
                  <a:pt x="391432" y="14653"/>
                  <a:pt x="393800" y="15305"/>
                  <a:pt x="395838" y="16757"/>
                </a:cubicBezTo>
                <a:cubicBezTo>
                  <a:pt x="399328" y="13483"/>
                  <a:pt x="410657" y="5081"/>
                  <a:pt x="421987" y="10780"/>
                </a:cubicBezTo>
                <a:cubicBezTo>
                  <a:pt x="442592" y="24600"/>
                  <a:pt x="463197" y="52241"/>
                  <a:pt x="456329" y="79882"/>
                </a:cubicBezTo>
                <a:cubicBezTo>
                  <a:pt x="456329" y="107523"/>
                  <a:pt x="463197" y="121344"/>
                  <a:pt x="463197" y="121344"/>
                </a:cubicBezTo>
                <a:lnTo>
                  <a:pt x="457187" y="115297"/>
                </a:lnTo>
                <a:cubicBezTo>
                  <a:pt x="456316" y="114459"/>
                  <a:pt x="450016" y="127139"/>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5053" y="198165"/>
                </a:lnTo>
                <a:cubicBezTo>
                  <a:pt x="444184" y="197298"/>
                  <a:pt x="444184" y="199033"/>
                  <a:pt x="444184" y="205973"/>
                </a:cubicBezTo>
                <a:cubicBezTo>
                  <a:pt x="444184" y="212913"/>
                  <a:pt x="437232" y="233734"/>
                  <a:pt x="430279" y="247614"/>
                </a:cubicBezTo>
                <a:cubicBezTo>
                  <a:pt x="430279" y="261494"/>
                  <a:pt x="416375" y="275375"/>
                  <a:pt x="416375" y="275375"/>
                </a:cubicBezTo>
                <a:cubicBezTo>
                  <a:pt x="416375" y="275399"/>
                  <a:pt x="416375" y="282351"/>
                  <a:pt x="416375" y="303135"/>
                </a:cubicBezTo>
                <a:cubicBezTo>
                  <a:pt x="416375" y="323956"/>
                  <a:pt x="360758" y="344776"/>
                  <a:pt x="360758" y="344776"/>
                </a:cubicBezTo>
                <a:cubicBezTo>
                  <a:pt x="360703" y="344766"/>
                  <a:pt x="284284" y="330888"/>
                  <a:pt x="284284" y="310075"/>
                </a:cubicBezTo>
                <a:cubicBezTo>
                  <a:pt x="284284" y="296195"/>
                  <a:pt x="284284" y="290990"/>
                  <a:pt x="284284" y="289255"/>
                </a:cubicBezTo>
                <a:cubicBezTo>
                  <a:pt x="284257" y="289227"/>
                  <a:pt x="270380" y="275354"/>
                  <a:pt x="270380" y="254554"/>
                </a:cubicBezTo>
                <a:cubicBezTo>
                  <a:pt x="263428" y="233734"/>
                  <a:pt x="256476" y="212913"/>
                  <a:pt x="256476" y="212913"/>
                </a:cubicBezTo>
                <a:cubicBezTo>
                  <a:pt x="256461" y="212942"/>
                  <a:pt x="249517" y="226786"/>
                  <a:pt x="242572" y="219853"/>
                </a:cubicBezTo>
                <a:cubicBezTo>
                  <a:pt x="242572" y="205973"/>
                  <a:pt x="235619" y="185152"/>
                  <a:pt x="235619" y="171272"/>
                </a:cubicBezTo>
                <a:cubicBezTo>
                  <a:pt x="228667" y="157392"/>
                  <a:pt x="235619" y="143511"/>
                  <a:pt x="242572" y="143511"/>
                </a:cubicBezTo>
                <a:lnTo>
                  <a:pt x="244042" y="142887"/>
                </a:lnTo>
                <a:cubicBezTo>
                  <a:pt x="244028" y="142159"/>
                  <a:pt x="243719" y="142075"/>
                  <a:pt x="243409" y="142075"/>
                </a:cubicBezTo>
                <a:lnTo>
                  <a:pt x="231390" y="139483"/>
                </a:lnTo>
                <a:cubicBezTo>
                  <a:pt x="229673" y="142039"/>
                  <a:pt x="229682" y="128254"/>
                  <a:pt x="236541" y="128254"/>
                </a:cubicBezTo>
                <a:cubicBezTo>
                  <a:pt x="236556" y="128223"/>
                  <a:pt x="243409" y="114434"/>
                  <a:pt x="243409" y="114434"/>
                </a:cubicBezTo>
                <a:cubicBezTo>
                  <a:pt x="243386" y="114457"/>
                  <a:pt x="236529" y="121344"/>
                  <a:pt x="229673" y="121344"/>
                </a:cubicBezTo>
                <a:cubicBezTo>
                  <a:pt x="229647" y="121344"/>
                  <a:pt x="222804" y="121344"/>
                  <a:pt x="222804" y="121344"/>
                </a:cubicBezTo>
                <a:cubicBezTo>
                  <a:pt x="222833" y="121329"/>
                  <a:pt x="236541" y="114412"/>
                  <a:pt x="236541" y="93703"/>
                </a:cubicBezTo>
                <a:cubicBezTo>
                  <a:pt x="236541" y="72972"/>
                  <a:pt x="243409" y="24600"/>
                  <a:pt x="298356" y="3869"/>
                </a:cubicBezTo>
                <a:cubicBezTo>
                  <a:pt x="312093" y="414"/>
                  <a:pt x="324971" y="-450"/>
                  <a:pt x="336562"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1"/>
          <p:cNvSpPr>
            <a:spLocks/>
          </p:cNvSpPr>
          <p:nvPr/>
        </p:nvSpPr>
        <p:spPr bwMode="auto">
          <a:xfrm>
            <a:off x="4467371" y="2029038"/>
            <a:ext cx="515161" cy="1720729"/>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6" y="391334"/>
                  <a:pt x="615716" y="384428"/>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4"/>
                  <a:pt x="615758" y="1214767"/>
                  <a:pt x="615758" y="1214806"/>
                </a:cubicBezTo>
                <a:cubicBezTo>
                  <a:pt x="595026" y="1235541"/>
                  <a:pt x="588100" y="1249373"/>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74254" y="2142044"/>
                  <a:pt x="581149" y="2148972"/>
                  <a:pt x="581165" y="2148988"/>
                </a:cubicBezTo>
                <a:cubicBezTo>
                  <a:pt x="581165" y="2148988"/>
                  <a:pt x="581165" y="2162828"/>
                  <a:pt x="581165" y="2183587"/>
                </a:cubicBezTo>
                <a:cubicBezTo>
                  <a:pt x="581165" y="2204331"/>
                  <a:pt x="567349"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74246" y="2294305"/>
                  <a:pt x="560409"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401281"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9013" y="1629998"/>
                  <a:pt x="290583" y="1886033"/>
                  <a:pt x="290583" y="1920632"/>
                </a:cubicBezTo>
                <a:cubicBezTo>
                  <a:pt x="290583" y="1955232"/>
                  <a:pt x="318257" y="2135148"/>
                  <a:pt x="318257" y="2162828"/>
                </a:cubicBezTo>
                <a:cubicBezTo>
                  <a:pt x="325176"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6918"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91" y="2197427"/>
                  <a:pt x="152210" y="2197427"/>
                </a:cubicBezTo>
                <a:cubicBezTo>
                  <a:pt x="152210" y="2190507"/>
                  <a:pt x="152210" y="2169748"/>
                  <a:pt x="145291" y="2162828"/>
                </a:cubicBezTo>
                <a:cubicBezTo>
                  <a:pt x="131454"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76105" y="1180206"/>
                </a:cubicBezTo>
                <a:cubicBezTo>
                  <a:pt x="69186" y="1166366"/>
                  <a:pt x="62267" y="1069488"/>
                  <a:pt x="69186" y="1034889"/>
                </a:cubicBezTo>
                <a:cubicBezTo>
                  <a:pt x="76105" y="1000290"/>
                  <a:pt x="55349" y="854972"/>
                  <a:pt x="62267" y="778854"/>
                </a:cubicBezTo>
                <a:cubicBezTo>
                  <a:pt x="76105" y="695815"/>
                  <a:pt x="41512" y="522819"/>
                  <a:pt x="41512" y="502059"/>
                </a:cubicBezTo>
                <a:cubicBezTo>
                  <a:pt x="48430" y="481299"/>
                  <a:pt x="55349" y="474380"/>
                  <a:pt x="55349" y="453620"/>
                </a:cubicBezTo>
                <a:cubicBezTo>
                  <a:pt x="62267" y="432860"/>
                  <a:pt x="55349" y="405181"/>
                  <a:pt x="76105" y="391341"/>
                </a:cubicBezTo>
                <a:cubicBezTo>
                  <a:pt x="83019" y="391341"/>
                  <a:pt x="96845" y="391341"/>
                  <a:pt x="96861" y="391341"/>
                </a:cubicBezTo>
                <a:cubicBezTo>
                  <a:pt x="96861" y="391341"/>
                  <a:pt x="96861" y="391341"/>
                  <a:pt x="159128" y="370581"/>
                </a:cubicBezTo>
                <a:cubicBezTo>
                  <a:pt x="159128" y="370581"/>
                  <a:pt x="172966" y="363662"/>
                  <a:pt x="179884" y="363662"/>
                </a:cubicBezTo>
                <a:cubicBezTo>
                  <a:pt x="193721" y="356742"/>
                  <a:pt x="228315" y="342902"/>
                  <a:pt x="235234" y="342902"/>
                </a:cubicBezTo>
                <a:cubicBezTo>
                  <a:pt x="249061" y="335987"/>
                  <a:pt x="255980" y="356712"/>
                  <a:pt x="255990" y="356742"/>
                </a:cubicBezTo>
                <a:cubicBezTo>
                  <a:pt x="255990" y="356742"/>
                  <a:pt x="242152" y="356742"/>
                  <a:pt x="235234" y="356742"/>
                </a:cubicBezTo>
                <a:cubicBezTo>
                  <a:pt x="235234" y="363662"/>
                  <a:pt x="262908" y="412101"/>
                  <a:pt x="276745" y="460540"/>
                </a:cubicBezTo>
                <a:cubicBezTo>
                  <a:pt x="290575" y="508953"/>
                  <a:pt x="311317" y="557367"/>
                  <a:pt x="311339" y="557418"/>
                </a:cubicBezTo>
                <a:cubicBezTo>
                  <a:pt x="311339" y="557418"/>
                  <a:pt x="332094" y="502059"/>
                  <a:pt x="332094" y="495139"/>
                </a:cubicBezTo>
                <a:cubicBezTo>
                  <a:pt x="339004" y="495139"/>
                  <a:pt x="345914" y="488237"/>
                  <a:pt x="345932" y="488219"/>
                </a:cubicBezTo>
                <a:cubicBezTo>
                  <a:pt x="345932" y="488219"/>
                  <a:pt x="345932" y="488219"/>
                  <a:pt x="344202" y="488219"/>
                </a:cubicBezTo>
                <a:lnTo>
                  <a:pt x="332094" y="488219"/>
                </a:lnTo>
                <a:cubicBezTo>
                  <a:pt x="332094" y="488219"/>
                  <a:pt x="325176"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73606" y="529738"/>
                </a:cubicBezTo>
                <a:cubicBezTo>
                  <a:pt x="373606" y="550480"/>
                  <a:pt x="373606" y="564314"/>
                  <a:pt x="373606" y="564338"/>
                </a:cubicBezTo>
                <a:cubicBezTo>
                  <a:pt x="373606" y="564338"/>
                  <a:pt x="408199" y="522819"/>
                  <a:pt x="415118" y="508979"/>
                </a:cubicBezTo>
                <a:cubicBezTo>
                  <a:pt x="422037" y="495139"/>
                  <a:pt x="456630" y="419021"/>
                  <a:pt x="463548" y="384421"/>
                </a:cubicBezTo>
                <a:cubicBezTo>
                  <a:pt x="463548" y="342917"/>
                  <a:pt x="435894" y="335987"/>
                  <a:pt x="435874" y="335982"/>
                </a:cubicBezTo>
                <a:close/>
                <a:moveTo>
                  <a:pt x="335015" y="198"/>
                </a:moveTo>
                <a:cubicBezTo>
                  <a:pt x="360124" y="1585"/>
                  <a:pt x="379262" y="9896"/>
                  <a:pt x="388134" y="14613"/>
                </a:cubicBezTo>
                <a:cubicBezTo>
                  <a:pt x="390504" y="14935"/>
                  <a:pt x="392722" y="15581"/>
                  <a:pt x="394574" y="17121"/>
                </a:cubicBezTo>
                <a:cubicBezTo>
                  <a:pt x="397664" y="14255"/>
                  <a:pt x="410471" y="4828"/>
                  <a:pt x="428435" y="10780"/>
                </a:cubicBezTo>
                <a:cubicBezTo>
                  <a:pt x="449291" y="24600"/>
                  <a:pt x="463195" y="52241"/>
                  <a:pt x="463195" y="79882"/>
                </a:cubicBezTo>
                <a:cubicBezTo>
                  <a:pt x="456243" y="107523"/>
                  <a:pt x="463195" y="121344"/>
                  <a:pt x="463195" y="121344"/>
                </a:cubicBezTo>
                <a:lnTo>
                  <a:pt x="457112" y="115297"/>
                </a:lnTo>
                <a:cubicBezTo>
                  <a:pt x="456237" y="114459"/>
                  <a:pt x="454641" y="120804"/>
                  <a:pt x="452988" y="128169"/>
                </a:cubicBezTo>
                <a:cubicBezTo>
                  <a:pt x="458087" y="128994"/>
                  <a:pt x="462191" y="139723"/>
                  <a:pt x="462191" y="150452"/>
                </a:cubicBezTo>
                <a:cubicBezTo>
                  <a:pt x="462191" y="164332"/>
                  <a:pt x="462191" y="185152"/>
                  <a:pt x="462191" y="192093"/>
                </a:cubicBezTo>
                <a:cubicBezTo>
                  <a:pt x="455323" y="199033"/>
                  <a:pt x="448454" y="205973"/>
                  <a:pt x="448454" y="205973"/>
                </a:cubicBezTo>
                <a:lnTo>
                  <a:pt x="445020" y="198165"/>
                </a:lnTo>
                <a:cubicBezTo>
                  <a:pt x="443303" y="197298"/>
                  <a:pt x="441586" y="199033"/>
                  <a:pt x="441586" y="205973"/>
                </a:cubicBezTo>
                <a:cubicBezTo>
                  <a:pt x="441586" y="212913"/>
                  <a:pt x="434717" y="233734"/>
                  <a:pt x="434717" y="247614"/>
                </a:cubicBezTo>
                <a:cubicBezTo>
                  <a:pt x="427849" y="261494"/>
                  <a:pt x="420981" y="275375"/>
                  <a:pt x="420981" y="275375"/>
                </a:cubicBezTo>
                <a:cubicBezTo>
                  <a:pt x="420960" y="275396"/>
                  <a:pt x="414112" y="282346"/>
                  <a:pt x="414112" y="303135"/>
                </a:cubicBezTo>
                <a:cubicBezTo>
                  <a:pt x="414112" y="323956"/>
                  <a:pt x="359165" y="344776"/>
                  <a:pt x="359165" y="344776"/>
                </a:cubicBezTo>
                <a:cubicBezTo>
                  <a:pt x="359113" y="344765"/>
                  <a:pt x="290482" y="330888"/>
                  <a:pt x="290482" y="310075"/>
                </a:cubicBezTo>
                <a:cubicBezTo>
                  <a:pt x="290482" y="282315"/>
                  <a:pt x="283613" y="289255"/>
                  <a:pt x="283613" y="289255"/>
                </a:cubicBezTo>
                <a:cubicBezTo>
                  <a:pt x="283597" y="289223"/>
                  <a:pt x="276737" y="275350"/>
                  <a:pt x="269876" y="254554"/>
                </a:cubicBezTo>
                <a:cubicBezTo>
                  <a:pt x="263008" y="233734"/>
                  <a:pt x="256140" y="212913"/>
                  <a:pt x="256140" y="212913"/>
                </a:cubicBezTo>
                <a:cubicBezTo>
                  <a:pt x="256127" y="212939"/>
                  <a:pt x="249271" y="226787"/>
                  <a:pt x="249271" y="219853"/>
                </a:cubicBezTo>
                <a:cubicBezTo>
                  <a:pt x="242403" y="205973"/>
                  <a:pt x="242403" y="185152"/>
                  <a:pt x="235535" y="171272"/>
                </a:cubicBezTo>
                <a:cubicBezTo>
                  <a:pt x="228666" y="157392"/>
                  <a:pt x="235535" y="143511"/>
                  <a:pt x="242403" y="143511"/>
                </a:cubicBezTo>
                <a:lnTo>
                  <a:pt x="242472" y="143481"/>
                </a:lnTo>
                <a:cubicBezTo>
                  <a:pt x="242167" y="142192"/>
                  <a:pt x="241466" y="142075"/>
                  <a:pt x="240727" y="142075"/>
                </a:cubicBezTo>
                <a:lnTo>
                  <a:pt x="228560" y="139483"/>
                </a:lnTo>
                <a:cubicBezTo>
                  <a:pt x="226822" y="142038"/>
                  <a:pt x="226831" y="128254"/>
                  <a:pt x="233775" y="128254"/>
                </a:cubicBezTo>
                <a:cubicBezTo>
                  <a:pt x="240727" y="128254"/>
                  <a:pt x="240727" y="114434"/>
                  <a:pt x="240727" y="114434"/>
                </a:cubicBezTo>
                <a:cubicBezTo>
                  <a:pt x="240705" y="114455"/>
                  <a:pt x="233764" y="121344"/>
                  <a:pt x="226822" y="121344"/>
                </a:cubicBezTo>
                <a:cubicBezTo>
                  <a:pt x="226794" y="121344"/>
                  <a:pt x="219870" y="121344"/>
                  <a:pt x="219870" y="121344"/>
                </a:cubicBezTo>
                <a:cubicBezTo>
                  <a:pt x="219899" y="121329"/>
                  <a:pt x="233775" y="114412"/>
                  <a:pt x="233775" y="93703"/>
                </a:cubicBezTo>
                <a:cubicBezTo>
                  <a:pt x="233775" y="72972"/>
                  <a:pt x="240727" y="24600"/>
                  <a:pt x="296344" y="3869"/>
                </a:cubicBezTo>
                <a:cubicBezTo>
                  <a:pt x="310248" y="414"/>
                  <a:pt x="323283" y="-450"/>
                  <a:pt x="335015"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4"/>
          <p:cNvSpPr>
            <a:spLocks/>
          </p:cNvSpPr>
          <p:nvPr/>
        </p:nvSpPr>
        <p:spPr bwMode="auto">
          <a:xfrm>
            <a:off x="5078611" y="2029038"/>
            <a:ext cx="517344" cy="1720729"/>
          </a:xfrm>
          <a:custGeom>
            <a:avLst/>
            <a:gdLst/>
            <a:ahLst/>
            <a:cxnLst/>
            <a:rect l="l" t="t" r="r" b="b"/>
            <a:pathLst>
              <a:path w="689792" h="2294305">
                <a:moveTo>
                  <a:pt x="437721" y="335982"/>
                </a:moveTo>
                <a:cubicBezTo>
                  <a:pt x="437721" y="335982"/>
                  <a:pt x="479409" y="342902"/>
                  <a:pt x="493305" y="349822"/>
                </a:cubicBezTo>
                <a:cubicBezTo>
                  <a:pt x="500253" y="349822"/>
                  <a:pt x="541940" y="356742"/>
                  <a:pt x="555836" y="377501"/>
                </a:cubicBezTo>
                <a:cubicBezTo>
                  <a:pt x="576671" y="391335"/>
                  <a:pt x="618329" y="384428"/>
                  <a:pt x="618368" y="384421"/>
                </a:cubicBezTo>
                <a:cubicBezTo>
                  <a:pt x="618368"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4"/>
                  <a:pt x="618368" y="1214767"/>
                  <a:pt x="618368" y="1214806"/>
                </a:cubicBezTo>
                <a:cubicBezTo>
                  <a:pt x="597547" y="1235542"/>
                  <a:pt x="590592" y="1249374"/>
                  <a:pt x="590576" y="1249405"/>
                </a:cubicBezTo>
                <a:cubicBezTo>
                  <a:pt x="590576" y="1311684"/>
                  <a:pt x="583628" y="1408562"/>
                  <a:pt x="583628" y="1450081"/>
                </a:cubicBezTo>
                <a:cubicBezTo>
                  <a:pt x="590576" y="1505440"/>
                  <a:pt x="576680" y="1623078"/>
                  <a:pt x="583628" y="1685357"/>
                </a:cubicBezTo>
                <a:cubicBezTo>
                  <a:pt x="597524" y="1740716"/>
                  <a:pt x="590576" y="1982911"/>
                  <a:pt x="583628" y="2059030"/>
                </a:cubicBezTo>
                <a:cubicBezTo>
                  <a:pt x="583628" y="2121309"/>
                  <a:pt x="583628" y="2117416"/>
                  <a:pt x="583628" y="2121308"/>
                </a:cubicBezTo>
                <a:cubicBezTo>
                  <a:pt x="583628" y="2142040"/>
                  <a:pt x="583628" y="2148969"/>
                  <a:pt x="583628" y="2148988"/>
                </a:cubicBezTo>
                <a:cubicBezTo>
                  <a:pt x="583628" y="2148988"/>
                  <a:pt x="590576" y="2162828"/>
                  <a:pt x="590576" y="2183587"/>
                </a:cubicBezTo>
                <a:cubicBezTo>
                  <a:pt x="583642" y="2204305"/>
                  <a:pt x="576708" y="2204347"/>
                  <a:pt x="576680" y="2204347"/>
                </a:cubicBezTo>
                <a:cubicBezTo>
                  <a:pt x="576680" y="2204347"/>
                  <a:pt x="576680" y="2204347"/>
                  <a:pt x="590576" y="2266626"/>
                </a:cubicBezTo>
                <a:cubicBezTo>
                  <a:pt x="590576" y="2266626"/>
                  <a:pt x="590576" y="2266626"/>
                  <a:pt x="591445" y="2266626"/>
                </a:cubicBezTo>
                <a:lnTo>
                  <a:pt x="597524" y="2266626"/>
                </a:lnTo>
                <a:cubicBezTo>
                  <a:pt x="597524" y="2266626"/>
                  <a:pt x="597524" y="2266626"/>
                  <a:pt x="597524" y="2287385"/>
                </a:cubicBezTo>
                <a:cubicBezTo>
                  <a:pt x="576680" y="2294305"/>
                  <a:pt x="562784" y="2294305"/>
                  <a:pt x="528044" y="2294305"/>
                </a:cubicBezTo>
                <a:cubicBezTo>
                  <a:pt x="486380" y="2294305"/>
                  <a:pt x="458596" y="2287393"/>
                  <a:pt x="458565" y="2287385"/>
                </a:cubicBezTo>
                <a:cubicBezTo>
                  <a:pt x="458565" y="2287385"/>
                  <a:pt x="458565" y="2287385"/>
                  <a:pt x="458565" y="2266626"/>
                </a:cubicBezTo>
                <a:cubicBezTo>
                  <a:pt x="458565" y="2266626"/>
                  <a:pt x="458565" y="2266626"/>
                  <a:pt x="459433" y="2265761"/>
                </a:cubicBezTo>
                <a:lnTo>
                  <a:pt x="465513" y="2259706"/>
                </a:lnTo>
                <a:cubicBezTo>
                  <a:pt x="465513" y="2259706"/>
                  <a:pt x="465513"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51617"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0"/>
                  <a:pt x="368247" y="1429362"/>
                  <a:pt x="368242" y="1429322"/>
                </a:cubicBezTo>
                <a:cubicBezTo>
                  <a:pt x="368242" y="1429322"/>
                  <a:pt x="340450" y="1574639"/>
                  <a:pt x="340450" y="1602318"/>
                </a:cubicBezTo>
                <a:cubicBezTo>
                  <a:pt x="340450" y="1629998"/>
                  <a:pt x="291814" y="1886033"/>
                  <a:pt x="291814" y="1920632"/>
                </a:cubicBezTo>
                <a:cubicBezTo>
                  <a:pt x="291814" y="1955232"/>
                  <a:pt x="319606" y="2135148"/>
                  <a:pt x="326554" y="2162828"/>
                </a:cubicBezTo>
                <a:cubicBezTo>
                  <a:pt x="326554"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50126" y="2280465"/>
                </a:cubicBezTo>
                <a:cubicBezTo>
                  <a:pt x="250126" y="2280465"/>
                  <a:pt x="250126" y="2280465"/>
                  <a:pt x="250126" y="2259706"/>
                </a:cubicBezTo>
                <a:cubicBezTo>
                  <a:pt x="250126" y="2259706"/>
                  <a:pt x="180646" y="2280465"/>
                  <a:pt x="111167" y="2287385"/>
                </a:cubicBezTo>
                <a:cubicBezTo>
                  <a:pt x="41722" y="2287385"/>
                  <a:pt x="41" y="2273560"/>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7792" y="2238946"/>
                  <a:pt x="69479" y="2245866"/>
                  <a:pt x="97271" y="2238946"/>
                </a:cubicBezTo>
                <a:cubicBezTo>
                  <a:pt x="118106" y="2232029"/>
                  <a:pt x="145885" y="2211283"/>
                  <a:pt x="145907" y="2211267"/>
                </a:cubicBezTo>
                <a:cubicBezTo>
                  <a:pt x="145907" y="2211267"/>
                  <a:pt x="145907" y="2211267"/>
                  <a:pt x="145038" y="2210402"/>
                </a:cubicBezTo>
                <a:lnTo>
                  <a:pt x="138959" y="2204347"/>
                </a:lnTo>
                <a:cubicBezTo>
                  <a:pt x="138959" y="2204347"/>
                  <a:pt x="145907" y="2197427"/>
                  <a:pt x="152855" y="2197427"/>
                </a:cubicBezTo>
                <a:cubicBezTo>
                  <a:pt x="159803" y="2190507"/>
                  <a:pt x="152855" y="2169748"/>
                  <a:pt x="145907" y="2162828"/>
                </a:cubicBezTo>
                <a:cubicBezTo>
                  <a:pt x="138959" y="2148988"/>
                  <a:pt x="166751" y="2128228"/>
                  <a:pt x="152855" y="2114389"/>
                </a:cubicBezTo>
                <a:cubicBezTo>
                  <a:pt x="145907" y="2107469"/>
                  <a:pt x="138959" y="2079789"/>
                  <a:pt x="138959" y="2045190"/>
                </a:cubicBezTo>
                <a:cubicBezTo>
                  <a:pt x="145907" y="2003671"/>
                  <a:pt x="145907" y="1713036"/>
                  <a:pt x="138959" y="1664597"/>
                </a:cubicBezTo>
                <a:cubicBezTo>
                  <a:pt x="132011" y="1616158"/>
                  <a:pt x="132011" y="1498520"/>
                  <a:pt x="125063" y="1429322"/>
                </a:cubicBezTo>
                <a:cubicBezTo>
                  <a:pt x="118116" y="1360132"/>
                  <a:pt x="111169" y="1201008"/>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3" y="854972"/>
                  <a:pt x="69479" y="778854"/>
                </a:cubicBezTo>
                <a:cubicBezTo>
                  <a:pt x="76427" y="695815"/>
                  <a:pt x="41687" y="522819"/>
                  <a:pt x="48635" y="502059"/>
                </a:cubicBezTo>
                <a:cubicBezTo>
                  <a:pt x="48635" y="481299"/>
                  <a:pt x="55583" y="474380"/>
                  <a:pt x="62531" y="453620"/>
                </a:cubicBezTo>
                <a:cubicBezTo>
                  <a:pt x="62531" y="432860"/>
                  <a:pt x="62531" y="405181"/>
                  <a:pt x="76427" y="391341"/>
                </a:cubicBezTo>
                <a:cubicBezTo>
                  <a:pt x="83367" y="391341"/>
                  <a:pt x="97237" y="391341"/>
                  <a:pt x="97271" y="391341"/>
                </a:cubicBezTo>
                <a:cubicBezTo>
                  <a:pt x="97271" y="391341"/>
                  <a:pt x="97271" y="391341"/>
                  <a:pt x="166751" y="370581"/>
                </a:cubicBezTo>
                <a:cubicBezTo>
                  <a:pt x="166751" y="370581"/>
                  <a:pt x="173699" y="363662"/>
                  <a:pt x="187594" y="363662"/>
                </a:cubicBezTo>
                <a:cubicBezTo>
                  <a:pt x="201490" y="356742"/>
                  <a:pt x="229283" y="342902"/>
                  <a:pt x="243178" y="342902"/>
                </a:cubicBezTo>
                <a:cubicBezTo>
                  <a:pt x="250122" y="335987"/>
                  <a:pt x="257065" y="356715"/>
                  <a:pt x="257074" y="356742"/>
                </a:cubicBezTo>
                <a:cubicBezTo>
                  <a:pt x="257074" y="356742"/>
                  <a:pt x="243203" y="356742"/>
                  <a:pt x="243178" y="356742"/>
                </a:cubicBezTo>
                <a:cubicBezTo>
                  <a:pt x="236231" y="363662"/>
                  <a:pt x="264022" y="412101"/>
                  <a:pt x="277918" y="460540"/>
                </a:cubicBezTo>
                <a:cubicBezTo>
                  <a:pt x="291807" y="508953"/>
                  <a:pt x="312636" y="557367"/>
                  <a:pt x="312658" y="557418"/>
                </a:cubicBezTo>
                <a:cubicBezTo>
                  <a:pt x="312658" y="557418"/>
                  <a:pt x="333502" y="502059"/>
                  <a:pt x="340450" y="495139"/>
                </a:cubicBezTo>
                <a:cubicBezTo>
                  <a:pt x="340450" y="495139"/>
                  <a:pt x="354318" y="488233"/>
                  <a:pt x="354346" y="488219"/>
                </a:cubicBezTo>
                <a:cubicBezTo>
                  <a:pt x="354346" y="488219"/>
                  <a:pt x="354346" y="488219"/>
                  <a:pt x="333502" y="488219"/>
                </a:cubicBezTo>
                <a:cubicBezTo>
                  <a:pt x="333502" y="488219"/>
                  <a:pt x="326554" y="474380"/>
                  <a:pt x="326554" y="467460"/>
                </a:cubicBezTo>
                <a:cubicBezTo>
                  <a:pt x="326554" y="460540"/>
                  <a:pt x="347398" y="425940"/>
                  <a:pt x="354346" y="425940"/>
                </a:cubicBezTo>
                <a:cubicBezTo>
                  <a:pt x="361290" y="419024"/>
                  <a:pt x="382117" y="460499"/>
                  <a:pt x="382137" y="460540"/>
                </a:cubicBezTo>
                <a:cubicBezTo>
                  <a:pt x="382137" y="467456"/>
                  <a:pt x="368258" y="481283"/>
                  <a:pt x="368242" y="481299"/>
                </a:cubicBezTo>
                <a:cubicBezTo>
                  <a:pt x="368242" y="481299"/>
                  <a:pt x="375190" y="508979"/>
                  <a:pt x="375190" y="529738"/>
                </a:cubicBezTo>
                <a:cubicBezTo>
                  <a:pt x="375190" y="550481"/>
                  <a:pt x="382126" y="564315"/>
                  <a:pt x="382137" y="564338"/>
                </a:cubicBezTo>
                <a:cubicBezTo>
                  <a:pt x="382137" y="564338"/>
                  <a:pt x="409929" y="522819"/>
                  <a:pt x="416877" y="508979"/>
                </a:cubicBezTo>
                <a:cubicBezTo>
                  <a:pt x="423825" y="495139"/>
                  <a:pt x="465513" y="419021"/>
                  <a:pt x="465513" y="384421"/>
                </a:cubicBezTo>
                <a:cubicBezTo>
                  <a:pt x="465513" y="342937"/>
                  <a:pt x="437769" y="335994"/>
                  <a:pt x="437721" y="335982"/>
                </a:cubicBezTo>
                <a:close/>
                <a:moveTo>
                  <a:pt x="337448" y="198"/>
                </a:moveTo>
                <a:cubicBezTo>
                  <a:pt x="362443" y="1585"/>
                  <a:pt x="381495" y="9893"/>
                  <a:pt x="390330" y="14610"/>
                </a:cubicBezTo>
                <a:cubicBezTo>
                  <a:pt x="392721" y="14917"/>
                  <a:pt x="394967" y="15549"/>
                  <a:pt x="396874" y="17041"/>
                </a:cubicBezTo>
                <a:cubicBezTo>
                  <a:pt x="400117" y="14041"/>
                  <a:pt x="412780" y="4896"/>
                  <a:pt x="430461" y="10780"/>
                </a:cubicBezTo>
                <a:cubicBezTo>
                  <a:pt x="451226" y="24600"/>
                  <a:pt x="471992" y="52241"/>
                  <a:pt x="465070" y="79882"/>
                </a:cubicBezTo>
                <a:cubicBezTo>
                  <a:pt x="458148" y="107523"/>
                  <a:pt x="465070" y="121344"/>
                  <a:pt x="465070" y="121344"/>
                </a:cubicBezTo>
                <a:lnTo>
                  <a:pt x="459014" y="115297"/>
                </a:lnTo>
                <a:cubicBezTo>
                  <a:pt x="458140" y="114469"/>
                  <a:pt x="455620" y="124534"/>
                  <a:pt x="453674" y="134037"/>
                </a:cubicBezTo>
                <a:cubicBezTo>
                  <a:pt x="455048" y="132665"/>
                  <a:pt x="456568" y="131148"/>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2" y="233734"/>
                  <a:pt x="437232" y="247614"/>
                </a:cubicBezTo>
                <a:cubicBezTo>
                  <a:pt x="430279" y="261494"/>
                  <a:pt x="423327" y="275375"/>
                  <a:pt x="423327" y="275375"/>
                </a:cubicBezTo>
                <a:cubicBezTo>
                  <a:pt x="423307" y="275395"/>
                  <a:pt x="416375" y="282346"/>
                  <a:pt x="416375" y="303135"/>
                </a:cubicBezTo>
                <a:cubicBezTo>
                  <a:pt x="416375" y="323956"/>
                  <a:pt x="360758" y="344776"/>
                  <a:pt x="360758" y="344776"/>
                </a:cubicBezTo>
                <a:cubicBezTo>
                  <a:pt x="360720" y="344769"/>
                  <a:pt x="291237" y="330890"/>
                  <a:pt x="291237" y="310075"/>
                </a:cubicBezTo>
                <a:cubicBezTo>
                  <a:pt x="291237" y="296195"/>
                  <a:pt x="291237" y="290990"/>
                  <a:pt x="291237" y="289255"/>
                </a:cubicBezTo>
                <a:cubicBezTo>
                  <a:pt x="291206" y="289224"/>
                  <a:pt x="277325" y="275352"/>
                  <a:pt x="270380" y="254554"/>
                </a:cubicBezTo>
                <a:cubicBezTo>
                  <a:pt x="263428" y="233734"/>
                  <a:pt x="263428" y="212913"/>
                  <a:pt x="263428" y="212913"/>
                </a:cubicBezTo>
                <a:cubicBezTo>
                  <a:pt x="263414" y="212941"/>
                  <a:pt x="256469" y="226787"/>
                  <a:pt x="249524" y="219853"/>
                </a:cubicBezTo>
                <a:cubicBezTo>
                  <a:pt x="242572" y="205973"/>
                  <a:pt x="242572" y="185152"/>
                  <a:pt x="235619" y="171272"/>
                </a:cubicBezTo>
                <a:cubicBezTo>
                  <a:pt x="228667" y="157392"/>
                  <a:pt x="235619" y="143511"/>
                  <a:pt x="242572" y="143511"/>
                </a:cubicBezTo>
                <a:lnTo>
                  <a:pt x="244496" y="142825"/>
                </a:lnTo>
                <a:cubicBezTo>
                  <a:pt x="244266" y="142102"/>
                  <a:pt x="243922"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48" y="114455"/>
                  <a:pt x="236636" y="121344"/>
                  <a:pt x="229725" y="121344"/>
                </a:cubicBezTo>
                <a:cubicBezTo>
                  <a:pt x="229699" y="121344"/>
                  <a:pt x="222803" y="121344"/>
                  <a:pt x="222803" y="121344"/>
                </a:cubicBezTo>
                <a:cubicBezTo>
                  <a:pt x="222832" y="121329"/>
                  <a:pt x="236647" y="114412"/>
                  <a:pt x="236647" y="93703"/>
                </a:cubicBezTo>
                <a:cubicBezTo>
                  <a:pt x="236647" y="72972"/>
                  <a:pt x="243569" y="24600"/>
                  <a:pt x="298944" y="3869"/>
                </a:cubicBezTo>
                <a:cubicBezTo>
                  <a:pt x="312788" y="414"/>
                  <a:pt x="325767" y="-450"/>
                  <a:pt x="337448"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7"/>
          <p:cNvSpPr>
            <a:spLocks/>
          </p:cNvSpPr>
          <p:nvPr/>
        </p:nvSpPr>
        <p:spPr bwMode="auto">
          <a:xfrm>
            <a:off x="5692053" y="2029038"/>
            <a:ext cx="521352" cy="1720729"/>
          </a:xfrm>
          <a:custGeom>
            <a:avLst/>
            <a:gdLst/>
            <a:ahLst/>
            <a:cxnLst/>
            <a:rect l="l" t="t" r="r" b="b"/>
            <a:pathLst>
              <a:path w="695136" h="2294305">
                <a:moveTo>
                  <a:pt x="443982" y="335982"/>
                </a:moveTo>
                <a:cubicBezTo>
                  <a:pt x="443982" y="335982"/>
                  <a:pt x="478668"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24" y="1235541"/>
                  <a:pt x="589679" y="1249373"/>
                  <a:pt x="589663" y="1249405"/>
                </a:cubicBezTo>
                <a:cubicBezTo>
                  <a:pt x="596600" y="1311684"/>
                  <a:pt x="582726" y="1408562"/>
                  <a:pt x="589663" y="1450081"/>
                </a:cubicBezTo>
                <a:cubicBezTo>
                  <a:pt x="589663" y="1505440"/>
                  <a:pt x="575788" y="1623078"/>
                  <a:pt x="589663"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9" y="2204307"/>
                  <a:pt x="575815" y="2204347"/>
                  <a:pt x="575788" y="2204347"/>
                </a:cubicBezTo>
                <a:cubicBezTo>
                  <a:pt x="575788" y="2204347"/>
                  <a:pt x="575788" y="2204347"/>
                  <a:pt x="596600" y="2266626"/>
                </a:cubicBezTo>
                <a:cubicBezTo>
                  <a:pt x="596600" y="2266626"/>
                  <a:pt x="596600" y="2266626"/>
                  <a:pt x="596600" y="2287385"/>
                </a:cubicBezTo>
                <a:cubicBezTo>
                  <a:pt x="575788" y="2294305"/>
                  <a:pt x="561914" y="2294305"/>
                  <a:pt x="527228" y="2294305"/>
                </a:cubicBezTo>
                <a:cubicBezTo>
                  <a:pt x="485627" y="2294305"/>
                  <a:pt x="457885"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2" y="2190507"/>
                  <a:pt x="437044" y="2155908"/>
                  <a:pt x="437044" y="2135148"/>
                </a:cubicBezTo>
                <a:cubicBezTo>
                  <a:pt x="437044" y="2107469"/>
                  <a:pt x="416233" y="1941392"/>
                  <a:pt x="402358" y="1872193"/>
                </a:cubicBezTo>
                <a:cubicBezTo>
                  <a:pt x="388484" y="1796075"/>
                  <a:pt x="402358" y="1650757"/>
                  <a:pt x="395421" y="1588479"/>
                </a:cubicBezTo>
                <a:cubicBezTo>
                  <a:pt x="388485" y="1533131"/>
                  <a:pt x="367681" y="1429364"/>
                  <a:pt x="367672" y="1429322"/>
                </a:cubicBezTo>
                <a:cubicBezTo>
                  <a:pt x="367672" y="1429322"/>
                  <a:pt x="339923" y="1574639"/>
                  <a:pt x="339923" y="1602318"/>
                </a:cubicBezTo>
                <a:cubicBezTo>
                  <a:pt x="339923" y="1629998"/>
                  <a:pt x="291363" y="1886033"/>
                  <a:pt x="291363" y="1920632"/>
                </a:cubicBezTo>
                <a:cubicBezTo>
                  <a:pt x="291363" y="1955232"/>
                  <a:pt x="326049"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94" y="2287385"/>
                  <a:pt x="53"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69" y="1429322"/>
                </a:cubicBezTo>
                <a:cubicBezTo>
                  <a:pt x="117934" y="1360139"/>
                  <a:pt x="110999" y="1201042"/>
                  <a:pt x="110995" y="1200966"/>
                </a:cubicBezTo>
                <a:cubicBezTo>
                  <a:pt x="110995" y="1200966"/>
                  <a:pt x="110995" y="1200966"/>
                  <a:pt x="90183" y="1194046"/>
                </a:cubicBezTo>
                <a:cubicBezTo>
                  <a:pt x="90183"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1" y="391341"/>
                  <a:pt x="104027" y="391341"/>
                  <a:pt x="104058" y="391341"/>
                </a:cubicBezTo>
                <a:cubicBezTo>
                  <a:pt x="104058" y="391341"/>
                  <a:pt x="104058" y="391341"/>
                  <a:pt x="166493" y="370581"/>
                </a:cubicBezTo>
                <a:cubicBezTo>
                  <a:pt x="166493" y="370581"/>
                  <a:pt x="173430" y="363662"/>
                  <a:pt x="187304" y="363662"/>
                </a:cubicBezTo>
                <a:cubicBezTo>
                  <a:pt x="201179" y="356742"/>
                  <a:pt x="228928" y="342902"/>
                  <a:pt x="242803" y="342902"/>
                </a:cubicBezTo>
                <a:cubicBezTo>
                  <a:pt x="249735" y="335987"/>
                  <a:pt x="256667" y="356713"/>
                  <a:pt x="256677" y="356742"/>
                </a:cubicBezTo>
                <a:cubicBezTo>
                  <a:pt x="256677" y="356742"/>
                  <a:pt x="242827" y="356742"/>
                  <a:pt x="242803" y="356742"/>
                </a:cubicBezTo>
                <a:cubicBezTo>
                  <a:pt x="235865" y="363662"/>
                  <a:pt x="263614" y="412101"/>
                  <a:pt x="277489" y="460540"/>
                </a:cubicBezTo>
                <a:cubicBezTo>
                  <a:pt x="291356" y="508955"/>
                  <a:pt x="319084" y="557370"/>
                  <a:pt x="319112" y="557418"/>
                </a:cubicBezTo>
                <a:cubicBezTo>
                  <a:pt x="319112" y="557418"/>
                  <a:pt x="332986" y="502059"/>
                  <a:pt x="339923" y="495139"/>
                </a:cubicBezTo>
                <a:cubicBezTo>
                  <a:pt x="346852" y="495139"/>
                  <a:pt x="353781"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6" y="522819"/>
                  <a:pt x="416233" y="508979"/>
                </a:cubicBezTo>
                <a:cubicBezTo>
                  <a:pt x="423170" y="495139"/>
                  <a:pt x="464793" y="419021"/>
                  <a:pt x="464793" y="384421"/>
                </a:cubicBezTo>
                <a:cubicBezTo>
                  <a:pt x="464793" y="342937"/>
                  <a:pt x="444017" y="335994"/>
                  <a:pt x="443982" y="335982"/>
                </a:cubicBezTo>
                <a:close/>
                <a:moveTo>
                  <a:pt x="344370" y="198"/>
                </a:moveTo>
                <a:cubicBezTo>
                  <a:pt x="379412" y="2142"/>
                  <a:pt x="402773" y="17690"/>
                  <a:pt x="402773" y="17690"/>
                </a:cubicBezTo>
                <a:cubicBezTo>
                  <a:pt x="402787" y="17663"/>
                  <a:pt x="409716" y="3876"/>
                  <a:pt x="430461" y="10780"/>
                </a:cubicBezTo>
                <a:cubicBezTo>
                  <a:pt x="451226" y="24600"/>
                  <a:pt x="471992" y="52241"/>
                  <a:pt x="465070" y="79882"/>
                </a:cubicBezTo>
                <a:cubicBezTo>
                  <a:pt x="458148" y="107523"/>
                  <a:pt x="471992" y="121344"/>
                  <a:pt x="471992" y="121344"/>
                </a:cubicBezTo>
                <a:lnTo>
                  <a:pt x="459879" y="115297"/>
                </a:lnTo>
                <a:cubicBezTo>
                  <a:pt x="458138" y="114474"/>
                  <a:pt x="455059" y="126771"/>
                  <a:pt x="453062" y="137011"/>
                </a:cubicBezTo>
                <a:cubicBezTo>
                  <a:pt x="453875" y="135028"/>
                  <a:pt x="455514" y="132330"/>
                  <a:pt x="458196" y="129631"/>
                </a:cubicBezTo>
                <a:cubicBezTo>
                  <a:pt x="465094" y="122691"/>
                  <a:pt x="465094" y="136571"/>
                  <a:pt x="465094" y="150452"/>
                </a:cubicBezTo>
                <a:cubicBezTo>
                  <a:pt x="465094" y="164332"/>
                  <a:pt x="465094" y="185152"/>
                  <a:pt x="465094" y="192093"/>
                </a:cubicBezTo>
                <a:cubicBezTo>
                  <a:pt x="465094" y="199033"/>
                  <a:pt x="451298" y="205973"/>
                  <a:pt x="451298" y="205973"/>
                </a:cubicBezTo>
                <a:lnTo>
                  <a:pt x="447849" y="198165"/>
                </a:lnTo>
                <a:cubicBezTo>
                  <a:pt x="446125" y="197298"/>
                  <a:pt x="444400" y="199033"/>
                  <a:pt x="444400" y="205973"/>
                </a:cubicBezTo>
                <a:cubicBezTo>
                  <a:pt x="444400" y="212913"/>
                  <a:pt x="437503" y="233734"/>
                  <a:pt x="437503" y="247614"/>
                </a:cubicBezTo>
                <a:cubicBezTo>
                  <a:pt x="430605" y="261494"/>
                  <a:pt x="423707" y="275375"/>
                  <a:pt x="423707" y="275375"/>
                </a:cubicBezTo>
                <a:cubicBezTo>
                  <a:pt x="423707" y="275399"/>
                  <a:pt x="423707" y="282351"/>
                  <a:pt x="423707" y="303135"/>
                </a:cubicBezTo>
                <a:cubicBezTo>
                  <a:pt x="423707" y="323956"/>
                  <a:pt x="361625" y="344776"/>
                  <a:pt x="361625" y="344776"/>
                </a:cubicBezTo>
                <a:cubicBezTo>
                  <a:pt x="361554" y="344762"/>
                  <a:pt x="292646" y="330885"/>
                  <a:pt x="292646" y="310075"/>
                </a:cubicBezTo>
                <a:cubicBezTo>
                  <a:pt x="292646" y="296195"/>
                  <a:pt x="292646" y="290990"/>
                  <a:pt x="292646" y="289255"/>
                </a:cubicBezTo>
                <a:cubicBezTo>
                  <a:pt x="292616" y="289224"/>
                  <a:pt x="278842" y="275352"/>
                  <a:pt x="271952" y="254554"/>
                </a:cubicBezTo>
                <a:cubicBezTo>
                  <a:pt x="265054" y="233734"/>
                  <a:pt x="265054" y="212913"/>
                  <a:pt x="265054" y="212913"/>
                </a:cubicBezTo>
                <a:cubicBezTo>
                  <a:pt x="265041" y="212940"/>
                  <a:pt x="258149" y="226787"/>
                  <a:pt x="251258" y="219853"/>
                </a:cubicBezTo>
                <a:cubicBezTo>
                  <a:pt x="244360" y="205973"/>
                  <a:pt x="244360" y="185152"/>
                  <a:pt x="237462" y="171272"/>
                </a:cubicBezTo>
                <a:cubicBezTo>
                  <a:pt x="237462" y="157392"/>
                  <a:pt x="237462" y="143511"/>
                  <a:pt x="244360" y="143511"/>
                </a:cubicBezTo>
                <a:lnTo>
                  <a:pt x="245117" y="143328"/>
                </a:lnTo>
                <a:cubicBezTo>
                  <a:pt x="244823" y="142164"/>
                  <a:pt x="244211" y="142075"/>
                  <a:pt x="243569" y="142075"/>
                </a:cubicBezTo>
                <a:lnTo>
                  <a:pt x="237512" y="139483"/>
                </a:lnTo>
                <a:cubicBezTo>
                  <a:pt x="236624" y="142029"/>
                  <a:pt x="229736" y="128254"/>
                  <a:pt x="236647" y="128254"/>
                </a:cubicBezTo>
                <a:cubicBezTo>
                  <a:pt x="243569" y="128254"/>
                  <a:pt x="243569" y="114434"/>
                  <a:pt x="243569" y="114434"/>
                </a:cubicBezTo>
                <a:cubicBezTo>
                  <a:pt x="243542" y="114460"/>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70"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30"/>
          <p:cNvSpPr>
            <a:spLocks/>
          </p:cNvSpPr>
          <p:nvPr/>
        </p:nvSpPr>
        <p:spPr bwMode="auto">
          <a:xfrm>
            <a:off x="6305498" y="2029038"/>
            <a:ext cx="521747" cy="1720729"/>
          </a:xfrm>
          <a:custGeom>
            <a:avLst/>
            <a:gdLst/>
            <a:ahLst/>
            <a:cxnLst/>
            <a:rect l="l" t="t" r="r" b="b"/>
            <a:pathLst>
              <a:path w="695663" h="2294305">
                <a:moveTo>
                  <a:pt x="443981" y="335982"/>
                </a:moveTo>
                <a:cubicBezTo>
                  <a:pt x="443981" y="335982"/>
                  <a:pt x="478667" y="342902"/>
                  <a:pt x="492542" y="349822"/>
                </a:cubicBezTo>
                <a:cubicBezTo>
                  <a:pt x="506416" y="349822"/>
                  <a:pt x="541102" y="356742"/>
                  <a:pt x="561914" y="377501"/>
                </a:cubicBezTo>
                <a:cubicBezTo>
                  <a:pt x="582717" y="391336"/>
                  <a:pt x="617384" y="384426"/>
                  <a:pt x="617411" y="384421"/>
                </a:cubicBezTo>
                <a:cubicBezTo>
                  <a:pt x="617411" y="384421"/>
                  <a:pt x="672909" y="405181"/>
                  <a:pt x="672909" y="412101"/>
                </a:cubicBezTo>
                <a:cubicBezTo>
                  <a:pt x="679846" y="419021"/>
                  <a:pt x="672909" y="474380"/>
                  <a:pt x="679846" y="515899"/>
                </a:cubicBezTo>
                <a:cubicBezTo>
                  <a:pt x="679846" y="515899"/>
                  <a:pt x="679846" y="654296"/>
                  <a:pt x="679846" y="744254"/>
                </a:cubicBezTo>
                <a:cubicBezTo>
                  <a:pt x="679846" y="819083"/>
                  <a:pt x="684646" y="802940"/>
                  <a:pt x="686784" y="799613"/>
                </a:cubicBezTo>
                <a:cubicBezTo>
                  <a:pt x="686784" y="813453"/>
                  <a:pt x="700658" y="931091"/>
                  <a:pt x="693721" y="944931"/>
                </a:cubicBezTo>
                <a:cubicBezTo>
                  <a:pt x="686784" y="965690"/>
                  <a:pt x="631286" y="1145607"/>
                  <a:pt x="624349" y="1159447"/>
                </a:cubicBezTo>
                <a:cubicBezTo>
                  <a:pt x="617411" y="1166366"/>
                  <a:pt x="624349" y="1214806"/>
                  <a:pt x="617411" y="1214806"/>
                </a:cubicBezTo>
                <a:cubicBezTo>
                  <a:pt x="596624" y="1235541"/>
                  <a:pt x="596600" y="1249373"/>
                  <a:pt x="596600" y="1249405"/>
                </a:cubicBezTo>
                <a:cubicBezTo>
                  <a:pt x="596600" y="1249405"/>
                  <a:pt x="596600" y="1249405"/>
                  <a:pt x="595733" y="1249405"/>
                </a:cubicBezTo>
                <a:lnTo>
                  <a:pt x="589663" y="1249405"/>
                </a:lnTo>
                <a:cubicBezTo>
                  <a:pt x="596600" y="1311684"/>
                  <a:pt x="582725" y="1408562"/>
                  <a:pt x="589663" y="1450081"/>
                </a:cubicBezTo>
                <a:cubicBezTo>
                  <a:pt x="589663" y="1505440"/>
                  <a:pt x="575788" y="1623078"/>
                  <a:pt x="589663" y="1685357"/>
                </a:cubicBezTo>
                <a:cubicBezTo>
                  <a:pt x="596600" y="1740716"/>
                  <a:pt x="589663" y="1982911"/>
                  <a:pt x="589663" y="2059030"/>
                </a:cubicBezTo>
                <a:cubicBezTo>
                  <a:pt x="584459" y="2121309"/>
                  <a:pt x="587061" y="2117416"/>
                  <a:pt x="582725" y="2121308"/>
                </a:cubicBezTo>
                <a:cubicBezTo>
                  <a:pt x="582725" y="2142044"/>
                  <a:pt x="589647" y="2148972"/>
                  <a:pt x="589663" y="2148988"/>
                </a:cubicBezTo>
                <a:cubicBezTo>
                  <a:pt x="589663" y="2148988"/>
                  <a:pt x="589663" y="2162828"/>
                  <a:pt x="589663" y="2183587"/>
                </a:cubicBezTo>
                <a:cubicBezTo>
                  <a:pt x="582739" y="2204306"/>
                  <a:pt x="575815" y="2204347"/>
                  <a:pt x="575788" y="2204347"/>
                </a:cubicBezTo>
                <a:cubicBezTo>
                  <a:pt x="575788" y="2204347"/>
                  <a:pt x="575788" y="2204347"/>
                  <a:pt x="596600" y="2266626"/>
                </a:cubicBezTo>
                <a:cubicBezTo>
                  <a:pt x="596600" y="2266626"/>
                  <a:pt x="596600" y="2266626"/>
                  <a:pt x="597467" y="2266626"/>
                </a:cubicBezTo>
                <a:lnTo>
                  <a:pt x="603537" y="2266626"/>
                </a:lnTo>
                <a:cubicBezTo>
                  <a:pt x="603537" y="2266626"/>
                  <a:pt x="603537" y="2266626"/>
                  <a:pt x="603537" y="2287385"/>
                </a:cubicBezTo>
                <a:cubicBezTo>
                  <a:pt x="575788" y="2294305"/>
                  <a:pt x="561914" y="2294305"/>
                  <a:pt x="527228" y="2294305"/>
                </a:cubicBezTo>
                <a:cubicBezTo>
                  <a:pt x="492563" y="2294305"/>
                  <a:pt x="457897"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4793" y="2224241"/>
                </a:cubicBezTo>
                <a:lnTo>
                  <a:pt x="464793" y="2218187"/>
                </a:lnTo>
                <a:cubicBezTo>
                  <a:pt x="464793" y="2218187"/>
                  <a:pt x="457878" y="2218187"/>
                  <a:pt x="457856" y="2218187"/>
                </a:cubicBezTo>
                <a:cubicBezTo>
                  <a:pt x="450919" y="2211267"/>
                  <a:pt x="471730" y="2197427"/>
                  <a:pt x="457856" y="2190507"/>
                </a:cubicBezTo>
                <a:cubicBezTo>
                  <a:pt x="443981" y="2190507"/>
                  <a:pt x="437044" y="2155908"/>
                  <a:pt x="437044" y="2135148"/>
                </a:cubicBezTo>
                <a:cubicBezTo>
                  <a:pt x="437044" y="2107469"/>
                  <a:pt x="416232" y="1941392"/>
                  <a:pt x="402358" y="1872193"/>
                </a:cubicBezTo>
                <a:cubicBezTo>
                  <a:pt x="395421" y="1796075"/>
                  <a:pt x="402358" y="1650757"/>
                  <a:pt x="395421" y="1588479"/>
                </a:cubicBezTo>
                <a:cubicBezTo>
                  <a:pt x="388485" y="1533130"/>
                  <a:pt x="367680" y="1429360"/>
                  <a:pt x="367672" y="1429322"/>
                </a:cubicBezTo>
                <a:cubicBezTo>
                  <a:pt x="367672" y="1429322"/>
                  <a:pt x="346860" y="1574639"/>
                  <a:pt x="339923" y="1602318"/>
                </a:cubicBezTo>
                <a:cubicBezTo>
                  <a:pt x="339923" y="1629998"/>
                  <a:pt x="291363" y="1886033"/>
                  <a:pt x="291363" y="1920632"/>
                </a:cubicBezTo>
                <a:cubicBezTo>
                  <a:pt x="291363" y="1955232"/>
                  <a:pt x="326049" y="2135148"/>
                  <a:pt x="326049" y="2162828"/>
                </a:cubicBezTo>
                <a:cubicBezTo>
                  <a:pt x="326049" y="2183587"/>
                  <a:pt x="332986" y="2225106"/>
                  <a:pt x="332986" y="2232026"/>
                </a:cubicBezTo>
                <a:cubicBezTo>
                  <a:pt x="332986" y="2238936"/>
                  <a:pt x="332986" y="2245846"/>
                  <a:pt x="332986" y="2245866"/>
                </a:cubicBezTo>
                <a:cubicBezTo>
                  <a:pt x="332986" y="2245866"/>
                  <a:pt x="332986" y="2245866"/>
                  <a:pt x="339923" y="2266626"/>
                </a:cubicBezTo>
                <a:cubicBezTo>
                  <a:pt x="339923" y="2266626"/>
                  <a:pt x="339923" y="2266626"/>
                  <a:pt x="249739" y="2280465"/>
                </a:cubicBezTo>
                <a:cubicBezTo>
                  <a:pt x="249739" y="2280465"/>
                  <a:pt x="249739" y="2280465"/>
                  <a:pt x="249739" y="2259706"/>
                </a:cubicBezTo>
                <a:cubicBezTo>
                  <a:pt x="249739" y="2259706"/>
                  <a:pt x="180367" y="2280465"/>
                  <a:pt x="117933" y="2287385"/>
                </a:cubicBezTo>
                <a:cubicBezTo>
                  <a:pt x="48599" y="2287385"/>
                  <a:pt x="55"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20812" y="2245866"/>
                </a:cubicBezTo>
                <a:cubicBezTo>
                  <a:pt x="27749" y="2238946"/>
                  <a:pt x="76309" y="2245866"/>
                  <a:pt x="97121" y="2238946"/>
                </a:cubicBezTo>
                <a:cubicBezTo>
                  <a:pt x="117925" y="2232029"/>
                  <a:pt x="145661" y="2211282"/>
                  <a:pt x="145681" y="2211267"/>
                </a:cubicBezTo>
                <a:cubicBezTo>
                  <a:pt x="145681" y="2211267"/>
                  <a:pt x="145681" y="2211267"/>
                  <a:pt x="145681" y="2210402"/>
                </a:cubicBezTo>
                <a:lnTo>
                  <a:pt x="145681" y="2204347"/>
                </a:lnTo>
                <a:cubicBezTo>
                  <a:pt x="145681" y="2204347"/>
                  <a:pt x="145681" y="2197427"/>
                  <a:pt x="152619" y="2197427"/>
                </a:cubicBezTo>
                <a:cubicBezTo>
                  <a:pt x="159556" y="2190507"/>
                  <a:pt x="152619" y="2169748"/>
                  <a:pt x="145681" y="2162828"/>
                </a:cubicBezTo>
                <a:cubicBezTo>
                  <a:pt x="138744" y="2148988"/>
                  <a:pt x="166493" y="2128228"/>
                  <a:pt x="159556" y="2114389"/>
                </a:cubicBezTo>
                <a:cubicBezTo>
                  <a:pt x="145681" y="2107469"/>
                  <a:pt x="138744" y="2079789"/>
                  <a:pt x="145681" y="2045190"/>
                </a:cubicBezTo>
                <a:cubicBezTo>
                  <a:pt x="145681" y="2003671"/>
                  <a:pt x="152619" y="1713036"/>
                  <a:pt x="138744" y="1664597"/>
                </a:cubicBezTo>
                <a:cubicBezTo>
                  <a:pt x="131807" y="1616158"/>
                  <a:pt x="138744" y="1498520"/>
                  <a:pt x="131807" y="1429322"/>
                </a:cubicBezTo>
                <a:cubicBezTo>
                  <a:pt x="117936" y="1360139"/>
                  <a:pt x="110998" y="1201042"/>
                  <a:pt x="110995" y="1200966"/>
                </a:cubicBezTo>
                <a:cubicBezTo>
                  <a:pt x="110995" y="1200966"/>
                  <a:pt x="110995" y="1200966"/>
                  <a:pt x="109261" y="1200101"/>
                </a:cubicBezTo>
                <a:lnTo>
                  <a:pt x="97121" y="1194046"/>
                </a:lnTo>
                <a:cubicBezTo>
                  <a:pt x="97121" y="1194046"/>
                  <a:pt x="83247" y="1194046"/>
                  <a:pt x="76309" y="1180206"/>
                </a:cubicBezTo>
                <a:cubicBezTo>
                  <a:pt x="76309" y="1166366"/>
                  <a:pt x="69372" y="1069488"/>
                  <a:pt x="76309" y="1034889"/>
                </a:cubicBezTo>
                <a:cubicBezTo>
                  <a:pt x="76309" y="1000290"/>
                  <a:pt x="62435" y="854972"/>
                  <a:pt x="69372" y="778854"/>
                </a:cubicBezTo>
                <a:cubicBezTo>
                  <a:pt x="76309" y="695815"/>
                  <a:pt x="48560" y="522819"/>
                  <a:pt x="48560" y="502059"/>
                </a:cubicBezTo>
                <a:cubicBezTo>
                  <a:pt x="48560" y="481299"/>
                  <a:pt x="62435" y="474380"/>
                  <a:pt x="62435" y="453620"/>
                </a:cubicBezTo>
                <a:cubicBezTo>
                  <a:pt x="62435" y="432860"/>
                  <a:pt x="62435" y="405181"/>
                  <a:pt x="76309" y="391341"/>
                </a:cubicBezTo>
                <a:cubicBezTo>
                  <a:pt x="83242" y="391341"/>
                  <a:pt x="104028" y="391341"/>
                  <a:pt x="104058" y="391341"/>
                </a:cubicBezTo>
                <a:cubicBezTo>
                  <a:pt x="104058" y="391341"/>
                  <a:pt x="104058" y="391341"/>
                  <a:pt x="166493" y="370581"/>
                </a:cubicBezTo>
                <a:cubicBezTo>
                  <a:pt x="166493" y="370581"/>
                  <a:pt x="173430" y="363662"/>
                  <a:pt x="187305" y="363662"/>
                </a:cubicBezTo>
                <a:cubicBezTo>
                  <a:pt x="201179" y="356742"/>
                  <a:pt x="228928" y="342902"/>
                  <a:pt x="242802" y="342902"/>
                </a:cubicBezTo>
                <a:cubicBezTo>
                  <a:pt x="256668" y="335987"/>
                  <a:pt x="256677" y="356714"/>
                  <a:pt x="256677" y="356742"/>
                </a:cubicBezTo>
                <a:cubicBezTo>
                  <a:pt x="256677" y="356742"/>
                  <a:pt x="249739" y="356742"/>
                  <a:pt x="242802" y="356742"/>
                </a:cubicBezTo>
                <a:cubicBezTo>
                  <a:pt x="235865" y="363662"/>
                  <a:pt x="263614" y="412101"/>
                  <a:pt x="277488" y="460540"/>
                </a:cubicBezTo>
                <a:cubicBezTo>
                  <a:pt x="291356" y="508953"/>
                  <a:pt x="319083" y="557367"/>
                  <a:pt x="319112" y="557418"/>
                </a:cubicBezTo>
                <a:cubicBezTo>
                  <a:pt x="319112" y="557418"/>
                  <a:pt x="332986" y="502059"/>
                  <a:pt x="339923" y="495139"/>
                </a:cubicBezTo>
                <a:cubicBezTo>
                  <a:pt x="346851" y="495139"/>
                  <a:pt x="353779" y="488238"/>
                  <a:pt x="353798" y="488219"/>
                </a:cubicBezTo>
                <a:cubicBezTo>
                  <a:pt x="353798" y="488219"/>
                  <a:pt x="353798" y="488219"/>
                  <a:pt x="352064" y="488219"/>
                </a:cubicBezTo>
                <a:lnTo>
                  <a:pt x="339923" y="488219"/>
                </a:lnTo>
                <a:cubicBezTo>
                  <a:pt x="339923" y="488219"/>
                  <a:pt x="326049" y="474380"/>
                  <a:pt x="326049" y="467460"/>
                </a:cubicBezTo>
                <a:cubicBezTo>
                  <a:pt x="332986" y="460540"/>
                  <a:pt x="353798" y="425940"/>
                  <a:pt x="360735" y="425940"/>
                </a:cubicBezTo>
                <a:cubicBezTo>
                  <a:pt x="367669" y="419024"/>
                  <a:pt x="381533" y="460501"/>
                  <a:pt x="381546" y="460540"/>
                </a:cubicBezTo>
                <a:cubicBezTo>
                  <a:pt x="381546" y="467453"/>
                  <a:pt x="367700" y="481272"/>
                  <a:pt x="367672" y="481299"/>
                </a:cubicBezTo>
                <a:cubicBezTo>
                  <a:pt x="367672" y="481299"/>
                  <a:pt x="374609" y="508979"/>
                  <a:pt x="374609" y="529738"/>
                </a:cubicBezTo>
                <a:cubicBezTo>
                  <a:pt x="374609" y="550482"/>
                  <a:pt x="381535" y="564316"/>
                  <a:pt x="381546" y="564338"/>
                </a:cubicBezTo>
                <a:cubicBezTo>
                  <a:pt x="381546" y="564338"/>
                  <a:pt x="416232" y="522819"/>
                  <a:pt x="416232" y="508979"/>
                </a:cubicBezTo>
                <a:cubicBezTo>
                  <a:pt x="423170" y="495139"/>
                  <a:pt x="464793" y="419021"/>
                  <a:pt x="464793" y="384421"/>
                </a:cubicBezTo>
                <a:cubicBezTo>
                  <a:pt x="464793" y="342935"/>
                  <a:pt x="444015" y="335993"/>
                  <a:pt x="443981" y="335982"/>
                </a:cubicBezTo>
                <a:close/>
                <a:moveTo>
                  <a:pt x="343811" y="198"/>
                </a:moveTo>
                <a:cubicBezTo>
                  <a:pt x="379006" y="2142"/>
                  <a:pt x="402470" y="17690"/>
                  <a:pt x="402470" y="17690"/>
                </a:cubicBezTo>
                <a:cubicBezTo>
                  <a:pt x="402484" y="17663"/>
                  <a:pt x="409442" y="3876"/>
                  <a:pt x="430278" y="10780"/>
                </a:cubicBezTo>
                <a:cubicBezTo>
                  <a:pt x="451135" y="24600"/>
                  <a:pt x="471991" y="52241"/>
                  <a:pt x="465039" y="79882"/>
                </a:cubicBezTo>
                <a:cubicBezTo>
                  <a:pt x="465039" y="107523"/>
                  <a:pt x="471991" y="121344"/>
                  <a:pt x="471991" y="121344"/>
                </a:cubicBezTo>
                <a:lnTo>
                  <a:pt x="465908" y="115297"/>
                </a:lnTo>
                <a:cubicBezTo>
                  <a:pt x="465025" y="114461"/>
                  <a:pt x="461248" y="121971"/>
                  <a:pt x="457662" y="130145"/>
                </a:cubicBezTo>
                <a:cubicBezTo>
                  <a:pt x="457730" y="129926"/>
                  <a:pt x="457876" y="129779"/>
                  <a:pt x="458024" y="129631"/>
                </a:cubicBezTo>
                <a:cubicBezTo>
                  <a:pt x="465008" y="122691"/>
                  <a:pt x="465008" y="136571"/>
                  <a:pt x="465008" y="150452"/>
                </a:cubicBezTo>
                <a:cubicBezTo>
                  <a:pt x="471992" y="164332"/>
                  <a:pt x="465008" y="185152"/>
                  <a:pt x="465008" y="192093"/>
                </a:cubicBezTo>
                <a:cubicBezTo>
                  <a:pt x="465008" y="199033"/>
                  <a:pt x="458024" y="205973"/>
                  <a:pt x="451039" y="205973"/>
                </a:cubicBezTo>
                <a:lnTo>
                  <a:pt x="447547" y="198165"/>
                </a:lnTo>
                <a:cubicBezTo>
                  <a:pt x="445801" y="197298"/>
                  <a:pt x="444055" y="199033"/>
                  <a:pt x="444055" y="205973"/>
                </a:cubicBezTo>
                <a:cubicBezTo>
                  <a:pt x="444055" y="212913"/>
                  <a:pt x="444055" y="233734"/>
                  <a:pt x="437071" y="247614"/>
                </a:cubicBezTo>
                <a:cubicBezTo>
                  <a:pt x="437071" y="261494"/>
                  <a:pt x="423103" y="275375"/>
                  <a:pt x="423103" y="275375"/>
                </a:cubicBezTo>
                <a:cubicBezTo>
                  <a:pt x="423103" y="275414"/>
                  <a:pt x="423103" y="282374"/>
                  <a:pt x="423103" y="303135"/>
                </a:cubicBezTo>
                <a:cubicBezTo>
                  <a:pt x="423103" y="323956"/>
                  <a:pt x="367229" y="344776"/>
                  <a:pt x="367229" y="344776"/>
                </a:cubicBezTo>
                <a:cubicBezTo>
                  <a:pt x="367187" y="344769"/>
                  <a:pt x="290403" y="330890"/>
                  <a:pt x="290403" y="310075"/>
                </a:cubicBezTo>
                <a:cubicBezTo>
                  <a:pt x="290403" y="296195"/>
                  <a:pt x="290403" y="290990"/>
                  <a:pt x="290403" y="289255"/>
                </a:cubicBezTo>
                <a:cubicBezTo>
                  <a:pt x="290371" y="289223"/>
                  <a:pt x="276427" y="275351"/>
                  <a:pt x="269451" y="254554"/>
                </a:cubicBezTo>
                <a:cubicBezTo>
                  <a:pt x="262467" y="233734"/>
                  <a:pt x="262467" y="212913"/>
                  <a:pt x="262467" y="212913"/>
                </a:cubicBezTo>
                <a:cubicBezTo>
                  <a:pt x="262452" y="212943"/>
                  <a:pt x="255475" y="226786"/>
                  <a:pt x="248498" y="219853"/>
                </a:cubicBezTo>
                <a:cubicBezTo>
                  <a:pt x="241514" y="205973"/>
                  <a:pt x="241514" y="185152"/>
                  <a:pt x="241514" y="171272"/>
                </a:cubicBezTo>
                <a:cubicBezTo>
                  <a:pt x="234530" y="157392"/>
                  <a:pt x="241514" y="143511"/>
                  <a:pt x="248498" y="143511"/>
                </a:cubicBezTo>
                <a:lnTo>
                  <a:pt x="250115" y="142828"/>
                </a:lnTo>
                <a:cubicBezTo>
                  <a:pt x="250090" y="142144"/>
                  <a:pt x="249806" y="142075"/>
                  <a:pt x="249522" y="142075"/>
                </a:cubicBezTo>
                <a:lnTo>
                  <a:pt x="237356" y="139483"/>
                </a:lnTo>
                <a:cubicBezTo>
                  <a:pt x="235596" y="142031"/>
                  <a:pt x="228677" y="128254"/>
                  <a:pt x="235618" y="128254"/>
                </a:cubicBezTo>
                <a:cubicBezTo>
                  <a:pt x="242570" y="128254"/>
                  <a:pt x="242570" y="114434"/>
                  <a:pt x="242570" y="114434"/>
                </a:cubicBezTo>
                <a:cubicBezTo>
                  <a:pt x="242544" y="114460"/>
                  <a:pt x="235618" y="121344"/>
                  <a:pt x="235618" y="121344"/>
                </a:cubicBezTo>
                <a:lnTo>
                  <a:pt x="229535" y="121344"/>
                </a:lnTo>
                <a:cubicBezTo>
                  <a:pt x="228699" y="121327"/>
                  <a:pt x="242570" y="114409"/>
                  <a:pt x="242570" y="93703"/>
                </a:cubicBezTo>
                <a:cubicBezTo>
                  <a:pt x="242570" y="72972"/>
                  <a:pt x="249522" y="24600"/>
                  <a:pt x="305140" y="3869"/>
                </a:cubicBezTo>
                <a:cubicBezTo>
                  <a:pt x="319044" y="414"/>
                  <a:pt x="332079" y="-450"/>
                  <a:pt x="343811"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33"/>
          <p:cNvSpPr>
            <a:spLocks/>
          </p:cNvSpPr>
          <p:nvPr/>
        </p:nvSpPr>
        <p:spPr bwMode="auto">
          <a:xfrm>
            <a:off x="6923336" y="2029038"/>
            <a:ext cx="515161" cy="1720729"/>
          </a:xfrm>
          <a:custGeom>
            <a:avLst/>
            <a:gdLst/>
            <a:ahLst/>
            <a:cxnLst/>
            <a:rect l="l" t="t" r="r" b="b"/>
            <a:pathLst>
              <a:path w="686881" h="2294305">
                <a:moveTo>
                  <a:pt x="435874" y="335982"/>
                </a:moveTo>
                <a:cubicBezTo>
                  <a:pt x="435874" y="335982"/>
                  <a:pt x="477385" y="342902"/>
                  <a:pt x="484304" y="349822"/>
                </a:cubicBezTo>
                <a:cubicBezTo>
                  <a:pt x="498141" y="349822"/>
                  <a:pt x="532735" y="356742"/>
                  <a:pt x="553490" y="377501"/>
                </a:cubicBezTo>
                <a:cubicBezTo>
                  <a:pt x="574234" y="391333"/>
                  <a:pt x="608799" y="384429"/>
                  <a:pt x="608839" y="384421"/>
                </a:cubicBezTo>
                <a:cubicBezTo>
                  <a:pt x="608839" y="384421"/>
                  <a:pt x="664189" y="405181"/>
                  <a:pt x="664189" y="412101"/>
                </a:cubicBezTo>
                <a:cubicBezTo>
                  <a:pt x="671107" y="419021"/>
                  <a:pt x="671107" y="474380"/>
                  <a:pt x="671107" y="515899"/>
                </a:cubicBezTo>
                <a:cubicBezTo>
                  <a:pt x="671107" y="515899"/>
                  <a:pt x="671107" y="654296"/>
                  <a:pt x="671107" y="744254"/>
                </a:cubicBezTo>
                <a:cubicBezTo>
                  <a:pt x="671107" y="819075"/>
                  <a:pt x="675893" y="802944"/>
                  <a:pt x="678026" y="799613"/>
                </a:cubicBezTo>
                <a:cubicBezTo>
                  <a:pt x="678026" y="813453"/>
                  <a:pt x="691863" y="931091"/>
                  <a:pt x="684944" y="944931"/>
                </a:cubicBezTo>
                <a:cubicBezTo>
                  <a:pt x="678026" y="965690"/>
                  <a:pt x="622677" y="1145607"/>
                  <a:pt x="615758" y="1159447"/>
                </a:cubicBezTo>
                <a:cubicBezTo>
                  <a:pt x="615758" y="1166366"/>
                  <a:pt x="615758" y="1214806"/>
                  <a:pt x="608839" y="1214806"/>
                </a:cubicBezTo>
                <a:cubicBezTo>
                  <a:pt x="595017" y="1235542"/>
                  <a:pt x="588099" y="1249375"/>
                  <a:pt x="588084" y="1249405"/>
                </a:cubicBezTo>
                <a:cubicBezTo>
                  <a:pt x="588084" y="1311684"/>
                  <a:pt x="581165" y="1408562"/>
                  <a:pt x="581165" y="1450081"/>
                </a:cubicBezTo>
                <a:cubicBezTo>
                  <a:pt x="581165" y="1505440"/>
                  <a:pt x="574246" y="1623078"/>
                  <a:pt x="581165" y="1685357"/>
                </a:cubicBezTo>
                <a:cubicBezTo>
                  <a:pt x="588084" y="1740716"/>
                  <a:pt x="588084" y="1982911"/>
                  <a:pt x="581165" y="2059030"/>
                </a:cubicBezTo>
                <a:cubicBezTo>
                  <a:pt x="575976" y="2121309"/>
                  <a:pt x="578570" y="2117416"/>
                  <a:pt x="581165" y="2121308"/>
                </a:cubicBezTo>
                <a:cubicBezTo>
                  <a:pt x="574258" y="2142033"/>
                  <a:pt x="581142" y="2148965"/>
                  <a:pt x="581165" y="2148988"/>
                </a:cubicBezTo>
                <a:cubicBezTo>
                  <a:pt x="581165" y="2148988"/>
                  <a:pt x="581165" y="2162828"/>
                  <a:pt x="581165" y="2183587"/>
                </a:cubicBezTo>
                <a:cubicBezTo>
                  <a:pt x="581165" y="2204320"/>
                  <a:pt x="567363"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60409" y="2294305"/>
                  <a:pt x="518897" y="2294305"/>
                </a:cubicBezTo>
                <a:cubicBezTo>
                  <a:pt x="484331" y="2294305"/>
                  <a:pt x="456674" y="2287396"/>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2" y="2211267"/>
                  <a:pt x="463548" y="2197427"/>
                  <a:pt x="449711" y="2190507"/>
                </a:cubicBezTo>
                <a:cubicBezTo>
                  <a:pt x="435874" y="2190507"/>
                  <a:pt x="428955" y="2155908"/>
                  <a:pt x="428955" y="2135148"/>
                </a:cubicBezTo>
                <a:cubicBezTo>
                  <a:pt x="428955" y="2107469"/>
                  <a:pt x="408199" y="1941392"/>
                  <a:pt x="394362" y="1872193"/>
                </a:cubicBezTo>
                <a:cubicBezTo>
                  <a:pt x="387443" y="1796075"/>
                  <a:pt x="394362" y="1650757"/>
                  <a:pt x="387443" y="1588479"/>
                </a:cubicBezTo>
                <a:cubicBezTo>
                  <a:pt x="380526" y="1533131"/>
                  <a:pt x="359777" y="1429363"/>
                  <a:pt x="359769" y="1429322"/>
                </a:cubicBezTo>
                <a:cubicBezTo>
                  <a:pt x="359769" y="1429322"/>
                  <a:pt x="339013" y="1574639"/>
                  <a:pt x="339013" y="1602318"/>
                </a:cubicBezTo>
                <a:cubicBezTo>
                  <a:pt x="332094" y="1629998"/>
                  <a:pt x="290582" y="1886033"/>
                  <a:pt x="290582" y="1920632"/>
                </a:cubicBezTo>
                <a:cubicBezTo>
                  <a:pt x="290582" y="1955232"/>
                  <a:pt x="318257" y="2135148"/>
                  <a:pt x="318257" y="2162828"/>
                </a:cubicBezTo>
                <a:cubicBezTo>
                  <a:pt x="318257" y="2183587"/>
                  <a:pt x="325176" y="2225106"/>
                  <a:pt x="325176" y="2232026"/>
                </a:cubicBezTo>
                <a:cubicBezTo>
                  <a:pt x="325176" y="2238938"/>
                  <a:pt x="332078" y="2245850"/>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47" y="2287385"/>
                  <a:pt x="42" y="2273560"/>
                  <a:pt x="0" y="2273546"/>
                </a:cubicBezTo>
                <a:cubicBezTo>
                  <a:pt x="0" y="2273546"/>
                  <a:pt x="0" y="2273546"/>
                  <a:pt x="0" y="2272681"/>
                </a:cubicBezTo>
                <a:lnTo>
                  <a:pt x="0" y="2266626"/>
                </a:lnTo>
                <a:cubicBezTo>
                  <a:pt x="0" y="2266626"/>
                  <a:pt x="0" y="2266626"/>
                  <a:pt x="865" y="2266626"/>
                </a:cubicBezTo>
                <a:lnTo>
                  <a:pt x="6919" y="2266626"/>
                </a:lnTo>
                <a:cubicBezTo>
                  <a:pt x="6919" y="2266626"/>
                  <a:pt x="0" y="2245866"/>
                  <a:pt x="13837" y="2245866"/>
                </a:cubicBezTo>
                <a:cubicBezTo>
                  <a:pt x="20756" y="2238946"/>
                  <a:pt x="69186" y="2245866"/>
                  <a:pt x="89942" y="2238946"/>
                </a:cubicBezTo>
                <a:cubicBezTo>
                  <a:pt x="110690" y="2232029"/>
                  <a:pt x="145265" y="2211282"/>
                  <a:pt x="145291" y="2211267"/>
                </a:cubicBezTo>
                <a:cubicBezTo>
                  <a:pt x="145291" y="2211267"/>
                  <a:pt x="145291" y="2211267"/>
                  <a:pt x="144426" y="2210402"/>
                </a:cubicBezTo>
                <a:lnTo>
                  <a:pt x="138373" y="2204347"/>
                </a:lnTo>
                <a:cubicBezTo>
                  <a:pt x="138373" y="2204347"/>
                  <a:pt x="145272" y="2197446"/>
                  <a:pt x="145291" y="2197427"/>
                </a:cubicBezTo>
                <a:cubicBezTo>
                  <a:pt x="152210" y="2190507"/>
                  <a:pt x="145291" y="2169748"/>
                  <a:pt x="138373" y="2162828"/>
                </a:cubicBezTo>
                <a:cubicBezTo>
                  <a:pt x="131454" y="2148988"/>
                  <a:pt x="159128" y="2128228"/>
                  <a:pt x="152210" y="2114389"/>
                </a:cubicBezTo>
                <a:cubicBezTo>
                  <a:pt x="138373" y="2107469"/>
                  <a:pt x="138373" y="2079789"/>
                  <a:pt x="138373" y="2045190"/>
                </a:cubicBezTo>
                <a:cubicBezTo>
                  <a:pt x="138373" y="2003671"/>
                  <a:pt x="145291" y="1713036"/>
                  <a:pt x="138373" y="1664597"/>
                </a:cubicBezTo>
                <a:cubicBezTo>
                  <a:pt x="124535" y="1616158"/>
                  <a:pt x="131454" y="1498520"/>
                  <a:pt x="124535" y="1429322"/>
                </a:cubicBezTo>
                <a:cubicBezTo>
                  <a:pt x="117619" y="1360139"/>
                  <a:pt x="110701" y="1201043"/>
                  <a:pt x="110698" y="1200966"/>
                </a:cubicBezTo>
                <a:cubicBezTo>
                  <a:pt x="110698" y="1200966"/>
                  <a:pt x="110698" y="1200966"/>
                  <a:pt x="89942" y="1194046"/>
                </a:cubicBezTo>
                <a:cubicBezTo>
                  <a:pt x="89942" y="1194046"/>
                  <a:pt x="76105" y="1194046"/>
                  <a:pt x="69186" y="1180206"/>
                </a:cubicBezTo>
                <a:cubicBezTo>
                  <a:pt x="69186" y="1166366"/>
                  <a:pt x="62268" y="1069488"/>
                  <a:pt x="69186" y="1034889"/>
                </a:cubicBezTo>
                <a:cubicBezTo>
                  <a:pt x="76105" y="1000290"/>
                  <a:pt x="55349" y="854972"/>
                  <a:pt x="62268"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6" y="391341"/>
                  <a:pt x="96829" y="391341"/>
                  <a:pt x="96861" y="391341"/>
                </a:cubicBezTo>
                <a:cubicBezTo>
                  <a:pt x="96861" y="391341"/>
                  <a:pt x="96861" y="391341"/>
                  <a:pt x="159128" y="370581"/>
                </a:cubicBezTo>
                <a:cubicBezTo>
                  <a:pt x="159128" y="370581"/>
                  <a:pt x="166047" y="363662"/>
                  <a:pt x="179884" y="363662"/>
                </a:cubicBezTo>
                <a:cubicBezTo>
                  <a:pt x="193722" y="356742"/>
                  <a:pt x="228315" y="342902"/>
                  <a:pt x="235233" y="342902"/>
                </a:cubicBezTo>
                <a:cubicBezTo>
                  <a:pt x="249062" y="335987"/>
                  <a:pt x="249071" y="356714"/>
                  <a:pt x="249071" y="356742"/>
                </a:cubicBezTo>
                <a:cubicBezTo>
                  <a:pt x="249071" y="356742"/>
                  <a:pt x="242152" y="356742"/>
                  <a:pt x="235233" y="356742"/>
                </a:cubicBezTo>
                <a:cubicBezTo>
                  <a:pt x="235233" y="363662"/>
                  <a:pt x="255989" y="412101"/>
                  <a:pt x="269827" y="460540"/>
                </a:cubicBezTo>
                <a:cubicBezTo>
                  <a:pt x="283657" y="508955"/>
                  <a:pt x="311310" y="557369"/>
                  <a:pt x="311338" y="557418"/>
                </a:cubicBezTo>
                <a:cubicBezTo>
                  <a:pt x="311338" y="557418"/>
                  <a:pt x="325176" y="502059"/>
                  <a:pt x="332094" y="495139"/>
                </a:cubicBezTo>
                <a:cubicBezTo>
                  <a:pt x="339005" y="495139"/>
                  <a:pt x="345914" y="488236"/>
                  <a:pt x="345931" y="488219"/>
                </a:cubicBezTo>
                <a:cubicBezTo>
                  <a:pt x="345931" y="488219"/>
                  <a:pt x="345931" y="488219"/>
                  <a:pt x="344201" y="488219"/>
                </a:cubicBezTo>
                <a:lnTo>
                  <a:pt x="332094" y="488219"/>
                </a:lnTo>
                <a:cubicBezTo>
                  <a:pt x="332094" y="488219"/>
                  <a:pt x="318257" y="474380"/>
                  <a:pt x="325176" y="467460"/>
                </a:cubicBezTo>
                <a:cubicBezTo>
                  <a:pt x="325176" y="460540"/>
                  <a:pt x="345931" y="425940"/>
                  <a:pt x="352850" y="425940"/>
                </a:cubicBezTo>
                <a:cubicBezTo>
                  <a:pt x="359766" y="419024"/>
                  <a:pt x="373593" y="460501"/>
                  <a:pt x="373606" y="460540"/>
                </a:cubicBezTo>
                <a:cubicBezTo>
                  <a:pt x="373606" y="467452"/>
                  <a:pt x="366703" y="481268"/>
                  <a:pt x="366687" y="481299"/>
                </a:cubicBezTo>
                <a:cubicBezTo>
                  <a:pt x="366687" y="481299"/>
                  <a:pt x="366687" y="508979"/>
                  <a:pt x="366687"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3" y="342931"/>
                  <a:pt x="435913" y="335992"/>
                  <a:pt x="435874" y="335982"/>
                </a:cubicBezTo>
                <a:close/>
                <a:moveTo>
                  <a:pt x="336561" y="198"/>
                </a:moveTo>
                <a:cubicBezTo>
                  <a:pt x="361201" y="1576"/>
                  <a:pt x="380020" y="9784"/>
                  <a:pt x="388863" y="14513"/>
                </a:cubicBezTo>
                <a:cubicBezTo>
                  <a:pt x="391431" y="14653"/>
                  <a:pt x="393800" y="15304"/>
                  <a:pt x="395838" y="16757"/>
                </a:cubicBezTo>
                <a:cubicBezTo>
                  <a:pt x="399328" y="13483"/>
                  <a:pt x="410658" y="5081"/>
                  <a:pt x="421987" y="10780"/>
                </a:cubicBezTo>
                <a:cubicBezTo>
                  <a:pt x="442592" y="24600"/>
                  <a:pt x="463197" y="52241"/>
                  <a:pt x="456329" y="79882"/>
                </a:cubicBezTo>
                <a:cubicBezTo>
                  <a:pt x="456329" y="107523"/>
                  <a:pt x="463197" y="121344"/>
                  <a:pt x="463197" y="121344"/>
                </a:cubicBezTo>
                <a:lnTo>
                  <a:pt x="457188" y="115297"/>
                </a:lnTo>
                <a:cubicBezTo>
                  <a:pt x="456308" y="114475"/>
                  <a:pt x="450013" y="127146"/>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7660" y="198165"/>
                </a:lnTo>
                <a:cubicBezTo>
                  <a:pt x="445921" y="197298"/>
                  <a:pt x="444183" y="199033"/>
                  <a:pt x="444183" y="205973"/>
                </a:cubicBezTo>
                <a:cubicBezTo>
                  <a:pt x="444183" y="212913"/>
                  <a:pt x="437231" y="233734"/>
                  <a:pt x="430279" y="247614"/>
                </a:cubicBezTo>
                <a:cubicBezTo>
                  <a:pt x="430279" y="261494"/>
                  <a:pt x="416375" y="275375"/>
                  <a:pt x="416375" y="275375"/>
                </a:cubicBezTo>
                <a:cubicBezTo>
                  <a:pt x="416375" y="275414"/>
                  <a:pt x="416375" y="282374"/>
                  <a:pt x="416375" y="303135"/>
                </a:cubicBezTo>
                <a:cubicBezTo>
                  <a:pt x="416375" y="323956"/>
                  <a:pt x="360758" y="344776"/>
                  <a:pt x="360758" y="344776"/>
                </a:cubicBezTo>
                <a:cubicBezTo>
                  <a:pt x="360671" y="344760"/>
                  <a:pt x="284284" y="330884"/>
                  <a:pt x="284284" y="310075"/>
                </a:cubicBezTo>
                <a:cubicBezTo>
                  <a:pt x="284284" y="296195"/>
                  <a:pt x="284284" y="290990"/>
                  <a:pt x="284284" y="289255"/>
                </a:cubicBezTo>
                <a:cubicBezTo>
                  <a:pt x="284255" y="289226"/>
                  <a:pt x="270380" y="275353"/>
                  <a:pt x="270380" y="254554"/>
                </a:cubicBezTo>
                <a:cubicBezTo>
                  <a:pt x="263428" y="233734"/>
                  <a:pt x="256476" y="212913"/>
                  <a:pt x="256476" y="212913"/>
                </a:cubicBezTo>
                <a:cubicBezTo>
                  <a:pt x="256462" y="212942"/>
                  <a:pt x="249515" y="226786"/>
                  <a:pt x="242571" y="219853"/>
                </a:cubicBezTo>
                <a:cubicBezTo>
                  <a:pt x="242571" y="205973"/>
                  <a:pt x="235619" y="185152"/>
                  <a:pt x="235619" y="171272"/>
                </a:cubicBezTo>
                <a:cubicBezTo>
                  <a:pt x="228667" y="157392"/>
                  <a:pt x="235619" y="143511"/>
                  <a:pt x="242571" y="143511"/>
                </a:cubicBezTo>
                <a:lnTo>
                  <a:pt x="244041" y="142887"/>
                </a:lnTo>
                <a:cubicBezTo>
                  <a:pt x="244028" y="142159"/>
                  <a:pt x="243718" y="142075"/>
                  <a:pt x="243409" y="142075"/>
                </a:cubicBezTo>
                <a:lnTo>
                  <a:pt x="231389" y="139483"/>
                </a:lnTo>
                <a:cubicBezTo>
                  <a:pt x="229672" y="142039"/>
                  <a:pt x="229681" y="128254"/>
                  <a:pt x="236541" y="128254"/>
                </a:cubicBezTo>
                <a:cubicBezTo>
                  <a:pt x="236556" y="128223"/>
                  <a:pt x="243409" y="114434"/>
                  <a:pt x="243409" y="114434"/>
                </a:cubicBezTo>
                <a:cubicBezTo>
                  <a:pt x="243388" y="114455"/>
                  <a:pt x="236531" y="121344"/>
                  <a:pt x="229672" y="121344"/>
                </a:cubicBezTo>
                <a:cubicBezTo>
                  <a:pt x="229647" y="121344"/>
                  <a:pt x="222804" y="121344"/>
                  <a:pt x="222804" y="121344"/>
                </a:cubicBezTo>
                <a:cubicBezTo>
                  <a:pt x="222831" y="121330"/>
                  <a:pt x="236541" y="114413"/>
                  <a:pt x="236541" y="93703"/>
                </a:cubicBezTo>
                <a:cubicBezTo>
                  <a:pt x="236541" y="72972"/>
                  <a:pt x="243409" y="24600"/>
                  <a:pt x="298356" y="3869"/>
                </a:cubicBezTo>
                <a:cubicBezTo>
                  <a:pt x="312093" y="414"/>
                  <a:pt x="324971" y="-450"/>
                  <a:pt x="336561" y="198"/>
                </a:cubicBezTo>
                <a:close/>
              </a:path>
            </a:pathLst>
          </a:custGeom>
          <a:solidFill>
            <a:srgbClr val="0070C0">
              <a:alpha val="60000"/>
            </a:srgbClr>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sp>
        <p:nvSpPr>
          <p:cNvPr id="18" name="矩形 17"/>
          <p:cNvSpPr/>
          <p:nvPr/>
        </p:nvSpPr>
        <p:spPr>
          <a:xfrm>
            <a:off x="6305498" y="3921900"/>
            <a:ext cx="1132999" cy="3780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27000" bIns="27000" rtlCol="0" anchor="ctr"/>
          <a:lstStyle/>
          <a:p>
            <a:pPr algn="ctr"/>
            <a:r>
              <a:rPr lang="en-US" altLang="zh-CN" sz="2400">
                <a:latin typeface="AvantGarde Md BT" pitchFamily="34" charset="0"/>
                <a:ea typeface="UKIJ Qolyazma" pitchFamily="18" charset="0"/>
                <a:cs typeface="UKIJ Qolyazma" pitchFamily="18" charset="0"/>
              </a:rPr>
              <a:t>20</a:t>
            </a:r>
            <a:endParaRPr lang="zh-CN" altLang="en-US" sz="2400">
              <a:latin typeface="AvantGarde Md BT" pitchFamily="34" charset="0"/>
              <a:cs typeface="UKIJ Qolyazma" pitchFamily="18" charset="0"/>
            </a:endParaRPr>
          </a:p>
        </p:txBody>
      </p:sp>
      <p:sp>
        <p:nvSpPr>
          <p:cNvPr id="19" name="矩形 18"/>
          <p:cNvSpPr/>
          <p:nvPr/>
        </p:nvSpPr>
        <p:spPr>
          <a:xfrm>
            <a:off x="1395764" y="3921900"/>
            <a:ext cx="4766693" cy="37804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tIns="27000" bIns="27000" rtlCol="0" anchor="ctr"/>
          <a:lstStyle/>
          <a:p>
            <a:pPr algn="ctr"/>
            <a:r>
              <a:rPr lang="en-US" altLang="zh-CN" sz="2400">
                <a:latin typeface="AvantGarde Md BT" pitchFamily="34" charset="0"/>
                <a:ea typeface="UKIJ Qolyazma" pitchFamily="18" charset="0"/>
                <a:cs typeface="UKIJ Qolyazma" pitchFamily="18" charset="0"/>
              </a:rPr>
              <a:t>80</a:t>
            </a:r>
            <a:endParaRPr lang="zh-CN" altLang="en-US" sz="2400">
              <a:latin typeface="AvantGarde Md BT" pitchFamily="34" charset="0"/>
              <a:cs typeface="UKIJ Qolyazma" pitchFamily="18" charset="0"/>
            </a:endParaRPr>
          </a:p>
        </p:txBody>
      </p:sp>
      <p:sp>
        <p:nvSpPr>
          <p:cNvPr id="20" name="TextBox 21"/>
          <p:cNvSpPr txBox="1"/>
          <p:nvPr/>
        </p:nvSpPr>
        <p:spPr>
          <a:xfrm>
            <a:off x="1439577" y="1116245"/>
            <a:ext cx="5886731" cy="722505"/>
          </a:xfrm>
          <a:prstGeom prst="rect">
            <a:avLst/>
          </a:prstGeom>
          <a:noFill/>
        </p:spPr>
        <p:txBody>
          <a:bodyPr wrap="square" rtlCol="0">
            <a:spAutoFit/>
          </a:bodyPr>
          <a:lstStyle/>
          <a:p>
            <a:pPr>
              <a:lnSpc>
                <a:spcPct val="130000"/>
              </a:lnSpc>
            </a:pPr>
            <a:r>
              <a:rPr lang="zh-CN" altLang="en-US" sz="1050" dirty="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050">
                <a:solidFill>
                  <a:srgbClr val="262626"/>
                </a:solidFill>
                <a:latin typeface="微软雅黑" pitchFamily="34" charset="-122"/>
                <a:ea typeface="微软雅黑" pitchFamily="34" charset="-122"/>
              </a:rPr>
              <a:t>文字。</a:t>
            </a:r>
          </a:p>
          <a:p>
            <a:pPr>
              <a:lnSpc>
                <a:spcPct val="130000"/>
              </a:lnSpc>
            </a:pPr>
            <a:r>
              <a:rPr lang="zh-CN" altLang="en-US" sz="1050">
                <a:solidFill>
                  <a:srgbClr val="262626"/>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30782324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1"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35" presetClass="path" presetSubtype="0" decel="100000" fill="hold" grpId="1" nodeType="withEffect">
                                  <p:stCondLst>
                                    <p:cond delay="0"/>
                                  </p:stCondLst>
                                  <p:childTnLst>
                                    <p:animMotion origin="layout" path="M 8.23024E-7 3.33333E-6 L -0.06707 3.33333E-6 " pathEditMode="relative" rAng="0" ptsTypes="AA">
                                      <p:cBhvr>
                                        <p:cTn id="33" dur="500" spd="-100000" fill="hold"/>
                                        <p:tgtEl>
                                          <p:spTgt spid="9"/>
                                        </p:tgtEl>
                                        <p:attrNameLst>
                                          <p:attrName>ppt_x</p:attrName>
                                          <p:attrName>ppt_y</p:attrName>
                                        </p:attrNameLst>
                                      </p:cBhvr>
                                      <p:rCtr x="-3360" y="0"/>
                                    </p:animMotion>
                                  </p:childTnLst>
                                </p:cTn>
                              </p:par>
                              <p:par>
                                <p:cTn id="34" presetID="1"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par>
                                <p:cTn id="36" presetID="35" presetClass="path" presetSubtype="0" decel="100000" fill="hold" grpId="1" nodeType="withEffect">
                                  <p:stCondLst>
                                    <p:cond delay="0"/>
                                  </p:stCondLst>
                                  <p:childTnLst>
                                    <p:animMotion origin="layout" path="M -4.79167E-6 3.33333E-6 L -0.1345 3.33333E-6 " pathEditMode="relative" rAng="0" ptsTypes="AA">
                                      <p:cBhvr>
                                        <p:cTn id="37" dur="500" spd="-100000" fill="hold"/>
                                        <p:tgtEl>
                                          <p:spTgt spid="10"/>
                                        </p:tgtEl>
                                        <p:attrNameLst>
                                          <p:attrName>ppt_x</p:attrName>
                                          <p:attrName>ppt_y</p:attrName>
                                        </p:attrNameLst>
                                      </p:cBhvr>
                                      <p:rCtr x="-6732" y="0"/>
                                    </p:animMotion>
                                  </p:childTnLst>
                                </p:cTn>
                              </p:par>
                              <p:par>
                                <p:cTn id="38" presetID="1"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35" presetClass="path" presetSubtype="0" decel="100000" fill="hold" grpId="1" nodeType="withEffect">
                                  <p:stCondLst>
                                    <p:cond delay="0"/>
                                  </p:stCondLst>
                                  <p:childTnLst>
                                    <p:animMotion origin="layout" path="M -1.875E-6 3.33333E-6 L -0.20143 3.33333E-6 " pathEditMode="relative" rAng="0" ptsTypes="AA">
                                      <p:cBhvr>
                                        <p:cTn id="41" dur="500" spd="-100000" fill="hold"/>
                                        <p:tgtEl>
                                          <p:spTgt spid="11"/>
                                        </p:tgtEl>
                                        <p:attrNameLst>
                                          <p:attrName>ppt_x</p:attrName>
                                          <p:attrName>ppt_y</p:attrName>
                                        </p:attrNameLst>
                                      </p:cBhvr>
                                      <p:rCtr x="-10078" y="0"/>
                                    </p:animMotion>
                                  </p:childTnLst>
                                </p:cTn>
                              </p:par>
                              <p:par>
                                <p:cTn id="42" presetID="1"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par>
                                <p:cTn id="44" presetID="35" presetClass="path" presetSubtype="0" decel="100000" fill="hold" grpId="1" nodeType="withEffect">
                                  <p:stCondLst>
                                    <p:cond delay="0"/>
                                  </p:stCondLst>
                                  <p:childTnLst>
                                    <p:animMotion origin="layout" path="M 4.16667E-7 3.33333E-6 L -0.26875 3.33333E-6 " pathEditMode="relative" rAng="0" ptsTypes="AA">
                                      <p:cBhvr>
                                        <p:cTn id="45" dur="500" spd="-100000" fill="hold"/>
                                        <p:tgtEl>
                                          <p:spTgt spid="12"/>
                                        </p:tgtEl>
                                        <p:attrNameLst>
                                          <p:attrName>ppt_x</p:attrName>
                                          <p:attrName>ppt_y</p:attrName>
                                        </p:attrNameLst>
                                      </p:cBhvr>
                                      <p:rCtr x="-13438" y="0"/>
                                    </p:animMotion>
                                  </p:childTnLst>
                                </p:cTn>
                              </p:par>
                              <p:par>
                                <p:cTn id="46" presetID="1"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childTnLst>
                                </p:cTn>
                              </p:par>
                              <p:par>
                                <p:cTn id="48" presetID="35" presetClass="path" presetSubtype="0" decel="100000" fill="hold" grpId="1" nodeType="withEffect">
                                  <p:stCondLst>
                                    <p:cond delay="0"/>
                                  </p:stCondLst>
                                  <p:childTnLst>
                                    <p:animMotion origin="layout" path="M 3.125E-6 3.33333E-6 L -0.33581 3.33333E-6 " pathEditMode="relative" rAng="0" ptsTypes="AA">
                                      <p:cBhvr>
                                        <p:cTn id="49" dur="500" spd="-100000" fill="hold"/>
                                        <p:tgtEl>
                                          <p:spTgt spid="13"/>
                                        </p:tgtEl>
                                        <p:attrNameLst>
                                          <p:attrName>ppt_x</p:attrName>
                                          <p:attrName>ppt_y</p:attrName>
                                        </p:attrNameLst>
                                      </p:cBhvr>
                                      <p:rCtr x="-16797" y="0"/>
                                    </p:animMotion>
                                  </p:childTnLst>
                                </p:cTn>
                              </p:par>
                              <p:par>
                                <p:cTn id="50" presetID="1"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par>
                                <p:cTn id="52" presetID="35" presetClass="path" presetSubtype="0" decel="100000" fill="hold" grpId="1" nodeType="withEffect">
                                  <p:stCondLst>
                                    <p:cond delay="0"/>
                                  </p:stCondLst>
                                  <p:childTnLst>
                                    <p:animMotion origin="layout" path="M -4.16667E-6 3.33333E-6 L -0.40286 3.33333E-6 " pathEditMode="relative" rAng="0" ptsTypes="AA">
                                      <p:cBhvr>
                                        <p:cTn id="53" dur="500" spd="-100000" fill="hold"/>
                                        <p:tgtEl>
                                          <p:spTgt spid="14"/>
                                        </p:tgtEl>
                                        <p:attrNameLst>
                                          <p:attrName>ppt_x</p:attrName>
                                          <p:attrName>ppt_y</p:attrName>
                                        </p:attrNameLst>
                                      </p:cBhvr>
                                      <p:rCtr x="-20143" y="0"/>
                                    </p:animMotion>
                                  </p:childTnLst>
                                </p:cTn>
                              </p:par>
                              <p:par>
                                <p:cTn id="54" presetID="1"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childTnLst>
                                </p:cTn>
                              </p:par>
                              <p:par>
                                <p:cTn id="56" presetID="35" presetClass="path" presetSubtype="0" decel="100000" fill="hold" grpId="1" nodeType="withEffect">
                                  <p:stCondLst>
                                    <p:cond delay="0"/>
                                  </p:stCondLst>
                                  <p:childTnLst>
                                    <p:animMotion origin="layout" path="M -1.875E-6 3.33333E-6 L -0.47018 3.33333E-6 " pathEditMode="relative" rAng="0" ptsTypes="AA">
                                      <p:cBhvr>
                                        <p:cTn id="57" dur="500" spd="-100000" fill="hold"/>
                                        <p:tgtEl>
                                          <p:spTgt spid="15"/>
                                        </p:tgtEl>
                                        <p:attrNameLst>
                                          <p:attrName>ppt_x</p:attrName>
                                          <p:attrName>ppt_y</p:attrName>
                                        </p:attrNameLst>
                                      </p:cBhvr>
                                      <p:rCtr x="-23516" y="0"/>
                                    </p:animMotion>
                                  </p:childTnLst>
                                </p:cTn>
                              </p:par>
                              <p:par>
                                <p:cTn id="58" presetID="1"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childTnLst>
                                </p:cTn>
                              </p:par>
                              <p:par>
                                <p:cTn id="60" presetID="35" presetClass="path" presetSubtype="0" decel="100000" fill="hold" grpId="1" nodeType="withEffect">
                                  <p:stCondLst>
                                    <p:cond delay="0"/>
                                  </p:stCondLst>
                                  <p:childTnLst>
                                    <p:animMotion origin="layout" path="M 8.33333E-7 3.33333E-6 L -0.53724 3.33333E-6 " pathEditMode="relative" rAng="0" ptsTypes="AA">
                                      <p:cBhvr>
                                        <p:cTn id="61" dur="500" spd="-100000" fill="hold"/>
                                        <p:tgtEl>
                                          <p:spTgt spid="16"/>
                                        </p:tgtEl>
                                        <p:attrNameLst>
                                          <p:attrName>ppt_x</p:attrName>
                                          <p:attrName>ppt_y</p:attrName>
                                        </p:attrNameLst>
                                      </p:cBhvr>
                                      <p:rCtr x="-26862" y="0"/>
                                    </p:animMotion>
                                  </p:childTnLst>
                                </p:cTn>
                              </p:par>
                              <p:par>
                                <p:cTn id="62" presetID="1"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par>
                                <p:cTn id="64" presetID="35" presetClass="path" presetSubtype="0" decel="100000" fill="hold" grpId="1" nodeType="withEffect">
                                  <p:stCondLst>
                                    <p:cond delay="0"/>
                                  </p:stCondLst>
                                  <p:childTnLst>
                                    <p:animMotion origin="layout" path="M 3.33333E-6 3.33333E-6 L -0.60443 3.33333E-6 " pathEditMode="relative" rAng="0" ptsTypes="AA">
                                      <p:cBhvr>
                                        <p:cTn id="65" dur="500" spd="-100000" fill="hold"/>
                                        <p:tgtEl>
                                          <p:spTgt spid="17"/>
                                        </p:tgtEl>
                                        <p:attrNameLst>
                                          <p:attrName>ppt_x</p:attrName>
                                          <p:attrName>ppt_y</p:attrName>
                                        </p:attrNameLst>
                                      </p:cBhvr>
                                      <p:rCtr x="-30221" y="0"/>
                                    </p:animMotion>
                                  </p:childTnLst>
                                </p:cTn>
                              </p:par>
                            </p:childTnLst>
                          </p:cTn>
                        </p:par>
                        <p:par>
                          <p:cTn id="66" fill="hold">
                            <p:stCondLst>
                              <p:cond delay="2800"/>
                            </p:stCondLst>
                            <p:childTnLst>
                              <p:par>
                                <p:cTn id="67" presetID="19" presetClass="emph" presetSubtype="0" fill="hold" grpId="2" nodeType="afterEffect">
                                  <p:stCondLst>
                                    <p:cond delay="0"/>
                                  </p:stCondLst>
                                  <p:childTnLst>
                                    <p:animClr clrSpc="rgb" dir="cw">
                                      <p:cBhvr override="childStyle">
                                        <p:cTn id="68" dur="500" fill="hold"/>
                                        <p:tgtEl>
                                          <p:spTgt spid="16"/>
                                        </p:tgtEl>
                                        <p:attrNameLst>
                                          <p:attrName>style.color</p:attrName>
                                        </p:attrNameLst>
                                      </p:cBhvr>
                                      <p:to>
                                        <a:srgbClr val="53D2FF"/>
                                      </p:to>
                                    </p:animClr>
                                    <p:animClr clrSpc="rgb" dir="cw">
                                      <p:cBhvr>
                                        <p:cTn id="69" dur="500" fill="hold"/>
                                        <p:tgtEl>
                                          <p:spTgt spid="16"/>
                                        </p:tgtEl>
                                        <p:attrNameLst>
                                          <p:attrName>fillcolor</p:attrName>
                                        </p:attrNameLst>
                                      </p:cBhvr>
                                      <p:to>
                                        <a:srgbClr val="53D2FF"/>
                                      </p:to>
                                    </p:animClr>
                                    <p:set>
                                      <p:cBhvr>
                                        <p:cTn id="70" dur="500" fill="hold"/>
                                        <p:tgtEl>
                                          <p:spTgt spid="16"/>
                                        </p:tgtEl>
                                        <p:attrNameLst>
                                          <p:attrName>fill.type</p:attrName>
                                        </p:attrNameLst>
                                      </p:cBhvr>
                                      <p:to>
                                        <p:strVal val="solid"/>
                                      </p:to>
                                    </p:set>
                                    <p:set>
                                      <p:cBhvr>
                                        <p:cTn id="71" dur="500" fill="hold"/>
                                        <p:tgtEl>
                                          <p:spTgt spid="16"/>
                                        </p:tgtEl>
                                        <p:attrNameLst>
                                          <p:attrName>fill.on</p:attrName>
                                        </p:attrNameLst>
                                      </p:cBhvr>
                                      <p:to>
                                        <p:strVal val="true"/>
                                      </p:to>
                                    </p:set>
                                  </p:childTnLst>
                                </p:cTn>
                              </p:par>
                              <p:par>
                                <p:cTn id="72" presetID="19" presetClass="emph" presetSubtype="0" fill="hold" grpId="2" nodeType="withEffect">
                                  <p:stCondLst>
                                    <p:cond delay="0"/>
                                  </p:stCondLst>
                                  <p:childTnLst>
                                    <p:animClr clrSpc="rgb" dir="cw">
                                      <p:cBhvr override="childStyle">
                                        <p:cTn id="73" dur="500" fill="hold"/>
                                        <p:tgtEl>
                                          <p:spTgt spid="17"/>
                                        </p:tgtEl>
                                        <p:attrNameLst>
                                          <p:attrName>style.color</p:attrName>
                                        </p:attrNameLst>
                                      </p:cBhvr>
                                      <p:to>
                                        <a:srgbClr val="53D2FF"/>
                                      </p:to>
                                    </p:animClr>
                                    <p:animClr clrSpc="rgb" dir="cw">
                                      <p:cBhvr>
                                        <p:cTn id="74" dur="500" fill="hold"/>
                                        <p:tgtEl>
                                          <p:spTgt spid="17"/>
                                        </p:tgtEl>
                                        <p:attrNameLst>
                                          <p:attrName>fillcolor</p:attrName>
                                        </p:attrNameLst>
                                      </p:cBhvr>
                                      <p:to>
                                        <a:srgbClr val="53D2FF"/>
                                      </p:to>
                                    </p:animClr>
                                    <p:set>
                                      <p:cBhvr>
                                        <p:cTn id="75" dur="500" fill="hold"/>
                                        <p:tgtEl>
                                          <p:spTgt spid="17"/>
                                        </p:tgtEl>
                                        <p:attrNameLst>
                                          <p:attrName>fill.type</p:attrName>
                                        </p:attrNameLst>
                                      </p:cBhvr>
                                      <p:to>
                                        <p:strVal val="solid"/>
                                      </p:to>
                                    </p:set>
                                    <p:set>
                                      <p:cBhvr>
                                        <p:cTn id="76" dur="500" fill="hold"/>
                                        <p:tgtEl>
                                          <p:spTgt spid="17"/>
                                        </p:tgtEl>
                                        <p:attrNameLst>
                                          <p:attrName>fill.on</p:attrName>
                                        </p:attrNameLst>
                                      </p:cBhvr>
                                      <p:to>
                                        <p:strVal val="true"/>
                                      </p:to>
                                    </p:set>
                                  </p:childTnLst>
                                </p:cTn>
                              </p:par>
                              <p:par>
                                <p:cTn id="77" presetID="12" presetClass="entr" presetSubtype="2"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p:tgtEl>
                                          <p:spTgt spid="19"/>
                                        </p:tgtEl>
                                        <p:attrNameLst>
                                          <p:attrName>ppt_x</p:attrName>
                                        </p:attrNameLst>
                                      </p:cBhvr>
                                      <p:tavLst>
                                        <p:tav tm="0">
                                          <p:val>
                                            <p:strVal val="#ppt_x+#ppt_w*1.125000"/>
                                          </p:val>
                                        </p:tav>
                                        <p:tav tm="100000">
                                          <p:val>
                                            <p:strVal val="#ppt_x"/>
                                          </p:val>
                                        </p:tav>
                                      </p:tavLst>
                                    </p:anim>
                                    <p:animEffect transition="in" filter="wipe(left)">
                                      <p:cBhvr>
                                        <p:cTn id="80" dur="500"/>
                                        <p:tgtEl>
                                          <p:spTgt spid="19"/>
                                        </p:tgtEl>
                                      </p:cBhvr>
                                    </p:animEffect>
                                  </p:childTnLst>
                                </p:cTn>
                              </p:par>
                              <p:par>
                                <p:cTn id="81" presetID="12" presetClass="entr" presetSubtype="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500"/>
                                        <p:tgtEl>
                                          <p:spTgt spid="18"/>
                                        </p:tgtEl>
                                        <p:attrNameLst>
                                          <p:attrName>ppt_x</p:attrName>
                                        </p:attrNameLst>
                                      </p:cBhvr>
                                      <p:tavLst>
                                        <p:tav tm="0">
                                          <p:val>
                                            <p:strVal val="#ppt_x-#ppt_w*1.125000"/>
                                          </p:val>
                                        </p:tav>
                                        <p:tav tm="100000">
                                          <p:val>
                                            <p:strVal val="#ppt_x"/>
                                          </p:val>
                                        </p:tav>
                                      </p:tavLst>
                                    </p:anim>
                                    <p:animEffect transition="in" filter="wipe(right)">
                                      <p:cBhvr>
                                        <p:cTn id="84" dur="500"/>
                                        <p:tgtEl>
                                          <p:spTgt spid="18"/>
                                        </p:tgtEl>
                                      </p:cBhvr>
                                    </p:animEffect>
                                  </p:childTnLst>
                                </p:cTn>
                              </p:par>
                              <p:par>
                                <p:cTn id="85" presetID="10" presetClass="entr" presetSubtype="0" fill="hold" grpId="0" nodeType="withEffect">
                                  <p:stCondLst>
                                    <p:cond delay="0"/>
                                  </p:stCondLst>
                                  <p:iterate type="lt">
                                    <p:tmPct val="10000"/>
                                  </p:iterate>
                                  <p:childTnLst>
                                    <p:set>
                                      <p:cBhvr>
                                        <p:cTn id="86" dur="1" fill="hold">
                                          <p:stCondLst>
                                            <p:cond delay="0"/>
                                          </p:stCondLst>
                                        </p:cTn>
                                        <p:tgtEl>
                                          <p:spTgt spid="20"/>
                                        </p:tgtEl>
                                        <p:attrNameLst>
                                          <p:attrName>style.visibility</p:attrName>
                                        </p:attrNameLst>
                                      </p:cBhvr>
                                      <p:to>
                                        <p:strVal val="visible"/>
                                      </p:to>
                                    </p:set>
                                    <p:animEffect transition="in" filter="fade">
                                      <p:cBhvr>
                                        <p:cTn id="87"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6" grpId="2" animBg="1"/>
      <p:bldP spid="17" grpId="0" animBg="1"/>
      <p:bldP spid="17" grpId="1" animBg="1"/>
      <p:bldP spid="17" grpId="2" animBg="1"/>
      <p:bldP spid="18" grpId="0" animBg="1"/>
      <p:bldP spid="19"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775021" y="352084"/>
            <a:ext cx="1800493" cy="415498"/>
          </a:xfrm>
          <a:prstGeom prst="rect">
            <a:avLst/>
          </a:prstGeom>
          <a:noFill/>
        </p:spPr>
        <p:txBody>
          <a:bodyPr wrap="none" rtlCol="0" anchor="ctr">
            <a:spAutoFit/>
          </a:bodyPr>
          <a:lstStyle>
            <a:defPPr>
              <a:defRPr lang="zh-CN"/>
            </a:defPPr>
            <a:lvl1pPr algn="ctr">
              <a:defRPr sz="7200">
                <a:gradFill>
                  <a:gsLst>
                    <a:gs pos="0">
                      <a:srgbClr val="2A4DFE"/>
                    </a:gs>
                    <a:gs pos="37000">
                      <a:srgbClr val="4F92FF"/>
                    </a:gs>
                    <a:gs pos="65000">
                      <a:srgbClr val="44028C"/>
                    </a:gs>
                    <a:gs pos="100000">
                      <a:srgbClr val="FF09A7"/>
                    </a:gs>
                    <a:gs pos="79000">
                      <a:srgbClr val="B00071"/>
                    </a:gs>
                  </a:gsLst>
                  <a:lin ang="5400000" scaled="0"/>
                </a:gradFill>
                <a:latin typeface="HelveticaNeueLT Pro 35 Th" pitchFamily="34" charset="0"/>
                <a:ea typeface="华文细黑" pitchFamily="2" charset="-122"/>
                <a:cs typeface="华文黑体" pitchFamily="2" charset="-122"/>
              </a:defRPr>
            </a:lvl1pPr>
          </a:lstStyle>
          <a:p>
            <a:r>
              <a:rPr lang="zh-CN" altLang="en-US" sz="2100" dirty="0">
                <a:solidFill>
                  <a:srgbClr val="0070C0"/>
                </a:solidFill>
                <a:latin typeface="AvantGarde Md BT" pitchFamily="34" charset="0"/>
                <a:ea typeface="微软雅黑" pitchFamily="34" charset="-122"/>
              </a:rPr>
              <a:t>点击添加标题</a:t>
            </a:r>
          </a:p>
        </p:txBody>
      </p:sp>
      <p:sp>
        <p:nvSpPr>
          <p:cNvPr id="5" name="TextBox 4"/>
          <p:cNvSpPr txBox="1">
            <a:spLocks noChangeArrowheads="1"/>
          </p:cNvSpPr>
          <p:nvPr/>
        </p:nvSpPr>
        <p:spPr bwMode="auto">
          <a:xfrm>
            <a:off x="301159" y="254118"/>
            <a:ext cx="420307" cy="589441"/>
          </a:xfrm>
          <a:prstGeom prst="rect">
            <a:avLst/>
          </a:prstGeom>
          <a:noFill/>
          <a:ln w="9525">
            <a:noFill/>
            <a:miter lim="800000"/>
            <a:headEnd/>
            <a:tailEnd/>
          </a:ln>
        </p:spPr>
        <p:txBody>
          <a:bodyPr wrap="none" tIns="35100" anchor="ctr">
            <a:spAutoFit/>
          </a:bodyPr>
          <a:lstStyle/>
          <a:p>
            <a:pPr algn="ctr"/>
            <a:r>
              <a:rPr lang="en-US" altLang="zh-CN" sz="3300" dirty="0">
                <a:solidFill>
                  <a:srgbClr val="0070C0"/>
                </a:solidFill>
                <a:latin typeface="AvantGarde Md BT" pitchFamily="34" charset="0"/>
                <a:cs typeface="FrankRuehl" charset="-79"/>
              </a:rPr>
              <a:t>1</a:t>
            </a:r>
            <a:endParaRPr lang="zh-CN" altLang="en-US" sz="3300" dirty="0">
              <a:solidFill>
                <a:srgbClr val="0070C0"/>
              </a:solidFill>
              <a:latin typeface="AvantGarde Md BT" pitchFamily="34" charset="0"/>
              <a:cs typeface="Latha" pitchFamily="2"/>
            </a:endParaRPr>
          </a:p>
        </p:txBody>
      </p:sp>
      <p:sp>
        <p:nvSpPr>
          <p:cNvPr id="6" name="Freeform 6"/>
          <p:cNvSpPr>
            <a:spLocks/>
          </p:cNvSpPr>
          <p:nvPr/>
        </p:nvSpPr>
        <p:spPr bwMode="auto">
          <a:xfrm>
            <a:off x="304842"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6"/>
          <p:cNvSpPr>
            <a:spLocks/>
          </p:cNvSpPr>
          <p:nvPr/>
        </p:nvSpPr>
        <p:spPr bwMode="auto">
          <a:xfrm flipH="1">
            <a:off x="634156" y="361325"/>
            <a:ext cx="79862" cy="377163"/>
          </a:xfrm>
          <a:custGeom>
            <a:avLst/>
            <a:gdLst>
              <a:gd name="T0" fmla="*/ 0 w 93"/>
              <a:gd name="T1" fmla="*/ 0 h 440"/>
              <a:gd name="T2" fmla="*/ 93 w 93"/>
              <a:gd name="T3" fmla="*/ 0 h 440"/>
              <a:gd name="T4" fmla="*/ 93 w 93"/>
              <a:gd name="T5" fmla="*/ 37 h 440"/>
              <a:gd name="T6" fmla="*/ 44 w 93"/>
              <a:gd name="T7" fmla="*/ 37 h 440"/>
              <a:gd name="T8" fmla="*/ 44 w 93"/>
              <a:gd name="T9" fmla="*/ 403 h 440"/>
              <a:gd name="T10" fmla="*/ 93 w 93"/>
              <a:gd name="T11" fmla="*/ 403 h 440"/>
              <a:gd name="T12" fmla="*/ 93 w 93"/>
              <a:gd name="T13" fmla="*/ 440 h 440"/>
              <a:gd name="T14" fmla="*/ 0 w 93"/>
              <a:gd name="T15" fmla="*/ 440 h 440"/>
              <a:gd name="T16" fmla="*/ 0 w 93"/>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440">
                <a:moveTo>
                  <a:pt x="0" y="0"/>
                </a:moveTo>
                <a:cubicBezTo>
                  <a:pt x="93" y="0"/>
                  <a:pt x="93" y="0"/>
                  <a:pt x="93" y="0"/>
                </a:cubicBezTo>
                <a:cubicBezTo>
                  <a:pt x="93" y="37"/>
                  <a:pt x="93" y="37"/>
                  <a:pt x="93" y="37"/>
                </a:cubicBezTo>
                <a:cubicBezTo>
                  <a:pt x="44" y="37"/>
                  <a:pt x="44" y="37"/>
                  <a:pt x="44" y="37"/>
                </a:cubicBezTo>
                <a:cubicBezTo>
                  <a:pt x="44" y="403"/>
                  <a:pt x="44" y="403"/>
                  <a:pt x="44" y="403"/>
                </a:cubicBezTo>
                <a:cubicBezTo>
                  <a:pt x="93" y="403"/>
                  <a:pt x="93" y="403"/>
                  <a:pt x="93" y="403"/>
                </a:cubicBezTo>
                <a:cubicBezTo>
                  <a:pt x="93" y="440"/>
                  <a:pt x="93" y="440"/>
                  <a:pt x="93" y="440"/>
                </a:cubicBezTo>
                <a:cubicBezTo>
                  <a:pt x="0" y="440"/>
                  <a:pt x="0" y="440"/>
                  <a:pt x="0" y="440"/>
                </a:cubicBezTo>
                <a:cubicBezTo>
                  <a:pt x="0" y="293"/>
                  <a:pt x="0" y="147"/>
                  <a:pt x="0" y="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6"/>
          <p:cNvSpPr>
            <a:spLocks/>
          </p:cNvSpPr>
          <p:nvPr/>
        </p:nvSpPr>
        <p:spPr bwMode="auto">
          <a:xfrm>
            <a:off x="1246845" y="3788615"/>
            <a:ext cx="800257" cy="626212"/>
          </a:xfrm>
          <a:custGeom>
            <a:avLst/>
            <a:gdLst>
              <a:gd name="T0" fmla="*/ 0 w 915"/>
              <a:gd name="T1" fmla="*/ 716 h 716"/>
              <a:gd name="T2" fmla="*/ 459 w 915"/>
              <a:gd name="T3" fmla="*/ 0 h 716"/>
              <a:gd name="T4" fmla="*/ 915 w 915"/>
              <a:gd name="T5" fmla="*/ 716 h 716"/>
              <a:gd name="T6" fmla="*/ 0 w 915"/>
              <a:gd name="T7" fmla="*/ 716 h 716"/>
            </a:gdLst>
            <a:ahLst/>
            <a:cxnLst>
              <a:cxn ang="0">
                <a:pos x="T0" y="T1"/>
              </a:cxn>
              <a:cxn ang="0">
                <a:pos x="T2" y="T3"/>
              </a:cxn>
              <a:cxn ang="0">
                <a:pos x="T4" y="T5"/>
              </a:cxn>
              <a:cxn ang="0">
                <a:pos x="T6" y="T7"/>
              </a:cxn>
            </a:cxnLst>
            <a:rect l="0" t="0" r="r" b="b"/>
            <a:pathLst>
              <a:path w="915" h="716">
                <a:moveTo>
                  <a:pt x="0" y="716"/>
                </a:moveTo>
                <a:lnTo>
                  <a:pt x="459" y="0"/>
                </a:lnTo>
                <a:lnTo>
                  <a:pt x="915" y="716"/>
                </a:lnTo>
                <a:lnTo>
                  <a:pt x="0" y="716"/>
                </a:lnTo>
                <a:close/>
              </a:path>
            </a:pathLst>
          </a:custGeom>
          <a:solidFill>
            <a:srgbClr val="0070C0"/>
          </a:solidFill>
          <a:ln w="5" cap="flat">
            <a:noFill/>
            <a:prstDash val="solid"/>
            <a:miter lim="800000"/>
            <a:headEnd/>
            <a:tailEnd/>
          </a:ln>
        </p:spPr>
        <p:txBody>
          <a:bodyPr vert="horz" wrap="square" lIns="68580" tIns="34290" rIns="68580" bIns="34290" numCol="1" anchor="b" anchorCtr="0" compatLnSpc="1">
            <a:prstTxWarp prst="textNoShape">
              <a:avLst/>
            </a:prstTxWarp>
          </a:bodyPr>
          <a:lstStyle/>
          <a:p>
            <a:pPr algn="ctr"/>
            <a:r>
              <a:rPr lang="en-US" altLang="zh-CN" sz="1500" b="1">
                <a:solidFill>
                  <a:schemeClr val="bg1"/>
                </a:solidFill>
                <a:effectLst>
                  <a:outerShdw blurRad="38100" dist="38100" dir="2700000" algn="tl">
                    <a:srgbClr val="000000">
                      <a:alpha val="43137"/>
                    </a:srgbClr>
                  </a:outerShdw>
                </a:effectLst>
                <a:latin typeface="AvantGarde Md BT" pitchFamily="34" charset="0"/>
              </a:rPr>
              <a:t>9,571</a:t>
            </a:r>
            <a:endParaRPr lang="zh-CN" altLang="en-US" sz="1500" b="1">
              <a:solidFill>
                <a:schemeClr val="bg1"/>
              </a:solidFill>
              <a:effectLst>
                <a:outerShdw blurRad="38100" dist="38100" dir="2700000" algn="tl">
                  <a:srgbClr val="000000">
                    <a:alpha val="43137"/>
                  </a:srgbClr>
                </a:outerShdw>
              </a:effectLst>
              <a:latin typeface="AvantGarde Md BT" pitchFamily="34" charset="0"/>
            </a:endParaRPr>
          </a:p>
        </p:txBody>
      </p:sp>
      <p:sp>
        <p:nvSpPr>
          <p:cNvPr id="9" name="Freeform 7"/>
          <p:cNvSpPr>
            <a:spLocks/>
          </p:cNvSpPr>
          <p:nvPr/>
        </p:nvSpPr>
        <p:spPr bwMode="auto">
          <a:xfrm>
            <a:off x="1883553" y="2939381"/>
            <a:ext cx="1890005" cy="1475446"/>
          </a:xfrm>
          <a:custGeom>
            <a:avLst/>
            <a:gdLst>
              <a:gd name="T0" fmla="*/ 0 w 2161"/>
              <a:gd name="T1" fmla="*/ 1687 h 1687"/>
              <a:gd name="T2" fmla="*/ 1079 w 2161"/>
              <a:gd name="T3" fmla="*/ 0 h 1687"/>
              <a:gd name="T4" fmla="*/ 2161 w 2161"/>
              <a:gd name="T5" fmla="*/ 1687 h 1687"/>
              <a:gd name="T6" fmla="*/ 0 w 2161"/>
              <a:gd name="T7" fmla="*/ 1687 h 1687"/>
            </a:gdLst>
            <a:ahLst/>
            <a:cxnLst>
              <a:cxn ang="0">
                <a:pos x="T0" y="T1"/>
              </a:cxn>
              <a:cxn ang="0">
                <a:pos x="T2" y="T3"/>
              </a:cxn>
              <a:cxn ang="0">
                <a:pos x="T4" y="T5"/>
              </a:cxn>
              <a:cxn ang="0">
                <a:pos x="T6" y="T7"/>
              </a:cxn>
            </a:cxnLst>
            <a:rect l="0" t="0" r="r" b="b"/>
            <a:pathLst>
              <a:path w="2161" h="1687">
                <a:moveTo>
                  <a:pt x="0" y="1687"/>
                </a:moveTo>
                <a:lnTo>
                  <a:pt x="1079" y="0"/>
                </a:lnTo>
                <a:lnTo>
                  <a:pt x="2161" y="1687"/>
                </a:lnTo>
                <a:lnTo>
                  <a:pt x="0" y="1687"/>
                </a:lnTo>
                <a:close/>
              </a:path>
            </a:pathLst>
          </a:custGeom>
          <a:solidFill>
            <a:srgbClr val="00B0F0"/>
          </a:solidFill>
          <a:ln w="5" cap="flat">
            <a:noFill/>
            <a:prstDash val="solid"/>
            <a:miter lim="800000"/>
            <a:headEnd/>
            <a:tailEnd/>
          </a:ln>
        </p:spPr>
        <p:txBody>
          <a:bodyPr vert="horz" wrap="square" lIns="68580" tIns="34290" rIns="68580" bIns="35100" numCol="1" anchor="ctr" anchorCtr="0" compatLnSpc="1">
            <a:prstTxWarp prst="textNoShape">
              <a:avLst/>
            </a:prstTxWarp>
          </a:bodyPr>
          <a:lstStyle/>
          <a:p>
            <a:pPr algn="ctr"/>
            <a:r>
              <a:rPr lang="en-US" altLang="zh-CN" sz="1800" b="1">
                <a:solidFill>
                  <a:schemeClr val="bg1"/>
                </a:solidFill>
                <a:effectLst>
                  <a:outerShdw blurRad="38100" dist="38100" dir="2700000" algn="tl">
                    <a:srgbClr val="000000">
                      <a:alpha val="43137"/>
                    </a:srgbClr>
                  </a:outerShdw>
                </a:effectLst>
                <a:latin typeface="AvantGarde Md BT" pitchFamily="34" charset="0"/>
              </a:rPr>
              <a:t>27,395</a:t>
            </a:r>
            <a:endParaRPr lang="zh-CN" altLang="en-US" sz="1800" b="1">
              <a:solidFill>
                <a:schemeClr val="bg1"/>
              </a:solidFill>
              <a:effectLst>
                <a:outerShdw blurRad="38100" dist="38100" dir="2700000" algn="tl">
                  <a:srgbClr val="000000">
                    <a:alpha val="43137"/>
                  </a:srgbClr>
                </a:outerShdw>
              </a:effectLst>
              <a:latin typeface="AvantGarde Md BT" pitchFamily="34" charset="0"/>
            </a:endParaRPr>
          </a:p>
        </p:txBody>
      </p:sp>
      <p:sp>
        <p:nvSpPr>
          <p:cNvPr id="10" name="Freeform 8"/>
          <p:cNvSpPr>
            <a:spLocks/>
          </p:cNvSpPr>
          <p:nvPr/>
        </p:nvSpPr>
        <p:spPr bwMode="auto">
          <a:xfrm>
            <a:off x="2978037" y="2071779"/>
            <a:ext cx="2998121" cy="2343047"/>
          </a:xfrm>
          <a:custGeom>
            <a:avLst/>
            <a:gdLst>
              <a:gd name="T0" fmla="*/ 0 w 3428"/>
              <a:gd name="T1" fmla="*/ 2679 h 2679"/>
              <a:gd name="T2" fmla="*/ 1715 w 3428"/>
              <a:gd name="T3" fmla="*/ 0 h 2679"/>
              <a:gd name="T4" fmla="*/ 3428 w 3428"/>
              <a:gd name="T5" fmla="*/ 2679 h 2679"/>
              <a:gd name="T6" fmla="*/ 0 w 3428"/>
              <a:gd name="T7" fmla="*/ 2679 h 2679"/>
            </a:gdLst>
            <a:ahLst/>
            <a:cxnLst>
              <a:cxn ang="0">
                <a:pos x="T0" y="T1"/>
              </a:cxn>
              <a:cxn ang="0">
                <a:pos x="T2" y="T3"/>
              </a:cxn>
              <a:cxn ang="0">
                <a:pos x="T4" y="T5"/>
              </a:cxn>
              <a:cxn ang="0">
                <a:pos x="T6" y="T7"/>
              </a:cxn>
            </a:cxnLst>
            <a:rect l="0" t="0" r="r" b="b"/>
            <a:pathLst>
              <a:path w="3428" h="2679">
                <a:moveTo>
                  <a:pt x="0" y="2679"/>
                </a:moveTo>
                <a:lnTo>
                  <a:pt x="1715" y="0"/>
                </a:lnTo>
                <a:lnTo>
                  <a:pt x="3428" y="2679"/>
                </a:lnTo>
                <a:lnTo>
                  <a:pt x="0" y="2679"/>
                </a:lnTo>
                <a:close/>
              </a:path>
            </a:pathLst>
          </a:custGeom>
          <a:solidFill>
            <a:srgbClr val="0070C0"/>
          </a:solidFill>
          <a:ln w="5" cap="flat">
            <a:noFill/>
            <a:prstDash val="solid"/>
            <a:miter lim="800000"/>
            <a:headEnd/>
            <a:tailEnd/>
          </a:ln>
        </p:spPr>
        <p:txBody>
          <a:bodyPr vert="horz" wrap="square" lIns="68580" tIns="34290" rIns="68580" bIns="35100" numCol="1" anchor="ctr" anchorCtr="0" compatLnSpc="1">
            <a:prstTxWarp prst="textNoShape">
              <a:avLst/>
            </a:prstTxWarp>
          </a:bodyPr>
          <a:lstStyle/>
          <a:p>
            <a:pPr algn="ctr"/>
            <a:r>
              <a:rPr lang="en-US" altLang="zh-CN" sz="2700" b="1">
                <a:solidFill>
                  <a:schemeClr val="bg1"/>
                </a:solidFill>
                <a:effectLst>
                  <a:outerShdw blurRad="38100" dist="38100" dir="2700000" algn="tl">
                    <a:srgbClr val="000000">
                      <a:alpha val="43137"/>
                    </a:srgbClr>
                  </a:outerShdw>
                </a:effectLst>
                <a:latin typeface="AvantGarde Md BT" pitchFamily="34" charset="0"/>
              </a:rPr>
              <a:t>54,589</a:t>
            </a:r>
            <a:endParaRPr lang="zh-CN" altLang="en-US" sz="2700" b="1">
              <a:solidFill>
                <a:schemeClr val="bg1"/>
              </a:solidFill>
              <a:effectLst>
                <a:outerShdw blurRad="38100" dist="38100" dir="2700000" algn="tl">
                  <a:srgbClr val="000000">
                    <a:alpha val="43137"/>
                  </a:srgbClr>
                </a:outerShdw>
              </a:effectLst>
              <a:latin typeface="AvantGarde Md BT" pitchFamily="34" charset="0"/>
            </a:endParaRPr>
          </a:p>
        </p:txBody>
      </p:sp>
      <p:grpSp>
        <p:nvGrpSpPr>
          <p:cNvPr id="11" name="组合 10"/>
          <p:cNvGrpSpPr/>
          <p:nvPr/>
        </p:nvGrpSpPr>
        <p:grpSpPr>
          <a:xfrm>
            <a:off x="3467813" y="1653722"/>
            <a:ext cx="785389" cy="787138"/>
            <a:chOff x="4587999" y="1788288"/>
            <a:chExt cx="1047185" cy="1049517"/>
          </a:xfrm>
        </p:grpSpPr>
        <p:sp>
          <p:nvSpPr>
            <p:cNvPr id="12" name="Oval 11"/>
            <p:cNvSpPr>
              <a:spLocks noChangeArrowheads="1"/>
            </p:cNvSpPr>
            <p:nvPr/>
          </p:nvSpPr>
          <p:spPr bwMode="auto">
            <a:xfrm>
              <a:off x="4587999" y="1788288"/>
              <a:ext cx="1047185" cy="1049517"/>
            </a:xfrm>
            <a:prstGeom prst="ellipse">
              <a:avLst/>
            </a:prstGeom>
            <a:solidFill>
              <a:srgbClr val="0070C0"/>
            </a:solidFill>
            <a:ln w="190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39"/>
            <p:cNvSpPr>
              <a:spLocks noEditPoints="1"/>
            </p:cNvSpPr>
            <p:nvPr/>
          </p:nvSpPr>
          <p:spPr bwMode="auto">
            <a:xfrm>
              <a:off x="4791464" y="1988840"/>
              <a:ext cx="640254" cy="648412"/>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4" name="组合 13"/>
          <p:cNvGrpSpPr/>
          <p:nvPr/>
        </p:nvGrpSpPr>
        <p:grpSpPr>
          <a:xfrm>
            <a:off x="834035" y="3594454"/>
            <a:ext cx="537003" cy="537003"/>
            <a:chOff x="1076296" y="4375930"/>
            <a:chExt cx="716004" cy="716004"/>
          </a:xfrm>
        </p:grpSpPr>
        <p:sp>
          <p:nvSpPr>
            <p:cNvPr id="15" name="Oval 9"/>
            <p:cNvSpPr>
              <a:spLocks noChangeArrowheads="1"/>
            </p:cNvSpPr>
            <p:nvPr/>
          </p:nvSpPr>
          <p:spPr bwMode="auto">
            <a:xfrm>
              <a:off x="1076296" y="4375930"/>
              <a:ext cx="716004" cy="716004"/>
            </a:xfrm>
            <a:prstGeom prst="ellipse">
              <a:avLst/>
            </a:prstGeom>
            <a:solidFill>
              <a:srgbClr val="0070C0"/>
            </a:solidFill>
            <a:ln w="190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43"/>
            <p:cNvSpPr>
              <a:spLocks noEditPoints="1"/>
            </p:cNvSpPr>
            <p:nvPr/>
          </p:nvSpPr>
          <p:spPr bwMode="auto">
            <a:xfrm>
              <a:off x="1241887" y="4579062"/>
              <a:ext cx="384822" cy="30974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7" name="组合 16"/>
          <p:cNvGrpSpPr/>
          <p:nvPr/>
        </p:nvGrpSpPr>
        <p:grpSpPr>
          <a:xfrm>
            <a:off x="1874806" y="2746968"/>
            <a:ext cx="641081" cy="641080"/>
            <a:chOff x="2463991" y="3245950"/>
            <a:chExt cx="854774" cy="854773"/>
          </a:xfrm>
        </p:grpSpPr>
        <p:sp>
          <p:nvSpPr>
            <p:cNvPr id="18" name="Oval 10"/>
            <p:cNvSpPr>
              <a:spLocks noChangeArrowheads="1"/>
            </p:cNvSpPr>
            <p:nvPr/>
          </p:nvSpPr>
          <p:spPr bwMode="auto">
            <a:xfrm>
              <a:off x="2463991" y="3245950"/>
              <a:ext cx="854774" cy="854773"/>
            </a:xfrm>
            <a:prstGeom prst="ellipse">
              <a:avLst/>
            </a:prstGeom>
            <a:solidFill>
              <a:srgbClr val="00B0F0"/>
            </a:solidFill>
            <a:ln w="190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44"/>
            <p:cNvSpPr>
              <a:spLocks noEditPoints="1"/>
            </p:cNvSpPr>
            <p:nvPr/>
          </p:nvSpPr>
          <p:spPr bwMode="auto">
            <a:xfrm>
              <a:off x="2610721" y="3429000"/>
              <a:ext cx="561314" cy="48867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0" name="TextBox 20"/>
          <p:cNvSpPr txBox="1"/>
          <p:nvPr/>
        </p:nvSpPr>
        <p:spPr>
          <a:xfrm>
            <a:off x="687039" y="3208292"/>
            <a:ext cx="954107" cy="323165"/>
          </a:xfrm>
          <a:prstGeom prst="rect">
            <a:avLst/>
          </a:prstGeom>
          <a:noFill/>
          <a:ln>
            <a:noFill/>
          </a:ln>
        </p:spPr>
        <p:txBody>
          <a:bodyPr wrap="none" rtlCol="0">
            <a:spAutoFit/>
          </a:bodyPr>
          <a:lstStyle/>
          <a:p>
            <a:r>
              <a:rPr lang="zh-CN" altLang="en-US" sz="1500">
                <a:solidFill>
                  <a:srgbClr val="0070C0"/>
                </a:solidFill>
                <a:latin typeface="微软雅黑" pitchFamily="34" charset="-122"/>
                <a:ea typeface="微软雅黑" pitchFamily="34" charset="-122"/>
              </a:rPr>
              <a:t>添加标题</a:t>
            </a:r>
          </a:p>
        </p:txBody>
      </p:sp>
      <p:sp>
        <p:nvSpPr>
          <p:cNvPr id="21" name="TextBox 22"/>
          <p:cNvSpPr txBox="1"/>
          <p:nvPr/>
        </p:nvSpPr>
        <p:spPr>
          <a:xfrm>
            <a:off x="1741377" y="2311874"/>
            <a:ext cx="954107" cy="323165"/>
          </a:xfrm>
          <a:prstGeom prst="rect">
            <a:avLst/>
          </a:prstGeom>
          <a:noFill/>
          <a:ln>
            <a:noFill/>
          </a:ln>
        </p:spPr>
        <p:txBody>
          <a:bodyPr wrap="none" rtlCol="0">
            <a:spAutoFit/>
          </a:bodyPr>
          <a:lstStyle/>
          <a:p>
            <a:r>
              <a:rPr lang="zh-CN" altLang="en-US" sz="1500">
                <a:solidFill>
                  <a:srgbClr val="0070C0"/>
                </a:solidFill>
                <a:latin typeface="微软雅黑" pitchFamily="34" charset="-122"/>
                <a:ea typeface="微软雅黑" pitchFamily="34" charset="-122"/>
              </a:rPr>
              <a:t>添加标题</a:t>
            </a:r>
          </a:p>
        </p:txBody>
      </p:sp>
      <p:sp>
        <p:nvSpPr>
          <p:cNvPr id="22" name="TextBox 23"/>
          <p:cNvSpPr txBox="1"/>
          <p:nvPr/>
        </p:nvSpPr>
        <p:spPr>
          <a:xfrm>
            <a:off x="3406536" y="1203599"/>
            <a:ext cx="954107" cy="323165"/>
          </a:xfrm>
          <a:prstGeom prst="rect">
            <a:avLst/>
          </a:prstGeom>
          <a:noFill/>
        </p:spPr>
        <p:txBody>
          <a:bodyPr wrap="none" rtlCol="0">
            <a:spAutoFit/>
          </a:bodyPr>
          <a:lstStyle/>
          <a:p>
            <a:r>
              <a:rPr lang="zh-CN" altLang="en-US" sz="1500">
                <a:solidFill>
                  <a:srgbClr val="0070C0"/>
                </a:solidFill>
                <a:latin typeface="微软雅黑" pitchFamily="34" charset="-122"/>
                <a:ea typeface="微软雅黑" pitchFamily="34" charset="-122"/>
              </a:rPr>
              <a:t>添加标题</a:t>
            </a:r>
          </a:p>
        </p:txBody>
      </p:sp>
      <p:sp>
        <p:nvSpPr>
          <p:cNvPr id="23" name="TextBox 24"/>
          <p:cNvSpPr txBox="1"/>
          <p:nvPr/>
        </p:nvSpPr>
        <p:spPr>
          <a:xfrm>
            <a:off x="6110411" y="1314966"/>
            <a:ext cx="2350023" cy="1772793"/>
          </a:xfrm>
          <a:prstGeom prst="rect">
            <a:avLst/>
          </a:prstGeom>
          <a:noFill/>
        </p:spPr>
        <p:txBody>
          <a:bodyPr wrap="square" rtlCol="0">
            <a:spAutoFit/>
          </a:bodyPr>
          <a:lstStyle/>
          <a:p>
            <a:pPr>
              <a:lnSpc>
                <a:spcPct val="130000"/>
              </a:lnSpc>
            </a:pPr>
            <a:r>
              <a:rPr lang="zh-CN" altLang="en-US" sz="1050" dirty="0">
                <a:solidFill>
                  <a:srgbClr val="262626"/>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050">
                <a:solidFill>
                  <a:srgbClr val="262626"/>
                </a:solidFill>
                <a:latin typeface="微软雅黑" pitchFamily="34" charset="-122"/>
                <a:ea typeface="微软雅黑" pitchFamily="34" charset="-122"/>
              </a:rPr>
              <a:t>文字。</a:t>
            </a:r>
          </a:p>
          <a:p>
            <a:pPr>
              <a:lnSpc>
                <a:spcPct val="130000"/>
              </a:lnSpc>
            </a:pPr>
            <a:r>
              <a:rPr lang="zh-CN" altLang="en-US" sz="1050">
                <a:solidFill>
                  <a:srgbClr val="262626"/>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407856782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6" presetClass="emph" presetSubtype="0" repeatCount="3000" fill="hold" grpId="1" nodeType="withEffect">
                                  <p:stCondLst>
                                    <p:cond delay="0"/>
                                  </p:stCondLst>
                                  <p:childTnLst>
                                    <p:animEffect transition="out" filter="fade">
                                      <p:cBhvr>
                                        <p:cTn id="9" dur="200" tmFilter="0, 0; .2, .5; .8, .5; 1, 0"/>
                                        <p:tgtEl>
                                          <p:spTgt spid="6"/>
                                        </p:tgtEl>
                                      </p:cBhvr>
                                    </p:animEffect>
                                    <p:animScale>
                                      <p:cBhvr>
                                        <p:cTn id="10" dur="100" autoRev="1" fill="hold"/>
                                        <p:tgtEl>
                                          <p:spTgt spid="6"/>
                                        </p:tgtEl>
                                      </p:cBhvr>
                                      <p:by x="105000" y="105000"/>
                                    </p:animScale>
                                  </p:childTnLst>
                                </p:cTn>
                              </p:par>
                            </p:childTnLst>
                          </p:cTn>
                        </p:par>
                        <p:par>
                          <p:cTn id="11" fill="hold">
                            <p:stCondLst>
                              <p:cond delay="6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accel="50000" decel="50000" fill="hold" grpId="1" nodeType="withEffect">
                                  <p:stCondLst>
                                    <p:cond delay="0"/>
                                  </p:stCondLst>
                                  <p:childTnLst>
                                    <p:animMotion origin="layout" path="M -1.11111E-6 -1.23457E-7 L -0.04028 -1.23457E-7 " pathEditMode="relative" rAng="0" ptsTypes="AA">
                                      <p:cBhvr>
                                        <p:cTn id="16" dur="500" spd="-100000" fill="hold"/>
                                        <p:tgtEl>
                                          <p:spTgt spid="7"/>
                                        </p:tgtEl>
                                        <p:attrNameLst>
                                          <p:attrName>ppt_x</p:attrName>
                                          <p:attrName>ppt_y</p:attrName>
                                        </p:attrNameLst>
                                      </p:cBhvr>
                                      <p:rCtr x="-2014" y="0"/>
                                    </p:animMotion>
                                  </p:childTnLst>
                                </p:cTn>
                              </p:par>
                            </p:childTnLst>
                          </p:cTn>
                        </p:par>
                        <p:par>
                          <p:cTn id="17" fill="hold">
                            <p:stCondLst>
                              <p:cond delay="1100"/>
                            </p:stCondLst>
                            <p:childTnLst>
                              <p:par>
                                <p:cTn id="18" presetID="23" presetClass="entr" presetSubtype="28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strVal val="4/3*#ppt_w"/>
                                          </p:val>
                                        </p:tav>
                                        <p:tav tm="100000">
                                          <p:val>
                                            <p:strVal val="#ppt_w"/>
                                          </p:val>
                                        </p:tav>
                                      </p:tavLst>
                                    </p:anim>
                                    <p:anim calcmode="lin" valueType="num">
                                      <p:cBhvr>
                                        <p:cTn id="21" dur="500" fill="hold"/>
                                        <p:tgtEl>
                                          <p:spTgt spid="5"/>
                                        </p:tgtEl>
                                        <p:attrNameLst>
                                          <p:attrName>ppt_h</p:attrName>
                                        </p:attrNameLst>
                                      </p:cBhvr>
                                      <p:tavLst>
                                        <p:tav tm="0">
                                          <p:val>
                                            <p:strVal val="4/3*#ppt_h"/>
                                          </p:val>
                                        </p:tav>
                                        <p:tav tm="100000">
                                          <p:val>
                                            <p:strVal val="#ppt_h"/>
                                          </p:val>
                                        </p:tav>
                                      </p:tavLst>
                                    </p:anim>
                                  </p:childTnLst>
                                </p:cTn>
                              </p:par>
                            </p:childTnLst>
                          </p:cTn>
                        </p:par>
                        <p:par>
                          <p:cTn id="22" fill="hold">
                            <p:stCondLst>
                              <p:cond delay="1600"/>
                            </p:stCondLst>
                            <p:childTnLst>
                              <p:par>
                                <p:cTn id="23" presetID="12" presetClass="entr" presetSubtype="8" fill="hold" grpId="0" nodeType="after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
                                        <p:tgtEl>
                                          <p:spTgt spid="4"/>
                                        </p:tgtEl>
                                        <p:attrNameLst>
                                          <p:attrName>ppt_x</p:attrName>
                                        </p:attrNameLst>
                                      </p:cBhvr>
                                      <p:tavLst>
                                        <p:tav tm="0">
                                          <p:val>
                                            <p:strVal val="#ppt_x-#ppt_w*1.125000"/>
                                          </p:val>
                                        </p:tav>
                                        <p:tav tm="100000">
                                          <p:val>
                                            <p:strVal val="#ppt_x"/>
                                          </p:val>
                                        </p:tav>
                                      </p:tavLst>
                                    </p:anim>
                                    <p:animEffect transition="in" filter="wipe(right)">
                                      <p:cBhvr>
                                        <p:cTn id="26" dur="200"/>
                                        <p:tgtEl>
                                          <p:spTgt spid="4"/>
                                        </p:tgtEl>
                                      </p:cBhvr>
                                    </p:animEffect>
                                  </p:childTnLst>
                                </p:cTn>
                              </p:par>
                            </p:childTnLst>
                          </p:cTn>
                        </p:par>
                        <p:par>
                          <p:cTn id="27" fill="hold">
                            <p:stCondLst>
                              <p:cond delay="2300"/>
                            </p:stCondLst>
                            <p:childTnLst>
                              <p:par>
                                <p:cTn id="28" presetID="55"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par>
                                <p:cTn id="33" presetID="55" presetClass="entr" presetSubtype="0" fill="hold" grpId="0" nodeType="withEffect">
                                  <p:stCondLst>
                                    <p:cond delay="20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par>
                                <p:cTn id="38" presetID="55" presetClass="entr" presetSubtype="0" fill="hold" grpId="0" nodeType="withEffect">
                                  <p:stCondLst>
                                    <p:cond delay="4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strVal val="#ppt_w*0.70"/>
                                          </p:val>
                                        </p:tav>
                                        <p:tav tm="100000">
                                          <p:val>
                                            <p:strVal val="#ppt_w"/>
                                          </p:val>
                                        </p:tav>
                                      </p:tavLst>
                                    </p:anim>
                                    <p:anim calcmode="lin" valueType="num">
                                      <p:cBhvr>
                                        <p:cTn id="41" dur="1000" fill="hold"/>
                                        <p:tgtEl>
                                          <p:spTgt spid="10"/>
                                        </p:tgtEl>
                                        <p:attrNameLst>
                                          <p:attrName>ppt_h</p:attrName>
                                        </p:attrNameLst>
                                      </p:cBhvr>
                                      <p:tavLst>
                                        <p:tav tm="0">
                                          <p:val>
                                            <p:strVal val="#ppt_h"/>
                                          </p:val>
                                        </p:tav>
                                        <p:tav tm="100000">
                                          <p:val>
                                            <p:strVal val="#ppt_h"/>
                                          </p:val>
                                        </p:tav>
                                      </p:tavLst>
                                    </p:anim>
                                    <p:animEffect transition="in" filter="fade">
                                      <p:cBhvr>
                                        <p:cTn id="42" dur="1000"/>
                                        <p:tgtEl>
                                          <p:spTgt spid="10"/>
                                        </p:tgtEl>
                                      </p:cBhvr>
                                    </p:animEffect>
                                  </p:childTnLst>
                                </p:cTn>
                              </p:par>
                            </p:childTnLst>
                          </p:cTn>
                        </p:par>
                        <p:par>
                          <p:cTn id="43" fill="hold">
                            <p:stCondLst>
                              <p:cond delay="3700"/>
                            </p:stCondLst>
                            <p:childTnLst>
                              <p:par>
                                <p:cTn id="44" presetID="52"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Scale>
                                      <p:cBhvr>
                                        <p:cTn id="4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4"/>
                                        </p:tgtEl>
                                        <p:attrNameLst>
                                          <p:attrName>ppt_x</p:attrName>
                                          <p:attrName>ppt_y</p:attrName>
                                        </p:attrNameLst>
                                      </p:cBhvr>
                                    </p:animMotion>
                                    <p:animEffect transition="in" filter="fade">
                                      <p:cBhvr>
                                        <p:cTn id="48" dur="1000"/>
                                        <p:tgtEl>
                                          <p:spTgt spid="14"/>
                                        </p:tgtEl>
                                      </p:cBhvr>
                                    </p:animEffect>
                                  </p:childTnLst>
                                </p:cTn>
                              </p:par>
                              <p:par>
                                <p:cTn id="49" presetID="52" presetClass="entr" presetSubtype="0" fill="hold" nodeType="withEffect">
                                  <p:stCondLst>
                                    <p:cond delay="200"/>
                                  </p:stCondLst>
                                  <p:childTnLst>
                                    <p:set>
                                      <p:cBhvr>
                                        <p:cTn id="50" dur="1" fill="hold">
                                          <p:stCondLst>
                                            <p:cond delay="0"/>
                                          </p:stCondLst>
                                        </p:cTn>
                                        <p:tgtEl>
                                          <p:spTgt spid="17"/>
                                        </p:tgtEl>
                                        <p:attrNameLst>
                                          <p:attrName>style.visibility</p:attrName>
                                        </p:attrNameLst>
                                      </p:cBhvr>
                                      <p:to>
                                        <p:strVal val="visible"/>
                                      </p:to>
                                    </p:set>
                                    <p:animScale>
                                      <p:cBhvr>
                                        <p:cTn id="5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7"/>
                                        </p:tgtEl>
                                        <p:attrNameLst>
                                          <p:attrName>ppt_x</p:attrName>
                                          <p:attrName>ppt_y</p:attrName>
                                        </p:attrNameLst>
                                      </p:cBhvr>
                                    </p:animMotion>
                                    <p:animEffect transition="in" filter="fade">
                                      <p:cBhvr>
                                        <p:cTn id="53" dur="1000"/>
                                        <p:tgtEl>
                                          <p:spTgt spid="17"/>
                                        </p:tgtEl>
                                      </p:cBhvr>
                                    </p:animEffect>
                                  </p:childTnLst>
                                </p:cTn>
                              </p:par>
                              <p:par>
                                <p:cTn id="54" presetID="52" presetClass="entr" presetSubtype="0" fill="hold" nodeType="withEffect">
                                  <p:stCondLst>
                                    <p:cond delay="400"/>
                                  </p:stCondLst>
                                  <p:childTnLst>
                                    <p:set>
                                      <p:cBhvr>
                                        <p:cTn id="55" dur="1" fill="hold">
                                          <p:stCondLst>
                                            <p:cond delay="0"/>
                                          </p:stCondLst>
                                        </p:cTn>
                                        <p:tgtEl>
                                          <p:spTgt spid="11"/>
                                        </p:tgtEl>
                                        <p:attrNameLst>
                                          <p:attrName>style.visibility</p:attrName>
                                        </p:attrNameLst>
                                      </p:cBhvr>
                                      <p:to>
                                        <p:strVal val="visible"/>
                                      </p:to>
                                    </p:set>
                                    <p:animScale>
                                      <p:cBhvr>
                                        <p:cTn id="5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1"/>
                                        </p:tgtEl>
                                        <p:attrNameLst>
                                          <p:attrName>ppt_x</p:attrName>
                                          <p:attrName>ppt_y</p:attrName>
                                        </p:attrNameLst>
                                      </p:cBhvr>
                                    </p:animMotion>
                                    <p:animEffect transition="in" filter="fade">
                                      <p:cBhvr>
                                        <p:cTn id="58" dur="1000"/>
                                        <p:tgtEl>
                                          <p:spTgt spid="11"/>
                                        </p:tgtEl>
                                      </p:cBhvr>
                                    </p:animEffect>
                                  </p:childTnLst>
                                </p:cTn>
                              </p:par>
                            </p:childTnLst>
                          </p:cTn>
                        </p:par>
                        <p:par>
                          <p:cTn id="59" fill="hold">
                            <p:stCondLst>
                              <p:cond delay="510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ntr" presetSubtype="0" fill="hold" grpId="0" nodeType="withEffect">
                                  <p:stCondLst>
                                    <p:cond delay="0"/>
                                  </p:stCondLst>
                                  <p:iterate type="lt">
                                    <p:tmPct val="10000"/>
                                  </p:iterate>
                                  <p:childTnLst>
                                    <p:set>
                                      <p:cBhvr>
                                        <p:cTn id="70" dur="1" fill="hold">
                                          <p:stCondLst>
                                            <p:cond delay="0"/>
                                          </p:stCondLst>
                                        </p:cTn>
                                        <p:tgtEl>
                                          <p:spTgt spid="23"/>
                                        </p:tgtEl>
                                        <p:attrNameLst>
                                          <p:attrName>style.visibility</p:attrName>
                                        </p:attrNameLst>
                                      </p:cBhvr>
                                      <p:to>
                                        <p:strVal val="visible"/>
                                      </p:to>
                                    </p:set>
                                    <p:animEffect transition="in" filter="fade">
                                      <p:cBhvr>
                                        <p:cTn id="71" dur="1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8" grpId="0" animBg="1"/>
      <p:bldP spid="9" grpId="0" animBg="1"/>
      <p:bldP spid="10" grpId="0" animBg="1"/>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630229c40e3bb4d7d36395b03f63c9e8f55d3a"/>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7"/>
</p:tagLst>
</file>

<file path=ppt/tags/tag19.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TotalTime>
  <Words>3576</Words>
  <Application>Microsoft Office PowerPoint</Application>
  <PresentationFormat>全屏显示(16:9)</PresentationFormat>
  <Paragraphs>247</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工作总结计划</dc:title>
  <dc:creator>第一PPT</dc:creator>
  <cp:keywords>www.1ppt.com</cp:keywords>
  <cp:lastModifiedBy>Windows User</cp:lastModifiedBy>
  <cp:revision>7</cp:revision>
  <dcterms:created xsi:type="dcterms:W3CDTF">2017-03-07T12:49:53Z</dcterms:created>
  <dcterms:modified xsi:type="dcterms:W3CDTF">2019-06-18T09:56:08Z</dcterms:modified>
</cp:coreProperties>
</file>