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4" r:id="rId7"/>
    <p:sldId id="265" r:id="rId8"/>
    <p:sldId id="266" r:id="rId9"/>
    <p:sldId id="267" r:id="rId10"/>
    <p:sldId id="260" r:id="rId11"/>
    <p:sldId id="268" r:id="rId12"/>
    <p:sldId id="269" r:id="rId13"/>
    <p:sldId id="270" r:id="rId14"/>
    <p:sldId id="261" r:id="rId15"/>
    <p:sldId id="271" r:id="rId16"/>
    <p:sldId id="272" r:id="rId17"/>
    <p:sldId id="273" r:id="rId18"/>
    <p:sldId id="274" r:id="rId19"/>
    <p:sldId id="262" r:id="rId20"/>
    <p:sldId id="275" r:id="rId21"/>
    <p:sldId id="276" r:id="rId22"/>
    <p:sldId id="277" r:id="rId23"/>
    <p:sldId id="263" r:id="rId24"/>
    <p:sldId id="279" r:id="rId25"/>
    <p:sldId id="278" r:id="rId26"/>
    <p:sldId id="280"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2"/>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8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2707135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2580832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1801955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0593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39915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2099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9155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82642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0122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76240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073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16467247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7904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0378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587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3462931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2274990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A843F56-46F5-498E-B7D0-9C88E95490B8}" type="slidenum">
              <a:rPr lang="zh-CN" altLang="en-US" smtClean="0"/>
              <a:t>‹#›</a:t>
            </a:fld>
            <a:endParaRPr lang="zh-CN" altLang="en-US"/>
          </a:p>
        </p:txBody>
      </p:sp>
      <p:sp>
        <p:nvSpPr>
          <p:cNvPr id="11" name="矩形 10"/>
          <p:cNvSpPr/>
          <p:nvPr userDrawn="1"/>
        </p:nvSpPr>
        <p:spPr>
          <a:xfrm>
            <a:off x="6699628" y="4767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1861757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289309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3902694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2322245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DC570E9-1827-4A7B-B26F-F8BBAAE202C8}"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A843F56-46F5-498E-B7D0-9C88E95490B8}" type="slidenum">
              <a:rPr lang="zh-CN" altLang="en-US" smtClean="0"/>
              <a:t>‹#›</a:t>
            </a:fld>
            <a:endParaRPr lang="zh-CN" altLang="en-US"/>
          </a:p>
        </p:txBody>
      </p:sp>
    </p:spTree>
    <p:extLst>
      <p:ext uri="{BB962C8B-B14F-4D97-AF65-F5344CB8AC3E}">
        <p14:creationId xmlns:p14="http://schemas.microsoft.com/office/powerpoint/2010/main" val="3707037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DC570E9-1827-4A7B-B26F-F8BBAAE202C8}" type="datetimeFigureOut">
              <a:rPr lang="zh-CN" altLang="en-US" smtClean="0"/>
              <a:t>2019/6/18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A843F56-46F5-498E-B7D0-9C88E95490B8}" type="slidenum">
              <a:rPr lang="zh-CN" altLang="en-US" smtClean="0"/>
              <a:t>‹#›</a:t>
            </a:fld>
            <a:endParaRPr lang="zh-CN" altLang="en-US"/>
          </a:p>
        </p:txBody>
      </p:sp>
      <p:sp>
        <p:nvSpPr>
          <p:cNvPr id="7" name="Freeform 42"/>
          <p:cNvSpPr>
            <a:spLocks noEditPoints="1"/>
          </p:cNvSpPr>
          <p:nvPr userDrawn="1"/>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30000"/>
            </a:schemeClr>
          </a:solidFill>
          <a:ln>
            <a:noFill/>
          </a:ln>
        </p:spPr>
        <p:txBody>
          <a:bodyPr/>
          <a:lstStyle/>
          <a:p>
            <a:endParaRPr lang="zh-CN" altLang="en-US"/>
          </a:p>
        </p:txBody>
      </p:sp>
    </p:spTree>
    <p:extLst>
      <p:ext uri="{BB962C8B-B14F-4D97-AF65-F5344CB8AC3E}">
        <p14:creationId xmlns:p14="http://schemas.microsoft.com/office/powerpoint/2010/main" val="3013421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813019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jpeg"/><Relationship Id="rId5" Type="http://schemas.openxmlformats.org/officeDocument/2006/relationships/image" Target="../media/image17.jpe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30000"/>
            </a:schemeClr>
          </a:solidFill>
          <a:ln>
            <a:noFill/>
          </a:ln>
        </p:spPr>
        <p:txBody>
          <a:bodyPr/>
          <a:lstStyle/>
          <a:p>
            <a:endParaRPr lang="zh-CN" altLang="en-US"/>
          </a:p>
        </p:txBody>
      </p:sp>
      <p:grpSp>
        <p:nvGrpSpPr>
          <p:cNvPr id="5" name="组合 4"/>
          <p:cNvGrpSpPr/>
          <p:nvPr/>
        </p:nvGrpSpPr>
        <p:grpSpPr>
          <a:xfrm>
            <a:off x="3211921" y="1096419"/>
            <a:ext cx="1008000" cy="855230"/>
            <a:chOff x="7726760" y="3835217"/>
            <a:chExt cx="1237728" cy="1050141"/>
          </a:xfrm>
        </p:grpSpPr>
        <p:grpSp>
          <p:nvGrpSpPr>
            <p:cNvPr id="6" name="组合 5"/>
            <p:cNvGrpSpPr/>
            <p:nvPr/>
          </p:nvGrpSpPr>
          <p:grpSpPr>
            <a:xfrm>
              <a:off x="7726760" y="3835217"/>
              <a:ext cx="1237728" cy="1050141"/>
              <a:chOff x="1511944" y="2420246"/>
              <a:chExt cx="2627152" cy="2294453"/>
            </a:xfrm>
            <a:effectLst>
              <a:outerShdw blurRad="203200" dist="38100" dir="3780000" sx="103000" sy="103000" algn="t" rotWithShape="0">
                <a:prstClr val="black">
                  <a:alpha val="25000"/>
                </a:prstClr>
              </a:outerShdw>
            </a:effectLst>
          </p:grpSpPr>
          <p:sp>
            <p:nvSpPr>
              <p:cNvPr id="8"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7" name="Freeform 7"/>
            <p:cNvSpPr/>
            <p:nvPr/>
          </p:nvSpPr>
          <p:spPr bwMode="auto">
            <a:xfrm>
              <a:off x="7887686" y="3973908"/>
              <a:ext cx="915876" cy="77275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D43E0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994719" y="644788"/>
            <a:ext cx="1008000" cy="855230"/>
            <a:chOff x="7726760" y="3835217"/>
            <a:chExt cx="1237728" cy="1050141"/>
          </a:xfrm>
        </p:grpSpPr>
        <p:grpSp>
          <p:nvGrpSpPr>
            <p:cNvPr id="11" name="组合 10"/>
            <p:cNvGrpSpPr/>
            <p:nvPr/>
          </p:nvGrpSpPr>
          <p:grpSpPr>
            <a:xfrm>
              <a:off x="7726760" y="3835217"/>
              <a:ext cx="1237728" cy="1050141"/>
              <a:chOff x="1511944" y="2420246"/>
              <a:chExt cx="2627152" cy="2294453"/>
            </a:xfrm>
            <a:effectLst>
              <a:outerShdw blurRad="203200" dist="38100" dir="3780000" sx="103000" sy="103000" algn="t" rotWithShape="0">
                <a:prstClr val="black">
                  <a:alpha val="25000"/>
                </a:prstClr>
              </a:outerShdw>
            </a:effectLst>
          </p:grpSpPr>
          <p:sp>
            <p:nvSpPr>
              <p:cNvPr id="1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2" name="Freeform 7"/>
            <p:cNvSpPr/>
            <p:nvPr/>
          </p:nvSpPr>
          <p:spPr bwMode="auto">
            <a:xfrm>
              <a:off x="7887686" y="3973908"/>
              <a:ext cx="915876" cy="77275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92D050"/>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4789817" y="1086085"/>
            <a:ext cx="1008000" cy="855230"/>
            <a:chOff x="7726760" y="3835217"/>
            <a:chExt cx="1237728" cy="1050141"/>
          </a:xfrm>
        </p:grpSpPr>
        <p:grpSp>
          <p:nvGrpSpPr>
            <p:cNvPr id="16" name="组合 15"/>
            <p:cNvGrpSpPr/>
            <p:nvPr/>
          </p:nvGrpSpPr>
          <p:grpSpPr>
            <a:xfrm>
              <a:off x="7726760" y="3835217"/>
              <a:ext cx="1237728" cy="1050141"/>
              <a:chOff x="1511944" y="2420246"/>
              <a:chExt cx="2627152" cy="2294453"/>
            </a:xfrm>
            <a:effectLst>
              <a:outerShdw blurRad="203200" dist="38100" dir="3780000" sx="103000" sy="103000" algn="t" rotWithShape="0">
                <a:prstClr val="black">
                  <a:alpha val="25000"/>
                </a:prstClr>
              </a:outerShdw>
            </a:effectLst>
          </p:grpSpPr>
          <p:sp>
            <p:nvSpPr>
              <p:cNvPr id="18"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7" name="Freeform 7"/>
            <p:cNvSpPr/>
            <p:nvPr/>
          </p:nvSpPr>
          <p:spPr bwMode="auto">
            <a:xfrm>
              <a:off x="7887686" y="3973908"/>
              <a:ext cx="915876" cy="77275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B0F0"/>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4010269" y="1546904"/>
            <a:ext cx="1008000" cy="855230"/>
            <a:chOff x="7726760" y="3835217"/>
            <a:chExt cx="1237728" cy="1050141"/>
          </a:xfrm>
        </p:grpSpPr>
        <p:grpSp>
          <p:nvGrpSpPr>
            <p:cNvPr id="21" name="组合 20"/>
            <p:cNvGrpSpPr/>
            <p:nvPr/>
          </p:nvGrpSpPr>
          <p:grpSpPr>
            <a:xfrm>
              <a:off x="7726760" y="3835217"/>
              <a:ext cx="1237728" cy="1050141"/>
              <a:chOff x="1511944" y="2420246"/>
              <a:chExt cx="2627152" cy="2294453"/>
            </a:xfrm>
            <a:effectLst>
              <a:outerShdw blurRad="203200" dist="38100" dir="3780000" sx="103000" sy="103000" algn="t" rotWithShape="0">
                <a:prstClr val="black">
                  <a:alpha val="25000"/>
                </a:prstClr>
              </a:outerShdw>
            </a:effectLst>
          </p:grpSpPr>
          <p:sp>
            <p:nvSpPr>
              <p:cNvPr id="2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2" name="Freeform 7"/>
            <p:cNvSpPr/>
            <p:nvPr/>
          </p:nvSpPr>
          <p:spPr bwMode="auto">
            <a:xfrm>
              <a:off x="7887686" y="3973908"/>
              <a:ext cx="915876" cy="77275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7030A0"/>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5" name="矩形 24"/>
          <p:cNvSpPr/>
          <p:nvPr/>
        </p:nvSpPr>
        <p:spPr>
          <a:xfrm>
            <a:off x="3475815" y="1164513"/>
            <a:ext cx="525251" cy="707886"/>
          </a:xfrm>
          <a:prstGeom prst="rect">
            <a:avLst/>
          </a:prstGeom>
        </p:spPr>
        <p:txBody>
          <a:bodyPr wrap="square">
            <a:spAutoFit/>
          </a:bodyPr>
          <a:lstStyle/>
          <a:p>
            <a:r>
              <a:rPr lang="en-US" altLang="zh-CN" sz="4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endParaRPr lang="zh-CN" altLang="en-US"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6" name="矩形 25"/>
          <p:cNvSpPr/>
          <p:nvPr/>
        </p:nvSpPr>
        <p:spPr>
          <a:xfrm>
            <a:off x="4267903" y="752572"/>
            <a:ext cx="525251" cy="707886"/>
          </a:xfrm>
          <a:prstGeom prst="rect">
            <a:avLst/>
          </a:prstGeom>
        </p:spPr>
        <p:txBody>
          <a:bodyPr wrap="square">
            <a:spAutoFit/>
          </a:bodyPr>
          <a:lstStyle/>
          <a:p>
            <a:r>
              <a:rPr lang="en-US" altLang="zh-CN" sz="4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a:t>
            </a:r>
            <a:endParaRPr lang="zh-CN" altLang="en-US"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7" name="矩形 26"/>
          <p:cNvSpPr/>
          <p:nvPr/>
        </p:nvSpPr>
        <p:spPr>
          <a:xfrm>
            <a:off x="5052371" y="1171159"/>
            <a:ext cx="525251" cy="707886"/>
          </a:xfrm>
          <a:prstGeom prst="rect">
            <a:avLst/>
          </a:prstGeom>
        </p:spPr>
        <p:txBody>
          <a:bodyPr wrap="square">
            <a:spAutoFit/>
          </a:bodyPr>
          <a:lstStyle/>
          <a:p>
            <a:r>
              <a:rPr lang="en-US" altLang="zh-CN" sz="4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a:t>
            </a:r>
            <a:endParaRPr lang="zh-CN" altLang="en-US"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8" name="矩形 27"/>
          <p:cNvSpPr/>
          <p:nvPr/>
        </p:nvSpPr>
        <p:spPr>
          <a:xfrm>
            <a:off x="4267903" y="1642956"/>
            <a:ext cx="525251" cy="707886"/>
          </a:xfrm>
          <a:prstGeom prst="rect">
            <a:avLst/>
          </a:prstGeom>
        </p:spPr>
        <p:txBody>
          <a:bodyPr wrap="square">
            <a:spAutoFit/>
          </a:bodyPr>
          <a:lstStyle/>
          <a:p>
            <a:r>
              <a:rPr lang="en-US" altLang="zh-CN"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a:t>
            </a:r>
            <a:endParaRPr lang="zh-CN" altLang="en-US"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29" name="组合 28"/>
          <p:cNvGrpSpPr/>
          <p:nvPr/>
        </p:nvGrpSpPr>
        <p:grpSpPr>
          <a:xfrm>
            <a:off x="6713471" y="4121364"/>
            <a:ext cx="151813" cy="151813"/>
            <a:chOff x="304800" y="673100"/>
            <a:chExt cx="4000500" cy="4000500"/>
          </a:xfr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0800000" scaled="1"/>
            <a:tileRect/>
          </a:gradFill>
          <a:effectLst>
            <a:outerShdw blurRad="381000" dist="152400" dir="8100000" algn="tr" rotWithShape="0">
              <a:prstClr val="black">
                <a:alpha val="7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1" name="椭圆 30"/>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2" name="组合 31"/>
          <p:cNvGrpSpPr/>
          <p:nvPr/>
        </p:nvGrpSpPr>
        <p:grpSpPr>
          <a:xfrm>
            <a:off x="6802588" y="1573058"/>
            <a:ext cx="112138" cy="112138"/>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0" scaled="1"/>
            <a:tileRect/>
          </a:gradFill>
          <a:effectLst>
            <a:outerShdw blurRad="381000" dist="152400" dir="8100000" algn="tr" rotWithShape="0">
              <a:prstClr val="black">
                <a:alpha val="70000"/>
              </a:prstClr>
            </a:outerShdw>
          </a:effectLst>
        </p:grpSpPr>
        <p:sp>
          <p:nvSpPr>
            <p:cNvPr id="33" name="同心圆 3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4" name="椭圆 33"/>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5" name="组合 34"/>
          <p:cNvGrpSpPr/>
          <p:nvPr/>
        </p:nvGrpSpPr>
        <p:grpSpPr>
          <a:xfrm>
            <a:off x="6228873" y="4835876"/>
            <a:ext cx="112138" cy="112138"/>
            <a:chOff x="304800" y="673100"/>
            <a:chExt cx="4000500" cy="4000500"/>
          </a:xfrm>
          <a:effectLst>
            <a:outerShdw blurRad="381000" dist="152400" dir="8100000" algn="tr" rotWithShape="0">
              <a:prstClr val="black">
                <a:alpha val="7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7" name="椭圆 3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8" name="组合 37"/>
          <p:cNvGrpSpPr/>
          <p:nvPr/>
        </p:nvGrpSpPr>
        <p:grpSpPr>
          <a:xfrm>
            <a:off x="4553521" y="4349082"/>
            <a:ext cx="234512" cy="234512"/>
            <a:chOff x="304800" y="673100"/>
            <a:chExt cx="4000500" cy="4000500"/>
          </a:xfrm>
          <a:effectLst>
            <a:outerShdw blurRad="381000" dist="152400" dir="8100000" algn="tr" rotWithShape="0">
              <a:prstClr val="black">
                <a:alpha val="7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0" name="椭圆 3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1" name="组合 40"/>
          <p:cNvGrpSpPr/>
          <p:nvPr/>
        </p:nvGrpSpPr>
        <p:grpSpPr>
          <a:xfrm>
            <a:off x="7123516" y="1597547"/>
            <a:ext cx="234512" cy="234512"/>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path path="circle">
              <a:fillToRect r="100000" b="100000"/>
            </a:path>
            <a:tileRect l="-100000" t="-100000"/>
          </a:gradFill>
          <a:effectLst>
            <a:outerShdw blurRad="381000" dist="152400" dir="8100000" algn="tr" rotWithShape="0">
              <a:prstClr val="black">
                <a:alpha val="70000"/>
              </a:prstClr>
            </a:outerShdw>
          </a:effectLst>
        </p:grpSpPr>
        <p:sp>
          <p:nvSpPr>
            <p:cNvPr id="42" name="同心圆 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3" name="椭圆 42"/>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4" name="组合 43"/>
          <p:cNvGrpSpPr/>
          <p:nvPr/>
        </p:nvGrpSpPr>
        <p:grpSpPr>
          <a:xfrm>
            <a:off x="6553249" y="986561"/>
            <a:ext cx="301095" cy="301095"/>
            <a:chOff x="304800" y="673100"/>
            <a:chExt cx="4000500" cy="4000500"/>
          </a:xfrm>
          <a:gradFill flip="none" rotWithShape="1">
            <a:gsLst>
              <a:gs pos="0">
                <a:srgbClr val="D43E01">
                  <a:shade val="30000"/>
                  <a:satMod val="115000"/>
                </a:srgbClr>
              </a:gs>
              <a:gs pos="50000">
                <a:srgbClr val="D43E01">
                  <a:shade val="67500"/>
                  <a:satMod val="115000"/>
                </a:srgbClr>
              </a:gs>
              <a:gs pos="100000">
                <a:srgbClr val="D43E01">
                  <a:shade val="100000"/>
                  <a:satMod val="115000"/>
                </a:srgbClr>
              </a:gs>
            </a:gsLst>
            <a:lin ang="5400000" scaled="1"/>
            <a:tileRect/>
          </a:gradFill>
          <a:effectLst>
            <a:outerShdw blurRad="381000" dist="152400" dir="8100000" algn="tr" rotWithShape="0">
              <a:prstClr val="black">
                <a:alpha val="70000"/>
              </a:prstClr>
            </a:outerShdw>
          </a:effectLst>
        </p:grpSpPr>
        <p:sp>
          <p:nvSpPr>
            <p:cNvPr id="45" name="同心圆 4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7" name="组合 46"/>
          <p:cNvGrpSpPr/>
          <p:nvPr/>
        </p:nvGrpSpPr>
        <p:grpSpPr>
          <a:xfrm>
            <a:off x="6507590" y="2019611"/>
            <a:ext cx="234512" cy="234512"/>
            <a:chOff x="304800" y="673100"/>
            <a:chExt cx="4000500" cy="4000500"/>
          </a:xfr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0800000" scaled="1"/>
            <a:tileRect/>
          </a:gradFill>
          <a:effectLst>
            <a:outerShdw blurRad="381000" dist="152400" dir="8100000" algn="tr" rotWithShape="0">
              <a:prstClr val="black">
                <a:alpha val="70000"/>
              </a:prstClr>
            </a:outerShdw>
          </a:effectLst>
        </p:grpSpPr>
        <p:sp>
          <p:nvSpPr>
            <p:cNvPr id="48" name="同心圆 4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9" name="椭圆 48"/>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1810084" y="1692626"/>
            <a:ext cx="112138" cy="112138"/>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0" scaled="1"/>
            <a:tileRect/>
          </a:gradFill>
          <a:effectLst>
            <a:outerShdw blurRad="381000" dist="152400" dir="8100000" algn="tr" rotWithShape="0">
              <a:prstClr val="black">
                <a:alpha val="70000"/>
              </a:prstClr>
            </a:outerShdw>
          </a:effectLst>
        </p:grpSpPr>
        <p:sp>
          <p:nvSpPr>
            <p:cNvPr id="51" name="同心圆 5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2" name="椭圆 51"/>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3" name="组合 52"/>
          <p:cNvGrpSpPr/>
          <p:nvPr/>
        </p:nvGrpSpPr>
        <p:grpSpPr>
          <a:xfrm>
            <a:off x="2303636" y="1635480"/>
            <a:ext cx="174401" cy="174401"/>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16200000" scaled="1"/>
            <a:tileRect/>
          </a:gradFill>
          <a:effectLst>
            <a:outerShdw blurRad="381000" dist="152400" dir="8100000" algn="tr" rotWithShape="0">
              <a:prstClr val="black">
                <a:alpha val="7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5" name="椭圆 54"/>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6" name="组合 55"/>
          <p:cNvGrpSpPr/>
          <p:nvPr/>
        </p:nvGrpSpPr>
        <p:grpSpPr>
          <a:xfrm>
            <a:off x="1761438" y="1189715"/>
            <a:ext cx="301095" cy="301095"/>
            <a:chOff x="304800" y="673100"/>
            <a:chExt cx="4000500" cy="4000500"/>
          </a:xfrm>
          <a:effectLst>
            <a:outerShdw blurRad="381000" dist="152400" dir="8100000" algn="tr" rotWithShape="0">
              <a:prstClr val="black">
                <a:alpha val="7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8" name="椭圆 5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9" name="组合 58"/>
          <p:cNvGrpSpPr/>
          <p:nvPr/>
        </p:nvGrpSpPr>
        <p:grpSpPr>
          <a:xfrm>
            <a:off x="1929929" y="1996899"/>
            <a:ext cx="234512" cy="234512"/>
            <a:chOff x="304800" y="673100"/>
            <a:chExt cx="4000500" cy="4000500"/>
          </a:xfrm>
          <a:gradFill flip="none" rotWithShape="1">
            <a:gsLst>
              <a:gs pos="0">
                <a:srgbClr val="D43E01">
                  <a:shade val="30000"/>
                  <a:satMod val="115000"/>
                </a:srgbClr>
              </a:gs>
              <a:gs pos="50000">
                <a:srgbClr val="D43E01">
                  <a:shade val="67500"/>
                  <a:satMod val="115000"/>
                </a:srgbClr>
              </a:gs>
              <a:gs pos="100000">
                <a:srgbClr val="D43E01">
                  <a:shade val="100000"/>
                  <a:satMod val="115000"/>
                </a:srgbClr>
              </a:gs>
            </a:gsLst>
            <a:lin ang="13500000" scaled="1"/>
            <a:tileRect/>
          </a:gradFill>
          <a:effectLst>
            <a:outerShdw blurRad="381000" dist="152400" dir="8100000" algn="tr" rotWithShape="0">
              <a:prstClr val="black">
                <a:alpha val="70000"/>
              </a:prstClr>
            </a:outerShdw>
          </a:effectLst>
        </p:grpSpPr>
        <p:sp>
          <p:nvSpPr>
            <p:cNvPr id="60" name="同心圆 5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1" name="椭圆 60"/>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2" name="组合 61"/>
          <p:cNvGrpSpPr/>
          <p:nvPr/>
        </p:nvGrpSpPr>
        <p:grpSpPr>
          <a:xfrm>
            <a:off x="3336520" y="2116682"/>
            <a:ext cx="234512" cy="234512"/>
            <a:chOff x="304800" y="673100"/>
            <a:chExt cx="4000500" cy="4000500"/>
          </a:xfr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path path="circle">
              <a:fillToRect l="100000" b="100000"/>
            </a:path>
            <a:tileRect t="-100000" r="-100000"/>
          </a:gradFill>
          <a:effectLst>
            <a:outerShdw blurRad="381000" dist="152400" dir="8100000" algn="tr" rotWithShape="0">
              <a:prstClr val="black">
                <a:alpha val="70000"/>
              </a:prstClr>
            </a:outerShdw>
          </a:effectLst>
        </p:grpSpPr>
        <p:sp>
          <p:nvSpPr>
            <p:cNvPr id="63" name="同心圆 6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4" name="椭圆 63"/>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2477232" y="2095907"/>
            <a:ext cx="300515" cy="300515"/>
            <a:chOff x="304800" y="673100"/>
            <a:chExt cx="4000500" cy="4000500"/>
          </a:xfr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0800000" scaled="1"/>
            <a:tileRect/>
          </a:gradFill>
          <a:effectLst>
            <a:outerShdw blurRad="381000" dist="152400" dir="8100000" algn="tr" rotWithShape="0">
              <a:prstClr val="black">
                <a:alpha val="70000"/>
              </a:prstClr>
            </a:outerShdw>
          </a:effectLst>
        </p:grpSpPr>
        <p:sp>
          <p:nvSpPr>
            <p:cNvPr id="66" name="同心圆 6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7" name="椭圆 66"/>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6037081" y="2082353"/>
            <a:ext cx="112138" cy="112138"/>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0" scaled="1"/>
            <a:tileRect/>
          </a:gradFill>
          <a:effectLst>
            <a:outerShdw blurRad="381000" dist="152400" dir="8100000" algn="tr" rotWithShape="0">
              <a:prstClr val="black">
                <a:alpha val="70000"/>
              </a:prstClr>
            </a:outerShdw>
          </a:effectLst>
        </p:grpSpPr>
        <p:sp>
          <p:nvSpPr>
            <p:cNvPr id="69" name="同心圆 6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0" name="椭圆 69"/>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71" name="矩形 70"/>
          <p:cNvSpPr/>
          <p:nvPr/>
        </p:nvSpPr>
        <p:spPr>
          <a:xfrm>
            <a:off x="-63500" y="2505876"/>
            <a:ext cx="9324528" cy="94539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extBox 24"/>
          <p:cNvSpPr txBox="1"/>
          <p:nvPr/>
        </p:nvSpPr>
        <p:spPr>
          <a:xfrm>
            <a:off x="2096597" y="2690668"/>
            <a:ext cx="4726276" cy="623237"/>
          </a:xfrm>
          <a:prstGeom prst="rect">
            <a:avLst/>
          </a:prstGeom>
          <a:noFill/>
        </p:spPr>
        <p:txBody>
          <a:bodyPr wrap="none" lIns="68571" tIns="34285" rIns="68571" bIns="34285" rtlCol="0">
            <a:spAutoFit/>
          </a:bodyPr>
          <a:lstStyle/>
          <a:p>
            <a:r>
              <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工作总结计</a:t>
            </a:r>
            <a:r>
              <a:rPr lang="zh-CN" altLang="en-US" sz="3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划</a:t>
            </a:r>
            <a:r>
              <a:rPr lang="en-US" altLang="zh-CN" sz="3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3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3" name="TextBox 61"/>
          <p:cNvSpPr txBox="1"/>
          <p:nvPr/>
        </p:nvSpPr>
        <p:spPr>
          <a:xfrm>
            <a:off x="2547915" y="3630708"/>
            <a:ext cx="5214889"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年终总结  新年计划 述职报告  工作汇报 毕业答辩</a:t>
            </a:r>
            <a:endParaRPr lang="zh-CN" altLang="en-US" dirty="0">
              <a:latin typeface="微软雅黑" panose="020B0503020204020204" pitchFamily="34" charset="-122"/>
              <a:ea typeface="微软雅黑" panose="020B0503020204020204" pitchFamily="34" charset="-122"/>
            </a:endParaRPr>
          </a:p>
        </p:txBody>
      </p:sp>
      <p:grpSp>
        <p:nvGrpSpPr>
          <p:cNvPr id="74" name="组合 73"/>
          <p:cNvGrpSpPr/>
          <p:nvPr/>
        </p:nvGrpSpPr>
        <p:grpSpPr>
          <a:xfrm>
            <a:off x="5348862" y="4321660"/>
            <a:ext cx="184511" cy="184511"/>
            <a:chOff x="304800" y="673100"/>
            <a:chExt cx="4000500" cy="4000500"/>
          </a:xfrm>
          <a:effectLst>
            <a:outerShdw blurRad="381000" dist="152400" dir="8100000" algn="tr" rotWithShape="0">
              <a:prstClr val="black">
                <a:alpha val="7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6" name="椭圆 7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7" name="组合 76"/>
          <p:cNvGrpSpPr/>
          <p:nvPr/>
        </p:nvGrpSpPr>
        <p:grpSpPr>
          <a:xfrm>
            <a:off x="7044990" y="3955341"/>
            <a:ext cx="191306" cy="191306"/>
            <a:chOff x="304800" y="673100"/>
            <a:chExt cx="4000500" cy="4000500"/>
          </a:xfr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path path="circle">
              <a:fillToRect l="100000" b="100000"/>
            </a:path>
            <a:tileRect t="-100000" r="-100000"/>
          </a:gradFill>
          <a:effectLst>
            <a:outerShdw blurRad="381000" dist="152400" dir="8100000" algn="tr" rotWithShape="0">
              <a:prstClr val="black">
                <a:alpha val="70000"/>
              </a:prstClr>
            </a:outerShdw>
          </a:effectLst>
        </p:grpSpPr>
        <p:sp>
          <p:nvSpPr>
            <p:cNvPr id="78" name="同心圆 7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9" name="椭圆 78"/>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0" name="组合 79"/>
          <p:cNvGrpSpPr/>
          <p:nvPr/>
        </p:nvGrpSpPr>
        <p:grpSpPr>
          <a:xfrm>
            <a:off x="6978685" y="4259812"/>
            <a:ext cx="112138" cy="112138"/>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0" scaled="1"/>
            <a:tileRect/>
          </a:gradFill>
          <a:effectLst>
            <a:outerShdw blurRad="381000" dist="152400" dir="8100000" algn="tr" rotWithShape="0">
              <a:prstClr val="black">
                <a:alpha val="70000"/>
              </a:prstClr>
            </a:outerShdw>
          </a:effectLst>
        </p:grpSpPr>
        <p:sp>
          <p:nvSpPr>
            <p:cNvPr id="81" name="同心圆 8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2" name="椭圆 81"/>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51128696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000"/>
                                            <p:tgtEl>
                                              <p:spTgt spid="4"/>
                                            </p:tgtEl>
                                          </p:cBhvr>
                                        </p:animEffect>
                                      </p:childTnLst>
                                    </p:cTn>
                                  </p:par>
                                </p:childTnLst>
                              </p:cTn>
                            </p:par>
                            <p:par>
                              <p:cTn id="8" fill="hold">
                                <p:stCondLst>
                                  <p:cond delay="1000"/>
                                </p:stCondLst>
                                <p:childTnLst>
                                  <p:par>
                                    <p:cTn id="9" presetID="2" presetClass="entr" presetSubtype="12" accel="23000" fill="hold" nodeType="afterEffect" p14:presetBounceEnd="79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9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79000">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9" accel="23000" fill="hold" nodeType="withEffect" p14:presetBounceEnd="79000">
                                      <p:stCondLst>
                                        <p:cond delay="400"/>
                                      </p:stCondLst>
                                      <p:childTnLst>
                                        <p:set>
                                          <p:cBhvr>
                                            <p:cTn id="14" dur="1" fill="hold">
                                              <p:stCondLst>
                                                <p:cond delay="0"/>
                                              </p:stCondLst>
                                            </p:cTn>
                                            <p:tgtEl>
                                              <p:spTgt spid="10"/>
                                            </p:tgtEl>
                                            <p:attrNameLst>
                                              <p:attrName>style.visibility</p:attrName>
                                            </p:attrNameLst>
                                          </p:cBhvr>
                                          <p:to>
                                            <p:strVal val="visible"/>
                                          </p:to>
                                        </p:set>
                                        <p:anim calcmode="lin" valueType="num" p14:bounceEnd="79000">
                                          <p:cBhvr additive="base">
                                            <p:cTn id="15" dur="1000" fill="hold"/>
                                            <p:tgtEl>
                                              <p:spTgt spid="10"/>
                                            </p:tgtEl>
                                            <p:attrNameLst>
                                              <p:attrName>ppt_x</p:attrName>
                                            </p:attrNameLst>
                                          </p:cBhvr>
                                          <p:tavLst>
                                            <p:tav tm="0">
                                              <p:val>
                                                <p:strVal val="0-#ppt_w/2"/>
                                              </p:val>
                                            </p:tav>
                                            <p:tav tm="100000">
                                              <p:val>
                                                <p:strVal val="#ppt_x"/>
                                              </p:val>
                                            </p:tav>
                                          </p:tavLst>
                                        </p:anim>
                                        <p:anim calcmode="lin" valueType="num" p14:bounceEnd="79000">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1" accel="23000" fill="hold" nodeType="withEffect" p14:presetBounceEnd="79000">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14:bounceEnd="79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79000">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accel="23000" fill="hold" nodeType="withEffect" p14:presetBounceEnd="79000">
                                      <p:stCondLst>
                                        <p:cond delay="600"/>
                                      </p:stCondLst>
                                      <p:childTnLst>
                                        <p:set>
                                          <p:cBhvr>
                                            <p:cTn id="22" dur="1" fill="hold">
                                              <p:stCondLst>
                                                <p:cond delay="0"/>
                                              </p:stCondLst>
                                            </p:cTn>
                                            <p:tgtEl>
                                              <p:spTgt spid="20"/>
                                            </p:tgtEl>
                                            <p:attrNameLst>
                                              <p:attrName>style.visibility</p:attrName>
                                            </p:attrNameLst>
                                          </p:cBhvr>
                                          <p:to>
                                            <p:strVal val="visible"/>
                                          </p:to>
                                        </p:set>
                                        <p:anim calcmode="lin" valueType="num" p14:bounceEnd="79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79000">
                                          <p:cBhvr additive="base">
                                            <p:cTn id="24" dur="100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26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by="(-#ppt_w*2)" calcmode="lin" valueType="num">
                                          <p:cBhvr rctx="PPT">
                                            <p:cTn id="28" dur="500" autoRev="1" fill="hold">
                                              <p:stCondLst>
                                                <p:cond delay="0"/>
                                              </p:stCondLst>
                                            </p:cTn>
                                            <p:tgtEl>
                                              <p:spTgt spid="25"/>
                                            </p:tgtEl>
                                            <p:attrNameLst>
                                              <p:attrName>ppt_w</p:attrName>
                                            </p:attrNameLst>
                                          </p:cBhvr>
                                        </p:anim>
                                        <p:anim by="(#ppt_w*0.50)" calcmode="lin" valueType="num">
                                          <p:cBhvr>
                                            <p:cTn id="29" dur="500" decel="50000" autoRev="1" fill="hold">
                                              <p:stCondLst>
                                                <p:cond delay="0"/>
                                              </p:stCondLst>
                                            </p:cTn>
                                            <p:tgtEl>
                                              <p:spTgt spid="25"/>
                                            </p:tgtEl>
                                            <p:attrNameLst>
                                              <p:attrName>ppt_x</p:attrName>
                                            </p:attrNameLst>
                                          </p:cBhvr>
                                        </p:anim>
                                        <p:anim from="(-#ppt_h/2)" to="(#ppt_y)" calcmode="lin" valueType="num">
                                          <p:cBhvr>
                                            <p:cTn id="30" dur="1000" fill="hold">
                                              <p:stCondLst>
                                                <p:cond delay="0"/>
                                              </p:stCondLst>
                                            </p:cTn>
                                            <p:tgtEl>
                                              <p:spTgt spid="25"/>
                                            </p:tgtEl>
                                            <p:attrNameLst>
                                              <p:attrName>ppt_y</p:attrName>
                                            </p:attrNameLst>
                                          </p:cBhvr>
                                        </p:anim>
                                        <p:animRot by="21600000">
                                          <p:cBhvr>
                                            <p:cTn id="31" dur="1000" fill="hold">
                                              <p:stCondLst>
                                                <p:cond delay="0"/>
                                              </p:stCondLst>
                                            </p:cTn>
                                            <p:tgtEl>
                                              <p:spTgt spid="25"/>
                                            </p:tgtEl>
                                            <p:attrNameLst>
                                              <p:attrName>r</p:attrName>
                                            </p:attrNameLst>
                                          </p:cBhvr>
                                        </p:animRot>
                                      </p:childTnLst>
                                    </p:cTn>
                                  </p:par>
                                  <p:par>
                                    <p:cTn id="32" presetID="56" presetClass="entr" presetSubtype="0" fill="hold" grpId="0" nodeType="withEffect">
                                      <p:stCondLst>
                                        <p:cond delay="500"/>
                                      </p:stCondLst>
                                      <p:iterate type="lt">
                                        <p:tmPct val="10000"/>
                                      </p:iterate>
                                      <p:childTnLst>
                                        <p:set>
                                          <p:cBhvr>
                                            <p:cTn id="33" dur="1" fill="hold">
                                              <p:stCondLst>
                                                <p:cond delay="0"/>
                                              </p:stCondLst>
                                            </p:cTn>
                                            <p:tgtEl>
                                              <p:spTgt spid="26"/>
                                            </p:tgtEl>
                                            <p:attrNameLst>
                                              <p:attrName>style.visibility</p:attrName>
                                            </p:attrNameLst>
                                          </p:cBhvr>
                                          <p:to>
                                            <p:strVal val="visible"/>
                                          </p:to>
                                        </p:set>
                                        <p:anim by="(-#ppt_w*2)" calcmode="lin" valueType="num">
                                          <p:cBhvr rctx="PPT">
                                            <p:cTn id="34" dur="500" autoRev="1" fill="hold">
                                              <p:stCondLst>
                                                <p:cond delay="0"/>
                                              </p:stCondLst>
                                            </p:cTn>
                                            <p:tgtEl>
                                              <p:spTgt spid="26"/>
                                            </p:tgtEl>
                                            <p:attrNameLst>
                                              <p:attrName>ppt_w</p:attrName>
                                            </p:attrNameLst>
                                          </p:cBhvr>
                                        </p:anim>
                                        <p:anim by="(#ppt_w*0.50)" calcmode="lin" valueType="num">
                                          <p:cBhvr>
                                            <p:cTn id="35" dur="500" decel="50000" autoRev="1" fill="hold">
                                              <p:stCondLst>
                                                <p:cond delay="0"/>
                                              </p:stCondLst>
                                            </p:cTn>
                                            <p:tgtEl>
                                              <p:spTgt spid="26"/>
                                            </p:tgtEl>
                                            <p:attrNameLst>
                                              <p:attrName>ppt_x</p:attrName>
                                            </p:attrNameLst>
                                          </p:cBhvr>
                                        </p:anim>
                                        <p:anim from="(-#ppt_h/2)" to="(#ppt_y)" calcmode="lin" valueType="num">
                                          <p:cBhvr>
                                            <p:cTn id="36" dur="1000" fill="hold">
                                              <p:stCondLst>
                                                <p:cond delay="0"/>
                                              </p:stCondLst>
                                            </p:cTn>
                                            <p:tgtEl>
                                              <p:spTgt spid="26"/>
                                            </p:tgtEl>
                                            <p:attrNameLst>
                                              <p:attrName>ppt_y</p:attrName>
                                            </p:attrNameLst>
                                          </p:cBhvr>
                                        </p:anim>
                                        <p:animRot by="21600000">
                                          <p:cBhvr>
                                            <p:cTn id="37" dur="1000" fill="hold">
                                              <p:stCondLst>
                                                <p:cond delay="0"/>
                                              </p:stCondLst>
                                            </p:cTn>
                                            <p:tgtEl>
                                              <p:spTgt spid="26"/>
                                            </p:tgtEl>
                                            <p:attrNameLst>
                                              <p:attrName>r</p:attrName>
                                            </p:attrNameLst>
                                          </p:cBhvr>
                                        </p:animRot>
                                      </p:childTnLst>
                                    </p:cTn>
                                  </p:par>
                                  <p:par>
                                    <p:cTn id="38" presetID="56" presetClass="entr" presetSubtype="0" fill="hold" grpId="0" nodeType="withEffect">
                                      <p:stCondLst>
                                        <p:cond delay="1000"/>
                                      </p:stCondLst>
                                      <p:iterate type="lt">
                                        <p:tmPct val="10000"/>
                                      </p:iterate>
                                      <p:childTnLst>
                                        <p:set>
                                          <p:cBhvr>
                                            <p:cTn id="39" dur="1" fill="hold">
                                              <p:stCondLst>
                                                <p:cond delay="0"/>
                                              </p:stCondLst>
                                            </p:cTn>
                                            <p:tgtEl>
                                              <p:spTgt spid="27"/>
                                            </p:tgtEl>
                                            <p:attrNameLst>
                                              <p:attrName>style.visibility</p:attrName>
                                            </p:attrNameLst>
                                          </p:cBhvr>
                                          <p:to>
                                            <p:strVal val="visible"/>
                                          </p:to>
                                        </p:set>
                                        <p:anim by="(-#ppt_w*2)" calcmode="lin" valueType="num">
                                          <p:cBhvr rctx="PPT">
                                            <p:cTn id="40" dur="500" autoRev="1" fill="hold">
                                              <p:stCondLst>
                                                <p:cond delay="0"/>
                                              </p:stCondLst>
                                            </p:cTn>
                                            <p:tgtEl>
                                              <p:spTgt spid="27"/>
                                            </p:tgtEl>
                                            <p:attrNameLst>
                                              <p:attrName>ppt_w</p:attrName>
                                            </p:attrNameLst>
                                          </p:cBhvr>
                                        </p:anim>
                                        <p:anim by="(#ppt_w*0.50)" calcmode="lin" valueType="num">
                                          <p:cBhvr>
                                            <p:cTn id="41" dur="500" decel="50000" autoRev="1" fill="hold">
                                              <p:stCondLst>
                                                <p:cond delay="0"/>
                                              </p:stCondLst>
                                            </p:cTn>
                                            <p:tgtEl>
                                              <p:spTgt spid="27"/>
                                            </p:tgtEl>
                                            <p:attrNameLst>
                                              <p:attrName>ppt_x</p:attrName>
                                            </p:attrNameLst>
                                          </p:cBhvr>
                                        </p:anim>
                                        <p:anim from="(-#ppt_h/2)" to="(#ppt_y)" calcmode="lin" valueType="num">
                                          <p:cBhvr>
                                            <p:cTn id="42" dur="1000" fill="hold">
                                              <p:stCondLst>
                                                <p:cond delay="0"/>
                                              </p:stCondLst>
                                            </p:cTn>
                                            <p:tgtEl>
                                              <p:spTgt spid="27"/>
                                            </p:tgtEl>
                                            <p:attrNameLst>
                                              <p:attrName>ppt_y</p:attrName>
                                            </p:attrNameLst>
                                          </p:cBhvr>
                                        </p:anim>
                                        <p:animRot by="21600000">
                                          <p:cBhvr>
                                            <p:cTn id="43" dur="1000" fill="hold">
                                              <p:stCondLst>
                                                <p:cond delay="0"/>
                                              </p:stCondLst>
                                            </p:cTn>
                                            <p:tgtEl>
                                              <p:spTgt spid="27"/>
                                            </p:tgtEl>
                                            <p:attrNameLst>
                                              <p:attrName>r</p:attrName>
                                            </p:attrNameLst>
                                          </p:cBhvr>
                                        </p:animRot>
                                      </p:childTnLst>
                                    </p:cTn>
                                  </p:par>
                                  <p:par>
                                    <p:cTn id="44" presetID="56" presetClass="entr" presetSubtype="0" fill="hold" grpId="0" nodeType="withEffect">
                                      <p:stCondLst>
                                        <p:cond delay="1500"/>
                                      </p:stCondLst>
                                      <p:iterate type="lt">
                                        <p:tmPct val="10000"/>
                                      </p:iterate>
                                      <p:childTnLst>
                                        <p:set>
                                          <p:cBhvr>
                                            <p:cTn id="45" dur="1" fill="hold">
                                              <p:stCondLst>
                                                <p:cond delay="0"/>
                                              </p:stCondLst>
                                            </p:cTn>
                                            <p:tgtEl>
                                              <p:spTgt spid="28"/>
                                            </p:tgtEl>
                                            <p:attrNameLst>
                                              <p:attrName>style.visibility</p:attrName>
                                            </p:attrNameLst>
                                          </p:cBhvr>
                                          <p:to>
                                            <p:strVal val="visible"/>
                                          </p:to>
                                        </p:set>
                                        <p:anim by="(-#ppt_w*2)" calcmode="lin" valueType="num">
                                          <p:cBhvr rctx="PPT">
                                            <p:cTn id="46" dur="500" autoRev="1" fill="hold">
                                              <p:stCondLst>
                                                <p:cond delay="0"/>
                                              </p:stCondLst>
                                            </p:cTn>
                                            <p:tgtEl>
                                              <p:spTgt spid="28"/>
                                            </p:tgtEl>
                                            <p:attrNameLst>
                                              <p:attrName>ppt_w</p:attrName>
                                            </p:attrNameLst>
                                          </p:cBhvr>
                                        </p:anim>
                                        <p:anim by="(#ppt_w*0.50)" calcmode="lin" valueType="num">
                                          <p:cBhvr>
                                            <p:cTn id="47" dur="500" decel="50000" autoRev="1" fill="hold">
                                              <p:stCondLst>
                                                <p:cond delay="0"/>
                                              </p:stCondLst>
                                            </p:cTn>
                                            <p:tgtEl>
                                              <p:spTgt spid="28"/>
                                            </p:tgtEl>
                                            <p:attrNameLst>
                                              <p:attrName>ppt_x</p:attrName>
                                            </p:attrNameLst>
                                          </p:cBhvr>
                                        </p:anim>
                                        <p:anim from="(-#ppt_h/2)" to="(#ppt_y)" calcmode="lin" valueType="num">
                                          <p:cBhvr>
                                            <p:cTn id="48" dur="1000" fill="hold">
                                              <p:stCondLst>
                                                <p:cond delay="0"/>
                                              </p:stCondLst>
                                            </p:cTn>
                                            <p:tgtEl>
                                              <p:spTgt spid="28"/>
                                            </p:tgtEl>
                                            <p:attrNameLst>
                                              <p:attrName>ppt_y</p:attrName>
                                            </p:attrNameLst>
                                          </p:cBhvr>
                                        </p:anim>
                                        <p:animRot by="21600000">
                                          <p:cBhvr>
                                            <p:cTn id="49" dur="1000" fill="hold">
                                              <p:stCondLst>
                                                <p:cond delay="0"/>
                                              </p:stCondLst>
                                            </p:cTn>
                                            <p:tgtEl>
                                              <p:spTgt spid="28"/>
                                            </p:tgtEl>
                                            <p:attrNameLst>
                                              <p:attrName>r</p:attrName>
                                            </p:attrNameLst>
                                          </p:cBhvr>
                                        </p:animRot>
                                      </p:childTnLst>
                                    </p:cTn>
                                  </p:par>
                                </p:childTnLst>
                              </p:cTn>
                            </p:par>
                            <p:par>
                              <p:cTn id="50" fill="hold">
                                <p:stCondLst>
                                  <p:cond delay="5100"/>
                                </p:stCondLst>
                                <p:childTnLst>
                                  <p:par>
                                    <p:cTn id="51" presetID="22" presetClass="entr" presetSubtype="8" fill="hold" grpId="0"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left)">
                                          <p:cBhvr>
                                            <p:cTn id="53" dur="500"/>
                                            <p:tgtEl>
                                              <p:spTgt spid="71"/>
                                            </p:tgtEl>
                                          </p:cBhvr>
                                        </p:animEffect>
                                      </p:childTnLst>
                                    </p:cTn>
                                  </p:par>
                                </p:childTnLst>
                              </p:cTn>
                            </p:par>
                            <p:par>
                              <p:cTn id="54" fill="hold">
                                <p:stCondLst>
                                  <p:cond delay="5600"/>
                                </p:stCondLst>
                                <p:childTnLst>
                                  <p:par>
                                    <p:cTn id="55" presetID="15" presetClass="entr" presetSubtype="0" fill="hold" grpId="0" nodeType="afterEffect">
                                      <p:stCondLst>
                                        <p:cond delay="0"/>
                                      </p:stCondLst>
                                      <p:iterate type="lt">
                                        <p:tmPct val="10000"/>
                                      </p:iterate>
                                      <p:childTnLst>
                                        <p:set>
                                          <p:cBhvr>
                                            <p:cTn id="56" dur="1" fill="hold">
                                              <p:stCondLst>
                                                <p:cond delay="0"/>
                                              </p:stCondLst>
                                            </p:cTn>
                                            <p:tgtEl>
                                              <p:spTgt spid="72"/>
                                            </p:tgtEl>
                                            <p:attrNameLst>
                                              <p:attrName>style.visibility</p:attrName>
                                            </p:attrNameLst>
                                          </p:cBhvr>
                                          <p:to>
                                            <p:strVal val="visible"/>
                                          </p:to>
                                        </p:set>
                                        <p:anim calcmode="lin" valueType="num">
                                          <p:cBhvr>
                                            <p:cTn id="57" dur="1000" fill="hold"/>
                                            <p:tgtEl>
                                              <p:spTgt spid="72"/>
                                            </p:tgtEl>
                                            <p:attrNameLst>
                                              <p:attrName>ppt_w</p:attrName>
                                            </p:attrNameLst>
                                          </p:cBhvr>
                                          <p:tavLst>
                                            <p:tav tm="0">
                                              <p:val>
                                                <p:fltVal val="0"/>
                                              </p:val>
                                            </p:tav>
                                            <p:tav tm="100000">
                                              <p:val>
                                                <p:strVal val="#ppt_w"/>
                                              </p:val>
                                            </p:tav>
                                          </p:tavLst>
                                        </p:anim>
                                        <p:anim calcmode="lin" valueType="num">
                                          <p:cBhvr>
                                            <p:cTn id="58" dur="1000" fill="hold"/>
                                            <p:tgtEl>
                                              <p:spTgt spid="72"/>
                                            </p:tgtEl>
                                            <p:attrNameLst>
                                              <p:attrName>ppt_h</p:attrName>
                                            </p:attrNameLst>
                                          </p:cBhvr>
                                          <p:tavLst>
                                            <p:tav tm="0">
                                              <p:val>
                                                <p:fltVal val="0"/>
                                              </p:val>
                                            </p:tav>
                                            <p:tav tm="100000">
                                              <p:val>
                                                <p:strVal val="#ppt_h"/>
                                              </p:val>
                                            </p:tav>
                                          </p:tavLst>
                                        </p:anim>
                                        <p:anim calcmode="lin" valueType="num">
                                          <p:cBhvr>
                                            <p:cTn id="59" dur="1000" fill="hold"/>
                                            <p:tgtEl>
                                              <p:spTgt spid="72"/>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72"/>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7600"/>
                                </p:stCondLst>
                                <p:childTnLst>
                                  <p:par>
                                    <p:cTn id="62" presetID="27" presetClass="emph" presetSubtype="0" fill="remove" grpId="1" nodeType="afterEffect">
                                      <p:stCondLst>
                                        <p:cond delay="0"/>
                                      </p:stCondLst>
                                      <p:iterate type="lt">
                                        <p:tmPct val="10000"/>
                                      </p:iterate>
                                      <p:childTnLst>
                                        <p:animClr clrSpc="rgb" dir="cw">
                                          <p:cBhvr override="childStyle">
                                            <p:cTn id="63" dur="250" autoRev="1" fill="remove"/>
                                            <p:tgtEl>
                                              <p:spTgt spid="72"/>
                                            </p:tgtEl>
                                            <p:attrNameLst>
                                              <p:attrName>style.color</p:attrName>
                                            </p:attrNameLst>
                                          </p:cBhvr>
                                          <p:to>
                                            <a:srgbClr val="FF6600"/>
                                          </p:to>
                                        </p:animClr>
                                        <p:animClr clrSpc="rgb" dir="cw">
                                          <p:cBhvr>
                                            <p:cTn id="64" dur="250" autoRev="1" fill="remove"/>
                                            <p:tgtEl>
                                              <p:spTgt spid="72"/>
                                            </p:tgtEl>
                                            <p:attrNameLst>
                                              <p:attrName>fillcolor</p:attrName>
                                            </p:attrNameLst>
                                          </p:cBhvr>
                                          <p:to>
                                            <a:srgbClr val="FF6600"/>
                                          </p:to>
                                        </p:animClr>
                                        <p:set>
                                          <p:cBhvr>
                                            <p:cTn id="65" dur="250" autoRev="1" fill="remove"/>
                                            <p:tgtEl>
                                              <p:spTgt spid="72"/>
                                            </p:tgtEl>
                                            <p:attrNameLst>
                                              <p:attrName>fill.type</p:attrName>
                                            </p:attrNameLst>
                                          </p:cBhvr>
                                          <p:to>
                                            <p:strVal val="solid"/>
                                          </p:to>
                                        </p:set>
                                        <p:set>
                                          <p:cBhvr>
                                            <p:cTn id="66" dur="250" autoRev="1" fill="remove"/>
                                            <p:tgtEl>
                                              <p:spTgt spid="72"/>
                                            </p:tgtEl>
                                            <p:attrNameLst>
                                              <p:attrName>fill.on</p:attrName>
                                            </p:attrNameLst>
                                          </p:cBhvr>
                                          <p:to>
                                            <p:strVal val="true"/>
                                          </p:to>
                                        </p:set>
                                      </p:childTnLst>
                                    </p:cTn>
                                  </p:par>
                                </p:childTnLst>
                              </p:cTn>
                            </p:par>
                            <p:par>
                              <p:cTn id="67" fill="hold">
                                <p:stCondLst>
                                  <p:cond delay="8600"/>
                                </p:stCondLst>
                                <p:childTnLst>
                                  <p:par>
                                    <p:cTn id="68" presetID="42" presetClass="entr" presetSubtype="0"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1000"/>
                                            <p:tgtEl>
                                              <p:spTgt spid="73"/>
                                            </p:tgtEl>
                                          </p:cBhvr>
                                        </p:animEffect>
                                        <p:anim calcmode="lin" valueType="num">
                                          <p:cBhvr>
                                            <p:cTn id="71" dur="1000" fill="hold"/>
                                            <p:tgtEl>
                                              <p:spTgt spid="73"/>
                                            </p:tgtEl>
                                            <p:attrNameLst>
                                              <p:attrName>ppt_x</p:attrName>
                                            </p:attrNameLst>
                                          </p:cBhvr>
                                          <p:tavLst>
                                            <p:tav tm="0">
                                              <p:val>
                                                <p:strVal val="#ppt_x"/>
                                              </p:val>
                                            </p:tav>
                                            <p:tav tm="100000">
                                              <p:val>
                                                <p:strVal val="#ppt_x"/>
                                              </p:val>
                                            </p:tav>
                                          </p:tavLst>
                                        </p:anim>
                                        <p:anim calcmode="lin" valueType="num">
                                          <p:cBhvr>
                                            <p:cTn id="72" dur="1000" fill="hold"/>
                                            <p:tgtEl>
                                              <p:spTgt spid="73"/>
                                            </p:tgtEl>
                                            <p:attrNameLst>
                                              <p:attrName>ppt_y</p:attrName>
                                            </p:attrNameLst>
                                          </p:cBhvr>
                                          <p:tavLst>
                                            <p:tav tm="0">
                                              <p:val>
                                                <p:strVal val="#ppt_y+.1"/>
                                              </p:val>
                                            </p:tav>
                                            <p:tav tm="100000">
                                              <p:val>
                                                <p:strVal val="#ppt_y"/>
                                              </p:val>
                                            </p:tav>
                                          </p:tavLst>
                                        </p:anim>
                                      </p:childTnLst>
                                    </p:cTn>
                                  </p:par>
                                </p:childTnLst>
                              </p:cTn>
                            </p:par>
                            <p:par>
                              <p:cTn id="73" fill="hold">
                                <p:stCondLst>
                                  <p:cond delay="9600"/>
                                </p:stCondLst>
                                <p:childTnLst>
                                  <p:par>
                                    <p:cTn id="74" presetID="53" presetClass="entr" presetSubtype="16" fill="hold" nodeType="after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nodeType="withEffect">
                                      <p:stCondLst>
                                        <p:cond delay="900"/>
                                      </p:stCondLst>
                                      <p:childTnLst>
                                        <p:set>
                                          <p:cBhvr>
                                            <p:cTn id="80" dur="1" fill="hold">
                                              <p:stCondLst>
                                                <p:cond delay="0"/>
                                              </p:stCondLst>
                                            </p:cTn>
                                            <p:tgtEl>
                                              <p:spTgt spid="38"/>
                                            </p:tgtEl>
                                            <p:attrNameLst>
                                              <p:attrName>style.visibility</p:attrName>
                                            </p:attrNameLst>
                                          </p:cBhvr>
                                          <p:to>
                                            <p:strVal val="visible"/>
                                          </p:to>
                                        </p:set>
                                        <p:anim calcmode="lin" valueType="num">
                                          <p:cBhvr>
                                            <p:cTn id="81" dur="1100" fill="hold"/>
                                            <p:tgtEl>
                                              <p:spTgt spid="38"/>
                                            </p:tgtEl>
                                            <p:attrNameLst>
                                              <p:attrName>ppt_w</p:attrName>
                                            </p:attrNameLst>
                                          </p:cBhvr>
                                          <p:tavLst>
                                            <p:tav tm="0">
                                              <p:val>
                                                <p:fltVal val="0"/>
                                              </p:val>
                                            </p:tav>
                                            <p:tav tm="100000">
                                              <p:val>
                                                <p:strVal val="#ppt_w"/>
                                              </p:val>
                                            </p:tav>
                                          </p:tavLst>
                                        </p:anim>
                                        <p:anim calcmode="lin" valueType="num">
                                          <p:cBhvr>
                                            <p:cTn id="82" dur="1100" fill="hold"/>
                                            <p:tgtEl>
                                              <p:spTgt spid="38"/>
                                            </p:tgtEl>
                                            <p:attrNameLst>
                                              <p:attrName>ppt_h</p:attrName>
                                            </p:attrNameLst>
                                          </p:cBhvr>
                                          <p:tavLst>
                                            <p:tav tm="0">
                                              <p:val>
                                                <p:fltVal val="0"/>
                                              </p:val>
                                            </p:tav>
                                            <p:tav tm="100000">
                                              <p:val>
                                                <p:strVal val="#ppt_h"/>
                                              </p:val>
                                            </p:tav>
                                          </p:tavLst>
                                        </p:anim>
                                        <p:animEffect transition="in" filter="fade">
                                          <p:cBhvr>
                                            <p:cTn id="83" dur="1100"/>
                                            <p:tgtEl>
                                              <p:spTgt spid="38"/>
                                            </p:tgtEl>
                                          </p:cBhvr>
                                        </p:animEffect>
                                      </p:childTnLst>
                                    </p:cTn>
                                  </p:par>
                                  <p:par>
                                    <p:cTn id="84" presetID="53" presetClass="entr" presetSubtype="16" fill="hold"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500" fill="hold"/>
                                            <p:tgtEl>
                                              <p:spTgt spid="32"/>
                                            </p:tgtEl>
                                            <p:attrNameLst>
                                              <p:attrName>ppt_w</p:attrName>
                                            </p:attrNameLst>
                                          </p:cBhvr>
                                          <p:tavLst>
                                            <p:tav tm="0">
                                              <p:val>
                                                <p:fltVal val="0"/>
                                              </p:val>
                                            </p:tav>
                                            <p:tav tm="100000">
                                              <p:val>
                                                <p:strVal val="#ppt_w"/>
                                              </p:val>
                                            </p:tav>
                                          </p:tavLst>
                                        </p:anim>
                                        <p:anim calcmode="lin" valueType="num">
                                          <p:cBhvr>
                                            <p:cTn id="87" dur="500" fill="hold"/>
                                            <p:tgtEl>
                                              <p:spTgt spid="32"/>
                                            </p:tgtEl>
                                            <p:attrNameLst>
                                              <p:attrName>ppt_h</p:attrName>
                                            </p:attrNameLst>
                                          </p:cBhvr>
                                          <p:tavLst>
                                            <p:tav tm="0">
                                              <p:val>
                                                <p:fltVal val="0"/>
                                              </p:val>
                                            </p:tav>
                                            <p:tav tm="100000">
                                              <p:val>
                                                <p:strVal val="#ppt_h"/>
                                              </p:val>
                                            </p:tav>
                                          </p:tavLst>
                                        </p:anim>
                                        <p:animEffect transition="in" filter="fade">
                                          <p:cBhvr>
                                            <p:cTn id="88" dur="500"/>
                                            <p:tgtEl>
                                              <p:spTgt spid="32"/>
                                            </p:tgtEl>
                                          </p:cBhvr>
                                        </p:animEffect>
                                      </p:childTnLst>
                                    </p:cTn>
                                  </p:par>
                                  <p:par>
                                    <p:cTn id="89" presetID="53" presetClass="entr" presetSubtype="16" fill="hold" nodeType="withEffect">
                                      <p:stCondLst>
                                        <p:cond delay="2000"/>
                                      </p:stCondLst>
                                      <p:childTnLst>
                                        <p:set>
                                          <p:cBhvr>
                                            <p:cTn id="90" dur="1" fill="hold">
                                              <p:stCondLst>
                                                <p:cond delay="0"/>
                                              </p:stCondLst>
                                            </p:cTn>
                                            <p:tgtEl>
                                              <p:spTgt spid="29"/>
                                            </p:tgtEl>
                                            <p:attrNameLst>
                                              <p:attrName>style.visibility</p:attrName>
                                            </p:attrNameLst>
                                          </p:cBhvr>
                                          <p:to>
                                            <p:strVal val="visible"/>
                                          </p:to>
                                        </p:set>
                                        <p:anim calcmode="lin" valueType="num">
                                          <p:cBhvr>
                                            <p:cTn id="91" dur="800" fill="hold"/>
                                            <p:tgtEl>
                                              <p:spTgt spid="29"/>
                                            </p:tgtEl>
                                            <p:attrNameLst>
                                              <p:attrName>ppt_w</p:attrName>
                                            </p:attrNameLst>
                                          </p:cBhvr>
                                          <p:tavLst>
                                            <p:tav tm="0">
                                              <p:val>
                                                <p:fltVal val="0"/>
                                              </p:val>
                                            </p:tav>
                                            <p:tav tm="100000">
                                              <p:val>
                                                <p:strVal val="#ppt_w"/>
                                              </p:val>
                                            </p:tav>
                                          </p:tavLst>
                                        </p:anim>
                                        <p:anim calcmode="lin" valueType="num">
                                          <p:cBhvr>
                                            <p:cTn id="92" dur="800" fill="hold"/>
                                            <p:tgtEl>
                                              <p:spTgt spid="29"/>
                                            </p:tgtEl>
                                            <p:attrNameLst>
                                              <p:attrName>ppt_h</p:attrName>
                                            </p:attrNameLst>
                                          </p:cBhvr>
                                          <p:tavLst>
                                            <p:tav tm="0">
                                              <p:val>
                                                <p:fltVal val="0"/>
                                              </p:val>
                                            </p:tav>
                                            <p:tav tm="100000">
                                              <p:val>
                                                <p:strVal val="#ppt_h"/>
                                              </p:val>
                                            </p:tav>
                                          </p:tavLst>
                                        </p:anim>
                                        <p:animEffect transition="in" filter="fade">
                                          <p:cBhvr>
                                            <p:cTn id="93" dur="800"/>
                                            <p:tgtEl>
                                              <p:spTgt spid="29"/>
                                            </p:tgtEl>
                                          </p:cBhvr>
                                        </p:animEffect>
                                      </p:childTnLst>
                                    </p:cTn>
                                  </p:par>
                                  <p:par>
                                    <p:cTn id="94" presetID="53" presetClass="entr" presetSubtype="16" fill="hold" nodeType="with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nodeType="withEffect">
                                      <p:stCondLst>
                                        <p:cond delay="1600"/>
                                      </p:stCondLst>
                                      <p:childTnLst>
                                        <p:set>
                                          <p:cBhvr>
                                            <p:cTn id="100" dur="1" fill="hold">
                                              <p:stCondLst>
                                                <p:cond delay="0"/>
                                              </p:stCondLst>
                                            </p:cTn>
                                            <p:tgtEl>
                                              <p:spTgt spid="44"/>
                                            </p:tgtEl>
                                            <p:attrNameLst>
                                              <p:attrName>style.visibility</p:attrName>
                                            </p:attrNameLst>
                                          </p:cBhvr>
                                          <p:to>
                                            <p:strVal val="visible"/>
                                          </p:to>
                                        </p:set>
                                        <p:anim calcmode="lin" valueType="num">
                                          <p:cBhvr>
                                            <p:cTn id="101" dur="700" fill="hold"/>
                                            <p:tgtEl>
                                              <p:spTgt spid="44"/>
                                            </p:tgtEl>
                                            <p:attrNameLst>
                                              <p:attrName>ppt_w</p:attrName>
                                            </p:attrNameLst>
                                          </p:cBhvr>
                                          <p:tavLst>
                                            <p:tav tm="0">
                                              <p:val>
                                                <p:fltVal val="0"/>
                                              </p:val>
                                            </p:tav>
                                            <p:tav tm="100000">
                                              <p:val>
                                                <p:strVal val="#ppt_w"/>
                                              </p:val>
                                            </p:tav>
                                          </p:tavLst>
                                        </p:anim>
                                        <p:anim calcmode="lin" valueType="num">
                                          <p:cBhvr>
                                            <p:cTn id="102" dur="700" fill="hold"/>
                                            <p:tgtEl>
                                              <p:spTgt spid="44"/>
                                            </p:tgtEl>
                                            <p:attrNameLst>
                                              <p:attrName>ppt_h</p:attrName>
                                            </p:attrNameLst>
                                          </p:cBhvr>
                                          <p:tavLst>
                                            <p:tav tm="0">
                                              <p:val>
                                                <p:fltVal val="0"/>
                                              </p:val>
                                            </p:tav>
                                            <p:tav tm="100000">
                                              <p:val>
                                                <p:strVal val="#ppt_h"/>
                                              </p:val>
                                            </p:tav>
                                          </p:tavLst>
                                        </p:anim>
                                        <p:animEffect transition="in" filter="fade">
                                          <p:cBhvr>
                                            <p:cTn id="103" dur="700"/>
                                            <p:tgtEl>
                                              <p:spTgt spid="44"/>
                                            </p:tgtEl>
                                          </p:cBhvr>
                                        </p:animEffect>
                                      </p:childTnLst>
                                    </p:cTn>
                                  </p:par>
                                  <p:par>
                                    <p:cTn id="104" presetID="53" presetClass="entr" presetSubtype="16" fill="hold" nodeType="withEffect">
                                      <p:stCondLst>
                                        <p:cond delay="100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800" fill="hold"/>
                                            <p:tgtEl>
                                              <p:spTgt spid="47"/>
                                            </p:tgtEl>
                                            <p:attrNameLst>
                                              <p:attrName>ppt_w</p:attrName>
                                            </p:attrNameLst>
                                          </p:cBhvr>
                                          <p:tavLst>
                                            <p:tav tm="0">
                                              <p:val>
                                                <p:fltVal val="0"/>
                                              </p:val>
                                            </p:tav>
                                            <p:tav tm="100000">
                                              <p:val>
                                                <p:strVal val="#ppt_w"/>
                                              </p:val>
                                            </p:tav>
                                          </p:tavLst>
                                        </p:anim>
                                        <p:anim calcmode="lin" valueType="num">
                                          <p:cBhvr>
                                            <p:cTn id="107" dur="800" fill="hold"/>
                                            <p:tgtEl>
                                              <p:spTgt spid="47"/>
                                            </p:tgtEl>
                                            <p:attrNameLst>
                                              <p:attrName>ppt_h</p:attrName>
                                            </p:attrNameLst>
                                          </p:cBhvr>
                                          <p:tavLst>
                                            <p:tav tm="0">
                                              <p:val>
                                                <p:fltVal val="0"/>
                                              </p:val>
                                            </p:tav>
                                            <p:tav tm="100000">
                                              <p:val>
                                                <p:strVal val="#ppt_h"/>
                                              </p:val>
                                            </p:tav>
                                          </p:tavLst>
                                        </p:anim>
                                        <p:animEffect transition="in" filter="fade">
                                          <p:cBhvr>
                                            <p:cTn id="108" dur="800"/>
                                            <p:tgtEl>
                                              <p:spTgt spid="47"/>
                                            </p:tgtEl>
                                          </p:cBhvr>
                                        </p:animEffect>
                                      </p:childTnLst>
                                    </p:cTn>
                                  </p:par>
                                  <p:par>
                                    <p:cTn id="109" presetID="53" presetClass="entr" presetSubtype="16" fill="hold" nodeType="with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p:cTn id="111" dur="500" fill="hold"/>
                                            <p:tgtEl>
                                              <p:spTgt spid="50"/>
                                            </p:tgtEl>
                                            <p:attrNameLst>
                                              <p:attrName>ppt_w</p:attrName>
                                            </p:attrNameLst>
                                          </p:cBhvr>
                                          <p:tavLst>
                                            <p:tav tm="0">
                                              <p:val>
                                                <p:fltVal val="0"/>
                                              </p:val>
                                            </p:tav>
                                            <p:tav tm="100000">
                                              <p:val>
                                                <p:strVal val="#ppt_w"/>
                                              </p:val>
                                            </p:tav>
                                          </p:tavLst>
                                        </p:anim>
                                        <p:anim calcmode="lin" valueType="num">
                                          <p:cBhvr>
                                            <p:cTn id="112" dur="500" fill="hold"/>
                                            <p:tgtEl>
                                              <p:spTgt spid="50"/>
                                            </p:tgtEl>
                                            <p:attrNameLst>
                                              <p:attrName>ppt_h</p:attrName>
                                            </p:attrNameLst>
                                          </p:cBhvr>
                                          <p:tavLst>
                                            <p:tav tm="0">
                                              <p:val>
                                                <p:fltVal val="0"/>
                                              </p:val>
                                            </p:tav>
                                            <p:tav tm="100000">
                                              <p:val>
                                                <p:strVal val="#ppt_h"/>
                                              </p:val>
                                            </p:tav>
                                          </p:tavLst>
                                        </p:anim>
                                        <p:animEffect transition="in" filter="fade">
                                          <p:cBhvr>
                                            <p:cTn id="113" dur="500"/>
                                            <p:tgtEl>
                                              <p:spTgt spid="50"/>
                                            </p:tgtEl>
                                          </p:cBhvr>
                                        </p:animEffect>
                                      </p:childTnLst>
                                    </p:cTn>
                                  </p:par>
                                  <p:par>
                                    <p:cTn id="114" presetID="53" presetClass="entr" presetSubtype="16" fill="hold" nodeType="withEffect">
                                      <p:stCondLst>
                                        <p:cond delay="200"/>
                                      </p:stCondLst>
                                      <p:childTnLst>
                                        <p:set>
                                          <p:cBhvr>
                                            <p:cTn id="115" dur="1" fill="hold">
                                              <p:stCondLst>
                                                <p:cond delay="0"/>
                                              </p:stCondLst>
                                            </p:cTn>
                                            <p:tgtEl>
                                              <p:spTgt spid="53"/>
                                            </p:tgtEl>
                                            <p:attrNameLst>
                                              <p:attrName>style.visibility</p:attrName>
                                            </p:attrNameLst>
                                          </p:cBhvr>
                                          <p:to>
                                            <p:strVal val="visible"/>
                                          </p:to>
                                        </p:set>
                                        <p:anim calcmode="lin" valueType="num">
                                          <p:cBhvr>
                                            <p:cTn id="116" dur="1250" fill="hold"/>
                                            <p:tgtEl>
                                              <p:spTgt spid="53"/>
                                            </p:tgtEl>
                                            <p:attrNameLst>
                                              <p:attrName>ppt_w</p:attrName>
                                            </p:attrNameLst>
                                          </p:cBhvr>
                                          <p:tavLst>
                                            <p:tav tm="0">
                                              <p:val>
                                                <p:fltVal val="0"/>
                                              </p:val>
                                            </p:tav>
                                            <p:tav tm="100000">
                                              <p:val>
                                                <p:strVal val="#ppt_w"/>
                                              </p:val>
                                            </p:tav>
                                          </p:tavLst>
                                        </p:anim>
                                        <p:anim calcmode="lin" valueType="num">
                                          <p:cBhvr>
                                            <p:cTn id="117" dur="1250" fill="hold"/>
                                            <p:tgtEl>
                                              <p:spTgt spid="53"/>
                                            </p:tgtEl>
                                            <p:attrNameLst>
                                              <p:attrName>ppt_h</p:attrName>
                                            </p:attrNameLst>
                                          </p:cBhvr>
                                          <p:tavLst>
                                            <p:tav tm="0">
                                              <p:val>
                                                <p:fltVal val="0"/>
                                              </p:val>
                                            </p:tav>
                                            <p:tav tm="100000">
                                              <p:val>
                                                <p:strVal val="#ppt_h"/>
                                              </p:val>
                                            </p:tav>
                                          </p:tavLst>
                                        </p:anim>
                                        <p:animEffect transition="in" filter="fade">
                                          <p:cBhvr>
                                            <p:cTn id="118" dur="1250"/>
                                            <p:tgtEl>
                                              <p:spTgt spid="53"/>
                                            </p:tgtEl>
                                          </p:cBhvr>
                                        </p:animEffect>
                                      </p:childTnLst>
                                    </p:cTn>
                                  </p:par>
                                  <p:par>
                                    <p:cTn id="119" presetID="53" presetClass="entr" presetSubtype="16" fill="hold" nodeType="withEffect">
                                      <p:stCondLst>
                                        <p:cond delay="2250"/>
                                      </p:stCondLst>
                                      <p:childTnLst>
                                        <p:set>
                                          <p:cBhvr>
                                            <p:cTn id="120" dur="1" fill="hold">
                                              <p:stCondLst>
                                                <p:cond delay="0"/>
                                              </p:stCondLst>
                                            </p:cTn>
                                            <p:tgtEl>
                                              <p:spTgt spid="56"/>
                                            </p:tgtEl>
                                            <p:attrNameLst>
                                              <p:attrName>style.visibility</p:attrName>
                                            </p:attrNameLst>
                                          </p:cBhvr>
                                          <p:to>
                                            <p:strVal val="visible"/>
                                          </p:to>
                                        </p:set>
                                        <p:anim calcmode="lin" valueType="num">
                                          <p:cBhvr>
                                            <p:cTn id="121" dur="500" fill="hold"/>
                                            <p:tgtEl>
                                              <p:spTgt spid="56"/>
                                            </p:tgtEl>
                                            <p:attrNameLst>
                                              <p:attrName>ppt_w</p:attrName>
                                            </p:attrNameLst>
                                          </p:cBhvr>
                                          <p:tavLst>
                                            <p:tav tm="0">
                                              <p:val>
                                                <p:fltVal val="0"/>
                                              </p:val>
                                            </p:tav>
                                            <p:tav tm="100000">
                                              <p:val>
                                                <p:strVal val="#ppt_w"/>
                                              </p:val>
                                            </p:tav>
                                          </p:tavLst>
                                        </p:anim>
                                        <p:anim calcmode="lin" valueType="num">
                                          <p:cBhvr>
                                            <p:cTn id="122" dur="500" fill="hold"/>
                                            <p:tgtEl>
                                              <p:spTgt spid="56"/>
                                            </p:tgtEl>
                                            <p:attrNameLst>
                                              <p:attrName>ppt_h</p:attrName>
                                            </p:attrNameLst>
                                          </p:cBhvr>
                                          <p:tavLst>
                                            <p:tav tm="0">
                                              <p:val>
                                                <p:fltVal val="0"/>
                                              </p:val>
                                            </p:tav>
                                            <p:tav tm="100000">
                                              <p:val>
                                                <p:strVal val="#ppt_h"/>
                                              </p:val>
                                            </p:tav>
                                          </p:tavLst>
                                        </p:anim>
                                        <p:animEffect transition="in" filter="fade">
                                          <p:cBhvr>
                                            <p:cTn id="123" dur="500"/>
                                            <p:tgtEl>
                                              <p:spTgt spid="56"/>
                                            </p:tgtEl>
                                          </p:cBhvr>
                                        </p:animEffect>
                                      </p:childTnLst>
                                    </p:cTn>
                                  </p:par>
                                  <p:par>
                                    <p:cTn id="124" presetID="53" presetClass="entr" presetSubtype="16" fill="hold" nodeType="withEffect">
                                      <p:stCondLst>
                                        <p:cond delay="500"/>
                                      </p:stCondLst>
                                      <p:childTnLst>
                                        <p:set>
                                          <p:cBhvr>
                                            <p:cTn id="125" dur="1" fill="hold">
                                              <p:stCondLst>
                                                <p:cond delay="0"/>
                                              </p:stCondLst>
                                            </p:cTn>
                                            <p:tgtEl>
                                              <p:spTgt spid="59"/>
                                            </p:tgtEl>
                                            <p:attrNameLst>
                                              <p:attrName>style.visibility</p:attrName>
                                            </p:attrNameLst>
                                          </p:cBhvr>
                                          <p:to>
                                            <p:strVal val="visible"/>
                                          </p:to>
                                        </p:set>
                                        <p:anim calcmode="lin" valueType="num">
                                          <p:cBhvr>
                                            <p:cTn id="126" dur="800" fill="hold"/>
                                            <p:tgtEl>
                                              <p:spTgt spid="59"/>
                                            </p:tgtEl>
                                            <p:attrNameLst>
                                              <p:attrName>ppt_w</p:attrName>
                                            </p:attrNameLst>
                                          </p:cBhvr>
                                          <p:tavLst>
                                            <p:tav tm="0">
                                              <p:val>
                                                <p:fltVal val="0"/>
                                              </p:val>
                                            </p:tav>
                                            <p:tav tm="100000">
                                              <p:val>
                                                <p:strVal val="#ppt_w"/>
                                              </p:val>
                                            </p:tav>
                                          </p:tavLst>
                                        </p:anim>
                                        <p:anim calcmode="lin" valueType="num">
                                          <p:cBhvr>
                                            <p:cTn id="127" dur="800" fill="hold"/>
                                            <p:tgtEl>
                                              <p:spTgt spid="59"/>
                                            </p:tgtEl>
                                            <p:attrNameLst>
                                              <p:attrName>ppt_h</p:attrName>
                                            </p:attrNameLst>
                                          </p:cBhvr>
                                          <p:tavLst>
                                            <p:tav tm="0">
                                              <p:val>
                                                <p:fltVal val="0"/>
                                              </p:val>
                                            </p:tav>
                                            <p:tav tm="100000">
                                              <p:val>
                                                <p:strVal val="#ppt_h"/>
                                              </p:val>
                                            </p:tav>
                                          </p:tavLst>
                                        </p:anim>
                                        <p:animEffect transition="in" filter="fade">
                                          <p:cBhvr>
                                            <p:cTn id="128" dur="800"/>
                                            <p:tgtEl>
                                              <p:spTgt spid="59"/>
                                            </p:tgtEl>
                                          </p:cBhvr>
                                        </p:animEffect>
                                      </p:childTnLst>
                                    </p:cTn>
                                  </p:par>
                                  <p:par>
                                    <p:cTn id="129" presetID="53" presetClass="entr" presetSubtype="16" fill="hold" nodeType="withEffect">
                                      <p:stCondLst>
                                        <p:cond delay="2000"/>
                                      </p:stCondLst>
                                      <p:childTnLst>
                                        <p:set>
                                          <p:cBhvr>
                                            <p:cTn id="130" dur="1" fill="hold">
                                              <p:stCondLst>
                                                <p:cond delay="0"/>
                                              </p:stCondLst>
                                            </p:cTn>
                                            <p:tgtEl>
                                              <p:spTgt spid="62"/>
                                            </p:tgtEl>
                                            <p:attrNameLst>
                                              <p:attrName>style.visibility</p:attrName>
                                            </p:attrNameLst>
                                          </p:cBhvr>
                                          <p:to>
                                            <p:strVal val="visible"/>
                                          </p:to>
                                        </p:set>
                                        <p:anim calcmode="lin" valueType="num">
                                          <p:cBhvr>
                                            <p:cTn id="131" dur="500" fill="hold"/>
                                            <p:tgtEl>
                                              <p:spTgt spid="62"/>
                                            </p:tgtEl>
                                            <p:attrNameLst>
                                              <p:attrName>ppt_w</p:attrName>
                                            </p:attrNameLst>
                                          </p:cBhvr>
                                          <p:tavLst>
                                            <p:tav tm="0">
                                              <p:val>
                                                <p:fltVal val="0"/>
                                              </p:val>
                                            </p:tav>
                                            <p:tav tm="100000">
                                              <p:val>
                                                <p:strVal val="#ppt_w"/>
                                              </p:val>
                                            </p:tav>
                                          </p:tavLst>
                                        </p:anim>
                                        <p:anim calcmode="lin" valueType="num">
                                          <p:cBhvr>
                                            <p:cTn id="132" dur="500" fill="hold"/>
                                            <p:tgtEl>
                                              <p:spTgt spid="62"/>
                                            </p:tgtEl>
                                            <p:attrNameLst>
                                              <p:attrName>ppt_h</p:attrName>
                                            </p:attrNameLst>
                                          </p:cBhvr>
                                          <p:tavLst>
                                            <p:tav tm="0">
                                              <p:val>
                                                <p:fltVal val="0"/>
                                              </p:val>
                                            </p:tav>
                                            <p:tav tm="100000">
                                              <p:val>
                                                <p:strVal val="#ppt_h"/>
                                              </p:val>
                                            </p:tav>
                                          </p:tavLst>
                                        </p:anim>
                                        <p:animEffect transition="in" filter="fade">
                                          <p:cBhvr>
                                            <p:cTn id="133" dur="500"/>
                                            <p:tgtEl>
                                              <p:spTgt spid="62"/>
                                            </p:tgtEl>
                                          </p:cBhvr>
                                        </p:animEffect>
                                      </p:childTnLst>
                                    </p:cTn>
                                  </p:par>
                                  <p:par>
                                    <p:cTn id="134" presetID="53" presetClass="entr" presetSubtype="16" fill="hold" nodeType="withEffect">
                                      <p:stCondLst>
                                        <p:cond delay="500"/>
                                      </p:stCondLst>
                                      <p:childTnLst>
                                        <p:set>
                                          <p:cBhvr>
                                            <p:cTn id="135" dur="1" fill="hold">
                                              <p:stCondLst>
                                                <p:cond delay="0"/>
                                              </p:stCondLst>
                                            </p:cTn>
                                            <p:tgtEl>
                                              <p:spTgt spid="65"/>
                                            </p:tgtEl>
                                            <p:attrNameLst>
                                              <p:attrName>style.visibility</p:attrName>
                                            </p:attrNameLst>
                                          </p:cBhvr>
                                          <p:to>
                                            <p:strVal val="visible"/>
                                          </p:to>
                                        </p:set>
                                        <p:anim calcmode="lin" valueType="num">
                                          <p:cBhvr>
                                            <p:cTn id="136" dur="800" fill="hold"/>
                                            <p:tgtEl>
                                              <p:spTgt spid="65"/>
                                            </p:tgtEl>
                                            <p:attrNameLst>
                                              <p:attrName>ppt_w</p:attrName>
                                            </p:attrNameLst>
                                          </p:cBhvr>
                                          <p:tavLst>
                                            <p:tav tm="0">
                                              <p:val>
                                                <p:fltVal val="0"/>
                                              </p:val>
                                            </p:tav>
                                            <p:tav tm="100000">
                                              <p:val>
                                                <p:strVal val="#ppt_w"/>
                                              </p:val>
                                            </p:tav>
                                          </p:tavLst>
                                        </p:anim>
                                        <p:anim calcmode="lin" valueType="num">
                                          <p:cBhvr>
                                            <p:cTn id="137" dur="800" fill="hold"/>
                                            <p:tgtEl>
                                              <p:spTgt spid="65"/>
                                            </p:tgtEl>
                                            <p:attrNameLst>
                                              <p:attrName>ppt_h</p:attrName>
                                            </p:attrNameLst>
                                          </p:cBhvr>
                                          <p:tavLst>
                                            <p:tav tm="0">
                                              <p:val>
                                                <p:fltVal val="0"/>
                                              </p:val>
                                            </p:tav>
                                            <p:tav tm="100000">
                                              <p:val>
                                                <p:strVal val="#ppt_h"/>
                                              </p:val>
                                            </p:tav>
                                          </p:tavLst>
                                        </p:anim>
                                        <p:animEffect transition="in" filter="fade">
                                          <p:cBhvr>
                                            <p:cTn id="138" dur="800"/>
                                            <p:tgtEl>
                                              <p:spTgt spid="65"/>
                                            </p:tgtEl>
                                          </p:cBhvr>
                                        </p:animEffect>
                                      </p:childTnLst>
                                    </p:cTn>
                                  </p:par>
                                  <p:par>
                                    <p:cTn id="139" presetID="53" presetClass="entr" presetSubtype="16" fill="hold"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p:cTn id="141" dur="500" fill="hold"/>
                                            <p:tgtEl>
                                              <p:spTgt spid="68"/>
                                            </p:tgtEl>
                                            <p:attrNameLst>
                                              <p:attrName>ppt_w</p:attrName>
                                            </p:attrNameLst>
                                          </p:cBhvr>
                                          <p:tavLst>
                                            <p:tav tm="0">
                                              <p:val>
                                                <p:fltVal val="0"/>
                                              </p:val>
                                            </p:tav>
                                            <p:tav tm="100000">
                                              <p:val>
                                                <p:strVal val="#ppt_w"/>
                                              </p:val>
                                            </p:tav>
                                          </p:tavLst>
                                        </p:anim>
                                        <p:anim calcmode="lin" valueType="num">
                                          <p:cBhvr>
                                            <p:cTn id="142" dur="500" fill="hold"/>
                                            <p:tgtEl>
                                              <p:spTgt spid="68"/>
                                            </p:tgtEl>
                                            <p:attrNameLst>
                                              <p:attrName>ppt_h</p:attrName>
                                            </p:attrNameLst>
                                          </p:cBhvr>
                                          <p:tavLst>
                                            <p:tav tm="0">
                                              <p:val>
                                                <p:fltVal val="0"/>
                                              </p:val>
                                            </p:tav>
                                            <p:tav tm="100000">
                                              <p:val>
                                                <p:strVal val="#ppt_h"/>
                                              </p:val>
                                            </p:tav>
                                          </p:tavLst>
                                        </p:anim>
                                        <p:animEffect transition="in" filter="fade">
                                          <p:cBhvr>
                                            <p:cTn id="143" dur="500"/>
                                            <p:tgtEl>
                                              <p:spTgt spid="68"/>
                                            </p:tgtEl>
                                          </p:cBhvr>
                                        </p:animEffect>
                                      </p:childTnLst>
                                    </p:cTn>
                                  </p:par>
                                  <p:par>
                                    <p:cTn id="144" presetID="53" presetClass="entr" presetSubtype="16" fill="hold" nodeType="withEffect">
                                      <p:stCondLst>
                                        <p:cond delay="900"/>
                                      </p:stCondLst>
                                      <p:childTnLst>
                                        <p:set>
                                          <p:cBhvr>
                                            <p:cTn id="145" dur="1" fill="hold">
                                              <p:stCondLst>
                                                <p:cond delay="0"/>
                                              </p:stCondLst>
                                            </p:cTn>
                                            <p:tgtEl>
                                              <p:spTgt spid="74"/>
                                            </p:tgtEl>
                                            <p:attrNameLst>
                                              <p:attrName>style.visibility</p:attrName>
                                            </p:attrNameLst>
                                          </p:cBhvr>
                                          <p:to>
                                            <p:strVal val="visible"/>
                                          </p:to>
                                        </p:set>
                                        <p:anim calcmode="lin" valueType="num">
                                          <p:cBhvr>
                                            <p:cTn id="146" dur="1100" fill="hold"/>
                                            <p:tgtEl>
                                              <p:spTgt spid="74"/>
                                            </p:tgtEl>
                                            <p:attrNameLst>
                                              <p:attrName>ppt_w</p:attrName>
                                            </p:attrNameLst>
                                          </p:cBhvr>
                                          <p:tavLst>
                                            <p:tav tm="0">
                                              <p:val>
                                                <p:fltVal val="0"/>
                                              </p:val>
                                            </p:tav>
                                            <p:tav tm="100000">
                                              <p:val>
                                                <p:strVal val="#ppt_w"/>
                                              </p:val>
                                            </p:tav>
                                          </p:tavLst>
                                        </p:anim>
                                        <p:anim calcmode="lin" valueType="num">
                                          <p:cBhvr>
                                            <p:cTn id="147" dur="1100" fill="hold"/>
                                            <p:tgtEl>
                                              <p:spTgt spid="74"/>
                                            </p:tgtEl>
                                            <p:attrNameLst>
                                              <p:attrName>ppt_h</p:attrName>
                                            </p:attrNameLst>
                                          </p:cBhvr>
                                          <p:tavLst>
                                            <p:tav tm="0">
                                              <p:val>
                                                <p:fltVal val="0"/>
                                              </p:val>
                                            </p:tav>
                                            <p:tav tm="100000">
                                              <p:val>
                                                <p:strVal val="#ppt_h"/>
                                              </p:val>
                                            </p:tav>
                                          </p:tavLst>
                                        </p:anim>
                                        <p:animEffect transition="in" filter="fade">
                                          <p:cBhvr>
                                            <p:cTn id="148" dur="1100"/>
                                            <p:tgtEl>
                                              <p:spTgt spid="74"/>
                                            </p:tgtEl>
                                          </p:cBhvr>
                                        </p:animEffect>
                                      </p:childTnLst>
                                    </p:cTn>
                                  </p:par>
                                  <p:par>
                                    <p:cTn id="149" presetID="53" presetClass="entr" presetSubtype="16" fill="hold" nodeType="withEffect">
                                      <p:stCondLst>
                                        <p:cond delay="2000"/>
                                      </p:stCondLst>
                                      <p:childTnLst>
                                        <p:set>
                                          <p:cBhvr>
                                            <p:cTn id="150" dur="1" fill="hold">
                                              <p:stCondLst>
                                                <p:cond delay="0"/>
                                              </p:stCondLst>
                                            </p:cTn>
                                            <p:tgtEl>
                                              <p:spTgt spid="77"/>
                                            </p:tgtEl>
                                            <p:attrNameLst>
                                              <p:attrName>style.visibility</p:attrName>
                                            </p:attrNameLst>
                                          </p:cBhvr>
                                          <p:to>
                                            <p:strVal val="visible"/>
                                          </p:to>
                                        </p:set>
                                        <p:anim calcmode="lin" valueType="num">
                                          <p:cBhvr>
                                            <p:cTn id="151" dur="500" fill="hold"/>
                                            <p:tgtEl>
                                              <p:spTgt spid="77"/>
                                            </p:tgtEl>
                                            <p:attrNameLst>
                                              <p:attrName>ppt_w</p:attrName>
                                            </p:attrNameLst>
                                          </p:cBhvr>
                                          <p:tavLst>
                                            <p:tav tm="0">
                                              <p:val>
                                                <p:fltVal val="0"/>
                                              </p:val>
                                            </p:tav>
                                            <p:tav tm="100000">
                                              <p:val>
                                                <p:strVal val="#ppt_w"/>
                                              </p:val>
                                            </p:tav>
                                          </p:tavLst>
                                        </p:anim>
                                        <p:anim calcmode="lin" valueType="num">
                                          <p:cBhvr>
                                            <p:cTn id="152" dur="500" fill="hold"/>
                                            <p:tgtEl>
                                              <p:spTgt spid="77"/>
                                            </p:tgtEl>
                                            <p:attrNameLst>
                                              <p:attrName>ppt_h</p:attrName>
                                            </p:attrNameLst>
                                          </p:cBhvr>
                                          <p:tavLst>
                                            <p:tav tm="0">
                                              <p:val>
                                                <p:fltVal val="0"/>
                                              </p:val>
                                            </p:tav>
                                            <p:tav tm="100000">
                                              <p:val>
                                                <p:strVal val="#ppt_h"/>
                                              </p:val>
                                            </p:tav>
                                          </p:tavLst>
                                        </p:anim>
                                        <p:animEffect transition="in" filter="fade">
                                          <p:cBhvr>
                                            <p:cTn id="153" dur="500"/>
                                            <p:tgtEl>
                                              <p:spTgt spid="77"/>
                                            </p:tgtEl>
                                          </p:cBhvr>
                                        </p:animEffect>
                                      </p:childTnLst>
                                    </p:cTn>
                                  </p:par>
                                  <p:par>
                                    <p:cTn id="154" presetID="53" presetClass="entr" presetSubtype="16" fill="hold" nodeType="withEffect">
                                      <p:stCondLst>
                                        <p:cond delay="0"/>
                                      </p:stCondLst>
                                      <p:childTnLst>
                                        <p:set>
                                          <p:cBhvr>
                                            <p:cTn id="155" dur="1" fill="hold">
                                              <p:stCondLst>
                                                <p:cond delay="0"/>
                                              </p:stCondLst>
                                            </p:cTn>
                                            <p:tgtEl>
                                              <p:spTgt spid="80"/>
                                            </p:tgtEl>
                                            <p:attrNameLst>
                                              <p:attrName>style.visibility</p:attrName>
                                            </p:attrNameLst>
                                          </p:cBhvr>
                                          <p:to>
                                            <p:strVal val="visible"/>
                                          </p:to>
                                        </p:set>
                                        <p:anim calcmode="lin" valueType="num">
                                          <p:cBhvr>
                                            <p:cTn id="156" dur="500" fill="hold"/>
                                            <p:tgtEl>
                                              <p:spTgt spid="80"/>
                                            </p:tgtEl>
                                            <p:attrNameLst>
                                              <p:attrName>ppt_w</p:attrName>
                                            </p:attrNameLst>
                                          </p:cBhvr>
                                          <p:tavLst>
                                            <p:tav tm="0">
                                              <p:val>
                                                <p:fltVal val="0"/>
                                              </p:val>
                                            </p:tav>
                                            <p:tav tm="100000">
                                              <p:val>
                                                <p:strVal val="#ppt_w"/>
                                              </p:val>
                                            </p:tav>
                                          </p:tavLst>
                                        </p:anim>
                                        <p:anim calcmode="lin" valueType="num">
                                          <p:cBhvr>
                                            <p:cTn id="157" dur="500" fill="hold"/>
                                            <p:tgtEl>
                                              <p:spTgt spid="80"/>
                                            </p:tgtEl>
                                            <p:attrNameLst>
                                              <p:attrName>ppt_h</p:attrName>
                                            </p:attrNameLst>
                                          </p:cBhvr>
                                          <p:tavLst>
                                            <p:tav tm="0">
                                              <p:val>
                                                <p:fltVal val="0"/>
                                              </p:val>
                                            </p:tav>
                                            <p:tav tm="100000">
                                              <p:val>
                                                <p:strVal val="#ppt_h"/>
                                              </p:val>
                                            </p:tav>
                                          </p:tavLst>
                                        </p:anim>
                                        <p:animEffect transition="in" filter="fade">
                                          <p:cBhvr>
                                            <p:cTn id="15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p:bldP spid="26" grpId="0"/>
          <p:bldP spid="27" grpId="0"/>
          <p:bldP spid="28" grpId="0"/>
          <p:bldP spid="71" grpId="0" animBg="1"/>
          <p:bldP spid="72" grpId="0"/>
          <p:bldP spid="72" grpId="1"/>
          <p:bldP spid="7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000"/>
                                            <p:tgtEl>
                                              <p:spTgt spid="4"/>
                                            </p:tgtEl>
                                          </p:cBhvr>
                                        </p:animEffect>
                                      </p:childTnLst>
                                    </p:cTn>
                                  </p:par>
                                </p:childTnLst>
                              </p:cTn>
                            </p:par>
                            <p:par>
                              <p:cTn id="8" fill="hold">
                                <p:stCondLst>
                                  <p:cond delay="1000"/>
                                </p:stCondLst>
                                <p:childTnLst>
                                  <p:par>
                                    <p:cTn id="9" presetID="2" presetClass="entr" presetSubtype="12" accel="23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9" accel="23000" fill="hold" nodeType="withEffect">
                                      <p:stCondLst>
                                        <p:cond delay="4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0-#ppt_w/2"/>
                                              </p:val>
                                            </p:tav>
                                            <p:tav tm="100000">
                                              <p:val>
                                                <p:strVal val="#ppt_x"/>
                                              </p:val>
                                            </p:tav>
                                          </p:tavLst>
                                        </p:anim>
                                        <p:anim calcmode="lin" valueType="num">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1" accel="23000" fill="hold" nodeType="withEffect">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accel="23000" fill="hold" nodeType="withEffect">
                                      <p:stCondLst>
                                        <p:cond delay="6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26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by="(-#ppt_w*2)" calcmode="lin" valueType="num">
                                          <p:cBhvr rctx="PPT">
                                            <p:cTn id="28" dur="500" autoRev="1" fill="hold">
                                              <p:stCondLst>
                                                <p:cond delay="0"/>
                                              </p:stCondLst>
                                            </p:cTn>
                                            <p:tgtEl>
                                              <p:spTgt spid="25"/>
                                            </p:tgtEl>
                                            <p:attrNameLst>
                                              <p:attrName>ppt_w</p:attrName>
                                            </p:attrNameLst>
                                          </p:cBhvr>
                                        </p:anim>
                                        <p:anim by="(#ppt_w*0.50)" calcmode="lin" valueType="num">
                                          <p:cBhvr>
                                            <p:cTn id="29" dur="500" decel="50000" autoRev="1" fill="hold">
                                              <p:stCondLst>
                                                <p:cond delay="0"/>
                                              </p:stCondLst>
                                            </p:cTn>
                                            <p:tgtEl>
                                              <p:spTgt spid="25"/>
                                            </p:tgtEl>
                                            <p:attrNameLst>
                                              <p:attrName>ppt_x</p:attrName>
                                            </p:attrNameLst>
                                          </p:cBhvr>
                                        </p:anim>
                                        <p:anim from="(-#ppt_h/2)" to="(#ppt_y)" calcmode="lin" valueType="num">
                                          <p:cBhvr>
                                            <p:cTn id="30" dur="1000" fill="hold">
                                              <p:stCondLst>
                                                <p:cond delay="0"/>
                                              </p:stCondLst>
                                            </p:cTn>
                                            <p:tgtEl>
                                              <p:spTgt spid="25"/>
                                            </p:tgtEl>
                                            <p:attrNameLst>
                                              <p:attrName>ppt_y</p:attrName>
                                            </p:attrNameLst>
                                          </p:cBhvr>
                                        </p:anim>
                                        <p:animRot by="21600000">
                                          <p:cBhvr>
                                            <p:cTn id="31" dur="1000" fill="hold">
                                              <p:stCondLst>
                                                <p:cond delay="0"/>
                                              </p:stCondLst>
                                            </p:cTn>
                                            <p:tgtEl>
                                              <p:spTgt spid="25"/>
                                            </p:tgtEl>
                                            <p:attrNameLst>
                                              <p:attrName>r</p:attrName>
                                            </p:attrNameLst>
                                          </p:cBhvr>
                                        </p:animRot>
                                      </p:childTnLst>
                                    </p:cTn>
                                  </p:par>
                                  <p:par>
                                    <p:cTn id="32" presetID="56" presetClass="entr" presetSubtype="0" fill="hold" grpId="0" nodeType="withEffect">
                                      <p:stCondLst>
                                        <p:cond delay="500"/>
                                      </p:stCondLst>
                                      <p:iterate type="lt">
                                        <p:tmPct val="10000"/>
                                      </p:iterate>
                                      <p:childTnLst>
                                        <p:set>
                                          <p:cBhvr>
                                            <p:cTn id="33" dur="1" fill="hold">
                                              <p:stCondLst>
                                                <p:cond delay="0"/>
                                              </p:stCondLst>
                                            </p:cTn>
                                            <p:tgtEl>
                                              <p:spTgt spid="26"/>
                                            </p:tgtEl>
                                            <p:attrNameLst>
                                              <p:attrName>style.visibility</p:attrName>
                                            </p:attrNameLst>
                                          </p:cBhvr>
                                          <p:to>
                                            <p:strVal val="visible"/>
                                          </p:to>
                                        </p:set>
                                        <p:anim by="(-#ppt_w*2)" calcmode="lin" valueType="num">
                                          <p:cBhvr rctx="PPT">
                                            <p:cTn id="34" dur="500" autoRev="1" fill="hold">
                                              <p:stCondLst>
                                                <p:cond delay="0"/>
                                              </p:stCondLst>
                                            </p:cTn>
                                            <p:tgtEl>
                                              <p:spTgt spid="26"/>
                                            </p:tgtEl>
                                            <p:attrNameLst>
                                              <p:attrName>ppt_w</p:attrName>
                                            </p:attrNameLst>
                                          </p:cBhvr>
                                        </p:anim>
                                        <p:anim by="(#ppt_w*0.50)" calcmode="lin" valueType="num">
                                          <p:cBhvr>
                                            <p:cTn id="35" dur="500" decel="50000" autoRev="1" fill="hold">
                                              <p:stCondLst>
                                                <p:cond delay="0"/>
                                              </p:stCondLst>
                                            </p:cTn>
                                            <p:tgtEl>
                                              <p:spTgt spid="26"/>
                                            </p:tgtEl>
                                            <p:attrNameLst>
                                              <p:attrName>ppt_x</p:attrName>
                                            </p:attrNameLst>
                                          </p:cBhvr>
                                        </p:anim>
                                        <p:anim from="(-#ppt_h/2)" to="(#ppt_y)" calcmode="lin" valueType="num">
                                          <p:cBhvr>
                                            <p:cTn id="36" dur="1000" fill="hold">
                                              <p:stCondLst>
                                                <p:cond delay="0"/>
                                              </p:stCondLst>
                                            </p:cTn>
                                            <p:tgtEl>
                                              <p:spTgt spid="26"/>
                                            </p:tgtEl>
                                            <p:attrNameLst>
                                              <p:attrName>ppt_y</p:attrName>
                                            </p:attrNameLst>
                                          </p:cBhvr>
                                        </p:anim>
                                        <p:animRot by="21600000">
                                          <p:cBhvr>
                                            <p:cTn id="37" dur="1000" fill="hold">
                                              <p:stCondLst>
                                                <p:cond delay="0"/>
                                              </p:stCondLst>
                                            </p:cTn>
                                            <p:tgtEl>
                                              <p:spTgt spid="26"/>
                                            </p:tgtEl>
                                            <p:attrNameLst>
                                              <p:attrName>r</p:attrName>
                                            </p:attrNameLst>
                                          </p:cBhvr>
                                        </p:animRot>
                                      </p:childTnLst>
                                    </p:cTn>
                                  </p:par>
                                  <p:par>
                                    <p:cTn id="38" presetID="56" presetClass="entr" presetSubtype="0" fill="hold" grpId="0" nodeType="withEffect">
                                      <p:stCondLst>
                                        <p:cond delay="1000"/>
                                      </p:stCondLst>
                                      <p:iterate type="lt">
                                        <p:tmPct val="10000"/>
                                      </p:iterate>
                                      <p:childTnLst>
                                        <p:set>
                                          <p:cBhvr>
                                            <p:cTn id="39" dur="1" fill="hold">
                                              <p:stCondLst>
                                                <p:cond delay="0"/>
                                              </p:stCondLst>
                                            </p:cTn>
                                            <p:tgtEl>
                                              <p:spTgt spid="27"/>
                                            </p:tgtEl>
                                            <p:attrNameLst>
                                              <p:attrName>style.visibility</p:attrName>
                                            </p:attrNameLst>
                                          </p:cBhvr>
                                          <p:to>
                                            <p:strVal val="visible"/>
                                          </p:to>
                                        </p:set>
                                        <p:anim by="(-#ppt_w*2)" calcmode="lin" valueType="num">
                                          <p:cBhvr rctx="PPT">
                                            <p:cTn id="40" dur="500" autoRev="1" fill="hold">
                                              <p:stCondLst>
                                                <p:cond delay="0"/>
                                              </p:stCondLst>
                                            </p:cTn>
                                            <p:tgtEl>
                                              <p:spTgt spid="27"/>
                                            </p:tgtEl>
                                            <p:attrNameLst>
                                              <p:attrName>ppt_w</p:attrName>
                                            </p:attrNameLst>
                                          </p:cBhvr>
                                        </p:anim>
                                        <p:anim by="(#ppt_w*0.50)" calcmode="lin" valueType="num">
                                          <p:cBhvr>
                                            <p:cTn id="41" dur="500" decel="50000" autoRev="1" fill="hold">
                                              <p:stCondLst>
                                                <p:cond delay="0"/>
                                              </p:stCondLst>
                                            </p:cTn>
                                            <p:tgtEl>
                                              <p:spTgt spid="27"/>
                                            </p:tgtEl>
                                            <p:attrNameLst>
                                              <p:attrName>ppt_x</p:attrName>
                                            </p:attrNameLst>
                                          </p:cBhvr>
                                        </p:anim>
                                        <p:anim from="(-#ppt_h/2)" to="(#ppt_y)" calcmode="lin" valueType="num">
                                          <p:cBhvr>
                                            <p:cTn id="42" dur="1000" fill="hold">
                                              <p:stCondLst>
                                                <p:cond delay="0"/>
                                              </p:stCondLst>
                                            </p:cTn>
                                            <p:tgtEl>
                                              <p:spTgt spid="27"/>
                                            </p:tgtEl>
                                            <p:attrNameLst>
                                              <p:attrName>ppt_y</p:attrName>
                                            </p:attrNameLst>
                                          </p:cBhvr>
                                        </p:anim>
                                        <p:animRot by="21600000">
                                          <p:cBhvr>
                                            <p:cTn id="43" dur="1000" fill="hold">
                                              <p:stCondLst>
                                                <p:cond delay="0"/>
                                              </p:stCondLst>
                                            </p:cTn>
                                            <p:tgtEl>
                                              <p:spTgt spid="27"/>
                                            </p:tgtEl>
                                            <p:attrNameLst>
                                              <p:attrName>r</p:attrName>
                                            </p:attrNameLst>
                                          </p:cBhvr>
                                        </p:animRot>
                                      </p:childTnLst>
                                    </p:cTn>
                                  </p:par>
                                  <p:par>
                                    <p:cTn id="44" presetID="56" presetClass="entr" presetSubtype="0" fill="hold" grpId="0" nodeType="withEffect">
                                      <p:stCondLst>
                                        <p:cond delay="1500"/>
                                      </p:stCondLst>
                                      <p:iterate type="lt">
                                        <p:tmPct val="10000"/>
                                      </p:iterate>
                                      <p:childTnLst>
                                        <p:set>
                                          <p:cBhvr>
                                            <p:cTn id="45" dur="1" fill="hold">
                                              <p:stCondLst>
                                                <p:cond delay="0"/>
                                              </p:stCondLst>
                                            </p:cTn>
                                            <p:tgtEl>
                                              <p:spTgt spid="28"/>
                                            </p:tgtEl>
                                            <p:attrNameLst>
                                              <p:attrName>style.visibility</p:attrName>
                                            </p:attrNameLst>
                                          </p:cBhvr>
                                          <p:to>
                                            <p:strVal val="visible"/>
                                          </p:to>
                                        </p:set>
                                        <p:anim by="(-#ppt_w*2)" calcmode="lin" valueType="num">
                                          <p:cBhvr rctx="PPT">
                                            <p:cTn id="46" dur="500" autoRev="1" fill="hold">
                                              <p:stCondLst>
                                                <p:cond delay="0"/>
                                              </p:stCondLst>
                                            </p:cTn>
                                            <p:tgtEl>
                                              <p:spTgt spid="28"/>
                                            </p:tgtEl>
                                            <p:attrNameLst>
                                              <p:attrName>ppt_w</p:attrName>
                                            </p:attrNameLst>
                                          </p:cBhvr>
                                        </p:anim>
                                        <p:anim by="(#ppt_w*0.50)" calcmode="lin" valueType="num">
                                          <p:cBhvr>
                                            <p:cTn id="47" dur="500" decel="50000" autoRev="1" fill="hold">
                                              <p:stCondLst>
                                                <p:cond delay="0"/>
                                              </p:stCondLst>
                                            </p:cTn>
                                            <p:tgtEl>
                                              <p:spTgt spid="28"/>
                                            </p:tgtEl>
                                            <p:attrNameLst>
                                              <p:attrName>ppt_x</p:attrName>
                                            </p:attrNameLst>
                                          </p:cBhvr>
                                        </p:anim>
                                        <p:anim from="(-#ppt_h/2)" to="(#ppt_y)" calcmode="lin" valueType="num">
                                          <p:cBhvr>
                                            <p:cTn id="48" dur="1000" fill="hold">
                                              <p:stCondLst>
                                                <p:cond delay="0"/>
                                              </p:stCondLst>
                                            </p:cTn>
                                            <p:tgtEl>
                                              <p:spTgt spid="28"/>
                                            </p:tgtEl>
                                            <p:attrNameLst>
                                              <p:attrName>ppt_y</p:attrName>
                                            </p:attrNameLst>
                                          </p:cBhvr>
                                        </p:anim>
                                        <p:animRot by="21600000">
                                          <p:cBhvr>
                                            <p:cTn id="49" dur="1000" fill="hold">
                                              <p:stCondLst>
                                                <p:cond delay="0"/>
                                              </p:stCondLst>
                                            </p:cTn>
                                            <p:tgtEl>
                                              <p:spTgt spid="28"/>
                                            </p:tgtEl>
                                            <p:attrNameLst>
                                              <p:attrName>r</p:attrName>
                                            </p:attrNameLst>
                                          </p:cBhvr>
                                        </p:animRot>
                                      </p:childTnLst>
                                    </p:cTn>
                                  </p:par>
                                </p:childTnLst>
                              </p:cTn>
                            </p:par>
                            <p:par>
                              <p:cTn id="50" fill="hold">
                                <p:stCondLst>
                                  <p:cond delay="5100"/>
                                </p:stCondLst>
                                <p:childTnLst>
                                  <p:par>
                                    <p:cTn id="51" presetID="22" presetClass="entr" presetSubtype="8" fill="hold" grpId="0"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left)">
                                          <p:cBhvr>
                                            <p:cTn id="53" dur="500"/>
                                            <p:tgtEl>
                                              <p:spTgt spid="71"/>
                                            </p:tgtEl>
                                          </p:cBhvr>
                                        </p:animEffect>
                                      </p:childTnLst>
                                    </p:cTn>
                                  </p:par>
                                </p:childTnLst>
                              </p:cTn>
                            </p:par>
                            <p:par>
                              <p:cTn id="54" fill="hold">
                                <p:stCondLst>
                                  <p:cond delay="5600"/>
                                </p:stCondLst>
                                <p:childTnLst>
                                  <p:par>
                                    <p:cTn id="55" presetID="15" presetClass="entr" presetSubtype="0" fill="hold" grpId="0" nodeType="afterEffect">
                                      <p:stCondLst>
                                        <p:cond delay="0"/>
                                      </p:stCondLst>
                                      <p:iterate type="lt">
                                        <p:tmPct val="10000"/>
                                      </p:iterate>
                                      <p:childTnLst>
                                        <p:set>
                                          <p:cBhvr>
                                            <p:cTn id="56" dur="1" fill="hold">
                                              <p:stCondLst>
                                                <p:cond delay="0"/>
                                              </p:stCondLst>
                                            </p:cTn>
                                            <p:tgtEl>
                                              <p:spTgt spid="72"/>
                                            </p:tgtEl>
                                            <p:attrNameLst>
                                              <p:attrName>style.visibility</p:attrName>
                                            </p:attrNameLst>
                                          </p:cBhvr>
                                          <p:to>
                                            <p:strVal val="visible"/>
                                          </p:to>
                                        </p:set>
                                        <p:anim calcmode="lin" valueType="num">
                                          <p:cBhvr>
                                            <p:cTn id="57" dur="1000" fill="hold"/>
                                            <p:tgtEl>
                                              <p:spTgt spid="72"/>
                                            </p:tgtEl>
                                            <p:attrNameLst>
                                              <p:attrName>ppt_w</p:attrName>
                                            </p:attrNameLst>
                                          </p:cBhvr>
                                          <p:tavLst>
                                            <p:tav tm="0">
                                              <p:val>
                                                <p:fltVal val="0"/>
                                              </p:val>
                                            </p:tav>
                                            <p:tav tm="100000">
                                              <p:val>
                                                <p:strVal val="#ppt_w"/>
                                              </p:val>
                                            </p:tav>
                                          </p:tavLst>
                                        </p:anim>
                                        <p:anim calcmode="lin" valueType="num">
                                          <p:cBhvr>
                                            <p:cTn id="58" dur="1000" fill="hold"/>
                                            <p:tgtEl>
                                              <p:spTgt spid="72"/>
                                            </p:tgtEl>
                                            <p:attrNameLst>
                                              <p:attrName>ppt_h</p:attrName>
                                            </p:attrNameLst>
                                          </p:cBhvr>
                                          <p:tavLst>
                                            <p:tav tm="0">
                                              <p:val>
                                                <p:fltVal val="0"/>
                                              </p:val>
                                            </p:tav>
                                            <p:tav tm="100000">
                                              <p:val>
                                                <p:strVal val="#ppt_h"/>
                                              </p:val>
                                            </p:tav>
                                          </p:tavLst>
                                        </p:anim>
                                        <p:anim calcmode="lin" valueType="num">
                                          <p:cBhvr>
                                            <p:cTn id="59" dur="1000" fill="hold"/>
                                            <p:tgtEl>
                                              <p:spTgt spid="72"/>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72"/>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7600"/>
                                </p:stCondLst>
                                <p:childTnLst>
                                  <p:par>
                                    <p:cTn id="62" presetID="27" presetClass="emph" presetSubtype="0" fill="remove" grpId="1" nodeType="afterEffect">
                                      <p:stCondLst>
                                        <p:cond delay="0"/>
                                      </p:stCondLst>
                                      <p:iterate type="lt">
                                        <p:tmPct val="10000"/>
                                      </p:iterate>
                                      <p:childTnLst>
                                        <p:animClr clrSpc="rgb" dir="cw">
                                          <p:cBhvr override="childStyle">
                                            <p:cTn id="63" dur="250" autoRev="1" fill="remove"/>
                                            <p:tgtEl>
                                              <p:spTgt spid="72"/>
                                            </p:tgtEl>
                                            <p:attrNameLst>
                                              <p:attrName>style.color</p:attrName>
                                            </p:attrNameLst>
                                          </p:cBhvr>
                                          <p:to>
                                            <a:srgbClr val="FF6600"/>
                                          </p:to>
                                        </p:animClr>
                                        <p:animClr clrSpc="rgb" dir="cw">
                                          <p:cBhvr>
                                            <p:cTn id="64" dur="250" autoRev="1" fill="remove"/>
                                            <p:tgtEl>
                                              <p:spTgt spid="72"/>
                                            </p:tgtEl>
                                            <p:attrNameLst>
                                              <p:attrName>fillcolor</p:attrName>
                                            </p:attrNameLst>
                                          </p:cBhvr>
                                          <p:to>
                                            <a:srgbClr val="FF6600"/>
                                          </p:to>
                                        </p:animClr>
                                        <p:set>
                                          <p:cBhvr>
                                            <p:cTn id="65" dur="250" autoRev="1" fill="remove"/>
                                            <p:tgtEl>
                                              <p:spTgt spid="72"/>
                                            </p:tgtEl>
                                            <p:attrNameLst>
                                              <p:attrName>fill.type</p:attrName>
                                            </p:attrNameLst>
                                          </p:cBhvr>
                                          <p:to>
                                            <p:strVal val="solid"/>
                                          </p:to>
                                        </p:set>
                                        <p:set>
                                          <p:cBhvr>
                                            <p:cTn id="66" dur="250" autoRev="1" fill="remove"/>
                                            <p:tgtEl>
                                              <p:spTgt spid="72"/>
                                            </p:tgtEl>
                                            <p:attrNameLst>
                                              <p:attrName>fill.on</p:attrName>
                                            </p:attrNameLst>
                                          </p:cBhvr>
                                          <p:to>
                                            <p:strVal val="true"/>
                                          </p:to>
                                        </p:set>
                                      </p:childTnLst>
                                    </p:cTn>
                                  </p:par>
                                </p:childTnLst>
                              </p:cTn>
                            </p:par>
                            <p:par>
                              <p:cTn id="67" fill="hold">
                                <p:stCondLst>
                                  <p:cond delay="8600"/>
                                </p:stCondLst>
                                <p:childTnLst>
                                  <p:par>
                                    <p:cTn id="68" presetID="42" presetClass="entr" presetSubtype="0"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1000"/>
                                            <p:tgtEl>
                                              <p:spTgt spid="73"/>
                                            </p:tgtEl>
                                          </p:cBhvr>
                                        </p:animEffect>
                                        <p:anim calcmode="lin" valueType="num">
                                          <p:cBhvr>
                                            <p:cTn id="71" dur="1000" fill="hold"/>
                                            <p:tgtEl>
                                              <p:spTgt spid="73"/>
                                            </p:tgtEl>
                                            <p:attrNameLst>
                                              <p:attrName>ppt_x</p:attrName>
                                            </p:attrNameLst>
                                          </p:cBhvr>
                                          <p:tavLst>
                                            <p:tav tm="0">
                                              <p:val>
                                                <p:strVal val="#ppt_x"/>
                                              </p:val>
                                            </p:tav>
                                            <p:tav tm="100000">
                                              <p:val>
                                                <p:strVal val="#ppt_x"/>
                                              </p:val>
                                            </p:tav>
                                          </p:tavLst>
                                        </p:anim>
                                        <p:anim calcmode="lin" valueType="num">
                                          <p:cBhvr>
                                            <p:cTn id="72" dur="1000" fill="hold"/>
                                            <p:tgtEl>
                                              <p:spTgt spid="73"/>
                                            </p:tgtEl>
                                            <p:attrNameLst>
                                              <p:attrName>ppt_y</p:attrName>
                                            </p:attrNameLst>
                                          </p:cBhvr>
                                          <p:tavLst>
                                            <p:tav tm="0">
                                              <p:val>
                                                <p:strVal val="#ppt_y+.1"/>
                                              </p:val>
                                            </p:tav>
                                            <p:tav tm="100000">
                                              <p:val>
                                                <p:strVal val="#ppt_y"/>
                                              </p:val>
                                            </p:tav>
                                          </p:tavLst>
                                        </p:anim>
                                      </p:childTnLst>
                                    </p:cTn>
                                  </p:par>
                                </p:childTnLst>
                              </p:cTn>
                            </p:par>
                            <p:par>
                              <p:cTn id="73" fill="hold">
                                <p:stCondLst>
                                  <p:cond delay="9600"/>
                                </p:stCondLst>
                                <p:childTnLst>
                                  <p:par>
                                    <p:cTn id="74" presetID="53" presetClass="entr" presetSubtype="16" fill="hold" nodeType="after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nodeType="withEffect">
                                      <p:stCondLst>
                                        <p:cond delay="900"/>
                                      </p:stCondLst>
                                      <p:childTnLst>
                                        <p:set>
                                          <p:cBhvr>
                                            <p:cTn id="80" dur="1" fill="hold">
                                              <p:stCondLst>
                                                <p:cond delay="0"/>
                                              </p:stCondLst>
                                            </p:cTn>
                                            <p:tgtEl>
                                              <p:spTgt spid="38"/>
                                            </p:tgtEl>
                                            <p:attrNameLst>
                                              <p:attrName>style.visibility</p:attrName>
                                            </p:attrNameLst>
                                          </p:cBhvr>
                                          <p:to>
                                            <p:strVal val="visible"/>
                                          </p:to>
                                        </p:set>
                                        <p:anim calcmode="lin" valueType="num">
                                          <p:cBhvr>
                                            <p:cTn id="81" dur="1100" fill="hold"/>
                                            <p:tgtEl>
                                              <p:spTgt spid="38"/>
                                            </p:tgtEl>
                                            <p:attrNameLst>
                                              <p:attrName>ppt_w</p:attrName>
                                            </p:attrNameLst>
                                          </p:cBhvr>
                                          <p:tavLst>
                                            <p:tav tm="0">
                                              <p:val>
                                                <p:fltVal val="0"/>
                                              </p:val>
                                            </p:tav>
                                            <p:tav tm="100000">
                                              <p:val>
                                                <p:strVal val="#ppt_w"/>
                                              </p:val>
                                            </p:tav>
                                          </p:tavLst>
                                        </p:anim>
                                        <p:anim calcmode="lin" valueType="num">
                                          <p:cBhvr>
                                            <p:cTn id="82" dur="1100" fill="hold"/>
                                            <p:tgtEl>
                                              <p:spTgt spid="38"/>
                                            </p:tgtEl>
                                            <p:attrNameLst>
                                              <p:attrName>ppt_h</p:attrName>
                                            </p:attrNameLst>
                                          </p:cBhvr>
                                          <p:tavLst>
                                            <p:tav tm="0">
                                              <p:val>
                                                <p:fltVal val="0"/>
                                              </p:val>
                                            </p:tav>
                                            <p:tav tm="100000">
                                              <p:val>
                                                <p:strVal val="#ppt_h"/>
                                              </p:val>
                                            </p:tav>
                                          </p:tavLst>
                                        </p:anim>
                                        <p:animEffect transition="in" filter="fade">
                                          <p:cBhvr>
                                            <p:cTn id="83" dur="1100"/>
                                            <p:tgtEl>
                                              <p:spTgt spid="38"/>
                                            </p:tgtEl>
                                          </p:cBhvr>
                                        </p:animEffect>
                                      </p:childTnLst>
                                    </p:cTn>
                                  </p:par>
                                  <p:par>
                                    <p:cTn id="84" presetID="53" presetClass="entr" presetSubtype="16" fill="hold"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500" fill="hold"/>
                                            <p:tgtEl>
                                              <p:spTgt spid="32"/>
                                            </p:tgtEl>
                                            <p:attrNameLst>
                                              <p:attrName>ppt_w</p:attrName>
                                            </p:attrNameLst>
                                          </p:cBhvr>
                                          <p:tavLst>
                                            <p:tav tm="0">
                                              <p:val>
                                                <p:fltVal val="0"/>
                                              </p:val>
                                            </p:tav>
                                            <p:tav tm="100000">
                                              <p:val>
                                                <p:strVal val="#ppt_w"/>
                                              </p:val>
                                            </p:tav>
                                          </p:tavLst>
                                        </p:anim>
                                        <p:anim calcmode="lin" valueType="num">
                                          <p:cBhvr>
                                            <p:cTn id="87" dur="500" fill="hold"/>
                                            <p:tgtEl>
                                              <p:spTgt spid="32"/>
                                            </p:tgtEl>
                                            <p:attrNameLst>
                                              <p:attrName>ppt_h</p:attrName>
                                            </p:attrNameLst>
                                          </p:cBhvr>
                                          <p:tavLst>
                                            <p:tav tm="0">
                                              <p:val>
                                                <p:fltVal val="0"/>
                                              </p:val>
                                            </p:tav>
                                            <p:tav tm="100000">
                                              <p:val>
                                                <p:strVal val="#ppt_h"/>
                                              </p:val>
                                            </p:tav>
                                          </p:tavLst>
                                        </p:anim>
                                        <p:animEffect transition="in" filter="fade">
                                          <p:cBhvr>
                                            <p:cTn id="88" dur="500"/>
                                            <p:tgtEl>
                                              <p:spTgt spid="32"/>
                                            </p:tgtEl>
                                          </p:cBhvr>
                                        </p:animEffect>
                                      </p:childTnLst>
                                    </p:cTn>
                                  </p:par>
                                  <p:par>
                                    <p:cTn id="89" presetID="53" presetClass="entr" presetSubtype="16" fill="hold" nodeType="withEffect">
                                      <p:stCondLst>
                                        <p:cond delay="2000"/>
                                      </p:stCondLst>
                                      <p:childTnLst>
                                        <p:set>
                                          <p:cBhvr>
                                            <p:cTn id="90" dur="1" fill="hold">
                                              <p:stCondLst>
                                                <p:cond delay="0"/>
                                              </p:stCondLst>
                                            </p:cTn>
                                            <p:tgtEl>
                                              <p:spTgt spid="29"/>
                                            </p:tgtEl>
                                            <p:attrNameLst>
                                              <p:attrName>style.visibility</p:attrName>
                                            </p:attrNameLst>
                                          </p:cBhvr>
                                          <p:to>
                                            <p:strVal val="visible"/>
                                          </p:to>
                                        </p:set>
                                        <p:anim calcmode="lin" valueType="num">
                                          <p:cBhvr>
                                            <p:cTn id="91" dur="800" fill="hold"/>
                                            <p:tgtEl>
                                              <p:spTgt spid="29"/>
                                            </p:tgtEl>
                                            <p:attrNameLst>
                                              <p:attrName>ppt_w</p:attrName>
                                            </p:attrNameLst>
                                          </p:cBhvr>
                                          <p:tavLst>
                                            <p:tav tm="0">
                                              <p:val>
                                                <p:fltVal val="0"/>
                                              </p:val>
                                            </p:tav>
                                            <p:tav tm="100000">
                                              <p:val>
                                                <p:strVal val="#ppt_w"/>
                                              </p:val>
                                            </p:tav>
                                          </p:tavLst>
                                        </p:anim>
                                        <p:anim calcmode="lin" valueType="num">
                                          <p:cBhvr>
                                            <p:cTn id="92" dur="800" fill="hold"/>
                                            <p:tgtEl>
                                              <p:spTgt spid="29"/>
                                            </p:tgtEl>
                                            <p:attrNameLst>
                                              <p:attrName>ppt_h</p:attrName>
                                            </p:attrNameLst>
                                          </p:cBhvr>
                                          <p:tavLst>
                                            <p:tav tm="0">
                                              <p:val>
                                                <p:fltVal val="0"/>
                                              </p:val>
                                            </p:tav>
                                            <p:tav tm="100000">
                                              <p:val>
                                                <p:strVal val="#ppt_h"/>
                                              </p:val>
                                            </p:tav>
                                          </p:tavLst>
                                        </p:anim>
                                        <p:animEffect transition="in" filter="fade">
                                          <p:cBhvr>
                                            <p:cTn id="93" dur="800"/>
                                            <p:tgtEl>
                                              <p:spTgt spid="29"/>
                                            </p:tgtEl>
                                          </p:cBhvr>
                                        </p:animEffect>
                                      </p:childTnLst>
                                    </p:cTn>
                                  </p:par>
                                  <p:par>
                                    <p:cTn id="94" presetID="53" presetClass="entr" presetSubtype="16" fill="hold" nodeType="with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nodeType="withEffect">
                                      <p:stCondLst>
                                        <p:cond delay="1600"/>
                                      </p:stCondLst>
                                      <p:childTnLst>
                                        <p:set>
                                          <p:cBhvr>
                                            <p:cTn id="100" dur="1" fill="hold">
                                              <p:stCondLst>
                                                <p:cond delay="0"/>
                                              </p:stCondLst>
                                            </p:cTn>
                                            <p:tgtEl>
                                              <p:spTgt spid="44"/>
                                            </p:tgtEl>
                                            <p:attrNameLst>
                                              <p:attrName>style.visibility</p:attrName>
                                            </p:attrNameLst>
                                          </p:cBhvr>
                                          <p:to>
                                            <p:strVal val="visible"/>
                                          </p:to>
                                        </p:set>
                                        <p:anim calcmode="lin" valueType="num">
                                          <p:cBhvr>
                                            <p:cTn id="101" dur="700" fill="hold"/>
                                            <p:tgtEl>
                                              <p:spTgt spid="44"/>
                                            </p:tgtEl>
                                            <p:attrNameLst>
                                              <p:attrName>ppt_w</p:attrName>
                                            </p:attrNameLst>
                                          </p:cBhvr>
                                          <p:tavLst>
                                            <p:tav tm="0">
                                              <p:val>
                                                <p:fltVal val="0"/>
                                              </p:val>
                                            </p:tav>
                                            <p:tav tm="100000">
                                              <p:val>
                                                <p:strVal val="#ppt_w"/>
                                              </p:val>
                                            </p:tav>
                                          </p:tavLst>
                                        </p:anim>
                                        <p:anim calcmode="lin" valueType="num">
                                          <p:cBhvr>
                                            <p:cTn id="102" dur="700" fill="hold"/>
                                            <p:tgtEl>
                                              <p:spTgt spid="44"/>
                                            </p:tgtEl>
                                            <p:attrNameLst>
                                              <p:attrName>ppt_h</p:attrName>
                                            </p:attrNameLst>
                                          </p:cBhvr>
                                          <p:tavLst>
                                            <p:tav tm="0">
                                              <p:val>
                                                <p:fltVal val="0"/>
                                              </p:val>
                                            </p:tav>
                                            <p:tav tm="100000">
                                              <p:val>
                                                <p:strVal val="#ppt_h"/>
                                              </p:val>
                                            </p:tav>
                                          </p:tavLst>
                                        </p:anim>
                                        <p:animEffect transition="in" filter="fade">
                                          <p:cBhvr>
                                            <p:cTn id="103" dur="700"/>
                                            <p:tgtEl>
                                              <p:spTgt spid="44"/>
                                            </p:tgtEl>
                                          </p:cBhvr>
                                        </p:animEffect>
                                      </p:childTnLst>
                                    </p:cTn>
                                  </p:par>
                                  <p:par>
                                    <p:cTn id="104" presetID="53" presetClass="entr" presetSubtype="16" fill="hold" nodeType="withEffect">
                                      <p:stCondLst>
                                        <p:cond delay="100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800" fill="hold"/>
                                            <p:tgtEl>
                                              <p:spTgt spid="47"/>
                                            </p:tgtEl>
                                            <p:attrNameLst>
                                              <p:attrName>ppt_w</p:attrName>
                                            </p:attrNameLst>
                                          </p:cBhvr>
                                          <p:tavLst>
                                            <p:tav tm="0">
                                              <p:val>
                                                <p:fltVal val="0"/>
                                              </p:val>
                                            </p:tav>
                                            <p:tav tm="100000">
                                              <p:val>
                                                <p:strVal val="#ppt_w"/>
                                              </p:val>
                                            </p:tav>
                                          </p:tavLst>
                                        </p:anim>
                                        <p:anim calcmode="lin" valueType="num">
                                          <p:cBhvr>
                                            <p:cTn id="107" dur="800" fill="hold"/>
                                            <p:tgtEl>
                                              <p:spTgt spid="47"/>
                                            </p:tgtEl>
                                            <p:attrNameLst>
                                              <p:attrName>ppt_h</p:attrName>
                                            </p:attrNameLst>
                                          </p:cBhvr>
                                          <p:tavLst>
                                            <p:tav tm="0">
                                              <p:val>
                                                <p:fltVal val="0"/>
                                              </p:val>
                                            </p:tav>
                                            <p:tav tm="100000">
                                              <p:val>
                                                <p:strVal val="#ppt_h"/>
                                              </p:val>
                                            </p:tav>
                                          </p:tavLst>
                                        </p:anim>
                                        <p:animEffect transition="in" filter="fade">
                                          <p:cBhvr>
                                            <p:cTn id="108" dur="800"/>
                                            <p:tgtEl>
                                              <p:spTgt spid="47"/>
                                            </p:tgtEl>
                                          </p:cBhvr>
                                        </p:animEffect>
                                      </p:childTnLst>
                                    </p:cTn>
                                  </p:par>
                                  <p:par>
                                    <p:cTn id="109" presetID="53" presetClass="entr" presetSubtype="16" fill="hold" nodeType="with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p:cTn id="111" dur="500" fill="hold"/>
                                            <p:tgtEl>
                                              <p:spTgt spid="50"/>
                                            </p:tgtEl>
                                            <p:attrNameLst>
                                              <p:attrName>ppt_w</p:attrName>
                                            </p:attrNameLst>
                                          </p:cBhvr>
                                          <p:tavLst>
                                            <p:tav tm="0">
                                              <p:val>
                                                <p:fltVal val="0"/>
                                              </p:val>
                                            </p:tav>
                                            <p:tav tm="100000">
                                              <p:val>
                                                <p:strVal val="#ppt_w"/>
                                              </p:val>
                                            </p:tav>
                                          </p:tavLst>
                                        </p:anim>
                                        <p:anim calcmode="lin" valueType="num">
                                          <p:cBhvr>
                                            <p:cTn id="112" dur="500" fill="hold"/>
                                            <p:tgtEl>
                                              <p:spTgt spid="50"/>
                                            </p:tgtEl>
                                            <p:attrNameLst>
                                              <p:attrName>ppt_h</p:attrName>
                                            </p:attrNameLst>
                                          </p:cBhvr>
                                          <p:tavLst>
                                            <p:tav tm="0">
                                              <p:val>
                                                <p:fltVal val="0"/>
                                              </p:val>
                                            </p:tav>
                                            <p:tav tm="100000">
                                              <p:val>
                                                <p:strVal val="#ppt_h"/>
                                              </p:val>
                                            </p:tav>
                                          </p:tavLst>
                                        </p:anim>
                                        <p:animEffect transition="in" filter="fade">
                                          <p:cBhvr>
                                            <p:cTn id="113" dur="500"/>
                                            <p:tgtEl>
                                              <p:spTgt spid="50"/>
                                            </p:tgtEl>
                                          </p:cBhvr>
                                        </p:animEffect>
                                      </p:childTnLst>
                                    </p:cTn>
                                  </p:par>
                                  <p:par>
                                    <p:cTn id="114" presetID="53" presetClass="entr" presetSubtype="16" fill="hold" nodeType="withEffect">
                                      <p:stCondLst>
                                        <p:cond delay="200"/>
                                      </p:stCondLst>
                                      <p:childTnLst>
                                        <p:set>
                                          <p:cBhvr>
                                            <p:cTn id="115" dur="1" fill="hold">
                                              <p:stCondLst>
                                                <p:cond delay="0"/>
                                              </p:stCondLst>
                                            </p:cTn>
                                            <p:tgtEl>
                                              <p:spTgt spid="53"/>
                                            </p:tgtEl>
                                            <p:attrNameLst>
                                              <p:attrName>style.visibility</p:attrName>
                                            </p:attrNameLst>
                                          </p:cBhvr>
                                          <p:to>
                                            <p:strVal val="visible"/>
                                          </p:to>
                                        </p:set>
                                        <p:anim calcmode="lin" valueType="num">
                                          <p:cBhvr>
                                            <p:cTn id="116" dur="1250" fill="hold"/>
                                            <p:tgtEl>
                                              <p:spTgt spid="53"/>
                                            </p:tgtEl>
                                            <p:attrNameLst>
                                              <p:attrName>ppt_w</p:attrName>
                                            </p:attrNameLst>
                                          </p:cBhvr>
                                          <p:tavLst>
                                            <p:tav tm="0">
                                              <p:val>
                                                <p:fltVal val="0"/>
                                              </p:val>
                                            </p:tav>
                                            <p:tav tm="100000">
                                              <p:val>
                                                <p:strVal val="#ppt_w"/>
                                              </p:val>
                                            </p:tav>
                                          </p:tavLst>
                                        </p:anim>
                                        <p:anim calcmode="lin" valueType="num">
                                          <p:cBhvr>
                                            <p:cTn id="117" dur="1250" fill="hold"/>
                                            <p:tgtEl>
                                              <p:spTgt spid="53"/>
                                            </p:tgtEl>
                                            <p:attrNameLst>
                                              <p:attrName>ppt_h</p:attrName>
                                            </p:attrNameLst>
                                          </p:cBhvr>
                                          <p:tavLst>
                                            <p:tav tm="0">
                                              <p:val>
                                                <p:fltVal val="0"/>
                                              </p:val>
                                            </p:tav>
                                            <p:tav tm="100000">
                                              <p:val>
                                                <p:strVal val="#ppt_h"/>
                                              </p:val>
                                            </p:tav>
                                          </p:tavLst>
                                        </p:anim>
                                        <p:animEffect transition="in" filter="fade">
                                          <p:cBhvr>
                                            <p:cTn id="118" dur="1250"/>
                                            <p:tgtEl>
                                              <p:spTgt spid="53"/>
                                            </p:tgtEl>
                                          </p:cBhvr>
                                        </p:animEffect>
                                      </p:childTnLst>
                                    </p:cTn>
                                  </p:par>
                                  <p:par>
                                    <p:cTn id="119" presetID="53" presetClass="entr" presetSubtype="16" fill="hold" nodeType="withEffect">
                                      <p:stCondLst>
                                        <p:cond delay="2250"/>
                                      </p:stCondLst>
                                      <p:childTnLst>
                                        <p:set>
                                          <p:cBhvr>
                                            <p:cTn id="120" dur="1" fill="hold">
                                              <p:stCondLst>
                                                <p:cond delay="0"/>
                                              </p:stCondLst>
                                            </p:cTn>
                                            <p:tgtEl>
                                              <p:spTgt spid="56"/>
                                            </p:tgtEl>
                                            <p:attrNameLst>
                                              <p:attrName>style.visibility</p:attrName>
                                            </p:attrNameLst>
                                          </p:cBhvr>
                                          <p:to>
                                            <p:strVal val="visible"/>
                                          </p:to>
                                        </p:set>
                                        <p:anim calcmode="lin" valueType="num">
                                          <p:cBhvr>
                                            <p:cTn id="121" dur="500" fill="hold"/>
                                            <p:tgtEl>
                                              <p:spTgt spid="56"/>
                                            </p:tgtEl>
                                            <p:attrNameLst>
                                              <p:attrName>ppt_w</p:attrName>
                                            </p:attrNameLst>
                                          </p:cBhvr>
                                          <p:tavLst>
                                            <p:tav tm="0">
                                              <p:val>
                                                <p:fltVal val="0"/>
                                              </p:val>
                                            </p:tav>
                                            <p:tav tm="100000">
                                              <p:val>
                                                <p:strVal val="#ppt_w"/>
                                              </p:val>
                                            </p:tav>
                                          </p:tavLst>
                                        </p:anim>
                                        <p:anim calcmode="lin" valueType="num">
                                          <p:cBhvr>
                                            <p:cTn id="122" dur="500" fill="hold"/>
                                            <p:tgtEl>
                                              <p:spTgt spid="56"/>
                                            </p:tgtEl>
                                            <p:attrNameLst>
                                              <p:attrName>ppt_h</p:attrName>
                                            </p:attrNameLst>
                                          </p:cBhvr>
                                          <p:tavLst>
                                            <p:tav tm="0">
                                              <p:val>
                                                <p:fltVal val="0"/>
                                              </p:val>
                                            </p:tav>
                                            <p:tav tm="100000">
                                              <p:val>
                                                <p:strVal val="#ppt_h"/>
                                              </p:val>
                                            </p:tav>
                                          </p:tavLst>
                                        </p:anim>
                                        <p:animEffect transition="in" filter="fade">
                                          <p:cBhvr>
                                            <p:cTn id="123" dur="500"/>
                                            <p:tgtEl>
                                              <p:spTgt spid="56"/>
                                            </p:tgtEl>
                                          </p:cBhvr>
                                        </p:animEffect>
                                      </p:childTnLst>
                                    </p:cTn>
                                  </p:par>
                                  <p:par>
                                    <p:cTn id="124" presetID="53" presetClass="entr" presetSubtype="16" fill="hold" nodeType="withEffect">
                                      <p:stCondLst>
                                        <p:cond delay="500"/>
                                      </p:stCondLst>
                                      <p:childTnLst>
                                        <p:set>
                                          <p:cBhvr>
                                            <p:cTn id="125" dur="1" fill="hold">
                                              <p:stCondLst>
                                                <p:cond delay="0"/>
                                              </p:stCondLst>
                                            </p:cTn>
                                            <p:tgtEl>
                                              <p:spTgt spid="59"/>
                                            </p:tgtEl>
                                            <p:attrNameLst>
                                              <p:attrName>style.visibility</p:attrName>
                                            </p:attrNameLst>
                                          </p:cBhvr>
                                          <p:to>
                                            <p:strVal val="visible"/>
                                          </p:to>
                                        </p:set>
                                        <p:anim calcmode="lin" valueType="num">
                                          <p:cBhvr>
                                            <p:cTn id="126" dur="800" fill="hold"/>
                                            <p:tgtEl>
                                              <p:spTgt spid="59"/>
                                            </p:tgtEl>
                                            <p:attrNameLst>
                                              <p:attrName>ppt_w</p:attrName>
                                            </p:attrNameLst>
                                          </p:cBhvr>
                                          <p:tavLst>
                                            <p:tav tm="0">
                                              <p:val>
                                                <p:fltVal val="0"/>
                                              </p:val>
                                            </p:tav>
                                            <p:tav tm="100000">
                                              <p:val>
                                                <p:strVal val="#ppt_w"/>
                                              </p:val>
                                            </p:tav>
                                          </p:tavLst>
                                        </p:anim>
                                        <p:anim calcmode="lin" valueType="num">
                                          <p:cBhvr>
                                            <p:cTn id="127" dur="800" fill="hold"/>
                                            <p:tgtEl>
                                              <p:spTgt spid="59"/>
                                            </p:tgtEl>
                                            <p:attrNameLst>
                                              <p:attrName>ppt_h</p:attrName>
                                            </p:attrNameLst>
                                          </p:cBhvr>
                                          <p:tavLst>
                                            <p:tav tm="0">
                                              <p:val>
                                                <p:fltVal val="0"/>
                                              </p:val>
                                            </p:tav>
                                            <p:tav tm="100000">
                                              <p:val>
                                                <p:strVal val="#ppt_h"/>
                                              </p:val>
                                            </p:tav>
                                          </p:tavLst>
                                        </p:anim>
                                        <p:animEffect transition="in" filter="fade">
                                          <p:cBhvr>
                                            <p:cTn id="128" dur="800"/>
                                            <p:tgtEl>
                                              <p:spTgt spid="59"/>
                                            </p:tgtEl>
                                          </p:cBhvr>
                                        </p:animEffect>
                                      </p:childTnLst>
                                    </p:cTn>
                                  </p:par>
                                  <p:par>
                                    <p:cTn id="129" presetID="53" presetClass="entr" presetSubtype="16" fill="hold" nodeType="withEffect">
                                      <p:stCondLst>
                                        <p:cond delay="2000"/>
                                      </p:stCondLst>
                                      <p:childTnLst>
                                        <p:set>
                                          <p:cBhvr>
                                            <p:cTn id="130" dur="1" fill="hold">
                                              <p:stCondLst>
                                                <p:cond delay="0"/>
                                              </p:stCondLst>
                                            </p:cTn>
                                            <p:tgtEl>
                                              <p:spTgt spid="62"/>
                                            </p:tgtEl>
                                            <p:attrNameLst>
                                              <p:attrName>style.visibility</p:attrName>
                                            </p:attrNameLst>
                                          </p:cBhvr>
                                          <p:to>
                                            <p:strVal val="visible"/>
                                          </p:to>
                                        </p:set>
                                        <p:anim calcmode="lin" valueType="num">
                                          <p:cBhvr>
                                            <p:cTn id="131" dur="500" fill="hold"/>
                                            <p:tgtEl>
                                              <p:spTgt spid="62"/>
                                            </p:tgtEl>
                                            <p:attrNameLst>
                                              <p:attrName>ppt_w</p:attrName>
                                            </p:attrNameLst>
                                          </p:cBhvr>
                                          <p:tavLst>
                                            <p:tav tm="0">
                                              <p:val>
                                                <p:fltVal val="0"/>
                                              </p:val>
                                            </p:tav>
                                            <p:tav tm="100000">
                                              <p:val>
                                                <p:strVal val="#ppt_w"/>
                                              </p:val>
                                            </p:tav>
                                          </p:tavLst>
                                        </p:anim>
                                        <p:anim calcmode="lin" valueType="num">
                                          <p:cBhvr>
                                            <p:cTn id="132" dur="500" fill="hold"/>
                                            <p:tgtEl>
                                              <p:spTgt spid="62"/>
                                            </p:tgtEl>
                                            <p:attrNameLst>
                                              <p:attrName>ppt_h</p:attrName>
                                            </p:attrNameLst>
                                          </p:cBhvr>
                                          <p:tavLst>
                                            <p:tav tm="0">
                                              <p:val>
                                                <p:fltVal val="0"/>
                                              </p:val>
                                            </p:tav>
                                            <p:tav tm="100000">
                                              <p:val>
                                                <p:strVal val="#ppt_h"/>
                                              </p:val>
                                            </p:tav>
                                          </p:tavLst>
                                        </p:anim>
                                        <p:animEffect transition="in" filter="fade">
                                          <p:cBhvr>
                                            <p:cTn id="133" dur="500"/>
                                            <p:tgtEl>
                                              <p:spTgt spid="62"/>
                                            </p:tgtEl>
                                          </p:cBhvr>
                                        </p:animEffect>
                                      </p:childTnLst>
                                    </p:cTn>
                                  </p:par>
                                  <p:par>
                                    <p:cTn id="134" presetID="53" presetClass="entr" presetSubtype="16" fill="hold" nodeType="withEffect">
                                      <p:stCondLst>
                                        <p:cond delay="500"/>
                                      </p:stCondLst>
                                      <p:childTnLst>
                                        <p:set>
                                          <p:cBhvr>
                                            <p:cTn id="135" dur="1" fill="hold">
                                              <p:stCondLst>
                                                <p:cond delay="0"/>
                                              </p:stCondLst>
                                            </p:cTn>
                                            <p:tgtEl>
                                              <p:spTgt spid="65"/>
                                            </p:tgtEl>
                                            <p:attrNameLst>
                                              <p:attrName>style.visibility</p:attrName>
                                            </p:attrNameLst>
                                          </p:cBhvr>
                                          <p:to>
                                            <p:strVal val="visible"/>
                                          </p:to>
                                        </p:set>
                                        <p:anim calcmode="lin" valueType="num">
                                          <p:cBhvr>
                                            <p:cTn id="136" dur="800" fill="hold"/>
                                            <p:tgtEl>
                                              <p:spTgt spid="65"/>
                                            </p:tgtEl>
                                            <p:attrNameLst>
                                              <p:attrName>ppt_w</p:attrName>
                                            </p:attrNameLst>
                                          </p:cBhvr>
                                          <p:tavLst>
                                            <p:tav tm="0">
                                              <p:val>
                                                <p:fltVal val="0"/>
                                              </p:val>
                                            </p:tav>
                                            <p:tav tm="100000">
                                              <p:val>
                                                <p:strVal val="#ppt_w"/>
                                              </p:val>
                                            </p:tav>
                                          </p:tavLst>
                                        </p:anim>
                                        <p:anim calcmode="lin" valueType="num">
                                          <p:cBhvr>
                                            <p:cTn id="137" dur="800" fill="hold"/>
                                            <p:tgtEl>
                                              <p:spTgt spid="65"/>
                                            </p:tgtEl>
                                            <p:attrNameLst>
                                              <p:attrName>ppt_h</p:attrName>
                                            </p:attrNameLst>
                                          </p:cBhvr>
                                          <p:tavLst>
                                            <p:tav tm="0">
                                              <p:val>
                                                <p:fltVal val="0"/>
                                              </p:val>
                                            </p:tav>
                                            <p:tav tm="100000">
                                              <p:val>
                                                <p:strVal val="#ppt_h"/>
                                              </p:val>
                                            </p:tav>
                                          </p:tavLst>
                                        </p:anim>
                                        <p:animEffect transition="in" filter="fade">
                                          <p:cBhvr>
                                            <p:cTn id="138" dur="800"/>
                                            <p:tgtEl>
                                              <p:spTgt spid="65"/>
                                            </p:tgtEl>
                                          </p:cBhvr>
                                        </p:animEffect>
                                      </p:childTnLst>
                                    </p:cTn>
                                  </p:par>
                                  <p:par>
                                    <p:cTn id="139" presetID="53" presetClass="entr" presetSubtype="16" fill="hold"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p:cTn id="141" dur="500" fill="hold"/>
                                            <p:tgtEl>
                                              <p:spTgt spid="68"/>
                                            </p:tgtEl>
                                            <p:attrNameLst>
                                              <p:attrName>ppt_w</p:attrName>
                                            </p:attrNameLst>
                                          </p:cBhvr>
                                          <p:tavLst>
                                            <p:tav tm="0">
                                              <p:val>
                                                <p:fltVal val="0"/>
                                              </p:val>
                                            </p:tav>
                                            <p:tav tm="100000">
                                              <p:val>
                                                <p:strVal val="#ppt_w"/>
                                              </p:val>
                                            </p:tav>
                                          </p:tavLst>
                                        </p:anim>
                                        <p:anim calcmode="lin" valueType="num">
                                          <p:cBhvr>
                                            <p:cTn id="142" dur="500" fill="hold"/>
                                            <p:tgtEl>
                                              <p:spTgt spid="68"/>
                                            </p:tgtEl>
                                            <p:attrNameLst>
                                              <p:attrName>ppt_h</p:attrName>
                                            </p:attrNameLst>
                                          </p:cBhvr>
                                          <p:tavLst>
                                            <p:tav tm="0">
                                              <p:val>
                                                <p:fltVal val="0"/>
                                              </p:val>
                                            </p:tav>
                                            <p:tav tm="100000">
                                              <p:val>
                                                <p:strVal val="#ppt_h"/>
                                              </p:val>
                                            </p:tav>
                                          </p:tavLst>
                                        </p:anim>
                                        <p:animEffect transition="in" filter="fade">
                                          <p:cBhvr>
                                            <p:cTn id="143" dur="500"/>
                                            <p:tgtEl>
                                              <p:spTgt spid="68"/>
                                            </p:tgtEl>
                                          </p:cBhvr>
                                        </p:animEffect>
                                      </p:childTnLst>
                                    </p:cTn>
                                  </p:par>
                                  <p:par>
                                    <p:cTn id="144" presetID="53" presetClass="entr" presetSubtype="16" fill="hold" nodeType="withEffect">
                                      <p:stCondLst>
                                        <p:cond delay="900"/>
                                      </p:stCondLst>
                                      <p:childTnLst>
                                        <p:set>
                                          <p:cBhvr>
                                            <p:cTn id="145" dur="1" fill="hold">
                                              <p:stCondLst>
                                                <p:cond delay="0"/>
                                              </p:stCondLst>
                                            </p:cTn>
                                            <p:tgtEl>
                                              <p:spTgt spid="74"/>
                                            </p:tgtEl>
                                            <p:attrNameLst>
                                              <p:attrName>style.visibility</p:attrName>
                                            </p:attrNameLst>
                                          </p:cBhvr>
                                          <p:to>
                                            <p:strVal val="visible"/>
                                          </p:to>
                                        </p:set>
                                        <p:anim calcmode="lin" valueType="num">
                                          <p:cBhvr>
                                            <p:cTn id="146" dur="1100" fill="hold"/>
                                            <p:tgtEl>
                                              <p:spTgt spid="74"/>
                                            </p:tgtEl>
                                            <p:attrNameLst>
                                              <p:attrName>ppt_w</p:attrName>
                                            </p:attrNameLst>
                                          </p:cBhvr>
                                          <p:tavLst>
                                            <p:tav tm="0">
                                              <p:val>
                                                <p:fltVal val="0"/>
                                              </p:val>
                                            </p:tav>
                                            <p:tav tm="100000">
                                              <p:val>
                                                <p:strVal val="#ppt_w"/>
                                              </p:val>
                                            </p:tav>
                                          </p:tavLst>
                                        </p:anim>
                                        <p:anim calcmode="lin" valueType="num">
                                          <p:cBhvr>
                                            <p:cTn id="147" dur="1100" fill="hold"/>
                                            <p:tgtEl>
                                              <p:spTgt spid="74"/>
                                            </p:tgtEl>
                                            <p:attrNameLst>
                                              <p:attrName>ppt_h</p:attrName>
                                            </p:attrNameLst>
                                          </p:cBhvr>
                                          <p:tavLst>
                                            <p:tav tm="0">
                                              <p:val>
                                                <p:fltVal val="0"/>
                                              </p:val>
                                            </p:tav>
                                            <p:tav tm="100000">
                                              <p:val>
                                                <p:strVal val="#ppt_h"/>
                                              </p:val>
                                            </p:tav>
                                          </p:tavLst>
                                        </p:anim>
                                        <p:animEffect transition="in" filter="fade">
                                          <p:cBhvr>
                                            <p:cTn id="148" dur="1100"/>
                                            <p:tgtEl>
                                              <p:spTgt spid="74"/>
                                            </p:tgtEl>
                                          </p:cBhvr>
                                        </p:animEffect>
                                      </p:childTnLst>
                                    </p:cTn>
                                  </p:par>
                                  <p:par>
                                    <p:cTn id="149" presetID="53" presetClass="entr" presetSubtype="16" fill="hold" nodeType="withEffect">
                                      <p:stCondLst>
                                        <p:cond delay="2000"/>
                                      </p:stCondLst>
                                      <p:childTnLst>
                                        <p:set>
                                          <p:cBhvr>
                                            <p:cTn id="150" dur="1" fill="hold">
                                              <p:stCondLst>
                                                <p:cond delay="0"/>
                                              </p:stCondLst>
                                            </p:cTn>
                                            <p:tgtEl>
                                              <p:spTgt spid="77"/>
                                            </p:tgtEl>
                                            <p:attrNameLst>
                                              <p:attrName>style.visibility</p:attrName>
                                            </p:attrNameLst>
                                          </p:cBhvr>
                                          <p:to>
                                            <p:strVal val="visible"/>
                                          </p:to>
                                        </p:set>
                                        <p:anim calcmode="lin" valueType="num">
                                          <p:cBhvr>
                                            <p:cTn id="151" dur="500" fill="hold"/>
                                            <p:tgtEl>
                                              <p:spTgt spid="77"/>
                                            </p:tgtEl>
                                            <p:attrNameLst>
                                              <p:attrName>ppt_w</p:attrName>
                                            </p:attrNameLst>
                                          </p:cBhvr>
                                          <p:tavLst>
                                            <p:tav tm="0">
                                              <p:val>
                                                <p:fltVal val="0"/>
                                              </p:val>
                                            </p:tav>
                                            <p:tav tm="100000">
                                              <p:val>
                                                <p:strVal val="#ppt_w"/>
                                              </p:val>
                                            </p:tav>
                                          </p:tavLst>
                                        </p:anim>
                                        <p:anim calcmode="lin" valueType="num">
                                          <p:cBhvr>
                                            <p:cTn id="152" dur="500" fill="hold"/>
                                            <p:tgtEl>
                                              <p:spTgt spid="77"/>
                                            </p:tgtEl>
                                            <p:attrNameLst>
                                              <p:attrName>ppt_h</p:attrName>
                                            </p:attrNameLst>
                                          </p:cBhvr>
                                          <p:tavLst>
                                            <p:tav tm="0">
                                              <p:val>
                                                <p:fltVal val="0"/>
                                              </p:val>
                                            </p:tav>
                                            <p:tav tm="100000">
                                              <p:val>
                                                <p:strVal val="#ppt_h"/>
                                              </p:val>
                                            </p:tav>
                                          </p:tavLst>
                                        </p:anim>
                                        <p:animEffect transition="in" filter="fade">
                                          <p:cBhvr>
                                            <p:cTn id="153" dur="500"/>
                                            <p:tgtEl>
                                              <p:spTgt spid="77"/>
                                            </p:tgtEl>
                                          </p:cBhvr>
                                        </p:animEffect>
                                      </p:childTnLst>
                                    </p:cTn>
                                  </p:par>
                                  <p:par>
                                    <p:cTn id="154" presetID="53" presetClass="entr" presetSubtype="16" fill="hold" nodeType="withEffect">
                                      <p:stCondLst>
                                        <p:cond delay="0"/>
                                      </p:stCondLst>
                                      <p:childTnLst>
                                        <p:set>
                                          <p:cBhvr>
                                            <p:cTn id="155" dur="1" fill="hold">
                                              <p:stCondLst>
                                                <p:cond delay="0"/>
                                              </p:stCondLst>
                                            </p:cTn>
                                            <p:tgtEl>
                                              <p:spTgt spid="80"/>
                                            </p:tgtEl>
                                            <p:attrNameLst>
                                              <p:attrName>style.visibility</p:attrName>
                                            </p:attrNameLst>
                                          </p:cBhvr>
                                          <p:to>
                                            <p:strVal val="visible"/>
                                          </p:to>
                                        </p:set>
                                        <p:anim calcmode="lin" valueType="num">
                                          <p:cBhvr>
                                            <p:cTn id="156" dur="500" fill="hold"/>
                                            <p:tgtEl>
                                              <p:spTgt spid="80"/>
                                            </p:tgtEl>
                                            <p:attrNameLst>
                                              <p:attrName>ppt_w</p:attrName>
                                            </p:attrNameLst>
                                          </p:cBhvr>
                                          <p:tavLst>
                                            <p:tav tm="0">
                                              <p:val>
                                                <p:fltVal val="0"/>
                                              </p:val>
                                            </p:tav>
                                            <p:tav tm="100000">
                                              <p:val>
                                                <p:strVal val="#ppt_w"/>
                                              </p:val>
                                            </p:tav>
                                          </p:tavLst>
                                        </p:anim>
                                        <p:anim calcmode="lin" valueType="num">
                                          <p:cBhvr>
                                            <p:cTn id="157" dur="500" fill="hold"/>
                                            <p:tgtEl>
                                              <p:spTgt spid="80"/>
                                            </p:tgtEl>
                                            <p:attrNameLst>
                                              <p:attrName>ppt_h</p:attrName>
                                            </p:attrNameLst>
                                          </p:cBhvr>
                                          <p:tavLst>
                                            <p:tav tm="0">
                                              <p:val>
                                                <p:fltVal val="0"/>
                                              </p:val>
                                            </p:tav>
                                            <p:tav tm="100000">
                                              <p:val>
                                                <p:strVal val="#ppt_h"/>
                                              </p:val>
                                            </p:tav>
                                          </p:tavLst>
                                        </p:anim>
                                        <p:animEffect transition="in" filter="fade">
                                          <p:cBhvr>
                                            <p:cTn id="15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p:bldP spid="26" grpId="0"/>
          <p:bldP spid="27" grpId="0"/>
          <p:bldP spid="28" grpId="0"/>
          <p:bldP spid="71" grpId="0" animBg="1"/>
          <p:bldP spid="72" grpId="0"/>
          <p:bldP spid="72" grpId="1"/>
          <p:bldP spid="7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TextBox 5"/>
          <p:cNvSpPr txBox="1">
            <a:spLocks noChangeArrowheads="1"/>
          </p:cNvSpPr>
          <p:nvPr/>
        </p:nvSpPr>
        <p:spPr bwMode="auto">
          <a:xfrm>
            <a:off x="1001293" y="2965951"/>
            <a:ext cx="533717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200" dirty="0">
                <a:latin typeface="宋体" panose="02010600030101010101" pitchFamily="2" charset="-122"/>
                <a:ea typeface="宋体" panose="02010600030101010101" pitchFamily="2" charset="-122"/>
              </a:rPr>
              <a:t>回顾这一年的工作，在取得成绩的同时，我们也找到了工作中的不足和问题，主要反映于</a:t>
            </a:r>
            <a:r>
              <a:rPr lang="en-US" altLang="zh-CN" sz="1200" dirty="0">
                <a:latin typeface="宋体" panose="02010600030101010101" pitchFamily="2" charset="-122"/>
                <a:ea typeface="宋体" panose="02010600030101010101" pitchFamily="2" charset="-122"/>
              </a:rPr>
              <a:t>xx</a:t>
            </a:r>
            <a:r>
              <a:rPr lang="zh-CN" altLang="en-US" sz="1200" dirty="0">
                <a:latin typeface="宋体" panose="02010600030101010101" pitchFamily="2" charset="-122"/>
                <a:ea typeface="宋体" panose="02010600030101010101" pitchFamily="2" charset="-122"/>
              </a:rPr>
              <a:t>及</a:t>
            </a:r>
            <a:r>
              <a:rPr lang="en-US" altLang="zh-CN" sz="1200" dirty="0">
                <a:latin typeface="宋体" panose="02010600030101010101" pitchFamily="2" charset="-122"/>
                <a:ea typeface="宋体" panose="02010600030101010101" pitchFamily="2" charset="-122"/>
              </a:rPr>
              <a:t>xxx</a:t>
            </a:r>
            <a:r>
              <a:rPr lang="zh-CN" altLang="en-US" sz="1200" dirty="0">
                <a:latin typeface="宋体" panose="02010600030101010101" pitchFamily="2" charset="-122"/>
                <a:ea typeface="宋体" panose="02010600030101010101" pitchFamily="2" charset="-122"/>
              </a:rPr>
              <a:t>的风格、定型还有待进一步探索，尤其是网上的公司产品库充分体现我们</a:t>
            </a:r>
            <a:r>
              <a:rPr lang="en-US" altLang="zh-CN" sz="1200" dirty="0" err="1">
                <a:latin typeface="宋体" panose="02010600030101010101" pitchFamily="2" charset="-122"/>
                <a:ea typeface="宋体" panose="02010600030101010101" pitchFamily="2" charset="-122"/>
              </a:rPr>
              <a:t>xxxxx</a:t>
            </a:r>
            <a:r>
              <a:rPr lang="zh-CN" altLang="en-US" sz="1200" dirty="0">
                <a:latin typeface="宋体" panose="02010600030101010101" pitchFamily="2" charset="-122"/>
                <a:ea typeface="宋体" panose="02010600030101010101" pitchFamily="2" charset="-122"/>
              </a:rPr>
              <a:t>和我们这个平台能为客户提供良好的商机和快捷方便的信息、导航的功能发挥。展望新的一年，我们将继续努力，力争各项工作更上一个新台阶。</a:t>
            </a:r>
          </a:p>
        </p:txBody>
      </p:sp>
      <p:pic>
        <p:nvPicPr>
          <p:cNvPr id="8" name="Picture 1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25205" y="1707654"/>
            <a:ext cx="2669213" cy="344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1084" y="1283349"/>
            <a:ext cx="1509621" cy="1117650"/>
          </a:xfrm>
          <a:prstGeom prst="rect">
            <a:avLst/>
          </a:prstGeom>
          <a:noFill/>
          <a:ln w="28575">
            <a:solidFill>
              <a:srgbClr val="92D050"/>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6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42827" y="1283349"/>
            <a:ext cx="1510681" cy="1117650"/>
          </a:xfrm>
          <a:prstGeom prst="rect">
            <a:avLst/>
          </a:prstGeom>
          <a:noFill/>
          <a:ln w="28575">
            <a:solidFill>
              <a:srgbClr val="7030A0"/>
            </a:solidFill>
            <a:miter lim="800000"/>
            <a:headEnd/>
            <a:tailEnd/>
          </a:ln>
          <a:extLst>
            <a:ext uri="{909E8E84-426E-40DD-AFC4-6F175D3DCCD1}">
              <a14:hiddenFill xmlns:a14="http://schemas.microsoft.com/office/drawing/2010/main">
                <a:solidFill>
                  <a:srgbClr val="FFFFFF"/>
                </a:solidFill>
              </a14:hiddenFill>
            </a:ext>
          </a:extLst>
        </p:spPr>
      </p:pic>
      <p:sp>
        <p:nvSpPr>
          <p:cNvPr id="11" name="矩形 55"/>
          <p:cNvSpPr>
            <a:spLocks noChangeArrowheads="1"/>
          </p:cNvSpPr>
          <p:nvPr/>
        </p:nvSpPr>
        <p:spPr bwMode="auto">
          <a:xfrm>
            <a:off x="899592" y="2660343"/>
            <a:ext cx="5540576" cy="1811546"/>
          </a:xfrm>
          <a:prstGeom prst="rect">
            <a:avLst/>
          </a:prstGeom>
          <a:noFill/>
          <a:ln w="47625">
            <a:solidFill>
              <a:srgbClr val="D43E01"/>
            </a:solidFill>
            <a:miter lim="800000"/>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Tree>
    <p:extLst>
      <p:ext uri="{BB962C8B-B14F-4D97-AF65-F5344CB8AC3E}">
        <p14:creationId xmlns:p14="http://schemas.microsoft.com/office/powerpoint/2010/main" val="15637447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16" presetClass="entr" presetSubtype="21" fill="hold" grpId="0" nodeType="withEffect">
                                      <p:stCondLst>
                                        <p:cond delay="4000"/>
                                      </p:stCondLst>
                                      <p:iterate type="lt">
                                        <p:tmPct val="10000"/>
                                      </p:iterate>
                                      <p:childTnLst>
                                        <p:set>
                                          <p:cBhvr>
                                            <p:cTn id="25" dur="1" fill="hold">
                                              <p:stCondLst>
                                                <p:cond delay="0"/>
                                              </p:stCondLst>
                                            </p:cTn>
                                            <p:tgtEl>
                                              <p:spTgt spid="7"/>
                                            </p:tgtEl>
                                            <p:attrNameLst>
                                              <p:attrName>style.visibility</p:attrName>
                                            </p:attrNameLst>
                                          </p:cBhvr>
                                          <p:to>
                                            <p:strVal val="visible"/>
                                          </p:to>
                                        </p:set>
                                        <p:animEffect transition="in" filter="barn(inVertical)">
                                          <p:cBhvr>
                                            <p:cTn id="26" dur="250"/>
                                            <p:tgtEl>
                                              <p:spTgt spid="7"/>
                                            </p:tgtEl>
                                          </p:cBhvr>
                                        </p:animEffect>
                                      </p:childTnLst>
                                    </p:cTn>
                                  </p:par>
                                  <p:par>
                                    <p:cTn id="27" presetID="2" presetClass="entr" presetSubtype="8"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250"/>
                                            <p:tgtEl>
                                              <p:spTgt spid="10"/>
                                            </p:tgtEl>
                                          </p:cBhvr>
                                        </p:animEffect>
                                      </p:childTnLst>
                                    </p:cTn>
                                  </p:par>
                                  <p:par>
                                    <p:cTn id="34" presetID="2" presetClass="entr" presetSubtype="1" fill="hold" nodeType="withEffect">
                                      <p:stCondLst>
                                        <p:cond delay="60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fill="hold"/>
                                            <p:tgtEl>
                                              <p:spTgt spid="10"/>
                                            </p:tgtEl>
                                            <p:attrNameLst>
                                              <p:attrName>ppt_x</p:attrName>
                                            </p:attrNameLst>
                                          </p:cBhvr>
                                          <p:tavLst>
                                            <p:tav tm="0">
                                              <p:val>
                                                <p:strVal val="#ppt_x"/>
                                              </p:val>
                                            </p:tav>
                                            <p:tav tm="100000">
                                              <p:val>
                                                <p:strVal val="#ppt_x"/>
                                              </p:val>
                                            </p:tav>
                                          </p:tavLst>
                                        </p:anim>
                                        <p:anim calcmode="lin" valueType="num">
                                          <p:cBhvr additive="base">
                                            <p:cTn id="37" dur="1000" fill="hold"/>
                                            <p:tgtEl>
                                              <p:spTgt spid="10"/>
                                            </p:tgtEl>
                                            <p:attrNameLst>
                                              <p:attrName>ppt_y</p:attrName>
                                            </p:attrNameLst>
                                          </p:cBhvr>
                                          <p:tavLst>
                                            <p:tav tm="0">
                                              <p:val>
                                                <p:strVal val="0-#ppt_h/2"/>
                                              </p:val>
                                            </p:tav>
                                            <p:tav tm="100000">
                                              <p:val>
                                                <p:strVal val="#ppt_y"/>
                                              </p:val>
                                            </p:tav>
                                          </p:tavLst>
                                        </p:anim>
                                      </p:childTnLst>
                                    </p:cTn>
                                  </p:par>
                                  <p:par>
                                    <p:cTn id="38" presetID="8" presetClass="emph" presetSubtype="0" fill="hold" nodeType="withEffect">
                                      <p:stCondLst>
                                        <p:cond delay="600"/>
                                      </p:stCondLst>
                                      <p:childTnLst>
                                        <p:animRot by="21600000">
                                          <p:cBhvr>
                                            <p:cTn id="39" dur="1000" fill="hold"/>
                                            <p:tgtEl>
                                              <p:spTgt spid="10"/>
                                            </p:tgtEl>
                                            <p:attrNameLst>
                                              <p:attrName>r</p:attrName>
                                            </p:attrNameLst>
                                          </p:cBhvr>
                                        </p:animRot>
                                      </p:childTnLst>
                                    </p:cTn>
                                  </p:par>
                                  <p:par>
                                    <p:cTn id="40" presetID="10" presetClass="entr" presetSubtype="0" fill="hold" nodeType="withEffect">
                                      <p:stCondLst>
                                        <p:cond delay="2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250"/>
                                            <p:tgtEl>
                                              <p:spTgt spid="9"/>
                                            </p:tgtEl>
                                          </p:cBhvr>
                                        </p:animEffect>
                                      </p:childTnLst>
                                    </p:cTn>
                                  </p:par>
                                  <p:par>
                                    <p:cTn id="43" presetID="2" presetClass="entr" presetSubtype="8" fill="hold" nodeType="withEffect">
                                      <p:stCondLst>
                                        <p:cond delay="2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1000" fill="hold"/>
                                            <p:tgtEl>
                                              <p:spTgt spid="9"/>
                                            </p:tgtEl>
                                            <p:attrNameLst>
                                              <p:attrName>ppt_x</p:attrName>
                                            </p:attrNameLst>
                                          </p:cBhvr>
                                          <p:tavLst>
                                            <p:tav tm="0">
                                              <p:val>
                                                <p:strVal val="0-#ppt_w/2"/>
                                              </p:val>
                                            </p:tav>
                                            <p:tav tm="100000">
                                              <p:val>
                                                <p:strVal val="#ppt_x"/>
                                              </p:val>
                                            </p:tav>
                                          </p:tavLst>
                                        </p:anim>
                                        <p:anim calcmode="lin" valueType="num">
                                          <p:cBhvr additive="base">
                                            <p:cTn id="46" dur="1000" fill="hold"/>
                                            <p:tgtEl>
                                              <p:spTgt spid="9"/>
                                            </p:tgtEl>
                                            <p:attrNameLst>
                                              <p:attrName>ppt_y</p:attrName>
                                            </p:attrNameLst>
                                          </p:cBhvr>
                                          <p:tavLst>
                                            <p:tav tm="0">
                                              <p:val>
                                                <p:strVal val="#ppt_y"/>
                                              </p:val>
                                            </p:tav>
                                            <p:tav tm="100000">
                                              <p:val>
                                                <p:strVal val="#ppt_y"/>
                                              </p:val>
                                            </p:tav>
                                          </p:tavLst>
                                        </p:anim>
                                      </p:childTnLst>
                                    </p:cTn>
                                  </p:par>
                                  <p:par>
                                    <p:cTn id="47" presetID="8" presetClass="emph" presetSubtype="0" fill="hold" nodeType="withEffect">
                                      <p:stCondLst>
                                        <p:cond delay="200"/>
                                      </p:stCondLst>
                                      <p:childTnLst>
                                        <p:animRot by="21600000">
                                          <p:cBhvr>
                                            <p:cTn id="48" dur="1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16" presetClass="entr" presetSubtype="21" fill="hold" grpId="0" nodeType="withEffect">
                                      <p:stCondLst>
                                        <p:cond delay="4000"/>
                                      </p:stCondLst>
                                      <p:iterate type="lt">
                                        <p:tmPct val="10000"/>
                                      </p:iterate>
                                      <p:childTnLst>
                                        <p:set>
                                          <p:cBhvr>
                                            <p:cTn id="25" dur="1" fill="hold">
                                              <p:stCondLst>
                                                <p:cond delay="0"/>
                                              </p:stCondLst>
                                            </p:cTn>
                                            <p:tgtEl>
                                              <p:spTgt spid="7"/>
                                            </p:tgtEl>
                                            <p:attrNameLst>
                                              <p:attrName>style.visibility</p:attrName>
                                            </p:attrNameLst>
                                          </p:cBhvr>
                                          <p:to>
                                            <p:strVal val="visible"/>
                                          </p:to>
                                        </p:set>
                                        <p:animEffect transition="in" filter="barn(inVertical)">
                                          <p:cBhvr>
                                            <p:cTn id="26" dur="250"/>
                                            <p:tgtEl>
                                              <p:spTgt spid="7"/>
                                            </p:tgtEl>
                                          </p:cBhvr>
                                        </p:animEffect>
                                      </p:childTnLst>
                                    </p:cTn>
                                  </p:par>
                                  <p:par>
                                    <p:cTn id="27" presetID="2" presetClass="entr" presetSubtype="8"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6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250"/>
                                            <p:tgtEl>
                                              <p:spTgt spid="10"/>
                                            </p:tgtEl>
                                          </p:cBhvr>
                                        </p:animEffect>
                                      </p:childTnLst>
                                    </p:cTn>
                                  </p:par>
                                  <p:par>
                                    <p:cTn id="34" presetID="2" presetClass="entr" presetSubtype="1" fill="hold" nodeType="withEffect">
                                      <p:stCondLst>
                                        <p:cond delay="60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fill="hold"/>
                                            <p:tgtEl>
                                              <p:spTgt spid="10"/>
                                            </p:tgtEl>
                                            <p:attrNameLst>
                                              <p:attrName>ppt_x</p:attrName>
                                            </p:attrNameLst>
                                          </p:cBhvr>
                                          <p:tavLst>
                                            <p:tav tm="0">
                                              <p:val>
                                                <p:strVal val="#ppt_x"/>
                                              </p:val>
                                            </p:tav>
                                            <p:tav tm="100000">
                                              <p:val>
                                                <p:strVal val="#ppt_x"/>
                                              </p:val>
                                            </p:tav>
                                          </p:tavLst>
                                        </p:anim>
                                        <p:anim calcmode="lin" valueType="num">
                                          <p:cBhvr additive="base">
                                            <p:cTn id="37" dur="1000" fill="hold"/>
                                            <p:tgtEl>
                                              <p:spTgt spid="10"/>
                                            </p:tgtEl>
                                            <p:attrNameLst>
                                              <p:attrName>ppt_y</p:attrName>
                                            </p:attrNameLst>
                                          </p:cBhvr>
                                          <p:tavLst>
                                            <p:tav tm="0">
                                              <p:val>
                                                <p:strVal val="0-#ppt_h/2"/>
                                              </p:val>
                                            </p:tav>
                                            <p:tav tm="100000">
                                              <p:val>
                                                <p:strVal val="#ppt_y"/>
                                              </p:val>
                                            </p:tav>
                                          </p:tavLst>
                                        </p:anim>
                                      </p:childTnLst>
                                    </p:cTn>
                                  </p:par>
                                  <p:par>
                                    <p:cTn id="38" presetID="8" presetClass="emph" presetSubtype="0" fill="hold" nodeType="withEffect">
                                      <p:stCondLst>
                                        <p:cond delay="600"/>
                                      </p:stCondLst>
                                      <p:childTnLst>
                                        <p:animRot by="21600000">
                                          <p:cBhvr>
                                            <p:cTn id="39" dur="1000" fill="hold"/>
                                            <p:tgtEl>
                                              <p:spTgt spid="10"/>
                                            </p:tgtEl>
                                            <p:attrNameLst>
                                              <p:attrName>r</p:attrName>
                                            </p:attrNameLst>
                                          </p:cBhvr>
                                        </p:animRot>
                                      </p:childTnLst>
                                    </p:cTn>
                                  </p:par>
                                  <p:par>
                                    <p:cTn id="40" presetID="10" presetClass="entr" presetSubtype="0" fill="hold" nodeType="withEffect">
                                      <p:stCondLst>
                                        <p:cond delay="2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250"/>
                                            <p:tgtEl>
                                              <p:spTgt spid="9"/>
                                            </p:tgtEl>
                                          </p:cBhvr>
                                        </p:animEffect>
                                      </p:childTnLst>
                                    </p:cTn>
                                  </p:par>
                                  <p:par>
                                    <p:cTn id="43" presetID="2" presetClass="entr" presetSubtype="8" fill="hold" nodeType="withEffect">
                                      <p:stCondLst>
                                        <p:cond delay="2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1000" fill="hold"/>
                                            <p:tgtEl>
                                              <p:spTgt spid="9"/>
                                            </p:tgtEl>
                                            <p:attrNameLst>
                                              <p:attrName>ppt_x</p:attrName>
                                            </p:attrNameLst>
                                          </p:cBhvr>
                                          <p:tavLst>
                                            <p:tav tm="0">
                                              <p:val>
                                                <p:strVal val="0-#ppt_w/2"/>
                                              </p:val>
                                            </p:tav>
                                            <p:tav tm="100000">
                                              <p:val>
                                                <p:strVal val="#ppt_x"/>
                                              </p:val>
                                            </p:tav>
                                          </p:tavLst>
                                        </p:anim>
                                        <p:anim calcmode="lin" valueType="num">
                                          <p:cBhvr additive="base">
                                            <p:cTn id="46" dur="1000" fill="hold"/>
                                            <p:tgtEl>
                                              <p:spTgt spid="9"/>
                                            </p:tgtEl>
                                            <p:attrNameLst>
                                              <p:attrName>ppt_y</p:attrName>
                                            </p:attrNameLst>
                                          </p:cBhvr>
                                          <p:tavLst>
                                            <p:tav tm="0">
                                              <p:val>
                                                <p:strVal val="#ppt_y"/>
                                              </p:val>
                                            </p:tav>
                                            <p:tav tm="100000">
                                              <p:val>
                                                <p:strVal val="#ppt_y"/>
                                              </p:val>
                                            </p:tav>
                                          </p:tavLst>
                                        </p:anim>
                                      </p:childTnLst>
                                    </p:cTn>
                                  </p:par>
                                  <p:par>
                                    <p:cTn id="47" presetID="8" presetClass="emph" presetSubtype="0" fill="hold" nodeType="withEffect">
                                      <p:stCondLst>
                                        <p:cond delay="200"/>
                                      </p:stCondLst>
                                      <p:childTnLst>
                                        <p:animRot by="21600000">
                                          <p:cBhvr>
                                            <p:cTn id="48" dur="1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Freeform 5"/>
          <p:cNvSpPr/>
          <p:nvPr/>
        </p:nvSpPr>
        <p:spPr bwMode="auto">
          <a:xfrm>
            <a:off x="3939353" y="2899901"/>
            <a:ext cx="1559533" cy="1935187"/>
          </a:xfrm>
          <a:custGeom>
            <a:avLst/>
            <a:gdLst>
              <a:gd name="T0" fmla="*/ 776 w 1043"/>
              <a:gd name="T1" fmla="*/ 985 h 1423"/>
              <a:gd name="T2" fmla="*/ 860 w 1043"/>
              <a:gd name="T3" fmla="*/ 623 h 1423"/>
              <a:gd name="T4" fmla="*/ 953 w 1043"/>
              <a:gd name="T5" fmla="*/ 413 h 1423"/>
              <a:gd name="T6" fmla="*/ 1031 w 1043"/>
              <a:gd name="T7" fmla="*/ 243 h 1423"/>
              <a:gd name="T8" fmla="*/ 885 w 1043"/>
              <a:gd name="T9" fmla="*/ 383 h 1423"/>
              <a:gd name="T10" fmla="*/ 771 w 1043"/>
              <a:gd name="T11" fmla="*/ 485 h 1423"/>
              <a:gd name="T12" fmla="*/ 815 w 1043"/>
              <a:gd name="T13" fmla="*/ 293 h 1423"/>
              <a:gd name="T14" fmla="*/ 835 w 1043"/>
              <a:gd name="T15" fmla="*/ 70 h 1423"/>
              <a:gd name="T16" fmla="*/ 720 w 1043"/>
              <a:gd name="T17" fmla="*/ 306 h 1423"/>
              <a:gd name="T18" fmla="*/ 640 w 1043"/>
              <a:gd name="T19" fmla="*/ 426 h 1423"/>
              <a:gd name="T20" fmla="*/ 616 w 1043"/>
              <a:gd name="T21" fmla="*/ 232 h 1423"/>
              <a:gd name="T22" fmla="*/ 579 w 1043"/>
              <a:gd name="T23" fmla="*/ 1 h 1423"/>
              <a:gd name="T24" fmla="*/ 520 w 1043"/>
              <a:gd name="T25" fmla="*/ 216 h 1423"/>
              <a:gd name="T26" fmla="*/ 519 w 1043"/>
              <a:gd name="T27" fmla="*/ 419 h 1423"/>
              <a:gd name="T28" fmla="*/ 420 w 1043"/>
              <a:gd name="T29" fmla="*/ 222 h 1423"/>
              <a:gd name="T30" fmla="*/ 303 w 1043"/>
              <a:gd name="T31" fmla="*/ 63 h 1423"/>
              <a:gd name="T32" fmla="*/ 361 w 1043"/>
              <a:gd name="T33" fmla="*/ 381 h 1423"/>
              <a:gd name="T34" fmla="*/ 378 w 1043"/>
              <a:gd name="T35" fmla="*/ 613 h 1423"/>
              <a:gd name="T36" fmla="*/ 206 w 1043"/>
              <a:gd name="T37" fmla="*/ 583 h 1423"/>
              <a:gd name="T38" fmla="*/ 33 w 1043"/>
              <a:gd name="T39" fmla="*/ 574 h 1423"/>
              <a:gd name="T40" fmla="*/ 35 w 1043"/>
              <a:gd name="T41" fmla="*/ 643 h 1423"/>
              <a:gd name="T42" fmla="*/ 138 w 1043"/>
              <a:gd name="T43" fmla="*/ 682 h 1423"/>
              <a:gd name="T44" fmla="*/ 313 w 1043"/>
              <a:gd name="T45" fmla="*/ 832 h 1423"/>
              <a:gd name="T46" fmla="*/ 449 w 1043"/>
              <a:gd name="T47" fmla="*/ 974 h 1423"/>
              <a:gd name="T48" fmla="*/ 470 w 1043"/>
              <a:gd name="T49" fmla="*/ 1223 h 1423"/>
              <a:gd name="T50" fmla="*/ 469 w 1043"/>
              <a:gd name="T51" fmla="*/ 1423 h 1423"/>
              <a:gd name="T52" fmla="*/ 752 w 1043"/>
              <a:gd name="T53" fmla="*/ 1423 h 1423"/>
              <a:gd name="T54" fmla="*/ 776 w 1043"/>
              <a:gd name="T55" fmla="*/ 985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3" h="1423">
                <a:moveTo>
                  <a:pt x="776" y="985"/>
                </a:moveTo>
                <a:cubicBezTo>
                  <a:pt x="856" y="821"/>
                  <a:pt x="842" y="714"/>
                  <a:pt x="860" y="623"/>
                </a:cubicBezTo>
                <a:cubicBezTo>
                  <a:pt x="877" y="532"/>
                  <a:pt x="927" y="451"/>
                  <a:pt x="953" y="413"/>
                </a:cubicBezTo>
                <a:cubicBezTo>
                  <a:pt x="985" y="368"/>
                  <a:pt x="1043" y="271"/>
                  <a:pt x="1031" y="243"/>
                </a:cubicBezTo>
                <a:cubicBezTo>
                  <a:pt x="1008" y="187"/>
                  <a:pt x="935" y="315"/>
                  <a:pt x="885" y="383"/>
                </a:cubicBezTo>
                <a:cubicBezTo>
                  <a:pt x="835" y="452"/>
                  <a:pt x="787" y="488"/>
                  <a:pt x="771" y="485"/>
                </a:cubicBezTo>
                <a:cubicBezTo>
                  <a:pt x="754" y="481"/>
                  <a:pt x="788" y="383"/>
                  <a:pt x="815" y="293"/>
                </a:cubicBezTo>
                <a:cubicBezTo>
                  <a:pt x="858" y="145"/>
                  <a:pt x="882" y="81"/>
                  <a:pt x="835" y="70"/>
                </a:cubicBezTo>
                <a:cubicBezTo>
                  <a:pt x="777" y="56"/>
                  <a:pt x="753" y="219"/>
                  <a:pt x="720" y="306"/>
                </a:cubicBezTo>
                <a:cubicBezTo>
                  <a:pt x="691" y="386"/>
                  <a:pt x="671" y="429"/>
                  <a:pt x="640" y="426"/>
                </a:cubicBezTo>
                <a:cubicBezTo>
                  <a:pt x="627" y="425"/>
                  <a:pt x="618" y="363"/>
                  <a:pt x="616" y="232"/>
                </a:cubicBezTo>
                <a:cubicBezTo>
                  <a:pt x="612" y="41"/>
                  <a:pt x="608" y="0"/>
                  <a:pt x="579" y="1"/>
                </a:cubicBezTo>
                <a:cubicBezTo>
                  <a:pt x="511" y="4"/>
                  <a:pt x="524" y="118"/>
                  <a:pt x="520" y="216"/>
                </a:cubicBezTo>
                <a:cubicBezTo>
                  <a:pt x="517" y="314"/>
                  <a:pt x="528" y="416"/>
                  <a:pt x="519" y="419"/>
                </a:cubicBezTo>
                <a:cubicBezTo>
                  <a:pt x="482" y="436"/>
                  <a:pt x="457" y="312"/>
                  <a:pt x="420" y="222"/>
                </a:cubicBezTo>
                <a:cubicBezTo>
                  <a:pt x="384" y="132"/>
                  <a:pt x="358" y="4"/>
                  <a:pt x="303" y="63"/>
                </a:cubicBezTo>
                <a:cubicBezTo>
                  <a:pt x="263" y="106"/>
                  <a:pt x="318" y="276"/>
                  <a:pt x="361" y="381"/>
                </a:cubicBezTo>
                <a:cubicBezTo>
                  <a:pt x="403" y="486"/>
                  <a:pt x="422" y="570"/>
                  <a:pt x="378" y="613"/>
                </a:cubicBezTo>
                <a:cubicBezTo>
                  <a:pt x="318" y="672"/>
                  <a:pt x="278" y="628"/>
                  <a:pt x="206" y="583"/>
                </a:cubicBezTo>
                <a:cubicBezTo>
                  <a:pt x="135" y="538"/>
                  <a:pt x="67" y="536"/>
                  <a:pt x="33" y="574"/>
                </a:cubicBezTo>
                <a:cubicBezTo>
                  <a:pt x="0" y="612"/>
                  <a:pt x="16" y="650"/>
                  <a:pt x="35" y="643"/>
                </a:cubicBezTo>
                <a:cubicBezTo>
                  <a:pt x="53" y="636"/>
                  <a:pt x="80" y="644"/>
                  <a:pt x="138" y="682"/>
                </a:cubicBezTo>
                <a:cubicBezTo>
                  <a:pt x="196" y="720"/>
                  <a:pt x="225" y="781"/>
                  <a:pt x="313" y="832"/>
                </a:cubicBezTo>
                <a:cubicBezTo>
                  <a:pt x="400" y="882"/>
                  <a:pt x="425" y="913"/>
                  <a:pt x="449" y="974"/>
                </a:cubicBezTo>
                <a:cubicBezTo>
                  <a:pt x="473" y="1034"/>
                  <a:pt x="470" y="1223"/>
                  <a:pt x="470" y="1223"/>
                </a:cubicBezTo>
                <a:cubicBezTo>
                  <a:pt x="471" y="1289"/>
                  <a:pt x="471" y="1356"/>
                  <a:pt x="469" y="1423"/>
                </a:cubicBezTo>
                <a:cubicBezTo>
                  <a:pt x="752" y="1423"/>
                  <a:pt x="752" y="1423"/>
                  <a:pt x="752" y="1423"/>
                </a:cubicBezTo>
                <a:cubicBezTo>
                  <a:pt x="763" y="1157"/>
                  <a:pt x="776" y="985"/>
                  <a:pt x="776" y="985"/>
                </a:cubicBezTo>
                <a:close/>
              </a:path>
            </a:pathLst>
          </a:custGeom>
          <a:solidFill>
            <a:schemeClr val="bg1">
              <a:lumMod val="50000"/>
            </a:schemeClr>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mj-ea"/>
              <a:ea typeface="+mj-ea"/>
            </a:endParaRPr>
          </a:p>
        </p:txBody>
      </p:sp>
      <p:grpSp>
        <p:nvGrpSpPr>
          <p:cNvPr id="8" name="组合 7"/>
          <p:cNvGrpSpPr/>
          <p:nvPr/>
        </p:nvGrpSpPr>
        <p:grpSpPr>
          <a:xfrm>
            <a:off x="4053394" y="1623041"/>
            <a:ext cx="987652" cy="968833"/>
            <a:chOff x="4116894" y="1948508"/>
            <a:chExt cx="987652" cy="968833"/>
          </a:xfrm>
        </p:grpSpPr>
        <p:grpSp>
          <p:nvGrpSpPr>
            <p:cNvPr id="9" name="组合 8"/>
            <p:cNvGrpSpPr/>
            <p:nvPr/>
          </p:nvGrpSpPr>
          <p:grpSpPr>
            <a:xfrm rot="4348561">
              <a:off x="4126303" y="1939099"/>
              <a:ext cx="968833" cy="987652"/>
              <a:chOff x="2720209" y="3507822"/>
              <a:chExt cx="926822" cy="944825"/>
            </a:xfrm>
          </p:grpSpPr>
          <p:sp>
            <p:nvSpPr>
              <p:cNvPr id="14" name="Oval Callout 9"/>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mj-ea"/>
                  <a:ea typeface="+mj-ea"/>
                </a:endParaRPr>
              </a:p>
            </p:txBody>
          </p:sp>
          <p:sp>
            <p:nvSpPr>
              <p:cNvPr id="15" name="Oval Callout 9"/>
              <p:cNvSpPr/>
              <p:nvPr/>
            </p:nvSpPr>
            <p:spPr>
              <a:xfrm rot="18720547">
                <a:off x="2822121" y="3625625"/>
                <a:ext cx="722996" cy="709220"/>
              </a:xfrm>
              <a:prstGeom prst="wedgeEllipseCallout">
                <a:avLst>
                  <a:gd name="adj1" fmla="val 38923"/>
                  <a:gd name="adj2" fmla="val 61436"/>
                </a:avLst>
              </a:prstGeom>
              <a:solidFill>
                <a:srgbClr val="00CC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bg1"/>
                  </a:solidFill>
                </a:endParaRPr>
              </a:p>
            </p:txBody>
          </p:sp>
        </p:grpSp>
        <p:grpSp>
          <p:nvGrpSpPr>
            <p:cNvPr id="10" name="Group 72"/>
            <p:cNvGrpSpPr/>
            <p:nvPr/>
          </p:nvGrpSpPr>
          <p:grpSpPr>
            <a:xfrm>
              <a:off x="4410453" y="2259240"/>
              <a:ext cx="361093" cy="303786"/>
              <a:chOff x="5368132" y="2625725"/>
              <a:chExt cx="465138" cy="391319"/>
            </a:xfrm>
            <a:solidFill>
              <a:schemeClr val="bg1"/>
            </a:solidFill>
          </p:grpSpPr>
          <p:sp>
            <p:nvSpPr>
              <p:cNvPr id="11"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3"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grpSp>
      </p:grpSp>
      <p:grpSp>
        <p:nvGrpSpPr>
          <p:cNvPr id="16" name="组合 15"/>
          <p:cNvGrpSpPr/>
          <p:nvPr/>
        </p:nvGrpSpPr>
        <p:grpSpPr>
          <a:xfrm>
            <a:off x="3046876" y="2090205"/>
            <a:ext cx="968833" cy="987652"/>
            <a:chOff x="3046876" y="2364872"/>
            <a:chExt cx="968833" cy="987652"/>
          </a:xfrm>
        </p:grpSpPr>
        <p:grpSp>
          <p:nvGrpSpPr>
            <p:cNvPr id="17" name="组合 16"/>
            <p:cNvGrpSpPr/>
            <p:nvPr/>
          </p:nvGrpSpPr>
          <p:grpSpPr>
            <a:xfrm rot="2082787">
              <a:off x="3046876" y="2364872"/>
              <a:ext cx="968833" cy="987652"/>
              <a:chOff x="2720209" y="3507822"/>
              <a:chExt cx="926822" cy="944825"/>
            </a:xfrm>
          </p:grpSpPr>
          <p:sp>
            <p:nvSpPr>
              <p:cNvPr id="22" name="Oval Callout 9"/>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mj-ea"/>
                  <a:ea typeface="+mj-ea"/>
                </a:endParaRPr>
              </a:p>
            </p:txBody>
          </p:sp>
          <p:sp>
            <p:nvSpPr>
              <p:cNvPr id="23" name="Oval Callout 9"/>
              <p:cNvSpPr/>
              <p:nvPr/>
            </p:nvSpPr>
            <p:spPr>
              <a:xfrm rot="18720547">
                <a:off x="2822121" y="3625625"/>
                <a:ext cx="722996" cy="709220"/>
              </a:xfrm>
              <a:prstGeom prst="wedgeEllipseCallout">
                <a:avLst>
                  <a:gd name="adj1" fmla="val 38923"/>
                  <a:gd name="adj2" fmla="val 61436"/>
                </a:avLst>
              </a:prstGeom>
              <a:solidFill>
                <a:srgbClr val="F1B60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bg1"/>
                  </a:solidFill>
                </a:endParaRPr>
              </a:p>
            </p:txBody>
          </p:sp>
        </p:grpSp>
        <p:grpSp>
          <p:nvGrpSpPr>
            <p:cNvPr id="18" name="Group 76"/>
            <p:cNvGrpSpPr/>
            <p:nvPr/>
          </p:nvGrpSpPr>
          <p:grpSpPr>
            <a:xfrm>
              <a:off x="3373014" y="2686882"/>
              <a:ext cx="360476" cy="360476"/>
              <a:chOff x="4439444" y="2582069"/>
              <a:chExt cx="464344" cy="464344"/>
            </a:xfrm>
            <a:solidFill>
              <a:schemeClr val="bg1"/>
            </a:solidFill>
          </p:grpSpPr>
          <p:sp>
            <p:nvSpPr>
              <p:cNvPr id="19"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20"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21"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grpSp>
      </p:grpSp>
      <p:grpSp>
        <p:nvGrpSpPr>
          <p:cNvPr id="24" name="组合 23"/>
          <p:cNvGrpSpPr/>
          <p:nvPr/>
        </p:nvGrpSpPr>
        <p:grpSpPr>
          <a:xfrm>
            <a:off x="2678198" y="3139529"/>
            <a:ext cx="968833" cy="987652"/>
            <a:chOff x="2678198" y="3464996"/>
            <a:chExt cx="968833" cy="987652"/>
          </a:xfrm>
        </p:grpSpPr>
        <p:grpSp>
          <p:nvGrpSpPr>
            <p:cNvPr id="25" name="组合 24"/>
            <p:cNvGrpSpPr/>
            <p:nvPr/>
          </p:nvGrpSpPr>
          <p:grpSpPr>
            <a:xfrm>
              <a:off x="2678198" y="3464996"/>
              <a:ext cx="968833" cy="987652"/>
              <a:chOff x="2720209" y="3507822"/>
              <a:chExt cx="926822" cy="944825"/>
            </a:xfrm>
          </p:grpSpPr>
          <p:sp>
            <p:nvSpPr>
              <p:cNvPr id="27" name="Oval Callout 9"/>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mj-ea"/>
                  <a:ea typeface="+mj-ea"/>
                </a:endParaRPr>
              </a:p>
            </p:txBody>
          </p:sp>
          <p:sp>
            <p:nvSpPr>
              <p:cNvPr id="28" name="Oval Callout 9"/>
              <p:cNvSpPr/>
              <p:nvPr/>
            </p:nvSpPr>
            <p:spPr>
              <a:xfrm rot="18720547">
                <a:off x="2822121" y="3625625"/>
                <a:ext cx="722996" cy="709220"/>
              </a:xfrm>
              <a:prstGeom prst="wedgeEllipseCallout">
                <a:avLst>
                  <a:gd name="adj1" fmla="val 38923"/>
                  <a:gd name="adj2" fmla="val 61436"/>
                </a:avLst>
              </a:prstGeom>
              <a:solidFill>
                <a:srgbClr val="D43E0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bg1"/>
                  </a:solidFill>
                </a:endParaRPr>
              </a:p>
            </p:txBody>
          </p:sp>
        </p:grpSp>
        <p:sp>
          <p:nvSpPr>
            <p:cNvPr id="26" name="Freeform 13"/>
            <p:cNvSpPr>
              <a:spLocks noEditPoints="1"/>
            </p:cNvSpPr>
            <p:nvPr/>
          </p:nvSpPr>
          <p:spPr bwMode="auto">
            <a:xfrm>
              <a:off x="3018694" y="3779256"/>
              <a:ext cx="312529" cy="359134"/>
            </a:xfrm>
            <a:custGeom>
              <a:avLst/>
              <a:gdLst>
                <a:gd name="T0" fmla="*/ 27 w 94"/>
                <a:gd name="T1" fmla="*/ 39 h 108"/>
                <a:gd name="T2" fmla="*/ 52 w 94"/>
                <a:gd name="T3" fmla="*/ 37 h 108"/>
                <a:gd name="T4" fmla="*/ 93 w 94"/>
                <a:gd name="T5" fmla="*/ 58 h 108"/>
                <a:gd name="T6" fmla="*/ 90 w 94"/>
                <a:gd name="T7" fmla="*/ 50 h 108"/>
                <a:gd name="T8" fmla="*/ 88 w 94"/>
                <a:gd name="T9" fmla="*/ 43 h 108"/>
                <a:gd name="T10" fmla="*/ 89 w 94"/>
                <a:gd name="T11" fmla="*/ 39 h 108"/>
                <a:gd name="T12" fmla="*/ 87 w 94"/>
                <a:gd name="T13" fmla="*/ 32 h 108"/>
                <a:gd name="T14" fmla="*/ 84 w 94"/>
                <a:gd name="T15" fmla="*/ 25 h 108"/>
                <a:gd name="T16" fmla="*/ 84 w 94"/>
                <a:gd name="T17" fmla="*/ 19 h 108"/>
                <a:gd name="T18" fmla="*/ 80 w 94"/>
                <a:gd name="T19" fmla="*/ 14 h 108"/>
                <a:gd name="T20" fmla="*/ 76 w 94"/>
                <a:gd name="T21" fmla="*/ 10 h 108"/>
                <a:gd name="T22" fmla="*/ 75 w 94"/>
                <a:gd name="T23" fmla="*/ 7 h 108"/>
                <a:gd name="T24" fmla="*/ 70 w 94"/>
                <a:gd name="T25" fmla="*/ 4 h 108"/>
                <a:gd name="T26" fmla="*/ 65 w 94"/>
                <a:gd name="T27" fmla="*/ 2 h 108"/>
                <a:gd name="T28" fmla="*/ 58 w 94"/>
                <a:gd name="T29" fmla="*/ 1 h 108"/>
                <a:gd name="T30" fmla="*/ 51 w 94"/>
                <a:gd name="T31" fmla="*/ 0 h 108"/>
                <a:gd name="T32" fmla="*/ 45 w 94"/>
                <a:gd name="T33" fmla="*/ 0 h 108"/>
                <a:gd name="T34" fmla="*/ 38 w 94"/>
                <a:gd name="T35" fmla="*/ 1 h 108"/>
                <a:gd name="T36" fmla="*/ 31 w 94"/>
                <a:gd name="T37" fmla="*/ 2 h 108"/>
                <a:gd name="T38" fmla="*/ 24 w 94"/>
                <a:gd name="T39" fmla="*/ 4 h 108"/>
                <a:gd name="T40" fmla="*/ 18 w 94"/>
                <a:gd name="T41" fmla="*/ 8 h 108"/>
                <a:gd name="T42" fmla="*/ 13 w 94"/>
                <a:gd name="T43" fmla="*/ 12 h 108"/>
                <a:gd name="T44" fmla="*/ 8 w 94"/>
                <a:gd name="T45" fmla="*/ 17 h 108"/>
                <a:gd name="T46" fmla="*/ 5 w 94"/>
                <a:gd name="T47" fmla="*/ 22 h 108"/>
                <a:gd name="T48" fmla="*/ 2 w 94"/>
                <a:gd name="T49" fmla="*/ 28 h 108"/>
                <a:gd name="T50" fmla="*/ 0 w 94"/>
                <a:gd name="T51" fmla="*/ 36 h 108"/>
                <a:gd name="T52" fmla="*/ 1 w 94"/>
                <a:gd name="T53" fmla="*/ 49 h 108"/>
                <a:gd name="T54" fmla="*/ 24 w 94"/>
                <a:gd name="T55" fmla="*/ 97 h 108"/>
                <a:gd name="T56" fmla="*/ 71 w 94"/>
                <a:gd name="T57" fmla="*/ 107 h 108"/>
                <a:gd name="T58" fmla="*/ 72 w 94"/>
                <a:gd name="T59" fmla="*/ 93 h 108"/>
                <a:gd name="T60" fmla="*/ 73 w 94"/>
                <a:gd name="T61" fmla="*/ 90 h 108"/>
                <a:gd name="T62" fmla="*/ 76 w 94"/>
                <a:gd name="T63" fmla="*/ 89 h 108"/>
                <a:gd name="T64" fmla="*/ 79 w 94"/>
                <a:gd name="T65" fmla="*/ 89 h 108"/>
                <a:gd name="T66" fmla="*/ 82 w 94"/>
                <a:gd name="T67" fmla="*/ 90 h 108"/>
                <a:gd name="T68" fmla="*/ 83 w 94"/>
                <a:gd name="T69" fmla="*/ 90 h 108"/>
                <a:gd name="T70" fmla="*/ 86 w 94"/>
                <a:gd name="T71" fmla="*/ 90 h 108"/>
                <a:gd name="T72" fmla="*/ 89 w 94"/>
                <a:gd name="T73" fmla="*/ 88 h 108"/>
                <a:gd name="T74" fmla="*/ 89 w 94"/>
                <a:gd name="T75" fmla="*/ 84 h 108"/>
                <a:gd name="T76" fmla="*/ 90 w 94"/>
                <a:gd name="T77" fmla="*/ 81 h 108"/>
                <a:gd name="T78" fmla="*/ 91 w 94"/>
                <a:gd name="T79" fmla="*/ 79 h 108"/>
                <a:gd name="T80" fmla="*/ 90 w 94"/>
                <a:gd name="T81" fmla="*/ 77 h 108"/>
                <a:gd name="T82" fmla="*/ 89 w 94"/>
                <a:gd name="T83" fmla="*/ 75 h 108"/>
                <a:gd name="T84" fmla="*/ 90 w 94"/>
                <a:gd name="T85" fmla="*/ 73 h 108"/>
                <a:gd name="T86" fmla="*/ 91 w 94"/>
                <a:gd name="T87" fmla="*/ 71 h 108"/>
                <a:gd name="T88" fmla="*/ 90 w 94"/>
                <a:gd name="T89" fmla="*/ 66 h 108"/>
                <a:gd name="T90" fmla="*/ 92 w 94"/>
                <a:gd name="T91" fmla="*/ 63 h 108"/>
                <a:gd name="T92" fmla="*/ 94 w 94"/>
                <a:gd name="T93" fmla="*/ 61 h 108"/>
                <a:gd name="T94" fmla="*/ 28 w 94"/>
                <a:gd name="T95" fmla="*/ 46 h 108"/>
                <a:gd name="T96" fmla="*/ 22 w 94"/>
                <a:gd name="T97" fmla="*/ 47 h 108"/>
                <a:gd name="T98" fmla="*/ 18 w 94"/>
                <a:gd name="T99" fmla="*/ 44 h 108"/>
                <a:gd name="T100" fmla="*/ 17 w 94"/>
                <a:gd name="T101" fmla="*/ 38 h 108"/>
                <a:gd name="T102" fmla="*/ 20 w 94"/>
                <a:gd name="T103" fmla="*/ 33 h 108"/>
                <a:gd name="T104" fmla="*/ 26 w 94"/>
                <a:gd name="T105" fmla="*/ 33 h 108"/>
                <a:gd name="T106" fmla="*/ 30 w 94"/>
                <a:gd name="T107" fmla="*/ 36 h 108"/>
                <a:gd name="T108" fmla="*/ 31 w 94"/>
                <a:gd name="T109" fmla="*/ 42 h 108"/>
                <a:gd name="T110" fmla="*/ 67 w 94"/>
                <a:gd name="T111" fmla="*/ 35 h 108"/>
                <a:gd name="T112" fmla="*/ 59 w 94"/>
                <a:gd name="T113" fmla="*/ 44 h 108"/>
                <a:gd name="T114" fmla="*/ 47 w 94"/>
                <a:gd name="T115" fmla="*/ 45 h 108"/>
                <a:gd name="T116" fmla="*/ 38 w 94"/>
                <a:gd name="T117" fmla="*/ 37 h 108"/>
                <a:gd name="T118" fmla="*/ 37 w 94"/>
                <a:gd name="T119" fmla="*/ 25 h 108"/>
                <a:gd name="T120" fmla="*/ 45 w 94"/>
                <a:gd name="T121" fmla="*/ 16 h 108"/>
                <a:gd name="T122" fmla="*/ 57 w 94"/>
                <a:gd name="T123" fmla="*/ 15 h 108"/>
                <a:gd name="T124" fmla="*/ 66 w 94"/>
                <a:gd name="T125" fmla="*/ 2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 h="108">
                  <a:moveTo>
                    <a:pt x="25" y="43"/>
                  </a:moveTo>
                  <a:cubicBezTo>
                    <a:pt x="23" y="43"/>
                    <a:pt x="22" y="42"/>
                    <a:pt x="21" y="41"/>
                  </a:cubicBezTo>
                  <a:cubicBezTo>
                    <a:pt x="21" y="39"/>
                    <a:pt x="22" y="37"/>
                    <a:pt x="23" y="37"/>
                  </a:cubicBezTo>
                  <a:cubicBezTo>
                    <a:pt x="25" y="36"/>
                    <a:pt x="27" y="37"/>
                    <a:pt x="27" y="39"/>
                  </a:cubicBezTo>
                  <a:cubicBezTo>
                    <a:pt x="28" y="41"/>
                    <a:pt x="27" y="43"/>
                    <a:pt x="25" y="43"/>
                  </a:cubicBezTo>
                  <a:close/>
                  <a:moveTo>
                    <a:pt x="52" y="24"/>
                  </a:moveTo>
                  <a:cubicBezTo>
                    <a:pt x="48" y="24"/>
                    <a:pt x="45" y="26"/>
                    <a:pt x="45" y="30"/>
                  </a:cubicBezTo>
                  <a:cubicBezTo>
                    <a:pt x="45" y="34"/>
                    <a:pt x="48" y="37"/>
                    <a:pt x="52" y="37"/>
                  </a:cubicBezTo>
                  <a:cubicBezTo>
                    <a:pt x="56" y="37"/>
                    <a:pt x="59" y="34"/>
                    <a:pt x="59" y="30"/>
                  </a:cubicBezTo>
                  <a:cubicBezTo>
                    <a:pt x="59" y="26"/>
                    <a:pt x="56" y="24"/>
                    <a:pt x="52" y="24"/>
                  </a:cubicBezTo>
                  <a:close/>
                  <a:moveTo>
                    <a:pt x="94" y="61"/>
                  </a:moveTo>
                  <a:cubicBezTo>
                    <a:pt x="93" y="58"/>
                    <a:pt x="93" y="58"/>
                    <a:pt x="93" y="58"/>
                  </a:cubicBezTo>
                  <a:cubicBezTo>
                    <a:pt x="92" y="56"/>
                    <a:pt x="92" y="56"/>
                    <a:pt x="92" y="56"/>
                  </a:cubicBezTo>
                  <a:cubicBezTo>
                    <a:pt x="92" y="54"/>
                    <a:pt x="92" y="54"/>
                    <a:pt x="92" y="54"/>
                  </a:cubicBezTo>
                  <a:cubicBezTo>
                    <a:pt x="91" y="52"/>
                    <a:pt x="91" y="52"/>
                    <a:pt x="91" y="52"/>
                  </a:cubicBezTo>
                  <a:cubicBezTo>
                    <a:pt x="90" y="50"/>
                    <a:pt x="90" y="50"/>
                    <a:pt x="90" y="50"/>
                  </a:cubicBezTo>
                  <a:cubicBezTo>
                    <a:pt x="89" y="48"/>
                    <a:pt x="89" y="48"/>
                    <a:pt x="89" y="48"/>
                  </a:cubicBezTo>
                  <a:cubicBezTo>
                    <a:pt x="89" y="46"/>
                    <a:pt x="89" y="46"/>
                    <a:pt x="89" y="46"/>
                  </a:cubicBezTo>
                  <a:cubicBezTo>
                    <a:pt x="88" y="44"/>
                    <a:pt x="88" y="44"/>
                    <a:pt x="88" y="44"/>
                  </a:cubicBezTo>
                  <a:cubicBezTo>
                    <a:pt x="88" y="43"/>
                    <a:pt x="88" y="43"/>
                    <a:pt x="88" y="43"/>
                  </a:cubicBezTo>
                  <a:cubicBezTo>
                    <a:pt x="89" y="43"/>
                    <a:pt x="89" y="43"/>
                    <a:pt x="89" y="43"/>
                  </a:cubicBezTo>
                  <a:cubicBezTo>
                    <a:pt x="89" y="42"/>
                    <a:pt x="89" y="42"/>
                    <a:pt x="89" y="42"/>
                  </a:cubicBezTo>
                  <a:cubicBezTo>
                    <a:pt x="89" y="41"/>
                    <a:pt x="89" y="41"/>
                    <a:pt x="89" y="41"/>
                  </a:cubicBezTo>
                  <a:cubicBezTo>
                    <a:pt x="89" y="39"/>
                    <a:pt x="89" y="39"/>
                    <a:pt x="89" y="39"/>
                  </a:cubicBezTo>
                  <a:cubicBezTo>
                    <a:pt x="89" y="37"/>
                    <a:pt x="89" y="37"/>
                    <a:pt x="89" y="37"/>
                  </a:cubicBezTo>
                  <a:cubicBezTo>
                    <a:pt x="88" y="36"/>
                    <a:pt x="88" y="36"/>
                    <a:pt x="88" y="36"/>
                  </a:cubicBezTo>
                  <a:cubicBezTo>
                    <a:pt x="87" y="34"/>
                    <a:pt x="87" y="34"/>
                    <a:pt x="87" y="34"/>
                  </a:cubicBezTo>
                  <a:cubicBezTo>
                    <a:pt x="87" y="32"/>
                    <a:pt x="87" y="32"/>
                    <a:pt x="87" y="32"/>
                  </a:cubicBezTo>
                  <a:cubicBezTo>
                    <a:pt x="86" y="30"/>
                    <a:pt x="86" y="30"/>
                    <a:pt x="86" y="30"/>
                  </a:cubicBezTo>
                  <a:cubicBezTo>
                    <a:pt x="86" y="29"/>
                    <a:pt x="86" y="29"/>
                    <a:pt x="86" y="29"/>
                  </a:cubicBezTo>
                  <a:cubicBezTo>
                    <a:pt x="85" y="27"/>
                    <a:pt x="85" y="27"/>
                    <a:pt x="85" y="27"/>
                  </a:cubicBezTo>
                  <a:cubicBezTo>
                    <a:pt x="84" y="25"/>
                    <a:pt x="84" y="25"/>
                    <a:pt x="84" y="25"/>
                  </a:cubicBezTo>
                  <a:cubicBezTo>
                    <a:pt x="83" y="24"/>
                    <a:pt x="83" y="24"/>
                    <a:pt x="83" y="24"/>
                  </a:cubicBezTo>
                  <a:cubicBezTo>
                    <a:pt x="83" y="22"/>
                    <a:pt x="83" y="22"/>
                    <a:pt x="83" y="22"/>
                  </a:cubicBezTo>
                  <a:cubicBezTo>
                    <a:pt x="85" y="21"/>
                    <a:pt x="85" y="21"/>
                    <a:pt x="85" y="21"/>
                  </a:cubicBezTo>
                  <a:cubicBezTo>
                    <a:pt x="84" y="19"/>
                    <a:pt x="84" y="19"/>
                    <a:pt x="84" y="19"/>
                  </a:cubicBezTo>
                  <a:cubicBezTo>
                    <a:pt x="83" y="18"/>
                    <a:pt x="83" y="18"/>
                    <a:pt x="83" y="18"/>
                  </a:cubicBezTo>
                  <a:cubicBezTo>
                    <a:pt x="82" y="16"/>
                    <a:pt x="82" y="16"/>
                    <a:pt x="82" y="16"/>
                  </a:cubicBezTo>
                  <a:cubicBezTo>
                    <a:pt x="81" y="15"/>
                    <a:pt x="81" y="15"/>
                    <a:pt x="81" y="15"/>
                  </a:cubicBezTo>
                  <a:cubicBezTo>
                    <a:pt x="80" y="14"/>
                    <a:pt x="80" y="14"/>
                    <a:pt x="80" y="14"/>
                  </a:cubicBezTo>
                  <a:cubicBezTo>
                    <a:pt x="79" y="13"/>
                    <a:pt x="79" y="13"/>
                    <a:pt x="79" y="13"/>
                  </a:cubicBezTo>
                  <a:cubicBezTo>
                    <a:pt x="78" y="12"/>
                    <a:pt x="78" y="12"/>
                    <a:pt x="78" y="12"/>
                  </a:cubicBezTo>
                  <a:cubicBezTo>
                    <a:pt x="77" y="11"/>
                    <a:pt x="77" y="11"/>
                    <a:pt x="77" y="11"/>
                  </a:cubicBezTo>
                  <a:cubicBezTo>
                    <a:pt x="76" y="10"/>
                    <a:pt x="76" y="10"/>
                    <a:pt x="76" y="10"/>
                  </a:cubicBezTo>
                  <a:cubicBezTo>
                    <a:pt x="79" y="9"/>
                    <a:pt x="79" y="9"/>
                    <a:pt x="79" y="9"/>
                  </a:cubicBezTo>
                  <a:cubicBezTo>
                    <a:pt x="78" y="8"/>
                    <a:pt x="78" y="8"/>
                    <a:pt x="78" y="8"/>
                  </a:cubicBezTo>
                  <a:cubicBezTo>
                    <a:pt x="76" y="7"/>
                    <a:pt x="76" y="7"/>
                    <a:pt x="76" y="7"/>
                  </a:cubicBezTo>
                  <a:cubicBezTo>
                    <a:pt x="75" y="7"/>
                    <a:pt x="75" y="7"/>
                    <a:pt x="75" y="7"/>
                  </a:cubicBezTo>
                  <a:cubicBezTo>
                    <a:pt x="74" y="6"/>
                    <a:pt x="74" y="6"/>
                    <a:pt x="74" y="6"/>
                  </a:cubicBezTo>
                  <a:cubicBezTo>
                    <a:pt x="73" y="5"/>
                    <a:pt x="73" y="5"/>
                    <a:pt x="73" y="5"/>
                  </a:cubicBezTo>
                  <a:cubicBezTo>
                    <a:pt x="72" y="5"/>
                    <a:pt x="72" y="5"/>
                    <a:pt x="72" y="5"/>
                  </a:cubicBezTo>
                  <a:cubicBezTo>
                    <a:pt x="70" y="4"/>
                    <a:pt x="70" y="4"/>
                    <a:pt x="70" y="4"/>
                  </a:cubicBezTo>
                  <a:cubicBezTo>
                    <a:pt x="69" y="4"/>
                    <a:pt x="69" y="4"/>
                    <a:pt x="69" y="4"/>
                  </a:cubicBezTo>
                  <a:cubicBezTo>
                    <a:pt x="68" y="3"/>
                    <a:pt x="68" y="3"/>
                    <a:pt x="68" y="3"/>
                  </a:cubicBezTo>
                  <a:cubicBezTo>
                    <a:pt x="66" y="3"/>
                    <a:pt x="66" y="3"/>
                    <a:pt x="66" y="3"/>
                  </a:cubicBezTo>
                  <a:cubicBezTo>
                    <a:pt x="65" y="2"/>
                    <a:pt x="65" y="2"/>
                    <a:pt x="65" y="2"/>
                  </a:cubicBezTo>
                  <a:cubicBezTo>
                    <a:pt x="63" y="2"/>
                    <a:pt x="63" y="2"/>
                    <a:pt x="63" y="2"/>
                  </a:cubicBezTo>
                  <a:cubicBezTo>
                    <a:pt x="61" y="1"/>
                    <a:pt x="61" y="1"/>
                    <a:pt x="61" y="1"/>
                  </a:cubicBezTo>
                  <a:cubicBezTo>
                    <a:pt x="60" y="1"/>
                    <a:pt x="60" y="1"/>
                    <a:pt x="60" y="1"/>
                  </a:cubicBezTo>
                  <a:cubicBezTo>
                    <a:pt x="58" y="1"/>
                    <a:pt x="58" y="1"/>
                    <a:pt x="58" y="1"/>
                  </a:cubicBezTo>
                  <a:cubicBezTo>
                    <a:pt x="56" y="0"/>
                    <a:pt x="56" y="0"/>
                    <a:pt x="56" y="0"/>
                  </a:cubicBezTo>
                  <a:cubicBezTo>
                    <a:pt x="55" y="0"/>
                    <a:pt x="55" y="0"/>
                    <a:pt x="55" y="0"/>
                  </a:cubicBezTo>
                  <a:cubicBezTo>
                    <a:pt x="53" y="0"/>
                    <a:pt x="53" y="0"/>
                    <a:pt x="53" y="0"/>
                  </a:cubicBezTo>
                  <a:cubicBezTo>
                    <a:pt x="51" y="0"/>
                    <a:pt x="51" y="0"/>
                    <a:pt x="51" y="0"/>
                  </a:cubicBezTo>
                  <a:cubicBezTo>
                    <a:pt x="50" y="0"/>
                    <a:pt x="50" y="0"/>
                    <a:pt x="50" y="0"/>
                  </a:cubicBezTo>
                  <a:cubicBezTo>
                    <a:pt x="48" y="0"/>
                    <a:pt x="48" y="0"/>
                    <a:pt x="48" y="0"/>
                  </a:cubicBezTo>
                  <a:cubicBezTo>
                    <a:pt x="46" y="0"/>
                    <a:pt x="46" y="0"/>
                    <a:pt x="46" y="0"/>
                  </a:cubicBezTo>
                  <a:cubicBezTo>
                    <a:pt x="45" y="0"/>
                    <a:pt x="45" y="0"/>
                    <a:pt x="45" y="0"/>
                  </a:cubicBezTo>
                  <a:cubicBezTo>
                    <a:pt x="43" y="0"/>
                    <a:pt x="43" y="0"/>
                    <a:pt x="43" y="0"/>
                  </a:cubicBezTo>
                  <a:cubicBezTo>
                    <a:pt x="41" y="0"/>
                    <a:pt x="41" y="0"/>
                    <a:pt x="41" y="0"/>
                  </a:cubicBezTo>
                  <a:cubicBezTo>
                    <a:pt x="40" y="0"/>
                    <a:pt x="40" y="0"/>
                    <a:pt x="40" y="0"/>
                  </a:cubicBezTo>
                  <a:cubicBezTo>
                    <a:pt x="38" y="1"/>
                    <a:pt x="38" y="1"/>
                    <a:pt x="38" y="1"/>
                  </a:cubicBezTo>
                  <a:cubicBezTo>
                    <a:pt x="36" y="1"/>
                    <a:pt x="36" y="1"/>
                    <a:pt x="36" y="1"/>
                  </a:cubicBezTo>
                  <a:cubicBezTo>
                    <a:pt x="35" y="1"/>
                    <a:pt x="35" y="1"/>
                    <a:pt x="35" y="1"/>
                  </a:cubicBezTo>
                  <a:cubicBezTo>
                    <a:pt x="33" y="2"/>
                    <a:pt x="33" y="2"/>
                    <a:pt x="33" y="2"/>
                  </a:cubicBezTo>
                  <a:cubicBezTo>
                    <a:pt x="31" y="2"/>
                    <a:pt x="31" y="2"/>
                    <a:pt x="31" y="2"/>
                  </a:cubicBezTo>
                  <a:cubicBezTo>
                    <a:pt x="29" y="3"/>
                    <a:pt x="29" y="3"/>
                    <a:pt x="29" y="3"/>
                  </a:cubicBezTo>
                  <a:cubicBezTo>
                    <a:pt x="28" y="3"/>
                    <a:pt x="28" y="3"/>
                    <a:pt x="28" y="3"/>
                  </a:cubicBezTo>
                  <a:cubicBezTo>
                    <a:pt x="26" y="4"/>
                    <a:pt x="26" y="4"/>
                    <a:pt x="26" y="4"/>
                  </a:cubicBezTo>
                  <a:cubicBezTo>
                    <a:pt x="24" y="4"/>
                    <a:pt x="24" y="4"/>
                    <a:pt x="24" y="4"/>
                  </a:cubicBezTo>
                  <a:cubicBezTo>
                    <a:pt x="23" y="5"/>
                    <a:pt x="23" y="5"/>
                    <a:pt x="23" y="5"/>
                  </a:cubicBezTo>
                  <a:cubicBezTo>
                    <a:pt x="21" y="6"/>
                    <a:pt x="21" y="6"/>
                    <a:pt x="21" y="6"/>
                  </a:cubicBezTo>
                  <a:cubicBezTo>
                    <a:pt x="20" y="7"/>
                    <a:pt x="20" y="7"/>
                    <a:pt x="20" y="7"/>
                  </a:cubicBezTo>
                  <a:cubicBezTo>
                    <a:pt x="18" y="8"/>
                    <a:pt x="18" y="8"/>
                    <a:pt x="18" y="8"/>
                  </a:cubicBezTo>
                  <a:cubicBezTo>
                    <a:pt x="17" y="9"/>
                    <a:pt x="17" y="9"/>
                    <a:pt x="17" y="9"/>
                  </a:cubicBezTo>
                  <a:cubicBezTo>
                    <a:pt x="15" y="10"/>
                    <a:pt x="15" y="10"/>
                    <a:pt x="15" y="10"/>
                  </a:cubicBezTo>
                  <a:cubicBezTo>
                    <a:pt x="14" y="11"/>
                    <a:pt x="14" y="11"/>
                    <a:pt x="14" y="11"/>
                  </a:cubicBezTo>
                  <a:cubicBezTo>
                    <a:pt x="13" y="12"/>
                    <a:pt x="13" y="12"/>
                    <a:pt x="13" y="12"/>
                  </a:cubicBezTo>
                  <a:cubicBezTo>
                    <a:pt x="12" y="13"/>
                    <a:pt x="12" y="13"/>
                    <a:pt x="12" y="13"/>
                  </a:cubicBezTo>
                  <a:cubicBezTo>
                    <a:pt x="10" y="14"/>
                    <a:pt x="10" y="14"/>
                    <a:pt x="10" y="14"/>
                  </a:cubicBezTo>
                  <a:cubicBezTo>
                    <a:pt x="9" y="15"/>
                    <a:pt x="9" y="15"/>
                    <a:pt x="9" y="15"/>
                  </a:cubicBezTo>
                  <a:cubicBezTo>
                    <a:pt x="8" y="17"/>
                    <a:pt x="8" y="17"/>
                    <a:pt x="8" y="17"/>
                  </a:cubicBezTo>
                  <a:cubicBezTo>
                    <a:pt x="7" y="18"/>
                    <a:pt x="7" y="18"/>
                    <a:pt x="7" y="18"/>
                  </a:cubicBezTo>
                  <a:cubicBezTo>
                    <a:pt x="6" y="19"/>
                    <a:pt x="6" y="19"/>
                    <a:pt x="6" y="19"/>
                  </a:cubicBezTo>
                  <a:cubicBezTo>
                    <a:pt x="5" y="21"/>
                    <a:pt x="5" y="21"/>
                    <a:pt x="5" y="21"/>
                  </a:cubicBezTo>
                  <a:cubicBezTo>
                    <a:pt x="5" y="22"/>
                    <a:pt x="5" y="22"/>
                    <a:pt x="5" y="22"/>
                  </a:cubicBezTo>
                  <a:cubicBezTo>
                    <a:pt x="4" y="24"/>
                    <a:pt x="4" y="24"/>
                    <a:pt x="4" y="24"/>
                  </a:cubicBezTo>
                  <a:cubicBezTo>
                    <a:pt x="3" y="25"/>
                    <a:pt x="3" y="25"/>
                    <a:pt x="3" y="25"/>
                  </a:cubicBezTo>
                  <a:cubicBezTo>
                    <a:pt x="3" y="27"/>
                    <a:pt x="3" y="27"/>
                    <a:pt x="3" y="27"/>
                  </a:cubicBezTo>
                  <a:cubicBezTo>
                    <a:pt x="2" y="28"/>
                    <a:pt x="2" y="28"/>
                    <a:pt x="2" y="28"/>
                  </a:cubicBezTo>
                  <a:cubicBezTo>
                    <a:pt x="2" y="30"/>
                    <a:pt x="2" y="30"/>
                    <a:pt x="2" y="30"/>
                  </a:cubicBezTo>
                  <a:cubicBezTo>
                    <a:pt x="1" y="31"/>
                    <a:pt x="1" y="31"/>
                    <a:pt x="1" y="31"/>
                  </a:cubicBezTo>
                  <a:cubicBezTo>
                    <a:pt x="1" y="33"/>
                    <a:pt x="1" y="33"/>
                    <a:pt x="1" y="33"/>
                  </a:cubicBezTo>
                  <a:cubicBezTo>
                    <a:pt x="0" y="36"/>
                    <a:pt x="0" y="36"/>
                    <a:pt x="0" y="36"/>
                  </a:cubicBezTo>
                  <a:cubicBezTo>
                    <a:pt x="0" y="40"/>
                    <a:pt x="0" y="40"/>
                    <a:pt x="0" y="40"/>
                  </a:cubicBezTo>
                  <a:cubicBezTo>
                    <a:pt x="0" y="43"/>
                    <a:pt x="0" y="43"/>
                    <a:pt x="0" y="43"/>
                  </a:cubicBezTo>
                  <a:cubicBezTo>
                    <a:pt x="1" y="46"/>
                    <a:pt x="1" y="46"/>
                    <a:pt x="1" y="46"/>
                  </a:cubicBezTo>
                  <a:cubicBezTo>
                    <a:pt x="1" y="49"/>
                    <a:pt x="1" y="49"/>
                    <a:pt x="1" y="49"/>
                  </a:cubicBezTo>
                  <a:cubicBezTo>
                    <a:pt x="2" y="52"/>
                    <a:pt x="2" y="52"/>
                    <a:pt x="2" y="52"/>
                  </a:cubicBezTo>
                  <a:cubicBezTo>
                    <a:pt x="3" y="56"/>
                    <a:pt x="3" y="56"/>
                    <a:pt x="3" y="56"/>
                  </a:cubicBezTo>
                  <a:cubicBezTo>
                    <a:pt x="11" y="69"/>
                    <a:pt x="11" y="69"/>
                    <a:pt x="11" y="69"/>
                  </a:cubicBezTo>
                  <a:cubicBezTo>
                    <a:pt x="25" y="83"/>
                    <a:pt x="24" y="97"/>
                    <a:pt x="24" y="97"/>
                  </a:cubicBezTo>
                  <a:cubicBezTo>
                    <a:pt x="24" y="100"/>
                    <a:pt x="24" y="100"/>
                    <a:pt x="24" y="100"/>
                  </a:cubicBezTo>
                  <a:cubicBezTo>
                    <a:pt x="24" y="108"/>
                    <a:pt x="24" y="108"/>
                    <a:pt x="24" y="108"/>
                  </a:cubicBezTo>
                  <a:cubicBezTo>
                    <a:pt x="71" y="108"/>
                    <a:pt x="71" y="108"/>
                    <a:pt x="71" y="108"/>
                  </a:cubicBezTo>
                  <a:cubicBezTo>
                    <a:pt x="71" y="107"/>
                    <a:pt x="71" y="107"/>
                    <a:pt x="71" y="107"/>
                  </a:cubicBezTo>
                  <a:cubicBezTo>
                    <a:pt x="71" y="105"/>
                    <a:pt x="71" y="105"/>
                    <a:pt x="71" y="105"/>
                  </a:cubicBezTo>
                  <a:cubicBezTo>
                    <a:pt x="71" y="102"/>
                    <a:pt x="71" y="102"/>
                    <a:pt x="71" y="102"/>
                  </a:cubicBezTo>
                  <a:cubicBezTo>
                    <a:pt x="72" y="96"/>
                    <a:pt x="72" y="96"/>
                    <a:pt x="72" y="96"/>
                  </a:cubicBezTo>
                  <a:cubicBezTo>
                    <a:pt x="72" y="93"/>
                    <a:pt x="72" y="93"/>
                    <a:pt x="72" y="93"/>
                  </a:cubicBezTo>
                  <a:cubicBezTo>
                    <a:pt x="72" y="92"/>
                    <a:pt x="72" y="92"/>
                    <a:pt x="72" y="92"/>
                  </a:cubicBezTo>
                  <a:cubicBezTo>
                    <a:pt x="72" y="91"/>
                    <a:pt x="72" y="91"/>
                    <a:pt x="72" y="91"/>
                  </a:cubicBezTo>
                  <a:cubicBezTo>
                    <a:pt x="73" y="91"/>
                    <a:pt x="73" y="91"/>
                    <a:pt x="73" y="91"/>
                  </a:cubicBezTo>
                  <a:cubicBezTo>
                    <a:pt x="73" y="90"/>
                    <a:pt x="73" y="90"/>
                    <a:pt x="73" y="90"/>
                  </a:cubicBezTo>
                  <a:cubicBezTo>
                    <a:pt x="74" y="90"/>
                    <a:pt x="74" y="90"/>
                    <a:pt x="74" y="90"/>
                  </a:cubicBezTo>
                  <a:cubicBezTo>
                    <a:pt x="74" y="90"/>
                    <a:pt x="74" y="90"/>
                    <a:pt x="74" y="90"/>
                  </a:cubicBezTo>
                  <a:cubicBezTo>
                    <a:pt x="75" y="90"/>
                    <a:pt x="75" y="90"/>
                    <a:pt x="75" y="90"/>
                  </a:cubicBezTo>
                  <a:cubicBezTo>
                    <a:pt x="76" y="89"/>
                    <a:pt x="76" y="89"/>
                    <a:pt x="76" y="89"/>
                  </a:cubicBezTo>
                  <a:cubicBezTo>
                    <a:pt x="77" y="89"/>
                    <a:pt x="77" y="89"/>
                    <a:pt x="77" y="89"/>
                  </a:cubicBezTo>
                  <a:cubicBezTo>
                    <a:pt x="78" y="89"/>
                    <a:pt x="78" y="89"/>
                    <a:pt x="78" y="89"/>
                  </a:cubicBezTo>
                  <a:cubicBezTo>
                    <a:pt x="78" y="89"/>
                    <a:pt x="78" y="89"/>
                    <a:pt x="78" y="89"/>
                  </a:cubicBezTo>
                  <a:cubicBezTo>
                    <a:pt x="79" y="89"/>
                    <a:pt x="79" y="89"/>
                    <a:pt x="79" y="89"/>
                  </a:cubicBezTo>
                  <a:cubicBezTo>
                    <a:pt x="80" y="89"/>
                    <a:pt x="80" y="89"/>
                    <a:pt x="80" y="89"/>
                  </a:cubicBezTo>
                  <a:cubicBezTo>
                    <a:pt x="81" y="90"/>
                    <a:pt x="81" y="90"/>
                    <a:pt x="81" y="90"/>
                  </a:cubicBezTo>
                  <a:cubicBezTo>
                    <a:pt x="81" y="90"/>
                    <a:pt x="81" y="90"/>
                    <a:pt x="81" y="90"/>
                  </a:cubicBezTo>
                  <a:cubicBezTo>
                    <a:pt x="82" y="90"/>
                    <a:pt x="82" y="90"/>
                    <a:pt x="82" y="90"/>
                  </a:cubicBezTo>
                  <a:cubicBezTo>
                    <a:pt x="83" y="90"/>
                    <a:pt x="83" y="90"/>
                    <a:pt x="83" y="90"/>
                  </a:cubicBezTo>
                  <a:cubicBezTo>
                    <a:pt x="81" y="90"/>
                    <a:pt x="81" y="90"/>
                    <a:pt x="81" y="90"/>
                  </a:cubicBezTo>
                  <a:cubicBezTo>
                    <a:pt x="82" y="90"/>
                    <a:pt x="82" y="90"/>
                    <a:pt x="82" y="90"/>
                  </a:cubicBezTo>
                  <a:cubicBezTo>
                    <a:pt x="83" y="90"/>
                    <a:pt x="83" y="90"/>
                    <a:pt x="83" y="90"/>
                  </a:cubicBezTo>
                  <a:cubicBezTo>
                    <a:pt x="84" y="90"/>
                    <a:pt x="84" y="90"/>
                    <a:pt x="84" y="90"/>
                  </a:cubicBezTo>
                  <a:cubicBezTo>
                    <a:pt x="85" y="90"/>
                    <a:pt x="85" y="90"/>
                    <a:pt x="85" y="90"/>
                  </a:cubicBezTo>
                  <a:cubicBezTo>
                    <a:pt x="86" y="90"/>
                    <a:pt x="86" y="90"/>
                    <a:pt x="86" y="90"/>
                  </a:cubicBezTo>
                  <a:cubicBezTo>
                    <a:pt x="86" y="90"/>
                    <a:pt x="86" y="90"/>
                    <a:pt x="86" y="90"/>
                  </a:cubicBezTo>
                  <a:cubicBezTo>
                    <a:pt x="87" y="89"/>
                    <a:pt x="87" y="89"/>
                    <a:pt x="87" y="89"/>
                  </a:cubicBezTo>
                  <a:cubicBezTo>
                    <a:pt x="88" y="89"/>
                    <a:pt x="88" y="89"/>
                    <a:pt x="88" y="89"/>
                  </a:cubicBezTo>
                  <a:cubicBezTo>
                    <a:pt x="88" y="88"/>
                    <a:pt x="88" y="88"/>
                    <a:pt x="88" y="88"/>
                  </a:cubicBezTo>
                  <a:cubicBezTo>
                    <a:pt x="89" y="88"/>
                    <a:pt x="89" y="88"/>
                    <a:pt x="89" y="88"/>
                  </a:cubicBezTo>
                  <a:cubicBezTo>
                    <a:pt x="89" y="87"/>
                    <a:pt x="89" y="87"/>
                    <a:pt x="89" y="87"/>
                  </a:cubicBezTo>
                  <a:cubicBezTo>
                    <a:pt x="89" y="86"/>
                    <a:pt x="89" y="86"/>
                    <a:pt x="89" y="86"/>
                  </a:cubicBezTo>
                  <a:cubicBezTo>
                    <a:pt x="89" y="85"/>
                    <a:pt x="89" y="85"/>
                    <a:pt x="89" y="85"/>
                  </a:cubicBezTo>
                  <a:cubicBezTo>
                    <a:pt x="89" y="84"/>
                    <a:pt x="89" y="84"/>
                    <a:pt x="89" y="84"/>
                  </a:cubicBezTo>
                  <a:cubicBezTo>
                    <a:pt x="89" y="82"/>
                    <a:pt x="89" y="82"/>
                    <a:pt x="89" y="82"/>
                  </a:cubicBezTo>
                  <a:cubicBezTo>
                    <a:pt x="89" y="82"/>
                    <a:pt x="89" y="82"/>
                    <a:pt x="89" y="82"/>
                  </a:cubicBezTo>
                  <a:cubicBezTo>
                    <a:pt x="89" y="81"/>
                    <a:pt x="89" y="81"/>
                    <a:pt x="89" y="81"/>
                  </a:cubicBezTo>
                  <a:cubicBezTo>
                    <a:pt x="90" y="81"/>
                    <a:pt x="90" y="81"/>
                    <a:pt x="90" y="81"/>
                  </a:cubicBezTo>
                  <a:cubicBezTo>
                    <a:pt x="90" y="80"/>
                    <a:pt x="90" y="80"/>
                    <a:pt x="90" y="80"/>
                  </a:cubicBezTo>
                  <a:cubicBezTo>
                    <a:pt x="90" y="80"/>
                    <a:pt x="90" y="80"/>
                    <a:pt x="90" y="80"/>
                  </a:cubicBezTo>
                  <a:cubicBezTo>
                    <a:pt x="90" y="79"/>
                    <a:pt x="90" y="79"/>
                    <a:pt x="90" y="79"/>
                  </a:cubicBezTo>
                  <a:cubicBezTo>
                    <a:pt x="91" y="79"/>
                    <a:pt x="91" y="79"/>
                    <a:pt x="91" y="79"/>
                  </a:cubicBezTo>
                  <a:cubicBezTo>
                    <a:pt x="91" y="78"/>
                    <a:pt x="91" y="78"/>
                    <a:pt x="91" y="78"/>
                  </a:cubicBezTo>
                  <a:cubicBezTo>
                    <a:pt x="91" y="78"/>
                    <a:pt x="91" y="78"/>
                    <a:pt x="91" y="78"/>
                  </a:cubicBezTo>
                  <a:cubicBezTo>
                    <a:pt x="91" y="77"/>
                    <a:pt x="91" y="77"/>
                    <a:pt x="91" y="77"/>
                  </a:cubicBezTo>
                  <a:cubicBezTo>
                    <a:pt x="90" y="77"/>
                    <a:pt x="90" y="77"/>
                    <a:pt x="90" y="77"/>
                  </a:cubicBezTo>
                  <a:cubicBezTo>
                    <a:pt x="90" y="76"/>
                    <a:pt x="90" y="76"/>
                    <a:pt x="90" y="76"/>
                  </a:cubicBezTo>
                  <a:cubicBezTo>
                    <a:pt x="90" y="76"/>
                    <a:pt x="90" y="76"/>
                    <a:pt x="90" y="76"/>
                  </a:cubicBezTo>
                  <a:cubicBezTo>
                    <a:pt x="89" y="75"/>
                    <a:pt x="89" y="75"/>
                    <a:pt x="89" y="75"/>
                  </a:cubicBezTo>
                  <a:cubicBezTo>
                    <a:pt x="89" y="75"/>
                    <a:pt x="89" y="75"/>
                    <a:pt x="89" y="75"/>
                  </a:cubicBezTo>
                  <a:cubicBezTo>
                    <a:pt x="88" y="75"/>
                    <a:pt x="88" y="75"/>
                    <a:pt x="88" y="75"/>
                  </a:cubicBezTo>
                  <a:cubicBezTo>
                    <a:pt x="89" y="74"/>
                    <a:pt x="89" y="74"/>
                    <a:pt x="89" y="74"/>
                  </a:cubicBezTo>
                  <a:cubicBezTo>
                    <a:pt x="89" y="74"/>
                    <a:pt x="89" y="74"/>
                    <a:pt x="89" y="74"/>
                  </a:cubicBezTo>
                  <a:cubicBezTo>
                    <a:pt x="90" y="73"/>
                    <a:pt x="90" y="73"/>
                    <a:pt x="90" y="73"/>
                  </a:cubicBezTo>
                  <a:cubicBezTo>
                    <a:pt x="90" y="73"/>
                    <a:pt x="90" y="73"/>
                    <a:pt x="90" y="73"/>
                  </a:cubicBezTo>
                  <a:cubicBezTo>
                    <a:pt x="91" y="72"/>
                    <a:pt x="91" y="72"/>
                    <a:pt x="91" y="72"/>
                  </a:cubicBezTo>
                  <a:cubicBezTo>
                    <a:pt x="91" y="72"/>
                    <a:pt x="91" y="72"/>
                    <a:pt x="91" y="72"/>
                  </a:cubicBezTo>
                  <a:cubicBezTo>
                    <a:pt x="91" y="71"/>
                    <a:pt x="91" y="71"/>
                    <a:pt x="91" y="71"/>
                  </a:cubicBezTo>
                  <a:cubicBezTo>
                    <a:pt x="91" y="71"/>
                    <a:pt x="91" y="71"/>
                    <a:pt x="91" y="71"/>
                  </a:cubicBezTo>
                  <a:cubicBezTo>
                    <a:pt x="90" y="69"/>
                    <a:pt x="90" y="69"/>
                    <a:pt x="90" y="69"/>
                  </a:cubicBezTo>
                  <a:cubicBezTo>
                    <a:pt x="90" y="67"/>
                    <a:pt x="90" y="67"/>
                    <a:pt x="90" y="67"/>
                  </a:cubicBezTo>
                  <a:cubicBezTo>
                    <a:pt x="90" y="66"/>
                    <a:pt x="90" y="66"/>
                    <a:pt x="90" y="66"/>
                  </a:cubicBezTo>
                  <a:cubicBezTo>
                    <a:pt x="90" y="64"/>
                    <a:pt x="90" y="64"/>
                    <a:pt x="90" y="64"/>
                  </a:cubicBezTo>
                  <a:cubicBezTo>
                    <a:pt x="91" y="64"/>
                    <a:pt x="91" y="64"/>
                    <a:pt x="91" y="64"/>
                  </a:cubicBezTo>
                  <a:cubicBezTo>
                    <a:pt x="92" y="63"/>
                    <a:pt x="92" y="63"/>
                    <a:pt x="92" y="63"/>
                  </a:cubicBezTo>
                  <a:cubicBezTo>
                    <a:pt x="92" y="63"/>
                    <a:pt x="92" y="63"/>
                    <a:pt x="92" y="63"/>
                  </a:cubicBezTo>
                  <a:cubicBezTo>
                    <a:pt x="93" y="63"/>
                    <a:pt x="93" y="63"/>
                    <a:pt x="93" y="63"/>
                  </a:cubicBezTo>
                  <a:cubicBezTo>
                    <a:pt x="93" y="62"/>
                    <a:pt x="93" y="62"/>
                    <a:pt x="93" y="62"/>
                  </a:cubicBezTo>
                  <a:cubicBezTo>
                    <a:pt x="94" y="62"/>
                    <a:pt x="94" y="62"/>
                    <a:pt x="94" y="62"/>
                  </a:cubicBezTo>
                  <a:cubicBezTo>
                    <a:pt x="94" y="61"/>
                    <a:pt x="94" y="61"/>
                    <a:pt x="94" y="61"/>
                  </a:cubicBezTo>
                  <a:close/>
                  <a:moveTo>
                    <a:pt x="33" y="44"/>
                  </a:moveTo>
                  <a:cubicBezTo>
                    <a:pt x="32" y="46"/>
                    <a:pt x="32" y="46"/>
                    <a:pt x="32" y="46"/>
                  </a:cubicBezTo>
                  <a:cubicBezTo>
                    <a:pt x="32" y="46"/>
                    <a:pt x="29" y="46"/>
                    <a:pt x="29" y="46"/>
                  </a:cubicBezTo>
                  <a:cubicBezTo>
                    <a:pt x="28" y="46"/>
                    <a:pt x="28" y="46"/>
                    <a:pt x="28" y="46"/>
                  </a:cubicBezTo>
                  <a:cubicBezTo>
                    <a:pt x="28" y="46"/>
                    <a:pt x="28" y="49"/>
                    <a:pt x="28" y="49"/>
                  </a:cubicBezTo>
                  <a:cubicBezTo>
                    <a:pt x="25" y="50"/>
                    <a:pt x="25" y="50"/>
                    <a:pt x="25" y="50"/>
                  </a:cubicBezTo>
                  <a:cubicBezTo>
                    <a:pt x="25" y="50"/>
                    <a:pt x="24" y="47"/>
                    <a:pt x="24" y="47"/>
                  </a:cubicBezTo>
                  <a:cubicBezTo>
                    <a:pt x="22" y="47"/>
                    <a:pt x="22" y="47"/>
                    <a:pt x="22" y="47"/>
                  </a:cubicBezTo>
                  <a:cubicBezTo>
                    <a:pt x="22" y="47"/>
                    <a:pt x="20" y="49"/>
                    <a:pt x="20" y="49"/>
                  </a:cubicBezTo>
                  <a:cubicBezTo>
                    <a:pt x="18" y="48"/>
                    <a:pt x="18" y="48"/>
                    <a:pt x="18" y="48"/>
                  </a:cubicBezTo>
                  <a:cubicBezTo>
                    <a:pt x="18" y="48"/>
                    <a:pt x="19" y="45"/>
                    <a:pt x="19" y="45"/>
                  </a:cubicBezTo>
                  <a:cubicBezTo>
                    <a:pt x="18" y="44"/>
                    <a:pt x="18" y="44"/>
                    <a:pt x="18" y="44"/>
                  </a:cubicBezTo>
                  <a:cubicBezTo>
                    <a:pt x="18" y="44"/>
                    <a:pt x="15" y="43"/>
                    <a:pt x="15" y="43"/>
                  </a:cubicBezTo>
                  <a:cubicBezTo>
                    <a:pt x="14" y="41"/>
                    <a:pt x="14" y="41"/>
                    <a:pt x="14" y="41"/>
                  </a:cubicBezTo>
                  <a:cubicBezTo>
                    <a:pt x="14" y="41"/>
                    <a:pt x="17" y="39"/>
                    <a:pt x="17" y="39"/>
                  </a:cubicBezTo>
                  <a:cubicBezTo>
                    <a:pt x="17" y="38"/>
                    <a:pt x="17" y="38"/>
                    <a:pt x="17" y="38"/>
                  </a:cubicBezTo>
                  <a:cubicBezTo>
                    <a:pt x="17" y="38"/>
                    <a:pt x="15" y="36"/>
                    <a:pt x="15" y="36"/>
                  </a:cubicBezTo>
                  <a:cubicBezTo>
                    <a:pt x="16" y="34"/>
                    <a:pt x="16" y="34"/>
                    <a:pt x="16" y="34"/>
                  </a:cubicBezTo>
                  <a:cubicBezTo>
                    <a:pt x="16" y="34"/>
                    <a:pt x="19" y="34"/>
                    <a:pt x="19" y="34"/>
                  </a:cubicBezTo>
                  <a:cubicBezTo>
                    <a:pt x="20" y="33"/>
                    <a:pt x="20" y="33"/>
                    <a:pt x="20" y="33"/>
                  </a:cubicBezTo>
                  <a:cubicBezTo>
                    <a:pt x="20" y="33"/>
                    <a:pt x="21" y="31"/>
                    <a:pt x="21" y="31"/>
                  </a:cubicBezTo>
                  <a:cubicBezTo>
                    <a:pt x="23" y="30"/>
                    <a:pt x="23" y="30"/>
                    <a:pt x="23" y="30"/>
                  </a:cubicBezTo>
                  <a:cubicBezTo>
                    <a:pt x="23" y="30"/>
                    <a:pt x="25" y="32"/>
                    <a:pt x="25" y="32"/>
                  </a:cubicBezTo>
                  <a:cubicBezTo>
                    <a:pt x="26" y="33"/>
                    <a:pt x="26" y="33"/>
                    <a:pt x="26" y="33"/>
                  </a:cubicBezTo>
                  <a:cubicBezTo>
                    <a:pt x="26" y="33"/>
                    <a:pt x="28" y="31"/>
                    <a:pt x="28" y="31"/>
                  </a:cubicBezTo>
                  <a:cubicBezTo>
                    <a:pt x="30" y="32"/>
                    <a:pt x="30" y="32"/>
                    <a:pt x="30" y="32"/>
                  </a:cubicBezTo>
                  <a:cubicBezTo>
                    <a:pt x="30" y="32"/>
                    <a:pt x="30" y="35"/>
                    <a:pt x="30" y="35"/>
                  </a:cubicBezTo>
                  <a:cubicBezTo>
                    <a:pt x="30" y="36"/>
                    <a:pt x="30" y="36"/>
                    <a:pt x="30" y="36"/>
                  </a:cubicBezTo>
                  <a:cubicBezTo>
                    <a:pt x="30" y="36"/>
                    <a:pt x="33" y="36"/>
                    <a:pt x="33" y="37"/>
                  </a:cubicBezTo>
                  <a:cubicBezTo>
                    <a:pt x="34" y="39"/>
                    <a:pt x="34" y="39"/>
                    <a:pt x="34" y="39"/>
                  </a:cubicBezTo>
                  <a:cubicBezTo>
                    <a:pt x="34" y="39"/>
                    <a:pt x="32" y="40"/>
                    <a:pt x="32" y="40"/>
                  </a:cubicBezTo>
                  <a:cubicBezTo>
                    <a:pt x="31" y="42"/>
                    <a:pt x="31" y="42"/>
                    <a:pt x="31" y="42"/>
                  </a:cubicBezTo>
                  <a:cubicBezTo>
                    <a:pt x="31" y="42"/>
                    <a:pt x="33" y="44"/>
                    <a:pt x="33" y="44"/>
                  </a:cubicBezTo>
                  <a:close/>
                  <a:moveTo>
                    <a:pt x="73" y="32"/>
                  </a:moveTo>
                  <a:cubicBezTo>
                    <a:pt x="73" y="32"/>
                    <a:pt x="73" y="32"/>
                    <a:pt x="73" y="32"/>
                  </a:cubicBezTo>
                  <a:cubicBezTo>
                    <a:pt x="73" y="33"/>
                    <a:pt x="67" y="35"/>
                    <a:pt x="67" y="35"/>
                  </a:cubicBezTo>
                  <a:cubicBezTo>
                    <a:pt x="66" y="37"/>
                    <a:pt x="66" y="37"/>
                    <a:pt x="66" y="37"/>
                  </a:cubicBezTo>
                  <a:cubicBezTo>
                    <a:pt x="66" y="37"/>
                    <a:pt x="69" y="43"/>
                    <a:pt x="68" y="43"/>
                  </a:cubicBezTo>
                  <a:cubicBezTo>
                    <a:pt x="65" y="46"/>
                    <a:pt x="65" y="46"/>
                    <a:pt x="65" y="46"/>
                  </a:cubicBezTo>
                  <a:cubicBezTo>
                    <a:pt x="65" y="46"/>
                    <a:pt x="59" y="44"/>
                    <a:pt x="59" y="44"/>
                  </a:cubicBezTo>
                  <a:cubicBezTo>
                    <a:pt x="57" y="45"/>
                    <a:pt x="57" y="45"/>
                    <a:pt x="57" y="45"/>
                  </a:cubicBezTo>
                  <a:cubicBezTo>
                    <a:pt x="57" y="45"/>
                    <a:pt x="55" y="50"/>
                    <a:pt x="54" y="50"/>
                  </a:cubicBezTo>
                  <a:cubicBezTo>
                    <a:pt x="50" y="50"/>
                    <a:pt x="50" y="50"/>
                    <a:pt x="50" y="50"/>
                  </a:cubicBezTo>
                  <a:cubicBezTo>
                    <a:pt x="49" y="50"/>
                    <a:pt x="47" y="45"/>
                    <a:pt x="47" y="45"/>
                  </a:cubicBezTo>
                  <a:cubicBezTo>
                    <a:pt x="45" y="44"/>
                    <a:pt x="45" y="44"/>
                    <a:pt x="45" y="44"/>
                  </a:cubicBezTo>
                  <a:cubicBezTo>
                    <a:pt x="45" y="44"/>
                    <a:pt x="39" y="46"/>
                    <a:pt x="39" y="46"/>
                  </a:cubicBezTo>
                  <a:cubicBezTo>
                    <a:pt x="36" y="43"/>
                    <a:pt x="36" y="43"/>
                    <a:pt x="36" y="43"/>
                  </a:cubicBezTo>
                  <a:cubicBezTo>
                    <a:pt x="36" y="43"/>
                    <a:pt x="38" y="37"/>
                    <a:pt x="38" y="37"/>
                  </a:cubicBezTo>
                  <a:cubicBezTo>
                    <a:pt x="37" y="35"/>
                    <a:pt x="37" y="35"/>
                    <a:pt x="37" y="35"/>
                  </a:cubicBezTo>
                  <a:cubicBezTo>
                    <a:pt x="37" y="35"/>
                    <a:pt x="31" y="32"/>
                    <a:pt x="31" y="32"/>
                  </a:cubicBezTo>
                  <a:cubicBezTo>
                    <a:pt x="31" y="28"/>
                    <a:pt x="31" y="28"/>
                    <a:pt x="31" y="28"/>
                  </a:cubicBezTo>
                  <a:cubicBezTo>
                    <a:pt x="31" y="27"/>
                    <a:pt x="37" y="25"/>
                    <a:pt x="37" y="25"/>
                  </a:cubicBezTo>
                  <a:cubicBezTo>
                    <a:pt x="38" y="23"/>
                    <a:pt x="38" y="23"/>
                    <a:pt x="38" y="23"/>
                  </a:cubicBezTo>
                  <a:cubicBezTo>
                    <a:pt x="38" y="23"/>
                    <a:pt x="36" y="17"/>
                    <a:pt x="36" y="17"/>
                  </a:cubicBezTo>
                  <a:cubicBezTo>
                    <a:pt x="39" y="14"/>
                    <a:pt x="39" y="14"/>
                    <a:pt x="39" y="14"/>
                  </a:cubicBezTo>
                  <a:cubicBezTo>
                    <a:pt x="39" y="14"/>
                    <a:pt x="45" y="16"/>
                    <a:pt x="45" y="16"/>
                  </a:cubicBezTo>
                  <a:cubicBezTo>
                    <a:pt x="47" y="15"/>
                    <a:pt x="47" y="15"/>
                    <a:pt x="47" y="15"/>
                  </a:cubicBezTo>
                  <a:cubicBezTo>
                    <a:pt x="47" y="15"/>
                    <a:pt x="50" y="10"/>
                    <a:pt x="50" y="10"/>
                  </a:cubicBezTo>
                  <a:cubicBezTo>
                    <a:pt x="55" y="10"/>
                    <a:pt x="55" y="10"/>
                    <a:pt x="55" y="10"/>
                  </a:cubicBezTo>
                  <a:cubicBezTo>
                    <a:pt x="55" y="10"/>
                    <a:pt x="57" y="15"/>
                    <a:pt x="57" y="15"/>
                  </a:cubicBezTo>
                  <a:cubicBezTo>
                    <a:pt x="59" y="16"/>
                    <a:pt x="59" y="16"/>
                    <a:pt x="59" y="16"/>
                  </a:cubicBezTo>
                  <a:cubicBezTo>
                    <a:pt x="59" y="16"/>
                    <a:pt x="65" y="14"/>
                    <a:pt x="65" y="14"/>
                  </a:cubicBezTo>
                  <a:cubicBezTo>
                    <a:pt x="69" y="17"/>
                    <a:pt x="69" y="17"/>
                    <a:pt x="69" y="17"/>
                  </a:cubicBezTo>
                  <a:cubicBezTo>
                    <a:pt x="69" y="18"/>
                    <a:pt x="66" y="23"/>
                    <a:pt x="66" y="23"/>
                  </a:cubicBezTo>
                  <a:cubicBezTo>
                    <a:pt x="67" y="25"/>
                    <a:pt x="67" y="25"/>
                    <a:pt x="67" y="25"/>
                  </a:cubicBezTo>
                  <a:cubicBezTo>
                    <a:pt x="67" y="25"/>
                    <a:pt x="73" y="28"/>
                    <a:pt x="73" y="28"/>
                  </a:cubicBezTo>
                  <a:cubicBezTo>
                    <a:pt x="73" y="32"/>
                    <a:pt x="73" y="32"/>
                    <a:pt x="73" y="3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9" name="组合 28"/>
          <p:cNvGrpSpPr/>
          <p:nvPr/>
        </p:nvGrpSpPr>
        <p:grpSpPr>
          <a:xfrm>
            <a:off x="5192565" y="1818383"/>
            <a:ext cx="987652" cy="968833"/>
            <a:chOff x="5192565" y="2143850"/>
            <a:chExt cx="987652" cy="968833"/>
          </a:xfrm>
        </p:grpSpPr>
        <p:grpSp>
          <p:nvGrpSpPr>
            <p:cNvPr id="30" name="Group 68"/>
            <p:cNvGrpSpPr/>
            <p:nvPr/>
          </p:nvGrpSpPr>
          <p:grpSpPr>
            <a:xfrm>
              <a:off x="5227488" y="2406237"/>
              <a:ext cx="360476" cy="360476"/>
              <a:chOff x="7287419" y="2577307"/>
              <a:chExt cx="464344" cy="464344"/>
            </a:xfrm>
            <a:solidFill>
              <a:schemeClr val="bg2"/>
            </a:solidFill>
          </p:grpSpPr>
          <p:sp>
            <p:nvSpPr>
              <p:cNvPr id="44"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45"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46"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grpSp>
        <p:grpSp>
          <p:nvGrpSpPr>
            <p:cNvPr id="31" name="组合 30"/>
            <p:cNvGrpSpPr/>
            <p:nvPr/>
          </p:nvGrpSpPr>
          <p:grpSpPr>
            <a:xfrm rot="6212144">
              <a:off x="5201974" y="2134441"/>
              <a:ext cx="968833" cy="987652"/>
              <a:chOff x="2720209" y="3507822"/>
              <a:chExt cx="926822" cy="944825"/>
            </a:xfrm>
          </p:grpSpPr>
          <p:sp>
            <p:nvSpPr>
              <p:cNvPr id="42" name="Oval Callout 9"/>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mj-ea"/>
                  <a:ea typeface="+mj-ea"/>
                </a:endParaRPr>
              </a:p>
            </p:txBody>
          </p:sp>
          <p:sp>
            <p:nvSpPr>
              <p:cNvPr id="43" name="Oval Callout 9"/>
              <p:cNvSpPr/>
              <p:nvPr/>
            </p:nvSpPr>
            <p:spPr>
              <a:xfrm rot="18720547">
                <a:off x="2822121" y="3625625"/>
                <a:ext cx="722996" cy="709220"/>
              </a:xfrm>
              <a:prstGeom prst="wedgeEllipseCallout">
                <a:avLst>
                  <a:gd name="adj1" fmla="val 38923"/>
                  <a:gd name="adj2" fmla="val 61436"/>
                </a:avLst>
              </a:prstGeom>
              <a:solidFill>
                <a:srgbClr val="B818A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bg1"/>
                  </a:solidFill>
                </a:endParaRPr>
              </a:p>
            </p:txBody>
          </p:sp>
        </p:grpSp>
        <p:grpSp>
          <p:nvGrpSpPr>
            <p:cNvPr id="32" name="Group 51"/>
            <p:cNvGrpSpPr/>
            <p:nvPr/>
          </p:nvGrpSpPr>
          <p:grpSpPr>
            <a:xfrm>
              <a:off x="5531582" y="2441523"/>
              <a:ext cx="360476" cy="361093"/>
              <a:chOff x="9145588" y="4435475"/>
              <a:chExt cx="464344" cy="465138"/>
            </a:xfrm>
            <a:solidFill>
              <a:schemeClr val="bg1"/>
            </a:solidFill>
          </p:grpSpPr>
          <p:sp>
            <p:nvSpPr>
              <p:cNvPr id="33"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34"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35"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36"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37"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38"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39"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40"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41"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grpSp>
      </p:grpSp>
      <p:grpSp>
        <p:nvGrpSpPr>
          <p:cNvPr id="47" name="组合 46"/>
          <p:cNvGrpSpPr/>
          <p:nvPr/>
        </p:nvGrpSpPr>
        <p:grpSpPr>
          <a:xfrm>
            <a:off x="5762894" y="2801746"/>
            <a:ext cx="968833" cy="987652"/>
            <a:chOff x="5762894" y="3127213"/>
            <a:chExt cx="968833" cy="987652"/>
          </a:xfrm>
        </p:grpSpPr>
        <p:grpSp>
          <p:nvGrpSpPr>
            <p:cNvPr id="48" name="组合 47"/>
            <p:cNvGrpSpPr/>
            <p:nvPr/>
          </p:nvGrpSpPr>
          <p:grpSpPr>
            <a:xfrm rot="9985777">
              <a:off x="5762894" y="3127213"/>
              <a:ext cx="968833" cy="987652"/>
              <a:chOff x="2720209" y="3507822"/>
              <a:chExt cx="926822" cy="944825"/>
            </a:xfrm>
          </p:grpSpPr>
          <p:sp>
            <p:nvSpPr>
              <p:cNvPr id="50" name="Oval Callout 9"/>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mj-ea"/>
                  <a:ea typeface="+mj-ea"/>
                </a:endParaRPr>
              </a:p>
            </p:txBody>
          </p:sp>
          <p:sp>
            <p:nvSpPr>
              <p:cNvPr id="51" name="Oval Callout 9"/>
              <p:cNvSpPr/>
              <p:nvPr/>
            </p:nvSpPr>
            <p:spPr>
              <a:xfrm rot="18720547">
                <a:off x="2822121" y="3625625"/>
                <a:ext cx="722996" cy="709220"/>
              </a:xfrm>
              <a:prstGeom prst="wedgeEllipseCallout">
                <a:avLst>
                  <a:gd name="adj1" fmla="val 38923"/>
                  <a:gd name="adj2" fmla="val 61436"/>
                </a:avLst>
              </a:prstGeom>
              <a:solidFill>
                <a:srgbClr val="00A1DA"/>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bg1"/>
                  </a:solidFill>
                </a:endParaRPr>
              </a:p>
            </p:txBody>
          </p:sp>
        </p:grpSp>
        <p:sp>
          <p:nvSpPr>
            <p:cNvPr id="49" name="Freeform 5"/>
            <p:cNvSpPr>
              <a:spLocks noEditPoints="1"/>
            </p:cNvSpPr>
            <p:nvPr/>
          </p:nvSpPr>
          <p:spPr bwMode="auto">
            <a:xfrm>
              <a:off x="6049663" y="3454150"/>
              <a:ext cx="395295" cy="333776"/>
            </a:xfrm>
            <a:custGeom>
              <a:avLst/>
              <a:gdLst>
                <a:gd name="T0" fmla="*/ 70 w 288"/>
                <a:gd name="T1" fmla="*/ 96 h 260"/>
                <a:gd name="T2" fmla="*/ 70 w 288"/>
                <a:gd name="T3" fmla="*/ 76 h 260"/>
                <a:gd name="T4" fmla="*/ 70 w 288"/>
                <a:gd name="T5" fmla="*/ 72 h 260"/>
                <a:gd name="T6" fmla="*/ 139 w 288"/>
                <a:gd name="T7" fmla="*/ 53 h 260"/>
                <a:gd name="T8" fmla="*/ 40 w 288"/>
                <a:gd name="T9" fmla="*/ 52 h 260"/>
                <a:gd name="T10" fmla="*/ 47 w 288"/>
                <a:gd name="T11" fmla="*/ 58 h 260"/>
                <a:gd name="T12" fmla="*/ 59 w 288"/>
                <a:gd name="T13" fmla="*/ 54 h 260"/>
                <a:gd name="T14" fmla="*/ 70 w 288"/>
                <a:gd name="T15" fmla="*/ 101 h 260"/>
                <a:gd name="T16" fmla="*/ 70 w 288"/>
                <a:gd name="T17" fmla="*/ 122 h 260"/>
                <a:gd name="T18" fmla="*/ 70 w 288"/>
                <a:gd name="T19" fmla="*/ 101 h 260"/>
                <a:gd name="T20" fmla="*/ 0 w 288"/>
                <a:gd name="T21" fmla="*/ 128 h 260"/>
                <a:gd name="T22" fmla="*/ 139 w 288"/>
                <a:gd name="T23" fmla="*/ 108 h 260"/>
                <a:gd name="T24" fmla="*/ 0 w 288"/>
                <a:gd name="T25" fmla="*/ 133 h 260"/>
                <a:gd name="T26" fmla="*/ 139 w 288"/>
                <a:gd name="T27" fmla="*/ 154 h 260"/>
                <a:gd name="T28" fmla="*/ 70 w 288"/>
                <a:gd name="T29" fmla="*/ 177 h 260"/>
                <a:gd name="T30" fmla="*/ 70 w 288"/>
                <a:gd name="T31" fmla="*/ 197 h 260"/>
                <a:gd name="T32" fmla="*/ 70 w 288"/>
                <a:gd name="T33" fmla="*/ 177 h 260"/>
                <a:gd name="T34" fmla="*/ 0 w 288"/>
                <a:gd name="T35" fmla="*/ 203 h 260"/>
                <a:gd name="T36" fmla="*/ 139 w 288"/>
                <a:gd name="T37" fmla="*/ 183 h 260"/>
                <a:gd name="T38" fmla="*/ 150 w 288"/>
                <a:gd name="T39" fmla="*/ 58 h 260"/>
                <a:gd name="T40" fmla="*/ 258 w 288"/>
                <a:gd name="T41" fmla="*/ 43 h 260"/>
                <a:gd name="T42" fmla="*/ 118 w 288"/>
                <a:gd name="T43" fmla="*/ 23 h 260"/>
                <a:gd name="T44" fmla="*/ 149 w 288"/>
                <a:gd name="T45" fmla="*/ 58 h 260"/>
                <a:gd name="T46" fmla="*/ 258 w 288"/>
                <a:gd name="T47" fmla="*/ 19 h 260"/>
                <a:gd name="T48" fmla="*/ 155 w 288"/>
                <a:gd name="T49" fmla="*/ 20 h 260"/>
                <a:gd name="T50" fmla="*/ 216 w 288"/>
                <a:gd name="T51" fmla="*/ 20 h 260"/>
                <a:gd name="T52" fmla="*/ 200 w 288"/>
                <a:gd name="T53" fmla="*/ 13 h 260"/>
                <a:gd name="T54" fmla="*/ 157 w 288"/>
                <a:gd name="T55" fmla="*/ 15 h 260"/>
                <a:gd name="T56" fmla="*/ 258 w 288"/>
                <a:gd name="T57" fmla="*/ 68 h 260"/>
                <a:gd name="T58" fmla="*/ 150 w 288"/>
                <a:gd name="T59" fmla="*/ 64 h 260"/>
                <a:gd name="T60" fmla="*/ 150 w 288"/>
                <a:gd name="T61" fmla="*/ 84 h 260"/>
                <a:gd name="T62" fmla="*/ 150 w 288"/>
                <a:gd name="T63" fmla="*/ 109 h 260"/>
                <a:gd name="T64" fmla="*/ 258 w 288"/>
                <a:gd name="T65" fmla="*/ 94 h 260"/>
                <a:gd name="T66" fmla="*/ 150 w 288"/>
                <a:gd name="T67" fmla="*/ 90 h 260"/>
                <a:gd name="T68" fmla="*/ 150 w 288"/>
                <a:gd name="T69" fmla="*/ 109 h 260"/>
                <a:gd name="T70" fmla="*/ 229 w 288"/>
                <a:gd name="T71" fmla="*/ 114 h 260"/>
                <a:gd name="T72" fmla="*/ 177 w 288"/>
                <a:gd name="T73" fmla="*/ 118 h 260"/>
                <a:gd name="T74" fmla="*/ 218 w 288"/>
                <a:gd name="T75" fmla="*/ 164 h 260"/>
                <a:gd name="T76" fmla="*/ 218 w 288"/>
                <a:gd name="T77" fmla="*/ 184 h 260"/>
                <a:gd name="T78" fmla="*/ 218 w 288"/>
                <a:gd name="T79" fmla="*/ 164 h 260"/>
                <a:gd name="T80" fmla="*/ 218 w 288"/>
                <a:gd name="T81" fmla="*/ 160 h 260"/>
                <a:gd name="T82" fmla="*/ 229 w 288"/>
                <a:gd name="T83" fmla="*/ 140 h 260"/>
                <a:gd name="T84" fmla="*/ 246 w 288"/>
                <a:gd name="T85" fmla="*/ 146 h 260"/>
                <a:gd name="T86" fmla="*/ 241 w 288"/>
                <a:gd name="T87" fmla="*/ 137 h 260"/>
                <a:gd name="T88" fmla="*/ 229 w 288"/>
                <a:gd name="T89" fmla="*/ 137 h 260"/>
                <a:gd name="T90" fmla="*/ 149 w 288"/>
                <a:gd name="T91" fmla="*/ 170 h 260"/>
                <a:gd name="T92" fmla="*/ 288 w 288"/>
                <a:gd name="T93" fmla="*/ 190 h 260"/>
                <a:gd name="T94" fmla="*/ 218 w 288"/>
                <a:gd name="T95" fmla="*/ 215 h 260"/>
                <a:gd name="T96" fmla="*/ 218 w 288"/>
                <a:gd name="T97" fmla="*/ 235 h 260"/>
                <a:gd name="T98" fmla="*/ 218 w 288"/>
                <a:gd name="T99" fmla="*/ 215 h 260"/>
                <a:gd name="T100" fmla="*/ 149 w 288"/>
                <a:gd name="T101" fmla="*/ 241 h 260"/>
                <a:gd name="T102" fmla="*/ 288 w 288"/>
                <a:gd name="T103" fmla="*/ 2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260">
                  <a:moveTo>
                    <a:pt x="139" y="57"/>
                  </a:moveTo>
                  <a:cubicBezTo>
                    <a:pt x="139" y="77"/>
                    <a:pt x="139" y="77"/>
                    <a:pt x="139" y="77"/>
                  </a:cubicBezTo>
                  <a:cubicBezTo>
                    <a:pt x="139" y="88"/>
                    <a:pt x="108" y="96"/>
                    <a:pt x="70" y="96"/>
                  </a:cubicBezTo>
                  <a:cubicBezTo>
                    <a:pt x="31" y="96"/>
                    <a:pt x="0" y="88"/>
                    <a:pt x="0" y="77"/>
                  </a:cubicBezTo>
                  <a:cubicBezTo>
                    <a:pt x="0" y="57"/>
                    <a:pt x="0" y="57"/>
                    <a:pt x="0" y="57"/>
                  </a:cubicBezTo>
                  <a:cubicBezTo>
                    <a:pt x="0" y="67"/>
                    <a:pt x="31" y="76"/>
                    <a:pt x="70" y="76"/>
                  </a:cubicBezTo>
                  <a:cubicBezTo>
                    <a:pt x="108" y="76"/>
                    <a:pt x="139" y="67"/>
                    <a:pt x="139" y="57"/>
                  </a:cubicBezTo>
                  <a:close/>
                  <a:moveTo>
                    <a:pt x="139" y="53"/>
                  </a:moveTo>
                  <a:cubicBezTo>
                    <a:pt x="139" y="64"/>
                    <a:pt x="108" y="72"/>
                    <a:pt x="70" y="72"/>
                  </a:cubicBezTo>
                  <a:cubicBezTo>
                    <a:pt x="31" y="72"/>
                    <a:pt x="0" y="64"/>
                    <a:pt x="0" y="53"/>
                  </a:cubicBezTo>
                  <a:cubicBezTo>
                    <a:pt x="0" y="43"/>
                    <a:pt x="31" y="34"/>
                    <a:pt x="70" y="34"/>
                  </a:cubicBezTo>
                  <a:cubicBezTo>
                    <a:pt x="108" y="34"/>
                    <a:pt x="139" y="43"/>
                    <a:pt x="139" y="53"/>
                  </a:cubicBezTo>
                  <a:close/>
                  <a:moveTo>
                    <a:pt x="103" y="52"/>
                  </a:moveTo>
                  <a:cubicBezTo>
                    <a:pt x="42" y="48"/>
                    <a:pt x="42" y="48"/>
                    <a:pt x="42" y="48"/>
                  </a:cubicBezTo>
                  <a:cubicBezTo>
                    <a:pt x="40" y="52"/>
                    <a:pt x="40" y="52"/>
                    <a:pt x="40" y="52"/>
                  </a:cubicBezTo>
                  <a:cubicBezTo>
                    <a:pt x="42" y="52"/>
                    <a:pt x="42" y="52"/>
                    <a:pt x="42" y="52"/>
                  </a:cubicBezTo>
                  <a:cubicBezTo>
                    <a:pt x="45" y="52"/>
                    <a:pt x="49" y="53"/>
                    <a:pt x="47" y="57"/>
                  </a:cubicBezTo>
                  <a:cubicBezTo>
                    <a:pt x="47" y="58"/>
                    <a:pt x="47" y="58"/>
                    <a:pt x="47" y="58"/>
                  </a:cubicBezTo>
                  <a:cubicBezTo>
                    <a:pt x="58" y="58"/>
                    <a:pt x="58" y="58"/>
                    <a:pt x="58" y="58"/>
                  </a:cubicBezTo>
                  <a:cubicBezTo>
                    <a:pt x="59" y="57"/>
                    <a:pt x="59" y="57"/>
                    <a:pt x="59" y="57"/>
                  </a:cubicBezTo>
                  <a:cubicBezTo>
                    <a:pt x="60" y="56"/>
                    <a:pt x="60" y="55"/>
                    <a:pt x="59" y="54"/>
                  </a:cubicBezTo>
                  <a:cubicBezTo>
                    <a:pt x="101" y="56"/>
                    <a:pt x="101" y="56"/>
                    <a:pt x="101" y="56"/>
                  </a:cubicBezTo>
                  <a:lnTo>
                    <a:pt x="103" y="52"/>
                  </a:lnTo>
                  <a:close/>
                  <a:moveTo>
                    <a:pt x="70" y="101"/>
                  </a:moveTo>
                  <a:cubicBezTo>
                    <a:pt x="31" y="101"/>
                    <a:pt x="0" y="93"/>
                    <a:pt x="0" y="82"/>
                  </a:cubicBezTo>
                  <a:cubicBezTo>
                    <a:pt x="0" y="103"/>
                    <a:pt x="0" y="103"/>
                    <a:pt x="0" y="103"/>
                  </a:cubicBezTo>
                  <a:cubicBezTo>
                    <a:pt x="0" y="113"/>
                    <a:pt x="31" y="122"/>
                    <a:pt x="70" y="122"/>
                  </a:cubicBezTo>
                  <a:cubicBezTo>
                    <a:pt x="108" y="122"/>
                    <a:pt x="139" y="113"/>
                    <a:pt x="139" y="103"/>
                  </a:cubicBezTo>
                  <a:cubicBezTo>
                    <a:pt x="139" y="82"/>
                    <a:pt x="139" y="82"/>
                    <a:pt x="139" y="82"/>
                  </a:cubicBezTo>
                  <a:cubicBezTo>
                    <a:pt x="139" y="93"/>
                    <a:pt x="108" y="101"/>
                    <a:pt x="70" y="101"/>
                  </a:cubicBezTo>
                  <a:close/>
                  <a:moveTo>
                    <a:pt x="70" y="127"/>
                  </a:moveTo>
                  <a:cubicBezTo>
                    <a:pt x="31" y="127"/>
                    <a:pt x="0" y="119"/>
                    <a:pt x="0" y="108"/>
                  </a:cubicBezTo>
                  <a:cubicBezTo>
                    <a:pt x="0" y="128"/>
                    <a:pt x="0" y="128"/>
                    <a:pt x="0" y="128"/>
                  </a:cubicBezTo>
                  <a:cubicBezTo>
                    <a:pt x="0" y="139"/>
                    <a:pt x="31" y="147"/>
                    <a:pt x="70" y="147"/>
                  </a:cubicBezTo>
                  <a:cubicBezTo>
                    <a:pt x="108" y="147"/>
                    <a:pt x="139" y="139"/>
                    <a:pt x="139" y="128"/>
                  </a:cubicBezTo>
                  <a:cubicBezTo>
                    <a:pt x="139" y="108"/>
                    <a:pt x="139" y="108"/>
                    <a:pt x="139" y="108"/>
                  </a:cubicBezTo>
                  <a:cubicBezTo>
                    <a:pt x="139" y="119"/>
                    <a:pt x="108" y="127"/>
                    <a:pt x="70" y="127"/>
                  </a:cubicBezTo>
                  <a:close/>
                  <a:moveTo>
                    <a:pt x="70" y="152"/>
                  </a:moveTo>
                  <a:cubicBezTo>
                    <a:pt x="31" y="152"/>
                    <a:pt x="0" y="144"/>
                    <a:pt x="0" y="133"/>
                  </a:cubicBezTo>
                  <a:cubicBezTo>
                    <a:pt x="0" y="154"/>
                    <a:pt x="0" y="154"/>
                    <a:pt x="0" y="154"/>
                  </a:cubicBezTo>
                  <a:cubicBezTo>
                    <a:pt x="0" y="164"/>
                    <a:pt x="31" y="173"/>
                    <a:pt x="70" y="173"/>
                  </a:cubicBezTo>
                  <a:cubicBezTo>
                    <a:pt x="108" y="173"/>
                    <a:pt x="139" y="164"/>
                    <a:pt x="139" y="154"/>
                  </a:cubicBezTo>
                  <a:cubicBezTo>
                    <a:pt x="139" y="133"/>
                    <a:pt x="139" y="133"/>
                    <a:pt x="139" y="133"/>
                  </a:cubicBezTo>
                  <a:cubicBezTo>
                    <a:pt x="139" y="144"/>
                    <a:pt x="108" y="152"/>
                    <a:pt x="70" y="152"/>
                  </a:cubicBezTo>
                  <a:close/>
                  <a:moveTo>
                    <a:pt x="70" y="177"/>
                  </a:moveTo>
                  <a:cubicBezTo>
                    <a:pt x="31" y="177"/>
                    <a:pt x="0" y="169"/>
                    <a:pt x="0" y="158"/>
                  </a:cubicBezTo>
                  <a:cubicBezTo>
                    <a:pt x="0" y="178"/>
                    <a:pt x="0" y="178"/>
                    <a:pt x="0" y="178"/>
                  </a:cubicBezTo>
                  <a:cubicBezTo>
                    <a:pt x="0" y="189"/>
                    <a:pt x="31" y="197"/>
                    <a:pt x="70" y="197"/>
                  </a:cubicBezTo>
                  <a:cubicBezTo>
                    <a:pt x="108" y="197"/>
                    <a:pt x="139" y="189"/>
                    <a:pt x="139" y="178"/>
                  </a:cubicBezTo>
                  <a:cubicBezTo>
                    <a:pt x="139" y="158"/>
                    <a:pt x="139" y="158"/>
                    <a:pt x="139" y="158"/>
                  </a:cubicBezTo>
                  <a:cubicBezTo>
                    <a:pt x="139" y="169"/>
                    <a:pt x="108" y="177"/>
                    <a:pt x="70" y="177"/>
                  </a:cubicBezTo>
                  <a:close/>
                  <a:moveTo>
                    <a:pt x="70" y="202"/>
                  </a:moveTo>
                  <a:cubicBezTo>
                    <a:pt x="31" y="202"/>
                    <a:pt x="0" y="193"/>
                    <a:pt x="0" y="183"/>
                  </a:cubicBezTo>
                  <a:cubicBezTo>
                    <a:pt x="0" y="203"/>
                    <a:pt x="0" y="203"/>
                    <a:pt x="0" y="203"/>
                  </a:cubicBezTo>
                  <a:cubicBezTo>
                    <a:pt x="0" y="214"/>
                    <a:pt x="31" y="222"/>
                    <a:pt x="70" y="222"/>
                  </a:cubicBezTo>
                  <a:cubicBezTo>
                    <a:pt x="108" y="222"/>
                    <a:pt x="139" y="214"/>
                    <a:pt x="139" y="203"/>
                  </a:cubicBezTo>
                  <a:cubicBezTo>
                    <a:pt x="139" y="183"/>
                    <a:pt x="139" y="183"/>
                    <a:pt x="139" y="183"/>
                  </a:cubicBezTo>
                  <a:cubicBezTo>
                    <a:pt x="139" y="193"/>
                    <a:pt x="108" y="202"/>
                    <a:pt x="70" y="202"/>
                  </a:cubicBezTo>
                  <a:close/>
                  <a:moveTo>
                    <a:pt x="149" y="58"/>
                  </a:moveTo>
                  <a:cubicBezTo>
                    <a:pt x="150" y="58"/>
                    <a:pt x="150" y="58"/>
                    <a:pt x="150" y="58"/>
                  </a:cubicBezTo>
                  <a:cubicBezTo>
                    <a:pt x="150" y="59"/>
                    <a:pt x="150" y="59"/>
                    <a:pt x="150" y="59"/>
                  </a:cubicBezTo>
                  <a:cubicBezTo>
                    <a:pt x="161" y="61"/>
                    <a:pt x="174" y="62"/>
                    <a:pt x="188" y="62"/>
                  </a:cubicBezTo>
                  <a:cubicBezTo>
                    <a:pt x="227" y="62"/>
                    <a:pt x="258" y="53"/>
                    <a:pt x="258" y="43"/>
                  </a:cubicBezTo>
                  <a:cubicBezTo>
                    <a:pt x="258" y="23"/>
                    <a:pt x="258" y="23"/>
                    <a:pt x="258" y="23"/>
                  </a:cubicBezTo>
                  <a:cubicBezTo>
                    <a:pt x="258" y="33"/>
                    <a:pt x="227" y="42"/>
                    <a:pt x="188" y="42"/>
                  </a:cubicBezTo>
                  <a:cubicBezTo>
                    <a:pt x="150" y="42"/>
                    <a:pt x="118" y="33"/>
                    <a:pt x="118" y="23"/>
                  </a:cubicBezTo>
                  <a:cubicBezTo>
                    <a:pt x="118" y="30"/>
                    <a:pt x="118" y="30"/>
                    <a:pt x="118" y="30"/>
                  </a:cubicBezTo>
                  <a:cubicBezTo>
                    <a:pt x="135" y="34"/>
                    <a:pt x="150" y="41"/>
                    <a:pt x="150" y="54"/>
                  </a:cubicBezTo>
                  <a:cubicBezTo>
                    <a:pt x="150" y="56"/>
                    <a:pt x="149" y="57"/>
                    <a:pt x="149" y="58"/>
                  </a:cubicBezTo>
                  <a:close/>
                  <a:moveTo>
                    <a:pt x="118" y="19"/>
                  </a:moveTo>
                  <a:cubicBezTo>
                    <a:pt x="118" y="8"/>
                    <a:pt x="150" y="0"/>
                    <a:pt x="188" y="0"/>
                  </a:cubicBezTo>
                  <a:cubicBezTo>
                    <a:pt x="227" y="0"/>
                    <a:pt x="258" y="8"/>
                    <a:pt x="258" y="19"/>
                  </a:cubicBezTo>
                  <a:cubicBezTo>
                    <a:pt x="258" y="29"/>
                    <a:pt x="227" y="38"/>
                    <a:pt x="188" y="38"/>
                  </a:cubicBezTo>
                  <a:cubicBezTo>
                    <a:pt x="150" y="38"/>
                    <a:pt x="118" y="29"/>
                    <a:pt x="118" y="19"/>
                  </a:cubicBezTo>
                  <a:close/>
                  <a:moveTo>
                    <a:pt x="155" y="20"/>
                  </a:moveTo>
                  <a:cubicBezTo>
                    <a:pt x="216" y="24"/>
                    <a:pt x="216" y="24"/>
                    <a:pt x="216" y="24"/>
                  </a:cubicBezTo>
                  <a:cubicBezTo>
                    <a:pt x="218" y="20"/>
                    <a:pt x="218" y="20"/>
                    <a:pt x="218" y="20"/>
                  </a:cubicBezTo>
                  <a:cubicBezTo>
                    <a:pt x="216" y="20"/>
                    <a:pt x="216" y="20"/>
                    <a:pt x="216" y="20"/>
                  </a:cubicBezTo>
                  <a:cubicBezTo>
                    <a:pt x="213" y="20"/>
                    <a:pt x="209" y="19"/>
                    <a:pt x="210" y="15"/>
                  </a:cubicBezTo>
                  <a:cubicBezTo>
                    <a:pt x="211" y="14"/>
                    <a:pt x="211" y="14"/>
                    <a:pt x="211" y="14"/>
                  </a:cubicBezTo>
                  <a:cubicBezTo>
                    <a:pt x="200" y="13"/>
                    <a:pt x="200" y="13"/>
                    <a:pt x="200" y="13"/>
                  </a:cubicBezTo>
                  <a:cubicBezTo>
                    <a:pt x="199" y="15"/>
                    <a:pt x="199" y="15"/>
                    <a:pt x="199" y="15"/>
                  </a:cubicBezTo>
                  <a:cubicBezTo>
                    <a:pt x="198" y="16"/>
                    <a:pt x="198" y="17"/>
                    <a:pt x="198" y="18"/>
                  </a:cubicBezTo>
                  <a:cubicBezTo>
                    <a:pt x="157" y="15"/>
                    <a:pt x="157" y="15"/>
                    <a:pt x="157" y="15"/>
                  </a:cubicBezTo>
                  <a:lnTo>
                    <a:pt x="155" y="20"/>
                  </a:lnTo>
                  <a:close/>
                  <a:moveTo>
                    <a:pt x="188" y="87"/>
                  </a:moveTo>
                  <a:cubicBezTo>
                    <a:pt x="227" y="87"/>
                    <a:pt x="258" y="79"/>
                    <a:pt x="258" y="68"/>
                  </a:cubicBezTo>
                  <a:cubicBezTo>
                    <a:pt x="258" y="48"/>
                    <a:pt x="258" y="48"/>
                    <a:pt x="258" y="48"/>
                  </a:cubicBezTo>
                  <a:cubicBezTo>
                    <a:pt x="258" y="59"/>
                    <a:pt x="227" y="67"/>
                    <a:pt x="188" y="67"/>
                  </a:cubicBezTo>
                  <a:cubicBezTo>
                    <a:pt x="174" y="67"/>
                    <a:pt x="161" y="66"/>
                    <a:pt x="150" y="64"/>
                  </a:cubicBezTo>
                  <a:cubicBezTo>
                    <a:pt x="150" y="79"/>
                    <a:pt x="150" y="79"/>
                    <a:pt x="150" y="79"/>
                  </a:cubicBezTo>
                  <a:cubicBezTo>
                    <a:pt x="150" y="80"/>
                    <a:pt x="149" y="82"/>
                    <a:pt x="149" y="84"/>
                  </a:cubicBezTo>
                  <a:cubicBezTo>
                    <a:pt x="150" y="84"/>
                    <a:pt x="150" y="84"/>
                    <a:pt x="150" y="84"/>
                  </a:cubicBezTo>
                  <a:cubicBezTo>
                    <a:pt x="150" y="84"/>
                    <a:pt x="150" y="84"/>
                    <a:pt x="150" y="84"/>
                  </a:cubicBezTo>
                  <a:cubicBezTo>
                    <a:pt x="161" y="86"/>
                    <a:pt x="174" y="87"/>
                    <a:pt x="188" y="87"/>
                  </a:cubicBezTo>
                  <a:close/>
                  <a:moveTo>
                    <a:pt x="150" y="109"/>
                  </a:moveTo>
                  <a:cubicBezTo>
                    <a:pt x="150" y="110"/>
                    <a:pt x="150" y="110"/>
                    <a:pt x="150" y="110"/>
                  </a:cubicBezTo>
                  <a:cubicBezTo>
                    <a:pt x="161" y="112"/>
                    <a:pt x="174" y="113"/>
                    <a:pt x="188" y="113"/>
                  </a:cubicBezTo>
                  <a:cubicBezTo>
                    <a:pt x="227" y="113"/>
                    <a:pt x="258" y="105"/>
                    <a:pt x="258" y="94"/>
                  </a:cubicBezTo>
                  <a:cubicBezTo>
                    <a:pt x="258" y="74"/>
                    <a:pt x="258" y="74"/>
                    <a:pt x="258" y="74"/>
                  </a:cubicBezTo>
                  <a:cubicBezTo>
                    <a:pt x="258" y="84"/>
                    <a:pt x="227" y="93"/>
                    <a:pt x="188" y="93"/>
                  </a:cubicBezTo>
                  <a:cubicBezTo>
                    <a:pt x="174" y="93"/>
                    <a:pt x="161" y="92"/>
                    <a:pt x="150" y="90"/>
                  </a:cubicBezTo>
                  <a:cubicBezTo>
                    <a:pt x="150" y="104"/>
                    <a:pt x="150" y="104"/>
                    <a:pt x="150" y="104"/>
                  </a:cubicBezTo>
                  <a:cubicBezTo>
                    <a:pt x="150" y="106"/>
                    <a:pt x="149" y="108"/>
                    <a:pt x="149" y="109"/>
                  </a:cubicBezTo>
                  <a:lnTo>
                    <a:pt x="150" y="109"/>
                  </a:lnTo>
                  <a:close/>
                  <a:moveTo>
                    <a:pt x="258" y="117"/>
                  </a:moveTo>
                  <a:cubicBezTo>
                    <a:pt x="258" y="99"/>
                    <a:pt x="258" y="99"/>
                    <a:pt x="258" y="99"/>
                  </a:cubicBezTo>
                  <a:cubicBezTo>
                    <a:pt x="258" y="105"/>
                    <a:pt x="247" y="111"/>
                    <a:pt x="229" y="114"/>
                  </a:cubicBezTo>
                  <a:cubicBezTo>
                    <a:pt x="237" y="115"/>
                    <a:pt x="247" y="115"/>
                    <a:pt x="258" y="117"/>
                  </a:cubicBezTo>
                  <a:close/>
                  <a:moveTo>
                    <a:pt x="150" y="127"/>
                  </a:moveTo>
                  <a:cubicBezTo>
                    <a:pt x="156" y="123"/>
                    <a:pt x="166" y="120"/>
                    <a:pt x="177" y="118"/>
                  </a:cubicBezTo>
                  <a:cubicBezTo>
                    <a:pt x="167" y="117"/>
                    <a:pt x="158" y="116"/>
                    <a:pt x="150" y="115"/>
                  </a:cubicBezTo>
                  <a:lnTo>
                    <a:pt x="150" y="127"/>
                  </a:lnTo>
                  <a:close/>
                  <a:moveTo>
                    <a:pt x="218" y="164"/>
                  </a:moveTo>
                  <a:cubicBezTo>
                    <a:pt x="180" y="164"/>
                    <a:pt x="149" y="155"/>
                    <a:pt x="149" y="145"/>
                  </a:cubicBezTo>
                  <a:cubicBezTo>
                    <a:pt x="149" y="165"/>
                    <a:pt x="149" y="165"/>
                    <a:pt x="149" y="165"/>
                  </a:cubicBezTo>
                  <a:cubicBezTo>
                    <a:pt x="149" y="175"/>
                    <a:pt x="180" y="184"/>
                    <a:pt x="218" y="184"/>
                  </a:cubicBezTo>
                  <a:cubicBezTo>
                    <a:pt x="257" y="184"/>
                    <a:pt x="288" y="175"/>
                    <a:pt x="288" y="165"/>
                  </a:cubicBezTo>
                  <a:cubicBezTo>
                    <a:pt x="288" y="145"/>
                    <a:pt x="288" y="145"/>
                    <a:pt x="288" y="145"/>
                  </a:cubicBezTo>
                  <a:cubicBezTo>
                    <a:pt x="288" y="155"/>
                    <a:pt x="257" y="164"/>
                    <a:pt x="218" y="164"/>
                  </a:cubicBezTo>
                  <a:close/>
                  <a:moveTo>
                    <a:pt x="218" y="122"/>
                  </a:moveTo>
                  <a:cubicBezTo>
                    <a:pt x="257" y="122"/>
                    <a:pt x="288" y="130"/>
                    <a:pt x="288" y="141"/>
                  </a:cubicBezTo>
                  <a:cubicBezTo>
                    <a:pt x="288" y="151"/>
                    <a:pt x="257" y="160"/>
                    <a:pt x="218" y="160"/>
                  </a:cubicBezTo>
                  <a:cubicBezTo>
                    <a:pt x="180" y="160"/>
                    <a:pt x="149" y="151"/>
                    <a:pt x="149" y="141"/>
                  </a:cubicBezTo>
                  <a:cubicBezTo>
                    <a:pt x="149" y="130"/>
                    <a:pt x="180" y="122"/>
                    <a:pt x="218" y="122"/>
                  </a:cubicBezTo>
                  <a:close/>
                  <a:moveTo>
                    <a:pt x="229" y="140"/>
                  </a:moveTo>
                  <a:cubicBezTo>
                    <a:pt x="187" y="137"/>
                    <a:pt x="187" y="137"/>
                    <a:pt x="187" y="137"/>
                  </a:cubicBezTo>
                  <a:cubicBezTo>
                    <a:pt x="185" y="142"/>
                    <a:pt x="185" y="142"/>
                    <a:pt x="185" y="142"/>
                  </a:cubicBezTo>
                  <a:cubicBezTo>
                    <a:pt x="246" y="146"/>
                    <a:pt x="246" y="146"/>
                    <a:pt x="246" y="146"/>
                  </a:cubicBezTo>
                  <a:cubicBezTo>
                    <a:pt x="248" y="142"/>
                    <a:pt x="248" y="142"/>
                    <a:pt x="248" y="142"/>
                  </a:cubicBezTo>
                  <a:cubicBezTo>
                    <a:pt x="246" y="142"/>
                    <a:pt x="246" y="142"/>
                    <a:pt x="246" y="142"/>
                  </a:cubicBezTo>
                  <a:cubicBezTo>
                    <a:pt x="243" y="142"/>
                    <a:pt x="239" y="141"/>
                    <a:pt x="241" y="137"/>
                  </a:cubicBezTo>
                  <a:cubicBezTo>
                    <a:pt x="241" y="136"/>
                    <a:pt x="241" y="136"/>
                    <a:pt x="241" y="136"/>
                  </a:cubicBezTo>
                  <a:cubicBezTo>
                    <a:pt x="230" y="135"/>
                    <a:pt x="230" y="135"/>
                    <a:pt x="230" y="135"/>
                  </a:cubicBezTo>
                  <a:cubicBezTo>
                    <a:pt x="229" y="137"/>
                    <a:pt x="229" y="137"/>
                    <a:pt x="229" y="137"/>
                  </a:cubicBezTo>
                  <a:cubicBezTo>
                    <a:pt x="229" y="138"/>
                    <a:pt x="228" y="139"/>
                    <a:pt x="229" y="140"/>
                  </a:cubicBezTo>
                  <a:close/>
                  <a:moveTo>
                    <a:pt x="218" y="189"/>
                  </a:moveTo>
                  <a:cubicBezTo>
                    <a:pt x="180" y="189"/>
                    <a:pt x="149" y="181"/>
                    <a:pt x="149" y="170"/>
                  </a:cubicBezTo>
                  <a:cubicBezTo>
                    <a:pt x="149" y="190"/>
                    <a:pt x="149" y="190"/>
                    <a:pt x="149" y="190"/>
                  </a:cubicBezTo>
                  <a:cubicBezTo>
                    <a:pt x="149" y="201"/>
                    <a:pt x="180" y="209"/>
                    <a:pt x="218" y="209"/>
                  </a:cubicBezTo>
                  <a:cubicBezTo>
                    <a:pt x="257" y="209"/>
                    <a:pt x="288" y="201"/>
                    <a:pt x="288" y="190"/>
                  </a:cubicBezTo>
                  <a:cubicBezTo>
                    <a:pt x="288" y="170"/>
                    <a:pt x="288" y="170"/>
                    <a:pt x="288" y="170"/>
                  </a:cubicBezTo>
                  <a:cubicBezTo>
                    <a:pt x="288" y="181"/>
                    <a:pt x="257" y="189"/>
                    <a:pt x="218" y="189"/>
                  </a:cubicBezTo>
                  <a:close/>
                  <a:moveTo>
                    <a:pt x="218" y="215"/>
                  </a:moveTo>
                  <a:cubicBezTo>
                    <a:pt x="180" y="215"/>
                    <a:pt x="149" y="206"/>
                    <a:pt x="149" y="196"/>
                  </a:cubicBezTo>
                  <a:cubicBezTo>
                    <a:pt x="149" y="216"/>
                    <a:pt x="149" y="216"/>
                    <a:pt x="149" y="216"/>
                  </a:cubicBezTo>
                  <a:cubicBezTo>
                    <a:pt x="149" y="227"/>
                    <a:pt x="180" y="235"/>
                    <a:pt x="218" y="235"/>
                  </a:cubicBezTo>
                  <a:cubicBezTo>
                    <a:pt x="257" y="235"/>
                    <a:pt x="288" y="227"/>
                    <a:pt x="288" y="216"/>
                  </a:cubicBezTo>
                  <a:cubicBezTo>
                    <a:pt x="288" y="196"/>
                    <a:pt x="288" y="196"/>
                    <a:pt x="288" y="196"/>
                  </a:cubicBezTo>
                  <a:cubicBezTo>
                    <a:pt x="288" y="206"/>
                    <a:pt x="257" y="215"/>
                    <a:pt x="218" y="215"/>
                  </a:cubicBezTo>
                  <a:close/>
                  <a:moveTo>
                    <a:pt x="218" y="240"/>
                  </a:moveTo>
                  <a:cubicBezTo>
                    <a:pt x="180" y="240"/>
                    <a:pt x="149" y="231"/>
                    <a:pt x="149" y="221"/>
                  </a:cubicBezTo>
                  <a:cubicBezTo>
                    <a:pt x="149" y="241"/>
                    <a:pt x="149" y="241"/>
                    <a:pt x="149" y="241"/>
                  </a:cubicBezTo>
                  <a:cubicBezTo>
                    <a:pt x="149" y="252"/>
                    <a:pt x="180" y="260"/>
                    <a:pt x="218" y="260"/>
                  </a:cubicBezTo>
                  <a:cubicBezTo>
                    <a:pt x="257" y="260"/>
                    <a:pt x="288" y="252"/>
                    <a:pt x="288" y="241"/>
                  </a:cubicBezTo>
                  <a:cubicBezTo>
                    <a:pt x="288" y="221"/>
                    <a:pt x="288" y="221"/>
                    <a:pt x="288" y="221"/>
                  </a:cubicBezTo>
                  <a:cubicBezTo>
                    <a:pt x="288" y="231"/>
                    <a:pt x="257" y="240"/>
                    <a:pt x="218" y="24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52" name="组合 51"/>
          <p:cNvGrpSpPr/>
          <p:nvPr/>
        </p:nvGrpSpPr>
        <p:grpSpPr>
          <a:xfrm>
            <a:off x="499469" y="1319368"/>
            <a:ext cx="1923767" cy="766298"/>
            <a:chOff x="1072034" y="1783252"/>
            <a:chExt cx="1923767" cy="766298"/>
          </a:xfrm>
        </p:grpSpPr>
        <p:sp>
          <p:nvSpPr>
            <p:cNvPr id="53" name="TextBox 47"/>
            <p:cNvSpPr txBox="1"/>
            <p:nvPr/>
          </p:nvSpPr>
          <p:spPr>
            <a:xfrm>
              <a:off x="1072034" y="2087885"/>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a:t>
              </a:r>
              <a:r>
                <a:rPr lang="zh-CN" altLang="en-US" sz="900" dirty="0" smtClean="0">
                  <a:latin typeface="宋体" panose="02010600030101010101" pitchFamily="2" charset="-122"/>
                  <a:ea typeface="宋体" panose="02010600030101010101" pitchFamily="2" charset="-122"/>
                </a:rPr>
                <a:t>文本</a:t>
              </a:r>
              <a:endParaRPr lang="en-US" altLang="zh-CN" sz="900" dirty="0" smtClean="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a:t>
              </a:r>
              <a:r>
                <a:rPr lang="zh-CN" altLang="en-US" sz="900" dirty="0" smtClean="0">
                  <a:latin typeface="宋体" panose="02010600030101010101" pitchFamily="2" charset="-122"/>
                  <a:ea typeface="宋体" panose="02010600030101010101" pitchFamily="2" charset="-122"/>
                </a:rPr>
                <a:t>文本</a:t>
              </a:r>
              <a:endParaRPr lang="en-US" altLang="zh-CN" sz="900" dirty="0">
                <a:latin typeface="宋体" panose="02010600030101010101" pitchFamily="2" charset="-122"/>
                <a:ea typeface="宋体" panose="02010600030101010101" pitchFamily="2" charset="-122"/>
              </a:endParaRPr>
            </a:p>
          </p:txBody>
        </p:sp>
        <p:sp>
          <p:nvSpPr>
            <p:cNvPr id="54" name="TextBox 48"/>
            <p:cNvSpPr txBox="1"/>
            <p:nvPr/>
          </p:nvSpPr>
          <p:spPr>
            <a:xfrm>
              <a:off x="1072034" y="1783252"/>
              <a:ext cx="820738" cy="246221"/>
            </a:xfrm>
            <a:prstGeom prst="rect">
              <a:avLst/>
            </a:prstGeom>
            <a:noFill/>
          </p:spPr>
          <p:txBody>
            <a:bodyPr wrap="none" lIns="0" tIns="0" rIns="0" bIns="0" rtlCol="0" anchor="t">
              <a:spAutoFit/>
            </a:bodyPr>
            <a:lstStyle/>
            <a:p>
              <a:pPr algn="ctr"/>
              <a:r>
                <a:rPr lang="zh-CN" altLang="en-US" sz="1600" dirty="0" smtClean="0">
                  <a:latin typeface="Adobe 黑体 Std R" panose="020B0400000000000000" pitchFamily="34" charset="-122"/>
                  <a:ea typeface="Adobe 黑体 Std R" panose="020B0400000000000000" pitchFamily="34" charset="-122"/>
                </a:rPr>
                <a:t>标题文字</a:t>
              </a:r>
              <a:endParaRPr lang="en-US" sz="1600" dirty="0" smtClean="0">
                <a:latin typeface="Adobe 黑体 Std R" panose="020B0400000000000000" pitchFamily="34" charset="-122"/>
                <a:ea typeface="Adobe 黑体 Std R" panose="020B0400000000000000" pitchFamily="34" charset="-122"/>
              </a:endParaRPr>
            </a:p>
          </p:txBody>
        </p:sp>
      </p:grpSp>
      <p:grpSp>
        <p:nvGrpSpPr>
          <p:cNvPr id="55" name="组合 54"/>
          <p:cNvGrpSpPr/>
          <p:nvPr/>
        </p:nvGrpSpPr>
        <p:grpSpPr>
          <a:xfrm>
            <a:off x="499469" y="2369831"/>
            <a:ext cx="1923767" cy="766298"/>
            <a:chOff x="1072034" y="1783252"/>
            <a:chExt cx="1923767" cy="766298"/>
          </a:xfrm>
        </p:grpSpPr>
        <p:sp>
          <p:nvSpPr>
            <p:cNvPr id="56" name="TextBox 50"/>
            <p:cNvSpPr txBox="1"/>
            <p:nvPr/>
          </p:nvSpPr>
          <p:spPr>
            <a:xfrm>
              <a:off x="1072034" y="2087885"/>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57" name="TextBox 51"/>
            <p:cNvSpPr txBox="1"/>
            <p:nvPr/>
          </p:nvSpPr>
          <p:spPr>
            <a:xfrm>
              <a:off x="1072034" y="1783252"/>
              <a:ext cx="820738" cy="246221"/>
            </a:xfrm>
            <a:prstGeom prst="rect">
              <a:avLst/>
            </a:prstGeom>
            <a:noFill/>
          </p:spPr>
          <p:txBody>
            <a:bodyPr wrap="none" lIns="0" tIns="0" rIns="0" bIns="0" rtlCol="0" anchor="t">
              <a:spAutoFit/>
            </a:bodyPr>
            <a:lstStyle/>
            <a:p>
              <a:pPr algn="ctr"/>
              <a:r>
                <a:rPr lang="zh-CN" altLang="en-US" sz="1600" dirty="0" smtClean="0">
                  <a:latin typeface="Adobe 黑体 Std R" panose="020B0400000000000000" pitchFamily="34" charset="-122"/>
                  <a:ea typeface="Adobe 黑体 Std R" panose="020B0400000000000000" pitchFamily="34" charset="-122"/>
                </a:rPr>
                <a:t>标题文字</a:t>
              </a:r>
              <a:endParaRPr lang="en-US" sz="1600" dirty="0" smtClean="0">
                <a:latin typeface="Adobe 黑体 Std R" panose="020B0400000000000000" pitchFamily="34" charset="-122"/>
                <a:ea typeface="Adobe 黑体 Std R" panose="020B0400000000000000" pitchFamily="34" charset="-122"/>
              </a:endParaRPr>
            </a:p>
          </p:txBody>
        </p:sp>
      </p:grpSp>
      <p:grpSp>
        <p:nvGrpSpPr>
          <p:cNvPr id="58" name="组合 57"/>
          <p:cNvGrpSpPr/>
          <p:nvPr/>
        </p:nvGrpSpPr>
        <p:grpSpPr>
          <a:xfrm>
            <a:off x="499469" y="3462940"/>
            <a:ext cx="1923767" cy="766298"/>
            <a:chOff x="1072034" y="1783252"/>
            <a:chExt cx="1923767" cy="766298"/>
          </a:xfrm>
        </p:grpSpPr>
        <p:sp>
          <p:nvSpPr>
            <p:cNvPr id="59" name="TextBox 53"/>
            <p:cNvSpPr txBox="1"/>
            <p:nvPr/>
          </p:nvSpPr>
          <p:spPr>
            <a:xfrm>
              <a:off x="1072034" y="2087885"/>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60" name="TextBox 54"/>
            <p:cNvSpPr txBox="1"/>
            <p:nvPr/>
          </p:nvSpPr>
          <p:spPr>
            <a:xfrm>
              <a:off x="1072034" y="1783252"/>
              <a:ext cx="820738" cy="246221"/>
            </a:xfrm>
            <a:prstGeom prst="rect">
              <a:avLst/>
            </a:prstGeom>
            <a:noFill/>
          </p:spPr>
          <p:txBody>
            <a:bodyPr wrap="none" lIns="0" tIns="0" rIns="0" bIns="0" rtlCol="0" anchor="t">
              <a:spAutoFit/>
            </a:bodyPr>
            <a:lstStyle/>
            <a:p>
              <a:pPr algn="ctr"/>
              <a:r>
                <a:rPr lang="zh-CN" altLang="en-US" sz="1600" dirty="0" smtClean="0">
                  <a:latin typeface="Adobe 黑体 Std R" panose="020B0400000000000000" pitchFamily="34" charset="-122"/>
                  <a:ea typeface="Adobe 黑体 Std R" panose="020B0400000000000000" pitchFamily="34" charset="-122"/>
                </a:rPr>
                <a:t>标题文字</a:t>
              </a:r>
              <a:endParaRPr lang="en-US" sz="1600" dirty="0" smtClean="0">
                <a:latin typeface="Adobe 黑体 Std R" panose="020B0400000000000000" pitchFamily="34" charset="-122"/>
                <a:ea typeface="Adobe 黑体 Std R" panose="020B0400000000000000" pitchFamily="34" charset="-122"/>
              </a:endParaRPr>
            </a:p>
          </p:txBody>
        </p:sp>
      </p:grpSp>
      <p:grpSp>
        <p:nvGrpSpPr>
          <p:cNvPr id="61" name="组合 60"/>
          <p:cNvGrpSpPr/>
          <p:nvPr/>
        </p:nvGrpSpPr>
        <p:grpSpPr>
          <a:xfrm>
            <a:off x="6819247" y="1132384"/>
            <a:ext cx="1923767" cy="766298"/>
            <a:chOff x="1072034" y="1783252"/>
            <a:chExt cx="1923767" cy="766298"/>
          </a:xfrm>
        </p:grpSpPr>
        <p:sp>
          <p:nvSpPr>
            <p:cNvPr id="62" name="TextBox 56"/>
            <p:cNvSpPr txBox="1"/>
            <p:nvPr/>
          </p:nvSpPr>
          <p:spPr>
            <a:xfrm>
              <a:off x="1072034" y="2087885"/>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63" name="TextBox 57"/>
            <p:cNvSpPr txBox="1"/>
            <p:nvPr/>
          </p:nvSpPr>
          <p:spPr>
            <a:xfrm>
              <a:off x="1072034" y="1783252"/>
              <a:ext cx="820738" cy="246221"/>
            </a:xfrm>
            <a:prstGeom prst="rect">
              <a:avLst/>
            </a:prstGeom>
            <a:noFill/>
          </p:spPr>
          <p:txBody>
            <a:bodyPr wrap="none" lIns="0" tIns="0" rIns="0" bIns="0" rtlCol="0" anchor="t">
              <a:spAutoFit/>
            </a:bodyPr>
            <a:lstStyle/>
            <a:p>
              <a:pPr algn="ctr"/>
              <a:r>
                <a:rPr lang="zh-CN" altLang="en-US" sz="1600" dirty="0" smtClean="0">
                  <a:latin typeface="Adobe 黑体 Std R" panose="020B0400000000000000" pitchFamily="34" charset="-122"/>
                  <a:ea typeface="Adobe 黑体 Std R" panose="020B0400000000000000" pitchFamily="34" charset="-122"/>
                </a:rPr>
                <a:t>标题文字</a:t>
              </a:r>
              <a:endParaRPr lang="en-US" sz="1600" dirty="0" smtClean="0">
                <a:latin typeface="Adobe 黑体 Std R" panose="020B0400000000000000" pitchFamily="34" charset="-122"/>
                <a:ea typeface="Adobe 黑体 Std R" panose="020B0400000000000000" pitchFamily="34" charset="-122"/>
              </a:endParaRPr>
            </a:p>
          </p:txBody>
        </p:sp>
      </p:grpSp>
      <p:grpSp>
        <p:nvGrpSpPr>
          <p:cNvPr id="64" name="组合 63"/>
          <p:cNvGrpSpPr/>
          <p:nvPr/>
        </p:nvGrpSpPr>
        <p:grpSpPr>
          <a:xfrm>
            <a:off x="6819247" y="2225493"/>
            <a:ext cx="1923767" cy="766298"/>
            <a:chOff x="1072034" y="1783252"/>
            <a:chExt cx="1923767" cy="766298"/>
          </a:xfrm>
        </p:grpSpPr>
        <p:sp>
          <p:nvSpPr>
            <p:cNvPr id="65" name="TextBox 59"/>
            <p:cNvSpPr txBox="1"/>
            <p:nvPr/>
          </p:nvSpPr>
          <p:spPr>
            <a:xfrm>
              <a:off x="1072034" y="2087885"/>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66" name="TextBox 60"/>
            <p:cNvSpPr txBox="1"/>
            <p:nvPr/>
          </p:nvSpPr>
          <p:spPr>
            <a:xfrm>
              <a:off x="1072034" y="1783252"/>
              <a:ext cx="820738" cy="246221"/>
            </a:xfrm>
            <a:prstGeom prst="rect">
              <a:avLst/>
            </a:prstGeom>
            <a:noFill/>
          </p:spPr>
          <p:txBody>
            <a:bodyPr wrap="none" lIns="0" tIns="0" rIns="0" bIns="0" rtlCol="0" anchor="t">
              <a:spAutoFit/>
            </a:bodyPr>
            <a:lstStyle/>
            <a:p>
              <a:pPr algn="ctr"/>
              <a:r>
                <a:rPr lang="zh-CN" altLang="en-US" sz="1600" dirty="0" smtClean="0">
                  <a:latin typeface="Adobe 黑体 Std R" panose="020B0400000000000000" pitchFamily="34" charset="-122"/>
                  <a:ea typeface="Adobe 黑体 Std R" panose="020B0400000000000000" pitchFamily="34" charset="-122"/>
                </a:rPr>
                <a:t>标题文字</a:t>
              </a:r>
              <a:endParaRPr lang="en-US" sz="1600" dirty="0" smtClean="0">
                <a:latin typeface="Adobe 黑体 Std R" panose="020B0400000000000000" pitchFamily="34" charset="-122"/>
                <a:ea typeface="Adobe 黑体 Std R" panose="020B0400000000000000" pitchFamily="34" charset="-122"/>
              </a:endParaRPr>
            </a:p>
          </p:txBody>
        </p:sp>
      </p:grpSp>
    </p:spTree>
    <p:extLst>
      <p:ext uri="{BB962C8B-B14F-4D97-AF65-F5344CB8AC3E}">
        <p14:creationId xmlns:p14="http://schemas.microsoft.com/office/powerpoint/2010/main" val="204902515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500" fill="hold"/>
                                            <p:tgtEl>
                                              <p:spTgt spid="47"/>
                                            </p:tgtEl>
                                            <p:attrNameLst>
                                              <p:attrName>ppt_w</p:attrName>
                                            </p:attrNameLst>
                                          </p:cBhvr>
                                          <p:tavLst>
                                            <p:tav tm="0">
                                              <p:val>
                                                <p:fltVal val="0"/>
                                              </p:val>
                                            </p:tav>
                                            <p:tav tm="100000">
                                              <p:val>
                                                <p:strVal val="#ppt_w"/>
                                              </p:val>
                                            </p:tav>
                                          </p:tavLst>
                                        </p:anim>
                                        <p:anim calcmode="lin" valueType="num">
                                          <p:cBhvr>
                                            <p:cTn id="50" dur="500" fill="hold"/>
                                            <p:tgtEl>
                                              <p:spTgt spid="47"/>
                                            </p:tgtEl>
                                            <p:attrNameLst>
                                              <p:attrName>ppt_h</p:attrName>
                                            </p:attrNameLst>
                                          </p:cBhvr>
                                          <p:tavLst>
                                            <p:tav tm="0">
                                              <p:val>
                                                <p:fltVal val="0"/>
                                              </p:val>
                                            </p:tav>
                                            <p:tav tm="100000">
                                              <p:val>
                                                <p:strVal val="#ppt_h"/>
                                              </p:val>
                                            </p:tav>
                                          </p:tavLst>
                                        </p:anim>
                                        <p:animEffect transition="in" filter="fade">
                                          <p:cBhvr>
                                            <p:cTn id="51" dur="500"/>
                                            <p:tgtEl>
                                              <p:spTgt spid="47"/>
                                            </p:tgtEl>
                                          </p:cBhvr>
                                        </p:animEffect>
                                      </p:childTnLst>
                                    </p:cTn>
                                  </p:par>
                                </p:childTnLst>
                              </p:cTn>
                            </p:par>
                            <p:par>
                              <p:cTn id="52" fill="hold">
                                <p:stCondLst>
                                  <p:cond delay="4000"/>
                                </p:stCondLst>
                                <p:childTnLst>
                                  <p:par>
                                    <p:cTn id="53" presetID="2" presetClass="entr" presetSubtype="8" fill="hold" nodeType="afterEffect" p14:presetBounceEnd="26000">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14:bounceEnd="26000">
                                          <p:cBhvr additive="base">
                                            <p:cTn id="55" dur="1000" fill="hold"/>
                                            <p:tgtEl>
                                              <p:spTgt spid="52"/>
                                            </p:tgtEl>
                                            <p:attrNameLst>
                                              <p:attrName>ppt_x</p:attrName>
                                            </p:attrNameLst>
                                          </p:cBhvr>
                                          <p:tavLst>
                                            <p:tav tm="0">
                                              <p:val>
                                                <p:strVal val="0-#ppt_w/2"/>
                                              </p:val>
                                            </p:tav>
                                            <p:tav tm="100000">
                                              <p:val>
                                                <p:strVal val="#ppt_x"/>
                                              </p:val>
                                            </p:tav>
                                          </p:tavLst>
                                        </p:anim>
                                        <p:anim calcmode="lin" valueType="num" p14:bounceEnd="26000">
                                          <p:cBhvr additive="base">
                                            <p:cTn id="56" dur="1000" fill="hold"/>
                                            <p:tgtEl>
                                              <p:spTgt spid="52"/>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2" presetClass="entr" presetSubtype="8" fill="hold" nodeType="afterEffect" p14:presetBounceEnd="26000">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14:bounceEnd="26000">
                                          <p:cBhvr additive="base">
                                            <p:cTn id="60" dur="1000" fill="hold"/>
                                            <p:tgtEl>
                                              <p:spTgt spid="55"/>
                                            </p:tgtEl>
                                            <p:attrNameLst>
                                              <p:attrName>ppt_x</p:attrName>
                                            </p:attrNameLst>
                                          </p:cBhvr>
                                          <p:tavLst>
                                            <p:tav tm="0">
                                              <p:val>
                                                <p:strVal val="0-#ppt_w/2"/>
                                              </p:val>
                                            </p:tav>
                                            <p:tav tm="100000">
                                              <p:val>
                                                <p:strVal val="#ppt_x"/>
                                              </p:val>
                                            </p:tav>
                                          </p:tavLst>
                                        </p:anim>
                                        <p:anim calcmode="lin" valueType="num" p14:bounceEnd="26000">
                                          <p:cBhvr additive="base">
                                            <p:cTn id="61" dur="1000" fill="hold"/>
                                            <p:tgtEl>
                                              <p:spTgt spid="55"/>
                                            </p:tgtEl>
                                            <p:attrNameLst>
                                              <p:attrName>ppt_y</p:attrName>
                                            </p:attrNameLst>
                                          </p:cBhvr>
                                          <p:tavLst>
                                            <p:tav tm="0">
                                              <p:val>
                                                <p:strVal val="#ppt_y"/>
                                              </p:val>
                                            </p:tav>
                                            <p:tav tm="100000">
                                              <p:val>
                                                <p:strVal val="#ppt_y"/>
                                              </p:val>
                                            </p:tav>
                                          </p:tavLst>
                                        </p:anim>
                                      </p:childTnLst>
                                    </p:cTn>
                                  </p:par>
                                </p:childTnLst>
                              </p:cTn>
                            </p:par>
                            <p:par>
                              <p:cTn id="62" fill="hold">
                                <p:stCondLst>
                                  <p:cond delay="6000"/>
                                </p:stCondLst>
                                <p:childTnLst>
                                  <p:par>
                                    <p:cTn id="63" presetID="2" presetClass="entr" presetSubtype="8" fill="hold" nodeType="afterEffect" p14:presetBounceEnd="26000">
                                      <p:stCondLst>
                                        <p:cond delay="0"/>
                                      </p:stCondLst>
                                      <p:childTnLst>
                                        <p:set>
                                          <p:cBhvr>
                                            <p:cTn id="64" dur="1" fill="hold">
                                              <p:stCondLst>
                                                <p:cond delay="0"/>
                                              </p:stCondLst>
                                            </p:cTn>
                                            <p:tgtEl>
                                              <p:spTgt spid="58"/>
                                            </p:tgtEl>
                                            <p:attrNameLst>
                                              <p:attrName>style.visibility</p:attrName>
                                            </p:attrNameLst>
                                          </p:cBhvr>
                                          <p:to>
                                            <p:strVal val="visible"/>
                                          </p:to>
                                        </p:set>
                                        <p:anim calcmode="lin" valueType="num" p14:bounceEnd="26000">
                                          <p:cBhvr additive="base">
                                            <p:cTn id="65" dur="1000" fill="hold"/>
                                            <p:tgtEl>
                                              <p:spTgt spid="58"/>
                                            </p:tgtEl>
                                            <p:attrNameLst>
                                              <p:attrName>ppt_x</p:attrName>
                                            </p:attrNameLst>
                                          </p:cBhvr>
                                          <p:tavLst>
                                            <p:tav tm="0">
                                              <p:val>
                                                <p:strVal val="0-#ppt_w/2"/>
                                              </p:val>
                                            </p:tav>
                                            <p:tav tm="100000">
                                              <p:val>
                                                <p:strVal val="#ppt_x"/>
                                              </p:val>
                                            </p:tav>
                                          </p:tavLst>
                                        </p:anim>
                                        <p:anim calcmode="lin" valueType="num" p14:bounceEnd="26000">
                                          <p:cBhvr additive="base">
                                            <p:cTn id="66" dur="1000" fill="hold"/>
                                            <p:tgtEl>
                                              <p:spTgt spid="58"/>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 presetClass="entr" presetSubtype="2" fill="hold" nodeType="afterEffect" p14:presetBounceEnd="26000">
                                      <p:stCondLst>
                                        <p:cond delay="0"/>
                                      </p:stCondLst>
                                      <p:childTnLst>
                                        <p:set>
                                          <p:cBhvr>
                                            <p:cTn id="69" dur="1" fill="hold">
                                              <p:stCondLst>
                                                <p:cond delay="0"/>
                                              </p:stCondLst>
                                            </p:cTn>
                                            <p:tgtEl>
                                              <p:spTgt spid="61"/>
                                            </p:tgtEl>
                                            <p:attrNameLst>
                                              <p:attrName>style.visibility</p:attrName>
                                            </p:attrNameLst>
                                          </p:cBhvr>
                                          <p:to>
                                            <p:strVal val="visible"/>
                                          </p:to>
                                        </p:set>
                                        <p:anim calcmode="lin" valueType="num" p14:bounceEnd="26000">
                                          <p:cBhvr additive="base">
                                            <p:cTn id="70" dur="1000" fill="hold"/>
                                            <p:tgtEl>
                                              <p:spTgt spid="61"/>
                                            </p:tgtEl>
                                            <p:attrNameLst>
                                              <p:attrName>ppt_x</p:attrName>
                                            </p:attrNameLst>
                                          </p:cBhvr>
                                          <p:tavLst>
                                            <p:tav tm="0">
                                              <p:val>
                                                <p:strVal val="1+#ppt_w/2"/>
                                              </p:val>
                                            </p:tav>
                                            <p:tav tm="100000">
                                              <p:val>
                                                <p:strVal val="#ppt_x"/>
                                              </p:val>
                                            </p:tav>
                                          </p:tavLst>
                                        </p:anim>
                                        <p:anim calcmode="lin" valueType="num" p14:bounceEnd="26000">
                                          <p:cBhvr additive="base">
                                            <p:cTn id="71" dur="1000" fill="hold"/>
                                            <p:tgtEl>
                                              <p:spTgt spid="61"/>
                                            </p:tgtEl>
                                            <p:attrNameLst>
                                              <p:attrName>ppt_y</p:attrName>
                                            </p:attrNameLst>
                                          </p:cBhvr>
                                          <p:tavLst>
                                            <p:tav tm="0">
                                              <p:val>
                                                <p:strVal val="#ppt_y"/>
                                              </p:val>
                                            </p:tav>
                                            <p:tav tm="100000">
                                              <p:val>
                                                <p:strVal val="#ppt_y"/>
                                              </p:val>
                                            </p:tav>
                                          </p:tavLst>
                                        </p:anim>
                                      </p:childTnLst>
                                    </p:cTn>
                                  </p:par>
                                </p:childTnLst>
                              </p:cTn>
                            </p:par>
                            <p:par>
                              <p:cTn id="72" fill="hold">
                                <p:stCondLst>
                                  <p:cond delay="8000"/>
                                </p:stCondLst>
                                <p:childTnLst>
                                  <p:par>
                                    <p:cTn id="73" presetID="2" presetClass="entr" presetSubtype="2" fill="hold" nodeType="afterEffect" p14:presetBounceEnd="26000">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14:bounceEnd="26000">
                                          <p:cBhvr additive="base">
                                            <p:cTn id="75" dur="1000" fill="hold"/>
                                            <p:tgtEl>
                                              <p:spTgt spid="64"/>
                                            </p:tgtEl>
                                            <p:attrNameLst>
                                              <p:attrName>ppt_x</p:attrName>
                                            </p:attrNameLst>
                                          </p:cBhvr>
                                          <p:tavLst>
                                            <p:tav tm="0">
                                              <p:val>
                                                <p:strVal val="1+#ppt_w/2"/>
                                              </p:val>
                                            </p:tav>
                                            <p:tav tm="100000">
                                              <p:val>
                                                <p:strVal val="#ppt_x"/>
                                              </p:val>
                                            </p:tav>
                                          </p:tavLst>
                                        </p:anim>
                                        <p:anim calcmode="lin" valueType="num" p14:bounceEnd="26000">
                                          <p:cBhvr additive="base">
                                            <p:cTn id="76" dur="1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500" fill="hold"/>
                                            <p:tgtEl>
                                              <p:spTgt spid="47"/>
                                            </p:tgtEl>
                                            <p:attrNameLst>
                                              <p:attrName>ppt_w</p:attrName>
                                            </p:attrNameLst>
                                          </p:cBhvr>
                                          <p:tavLst>
                                            <p:tav tm="0">
                                              <p:val>
                                                <p:fltVal val="0"/>
                                              </p:val>
                                            </p:tav>
                                            <p:tav tm="100000">
                                              <p:val>
                                                <p:strVal val="#ppt_w"/>
                                              </p:val>
                                            </p:tav>
                                          </p:tavLst>
                                        </p:anim>
                                        <p:anim calcmode="lin" valueType="num">
                                          <p:cBhvr>
                                            <p:cTn id="50" dur="500" fill="hold"/>
                                            <p:tgtEl>
                                              <p:spTgt spid="47"/>
                                            </p:tgtEl>
                                            <p:attrNameLst>
                                              <p:attrName>ppt_h</p:attrName>
                                            </p:attrNameLst>
                                          </p:cBhvr>
                                          <p:tavLst>
                                            <p:tav tm="0">
                                              <p:val>
                                                <p:fltVal val="0"/>
                                              </p:val>
                                            </p:tav>
                                            <p:tav tm="100000">
                                              <p:val>
                                                <p:strVal val="#ppt_h"/>
                                              </p:val>
                                            </p:tav>
                                          </p:tavLst>
                                        </p:anim>
                                        <p:animEffect transition="in" filter="fade">
                                          <p:cBhvr>
                                            <p:cTn id="51" dur="500"/>
                                            <p:tgtEl>
                                              <p:spTgt spid="47"/>
                                            </p:tgtEl>
                                          </p:cBhvr>
                                        </p:animEffect>
                                      </p:childTnLst>
                                    </p:cTn>
                                  </p:par>
                                </p:childTnLst>
                              </p:cTn>
                            </p:par>
                            <p:par>
                              <p:cTn id="52" fill="hold">
                                <p:stCondLst>
                                  <p:cond delay="4000"/>
                                </p:stCondLst>
                                <p:childTnLst>
                                  <p:par>
                                    <p:cTn id="53" presetID="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1000" fill="hold"/>
                                            <p:tgtEl>
                                              <p:spTgt spid="52"/>
                                            </p:tgtEl>
                                            <p:attrNameLst>
                                              <p:attrName>ppt_x</p:attrName>
                                            </p:attrNameLst>
                                          </p:cBhvr>
                                          <p:tavLst>
                                            <p:tav tm="0">
                                              <p:val>
                                                <p:strVal val="0-#ppt_w/2"/>
                                              </p:val>
                                            </p:tav>
                                            <p:tav tm="100000">
                                              <p:val>
                                                <p:strVal val="#ppt_x"/>
                                              </p:val>
                                            </p:tav>
                                          </p:tavLst>
                                        </p:anim>
                                        <p:anim calcmode="lin" valueType="num">
                                          <p:cBhvr additive="base">
                                            <p:cTn id="56" dur="1000" fill="hold"/>
                                            <p:tgtEl>
                                              <p:spTgt spid="52"/>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2" presetClass="entr" presetSubtype="8" fill="hold" nodeType="after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1000" fill="hold"/>
                                            <p:tgtEl>
                                              <p:spTgt spid="55"/>
                                            </p:tgtEl>
                                            <p:attrNameLst>
                                              <p:attrName>ppt_x</p:attrName>
                                            </p:attrNameLst>
                                          </p:cBhvr>
                                          <p:tavLst>
                                            <p:tav tm="0">
                                              <p:val>
                                                <p:strVal val="0-#ppt_w/2"/>
                                              </p:val>
                                            </p:tav>
                                            <p:tav tm="100000">
                                              <p:val>
                                                <p:strVal val="#ppt_x"/>
                                              </p:val>
                                            </p:tav>
                                          </p:tavLst>
                                        </p:anim>
                                        <p:anim calcmode="lin" valueType="num">
                                          <p:cBhvr additive="base">
                                            <p:cTn id="61" dur="1000" fill="hold"/>
                                            <p:tgtEl>
                                              <p:spTgt spid="55"/>
                                            </p:tgtEl>
                                            <p:attrNameLst>
                                              <p:attrName>ppt_y</p:attrName>
                                            </p:attrNameLst>
                                          </p:cBhvr>
                                          <p:tavLst>
                                            <p:tav tm="0">
                                              <p:val>
                                                <p:strVal val="#ppt_y"/>
                                              </p:val>
                                            </p:tav>
                                            <p:tav tm="100000">
                                              <p:val>
                                                <p:strVal val="#ppt_y"/>
                                              </p:val>
                                            </p:tav>
                                          </p:tavLst>
                                        </p:anim>
                                      </p:childTnLst>
                                    </p:cTn>
                                  </p:par>
                                </p:childTnLst>
                              </p:cTn>
                            </p:par>
                            <p:par>
                              <p:cTn id="62" fill="hold">
                                <p:stCondLst>
                                  <p:cond delay="6000"/>
                                </p:stCondLst>
                                <p:childTnLst>
                                  <p:par>
                                    <p:cTn id="63" presetID="2" presetClass="entr" presetSubtype="8" fill="hold" nodeType="afterEffect">
                                      <p:stCondLst>
                                        <p:cond delay="0"/>
                                      </p:stCondLst>
                                      <p:childTnLst>
                                        <p:set>
                                          <p:cBhvr>
                                            <p:cTn id="64" dur="1" fill="hold">
                                              <p:stCondLst>
                                                <p:cond delay="0"/>
                                              </p:stCondLst>
                                            </p:cTn>
                                            <p:tgtEl>
                                              <p:spTgt spid="58"/>
                                            </p:tgtEl>
                                            <p:attrNameLst>
                                              <p:attrName>style.visibility</p:attrName>
                                            </p:attrNameLst>
                                          </p:cBhvr>
                                          <p:to>
                                            <p:strVal val="visible"/>
                                          </p:to>
                                        </p:set>
                                        <p:anim calcmode="lin" valueType="num">
                                          <p:cBhvr additive="base">
                                            <p:cTn id="65" dur="1000" fill="hold"/>
                                            <p:tgtEl>
                                              <p:spTgt spid="58"/>
                                            </p:tgtEl>
                                            <p:attrNameLst>
                                              <p:attrName>ppt_x</p:attrName>
                                            </p:attrNameLst>
                                          </p:cBhvr>
                                          <p:tavLst>
                                            <p:tav tm="0">
                                              <p:val>
                                                <p:strVal val="0-#ppt_w/2"/>
                                              </p:val>
                                            </p:tav>
                                            <p:tav tm="100000">
                                              <p:val>
                                                <p:strVal val="#ppt_x"/>
                                              </p:val>
                                            </p:tav>
                                          </p:tavLst>
                                        </p:anim>
                                        <p:anim calcmode="lin" valueType="num">
                                          <p:cBhvr additive="base">
                                            <p:cTn id="66" dur="1000" fill="hold"/>
                                            <p:tgtEl>
                                              <p:spTgt spid="58"/>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 presetClass="entr" presetSubtype="2" fill="hold" nodeType="afterEffect">
                                      <p:stCondLst>
                                        <p:cond delay="0"/>
                                      </p:stCondLst>
                                      <p:childTnLst>
                                        <p:set>
                                          <p:cBhvr>
                                            <p:cTn id="69" dur="1" fill="hold">
                                              <p:stCondLst>
                                                <p:cond delay="0"/>
                                              </p:stCondLst>
                                            </p:cTn>
                                            <p:tgtEl>
                                              <p:spTgt spid="61"/>
                                            </p:tgtEl>
                                            <p:attrNameLst>
                                              <p:attrName>style.visibility</p:attrName>
                                            </p:attrNameLst>
                                          </p:cBhvr>
                                          <p:to>
                                            <p:strVal val="visible"/>
                                          </p:to>
                                        </p:set>
                                        <p:anim calcmode="lin" valueType="num">
                                          <p:cBhvr additive="base">
                                            <p:cTn id="70" dur="1000" fill="hold"/>
                                            <p:tgtEl>
                                              <p:spTgt spid="61"/>
                                            </p:tgtEl>
                                            <p:attrNameLst>
                                              <p:attrName>ppt_x</p:attrName>
                                            </p:attrNameLst>
                                          </p:cBhvr>
                                          <p:tavLst>
                                            <p:tav tm="0">
                                              <p:val>
                                                <p:strVal val="1+#ppt_w/2"/>
                                              </p:val>
                                            </p:tav>
                                            <p:tav tm="100000">
                                              <p:val>
                                                <p:strVal val="#ppt_x"/>
                                              </p:val>
                                            </p:tav>
                                          </p:tavLst>
                                        </p:anim>
                                        <p:anim calcmode="lin" valueType="num">
                                          <p:cBhvr additive="base">
                                            <p:cTn id="71" dur="1000" fill="hold"/>
                                            <p:tgtEl>
                                              <p:spTgt spid="61"/>
                                            </p:tgtEl>
                                            <p:attrNameLst>
                                              <p:attrName>ppt_y</p:attrName>
                                            </p:attrNameLst>
                                          </p:cBhvr>
                                          <p:tavLst>
                                            <p:tav tm="0">
                                              <p:val>
                                                <p:strVal val="#ppt_y"/>
                                              </p:val>
                                            </p:tav>
                                            <p:tav tm="100000">
                                              <p:val>
                                                <p:strVal val="#ppt_y"/>
                                              </p:val>
                                            </p:tav>
                                          </p:tavLst>
                                        </p:anim>
                                      </p:childTnLst>
                                    </p:cTn>
                                  </p:par>
                                </p:childTnLst>
                              </p:cTn>
                            </p:par>
                            <p:par>
                              <p:cTn id="72" fill="hold">
                                <p:stCondLst>
                                  <p:cond delay="8000"/>
                                </p:stCondLst>
                                <p:childTnLst>
                                  <p:par>
                                    <p:cTn id="73" presetID="2" presetClass="entr" presetSubtype="2"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1000" fill="hold"/>
                                            <p:tgtEl>
                                              <p:spTgt spid="64"/>
                                            </p:tgtEl>
                                            <p:attrNameLst>
                                              <p:attrName>ppt_x</p:attrName>
                                            </p:attrNameLst>
                                          </p:cBhvr>
                                          <p:tavLst>
                                            <p:tav tm="0">
                                              <p:val>
                                                <p:strVal val="1+#ppt_w/2"/>
                                              </p:val>
                                            </p:tav>
                                            <p:tav tm="100000">
                                              <p:val>
                                                <p:strVal val="#ppt_x"/>
                                              </p:val>
                                            </p:tav>
                                          </p:tavLst>
                                        </p:anim>
                                        <p:anim calcmode="lin" valueType="num">
                                          <p:cBhvr additive="base">
                                            <p:cTn id="76" dur="1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cxnSp>
        <p:nvCxnSpPr>
          <p:cNvPr id="7" name="直接连接符 6"/>
          <p:cNvCxnSpPr/>
          <p:nvPr/>
        </p:nvCxnSpPr>
        <p:spPr>
          <a:xfrm flipV="1">
            <a:off x="2018852" y="3209594"/>
            <a:ext cx="1348932" cy="939553"/>
          </a:xfrm>
          <a:prstGeom prst="line">
            <a:avLst/>
          </a:prstGeom>
          <a:ln w="76200">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6512" y="4144388"/>
            <a:ext cx="2062918" cy="999112"/>
          </a:xfrm>
          <a:prstGeom prst="line">
            <a:avLst/>
          </a:prstGeom>
          <a:ln w="76200">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367784" y="3209595"/>
            <a:ext cx="1816070" cy="638773"/>
          </a:xfrm>
          <a:prstGeom prst="line">
            <a:avLst/>
          </a:prstGeom>
          <a:ln w="76200">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183854" y="2423427"/>
            <a:ext cx="1816825" cy="1424941"/>
          </a:xfrm>
          <a:prstGeom prst="line">
            <a:avLst/>
          </a:prstGeom>
          <a:ln w="76200">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620880" y="3703428"/>
            <a:ext cx="836538" cy="836538"/>
            <a:chOff x="1566862" y="4055810"/>
            <a:chExt cx="827056" cy="827056"/>
          </a:xfrm>
        </p:grpSpPr>
        <p:grpSp>
          <p:nvGrpSpPr>
            <p:cNvPr id="12" name="组合 11"/>
            <p:cNvGrpSpPr/>
            <p:nvPr/>
          </p:nvGrpSpPr>
          <p:grpSpPr>
            <a:xfrm>
              <a:off x="1566862" y="4055810"/>
              <a:ext cx="827056" cy="827056"/>
              <a:chOff x="304800" y="673100"/>
              <a:chExt cx="4000500" cy="4000500"/>
            </a:xfrm>
            <a:effectLst>
              <a:outerShdw blurRad="584200" dist="520700" dir="8100000" algn="tr" rotWithShape="0">
                <a:prstClr val="black">
                  <a:alpha val="35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dobe 黑体 Std R" panose="020B0400000000000000" pitchFamily="34" charset="-122"/>
                  <a:ea typeface="Adobe 黑体 Std R" panose="020B0400000000000000" pitchFamily="34" charset="-122"/>
                </a:endParaRPr>
              </a:p>
            </p:txBody>
          </p:sp>
          <p:sp>
            <p:nvSpPr>
              <p:cNvPr id="15" name="椭圆 14"/>
              <p:cNvSpPr/>
              <p:nvPr/>
            </p:nvSpPr>
            <p:spPr>
              <a:xfrm>
                <a:off x="431574" y="799874"/>
                <a:ext cx="3746952" cy="374695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dobe 黑体 Std R" panose="020B0400000000000000" pitchFamily="34" charset="-122"/>
                  <a:ea typeface="Adobe 黑体 Std R" panose="020B0400000000000000" pitchFamily="34" charset="-122"/>
                </a:endParaRPr>
              </a:p>
            </p:txBody>
          </p:sp>
        </p:grpSp>
        <p:sp>
          <p:nvSpPr>
            <p:cNvPr id="13" name="TextBox 7"/>
            <p:cNvSpPr txBox="1"/>
            <p:nvPr/>
          </p:nvSpPr>
          <p:spPr>
            <a:xfrm>
              <a:off x="1617926" y="4218412"/>
              <a:ext cx="730851" cy="517289"/>
            </a:xfrm>
            <a:prstGeom prst="rect">
              <a:avLst/>
            </a:prstGeom>
            <a:noFill/>
            <a:ln>
              <a:noFill/>
            </a:ln>
          </p:spPr>
          <p:txBody>
            <a:bodyPr wrap="square" rtlCol="0">
              <a:spAutoFit/>
            </a:bodyPr>
            <a:lstStyle/>
            <a:p>
              <a:pPr algn="ctr"/>
              <a:r>
                <a:rPr lang="zh-CN" altLang="en-US" sz="1400" dirty="0" smtClean="0">
                  <a:solidFill>
                    <a:srgbClr val="00CC99"/>
                  </a:solidFill>
                  <a:latin typeface="Adobe 黑体 Std R" panose="020B0400000000000000" pitchFamily="34" charset="-122"/>
                  <a:ea typeface="Adobe 黑体 Std R" panose="020B0400000000000000" pitchFamily="34" charset="-122"/>
                </a:rPr>
                <a:t>添加</a:t>
              </a:r>
              <a:endParaRPr lang="en-US" altLang="zh-CN" sz="1400" dirty="0" smtClean="0">
                <a:solidFill>
                  <a:srgbClr val="00CC99"/>
                </a:solidFill>
                <a:latin typeface="Adobe 黑体 Std R" panose="020B0400000000000000" pitchFamily="34" charset="-122"/>
                <a:ea typeface="Adobe 黑体 Std R" panose="020B0400000000000000" pitchFamily="34" charset="-122"/>
              </a:endParaRPr>
            </a:p>
            <a:p>
              <a:pPr algn="ctr"/>
              <a:r>
                <a:rPr lang="zh-CN" altLang="en-US" sz="1400" dirty="0">
                  <a:solidFill>
                    <a:srgbClr val="00CC99"/>
                  </a:solidFill>
                  <a:latin typeface="Adobe 黑体 Std R" panose="020B0400000000000000" pitchFamily="34" charset="-122"/>
                  <a:ea typeface="Adobe 黑体 Std R" panose="020B0400000000000000" pitchFamily="34" charset="-122"/>
                </a:rPr>
                <a:t>标题</a:t>
              </a:r>
            </a:p>
          </p:txBody>
        </p:sp>
      </p:grpSp>
      <p:grpSp>
        <p:nvGrpSpPr>
          <p:cNvPr id="16" name="组合 15"/>
          <p:cNvGrpSpPr/>
          <p:nvPr/>
        </p:nvGrpSpPr>
        <p:grpSpPr>
          <a:xfrm>
            <a:off x="2845016" y="2754205"/>
            <a:ext cx="1016704" cy="1049832"/>
            <a:chOff x="2781516" y="3097105"/>
            <a:chExt cx="1016704" cy="1049832"/>
          </a:xfrm>
          <a:effectLst/>
        </p:grpSpPr>
        <p:grpSp>
          <p:nvGrpSpPr>
            <p:cNvPr id="17" name="组合 16"/>
            <p:cNvGrpSpPr/>
            <p:nvPr/>
          </p:nvGrpSpPr>
          <p:grpSpPr>
            <a:xfrm>
              <a:off x="2781516" y="3097105"/>
              <a:ext cx="1016704" cy="1016704"/>
              <a:chOff x="304800" y="673100"/>
              <a:chExt cx="4000500" cy="4000500"/>
            </a:xfrm>
            <a:effectLst>
              <a:outerShdw blurRad="584200" dist="520700" dir="8100000" algn="tr" rotWithShape="0">
                <a:prstClr val="black">
                  <a:alpha val="35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dobe 黑体 Std R" panose="020B0400000000000000" pitchFamily="34" charset="-122"/>
                  <a:ea typeface="Adobe 黑体 Std R" panose="020B0400000000000000" pitchFamily="34" charset="-122"/>
                </a:endParaRPr>
              </a:p>
            </p:txBody>
          </p:sp>
          <p:sp>
            <p:nvSpPr>
              <p:cNvPr id="20" name="椭圆 19"/>
              <p:cNvSpPr/>
              <p:nvPr/>
            </p:nvSpPr>
            <p:spPr>
              <a:xfrm>
                <a:off x="392113" y="760413"/>
                <a:ext cx="3825875" cy="3825875"/>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dobe 黑体 Std R" panose="020B0400000000000000" pitchFamily="34" charset="-122"/>
                  <a:ea typeface="Adobe 黑体 Std R" panose="020B0400000000000000" pitchFamily="34" charset="-122"/>
                </a:endParaRPr>
              </a:p>
            </p:txBody>
          </p:sp>
        </p:grpSp>
        <p:sp>
          <p:nvSpPr>
            <p:cNvPr id="18" name="TextBox 12"/>
            <p:cNvSpPr txBox="1"/>
            <p:nvPr/>
          </p:nvSpPr>
          <p:spPr>
            <a:xfrm>
              <a:off x="2980409" y="3315940"/>
              <a:ext cx="595035" cy="830997"/>
            </a:xfrm>
            <a:prstGeom prst="rect">
              <a:avLst/>
            </a:prstGeom>
            <a:noFill/>
            <a:ln>
              <a:noFill/>
            </a:ln>
          </p:spPr>
          <p:txBody>
            <a:bodyPr wrap="none" rtlCol="0">
              <a:spAutoFit/>
            </a:bodyPr>
            <a:lstStyle/>
            <a:p>
              <a:pPr algn="ctr"/>
              <a:r>
                <a:rPr lang="zh-CN" altLang="en-US" sz="1600" dirty="0" smtClean="0">
                  <a:solidFill>
                    <a:srgbClr val="7030A0"/>
                  </a:solidFill>
                  <a:latin typeface="Adobe 黑体 Std R" panose="020B0400000000000000" pitchFamily="34" charset="-122"/>
                  <a:ea typeface="Adobe 黑体 Std R" panose="020B0400000000000000" pitchFamily="34" charset="-122"/>
                </a:rPr>
                <a:t>添加</a:t>
              </a:r>
              <a:endParaRPr lang="en-US" altLang="zh-CN" sz="1600" dirty="0" smtClean="0">
                <a:solidFill>
                  <a:srgbClr val="7030A0"/>
                </a:solidFill>
                <a:latin typeface="Adobe 黑体 Std R" panose="020B0400000000000000" pitchFamily="34" charset="-122"/>
                <a:ea typeface="Adobe 黑体 Std R" panose="020B0400000000000000" pitchFamily="34" charset="-122"/>
              </a:endParaRPr>
            </a:p>
            <a:p>
              <a:pPr algn="ctr"/>
              <a:r>
                <a:rPr lang="zh-CN" altLang="en-US" sz="1600" dirty="0" smtClean="0">
                  <a:solidFill>
                    <a:srgbClr val="7030A0"/>
                  </a:solidFill>
                  <a:latin typeface="Adobe 黑体 Std R" panose="020B0400000000000000" pitchFamily="34" charset="-122"/>
                  <a:ea typeface="Adobe 黑体 Std R" panose="020B0400000000000000" pitchFamily="34" charset="-122"/>
                </a:rPr>
                <a:t>标题</a:t>
              </a:r>
              <a:endParaRPr lang="en-US" altLang="zh-CN" sz="1600" dirty="0">
                <a:solidFill>
                  <a:srgbClr val="7030A0"/>
                </a:solidFill>
                <a:latin typeface="Adobe 黑体 Std R" panose="020B0400000000000000" pitchFamily="34" charset="-122"/>
                <a:ea typeface="Adobe 黑体 Std R" panose="020B0400000000000000" pitchFamily="34" charset="-122"/>
              </a:endParaRPr>
            </a:p>
            <a:p>
              <a:pPr algn="ctr"/>
              <a:endParaRPr lang="zh-CN" altLang="en-US" sz="1600" dirty="0">
                <a:solidFill>
                  <a:srgbClr val="7030A0"/>
                </a:solidFill>
                <a:latin typeface="Adobe 黑体 Std R" panose="020B0400000000000000" pitchFamily="34" charset="-122"/>
                <a:ea typeface="Adobe 黑体 Std R" panose="020B0400000000000000" pitchFamily="34" charset="-122"/>
              </a:endParaRPr>
            </a:p>
          </p:txBody>
        </p:sp>
      </p:grpSp>
      <p:grpSp>
        <p:nvGrpSpPr>
          <p:cNvPr id="21" name="组合 20"/>
          <p:cNvGrpSpPr/>
          <p:nvPr/>
        </p:nvGrpSpPr>
        <p:grpSpPr>
          <a:xfrm>
            <a:off x="4592277" y="3232510"/>
            <a:ext cx="1239392" cy="1239392"/>
            <a:chOff x="4464548" y="3511181"/>
            <a:chExt cx="1303621" cy="1303621"/>
          </a:xfrm>
        </p:grpSpPr>
        <p:grpSp>
          <p:nvGrpSpPr>
            <p:cNvPr id="22" name="组合 21"/>
            <p:cNvGrpSpPr/>
            <p:nvPr/>
          </p:nvGrpSpPr>
          <p:grpSpPr>
            <a:xfrm>
              <a:off x="4464548" y="3511181"/>
              <a:ext cx="1303621" cy="1303621"/>
              <a:chOff x="304800" y="673100"/>
              <a:chExt cx="4000500" cy="4000500"/>
            </a:xfrm>
            <a:effectLst>
              <a:outerShdw blurRad="584200" dist="520700" dir="8100000" algn="tr" rotWithShape="0">
                <a:prstClr val="black">
                  <a:alpha val="35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dobe 黑体 Std R" panose="020B0400000000000000" pitchFamily="34" charset="-122"/>
                  <a:ea typeface="Adobe 黑体 Std R" panose="020B0400000000000000" pitchFamily="34" charset="-122"/>
                </a:endParaRPr>
              </a:p>
            </p:txBody>
          </p:sp>
          <p:sp>
            <p:nvSpPr>
              <p:cNvPr id="25" name="椭圆 24"/>
              <p:cNvSpPr/>
              <p:nvPr/>
            </p:nvSpPr>
            <p:spPr>
              <a:xfrm>
                <a:off x="404596" y="772896"/>
                <a:ext cx="3800908" cy="380090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dobe 黑体 Std R" panose="020B0400000000000000" pitchFamily="34" charset="-122"/>
                  <a:ea typeface="Adobe 黑体 Std R" panose="020B0400000000000000" pitchFamily="34" charset="-122"/>
                </a:endParaRPr>
              </a:p>
            </p:txBody>
          </p:sp>
        </p:grpSp>
        <p:sp>
          <p:nvSpPr>
            <p:cNvPr id="23" name="TextBox 17"/>
            <p:cNvSpPr txBox="1"/>
            <p:nvPr/>
          </p:nvSpPr>
          <p:spPr>
            <a:xfrm>
              <a:off x="4806394" y="3825704"/>
              <a:ext cx="625871" cy="615080"/>
            </a:xfrm>
            <a:prstGeom prst="rect">
              <a:avLst/>
            </a:prstGeom>
            <a:noFill/>
            <a:ln>
              <a:noFill/>
            </a:ln>
          </p:spPr>
          <p:txBody>
            <a:bodyPr wrap="none" rtlCol="0">
              <a:spAutoFit/>
            </a:bodyPr>
            <a:lstStyle/>
            <a:p>
              <a:pPr algn="ctr"/>
              <a:r>
                <a:rPr lang="zh-CN" altLang="en-US" sz="1600" dirty="0" smtClean="0">
                  <a:solidFill>
                    <a:srgbClr val="D43E01"/>
                  </a:solidFill>
                  <a:latin typeface="Adobe 黑体 Std R" panose="020B0400000000000000" pitchFamily="34" charset="-122"/>
                  <a:ea typeface="Adobe 黑体 Std R" panose="020B0400000000000000" pitchFamily="34" charset="-122"/>
                </a:rPr>
                <a:t>添加</a:t>
              </a:r>
              <a:endParaRPr lang="en-US" altLang="zh-CN" sz="1600" dirty="0" smtClean="0">
                <a:solidFill>
                  <a:srgbClr val="D43E01"/>
                </a:solidFill>
                <a:latin typeface="Adobe 黑体 Std R" panose="020B0400000000000000" pitchFamily="34" charset="-122"/>
                <a:ea typeface="Adobe 黑体 Std R" panose="020B0400000000000000" pitchFamily="34" charset="-122"/>
              </a:endParaRPr>
            </a:p>
            <a:p>
              <a:pPr algn="ctr"/>
              <a:r>
                <a:rPr lang="zh-CN" altLang="en-US" sz="1600" dirty="0" smtClean="0">
                  <a:solidFill>
                    <a:srgbClr val="D43E01"/>
                  </a:solidFill>
                  <a:latin typeface="Adobe 黑体 Std R" panose="020B0400000000000000" pitchFamily="34" charset="-122"/>
                  <a:ea typeface="Adobe 黑体 Std R" panose="020B0400000000000000" pitchFamily="34" charset="-122"/>
                </a:rPr>
                <a:t>标题</a:t>
              </a:r>
              <a:endParaRPr lang="zh-CN" altLang="en-US" sz="1600" dirty="0">
                <a:solidFill>
                  <a:srgbClr val="D43E01"/>
                </a:solidFill>
                <a:latin typeface="Adobe 黑体 Std R" panose="020B0400000000000000" pitchFamily="34" charset="-122"/>
                <a:ea typeface="Adobe 黑体 Std R" panose="020B0400000000000000" pitchFamily="34" charset="-122"/>
              </a:endParaRPr>
            </a:p>
          </p:txBody>
        </p:sp>
      </p:grpSp>
      <p:grpSp>
        <p:nvGrpSpPr>
          <p:cNvPr id="26" name="组合 25"/>
          <p:cNvGrpSpPr/>
          <p:nvPr/>
        </p:nvGrpSpPr>
        <p:grpSpPr>
          <a:xfrm>
            <a:off x="6300192" y="1635646"/>
            <a:ext cx="1454948" cy="1454948"/>
            <a:chOff x="6075122" y="1932896"/>
            <a:chExt cx="1688526" cy="1688526"/>
          </a:xfrm>
        </p:grpSpPr>
        <p:grpSp>
          <p:nvGrpSpPr>
            <p:cNvPr id="27" name="组合 26"/>
            <p:cNvGrpSpPr/>
            <p:nvPr/>
          </p:nvGrpSpPr>
          <p:grpSpPr>
            <a:xfrm>
              <a:off x="6075122" y="1932896"/>
              <a:ext cx="1688526" cy="1688526"/>
              <a:chOff x="304800" y="673100"/>
              <a:chExt cx="4000500" cy="4000500"/>
            </a:xfrm>
            <a:effectLst>
              <a:outerShdw blurRad="584200" dist="520700" dir="8100000" algn="tr" rotWithShape="0">
                <a:prstClr val="black">
                  <a:alpha val="35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dobe 黑体 Std R" panose="020B0400000000000000" pitchFamily="34" charset="-122"/>
                  <a:ea typeface="Adobe 黑体 Std R" panose="020B0400000000000000" pitchFamily="34" charset="-122"/>
                </a:endParaRPr>
              </a:p>
            </p:txBody>
          </p:sp>
          <p:sp>
            <p:nvSpPr>
              <p:cNvPr id="30" name="椭圆 29"/>
              <p:cNvSpPr/>
              <p:nvPr/>
            </p:nvSpPr>
            <p:spPr>
              <a:xfrm>
                <a:off x="411027" y="779327"/>
                <a:ext cx="3788049" cy="3788049"/>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dobe 黑体 Std R" panose="020B0400000000000000" pitchFamily="34" charset="-122"/>
                  <a:ea typeface="Adobe 黑体 Std R" panose="020B0400000000000000" pitchFamily="34" charset="-122"/>
                </a:endParaRPr>
              </a:p>
            </p:txBody>
          </p:sp>
        </p:grpSp>
        <p:sp>
          <p:nvSpPr>
            <p:cNvPr id="28" name="TextBox 22"/>
            <p:cNvSpPr txBox="1"/>
            <p:nvPr/>
          </p:nvSpPr>
          <p:spPr>
            <a:xfrm>
              <a:off x="6542784" y="2395939"/>
              <a:ext cx="690562" cy="678655"/>
            </a:xfrm>
            <a:prstGeom prst="rect">
              <a:avLst/>
            </a:prstGeom>
            <a:noFill/>
            <a:ln>
              <a:noFill/>
            </a:ln>
          </p:spPr>
          <p:txBody>
            <a:bodyPr wrap="none" rtlCol="0">
              <a:spAutoFit/>
            </a:bodyPr>
            <a:lstStyle/>
            <a:p>
              <a:pPr algn="ctr"/>
              <a:r>
                <a:rPr lang="zh-CN" altLang="en-US" sz="1600" dirty="0" smtClean="0">
                  <a:solidFill>
                    <a:srgbClr val="00A1DA"/>
                  </a:solidFill>
                  <a:latin typeface="Adobe 黑体 Std R" panose="020B0400000000000000" pitchFamily="34" charset="-122"/>
                  <a:ea typeface="Adobe 黑体 Std R" panose="020B0400000000000000" pitchFamily="34" charset="-122"/>
                </a:rPr>
                <a:t>添加</a:t>
              </a:r>
              <a:endParaRPr lang="en-US" altLang="zh-CN" sz="1600" dirty="0" smtClean="0">
                <a:solidFill>
                  <a:srgbClr val="00A1DA"/>
                </a:solidFill>
                <a:latin typeface="Adobe 黑体 Std R" panose="020B0400000000000000" pitchFamily="34" charset="-122"/>
                <a:ea typeface="Adobe 黑体 Std R" panose="020B0400000000000000" pitchFamily="34" charset="-122"/>
              </a:endParaRPr>
            </a:p>
            <a:p>
              <a:pPr algn="ctr"/>
              <a:r>
                <a:rPr lang="zh-CN" altLang="en-US" sz="1600" dirty="0">
                  <a:solidFill>
                    <a:srgbClr val="00A1DA"/>
                  </a:solidFill>
                  <a:latin typeface="Adobe 黑体 Std R" panose="020B0400000000000000" pitchFamily="34" charset="-122"/>
                  <a:ea typeface="Adobe 黑体 Std R" panose="020B0400000000000000" pitchFamily="34" charset="-122"/>
                </a:rPr>
                <a:t>标题</a:t>
              </a:r>
              <a:endParaRPr lang="en-US" altLang="zh-CN" sz="1600" dirty="0" smtClean="0">
                <a:solidFill>
                  <a:srgbClr val="00A1DA"/>
                </a:solidFill>
                <a:latin typeface="Adobe 黑体 Std R" panose="020B0400000000000000" pitchFamily="34" charset="-122"/>
                <a:ea typeface="Adobe 黑体 Std R" panose="020B0400000000000000" pitchFamily="34" charset="-122"/>
              </a:endParaRPr>
            </a:p>
          </p:txBody>
        </p:sp>
      </p:grpSp>
      <p:sp>
        <p:nvSpPr>
          <p:cNvPr id="31" name="TextBox 29"/>
          <p:cNvSpPr txBox="1"/>
          <p:nvPr/>
        </p:nvSpPr>
        <p:spPr>
          <a:xfrm>
            <a:off x="2230637" y="1923678"/>
            <a:ext cx="2448272" cy="1081002"/>
          </a:xfrm>
          <a:prstGeom prst="rect">
            <a:avLst/>
          </a:prstGeom>
          <a:noFill/>
        </p:spPr>
        <p:txBody>
          <a:bodyPr wrap="square" rtlCol="0">
            <a:spAutoFit/>
          </a:bodyPr>
          <a:lstStyle/>
          <a:p>
            <a:pPr>
              <a:lnSpc>
                <a:spcPct val="120000"/>
              </a:lnSpc>
            </a:pP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a:t>
            </a:r>
            <a:r>
              <a:rPr lang="zh-CN" altLang="en-US" sz="1100" dirty="0" smtClean="0">
                <a:latin typeface="宋体" panose="02010600030101010101" pitchFamily="2" charset="-122"/>
                <a:ea typeface="宋体" panose="02010600030101010101" pitchFamily="2" charset="-122"/>
                <a:sym typeface="微软雅黑" panose="020B0503020204020204" pitchFamily="34" charset="-122"/>
              </a:rPr>
              <a:t>粘贴</a:t>
            </a: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a:p>
            <a:pPr>
              <a:lnSpc>
                <a:spcPct val="120000"/>
              </a:lnSpc>
            </a:pPr>
            <a:endParaRPr lang="zh-CN" altLang="en-US" sz="1100" dirty="0">
              <a:latin typeface="宋体" panose="02010600030101010101" pitchFamily="2" charset="-122"/>
              <a:ea typeface="宋体" panose="02010600030101010101" pitchFamily="2" charset="-122"/>
              <a:sym typeface="微软雅黑" panose="020B0503020204020204" pitchFamily="34" charset="-122"/>
            </a:endParaRPr>
          </a:p>
        </p:txBody>
      </p:sp>
      <p:sp>
        <p:nvSpPr>
          <p:cNvPr id="32" name="TextBox 30"/>
          <p:cNvSpPr txBox="1"/>
          <p:nvPr/>
        </p:nvSpPr>
        <p:spPr>
          <a:xfrm>
            <a:off x="323528" y="2920772"/>
            <a:ext cx="2448272" cy="1081002"/>
          </a:xfrm>
          <a:prstGeom prst="rect">
            <a:avLst/>
          </a:prstGeom>
          <a:noFill/>
        </p:spPr>
        <p:txBody>
          <a:bodyPr wrap="square" rtlCol="0">
            <a:spAutoFit/>
          </a:bodyPr>
          <a:lstStyle/>
          <a:p>
            <a:pPr>
              <a:lnSpc>
                <a:spcPct val="120000"/>
              </a:lnSpc>
            </a:pP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a:t>
            </a:r>
            <a:r>
              <a:rPr lang="zh-CN" altLang="en-US" sz="1100" dirty="0" smtClean="0">
                <a:latin typeface="宋体" panose="02010600030101010101" pitchFamily="2" charset="-122"/>
                <a:ea typeface="宋体" panose="02010600030101010101" pitchFamily="2" charset="-122"/>
                <a:sym typeface="微软雅黑" panose="020B0503020204020204" pitchFamily="34" charset="-122"/>
              </a:rPr>
              <a:t>粘贴</a:t>
            </a: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a:p>
            <a:pPr>
              <a:lnSpc>
                <a:spcPct val="120000"/>
              </a:lnSpc>
            </a:pPr>
            <a:endParaRPr lang="zh-CN" altLang="en-US" sz="1100" dirty="0">
              <a:latin typeface="宋体" panose="02010600030101010101" pitchFamily="2" charset="-122"/>
              <a:ea typeface="宋体" panose="02010600030101010101" pitchFamily="2" charset="-122"/>
              <a:sym typeface="微软雅黑" panose="020B0503020204020204" pitchFamily="34" charset="-122"/>
            </a:endParaRPr>
          </a:p>
        </p:txBody>
      </p:sp>
      <p:sp>
        <p:nvSpPr>
          <p:cNvPr id="33" name="TextBox 31"/>
          <p:cNvSpPr txBox="1"/>
          <p:nvPr/>
        </p:nvSpPr>
        <p:spPr>
          <a:xfrm>
            <a:off x="6156176" y="3770953"/>
            <a:ext cx="2448272" cy="1081002"/>
          </a:xfrm>
          <a:prstGeom prst="rect">
            <a:avLst/>
          </a:prstGeom>
          <a:noFill/>
        </p:spPr>
        <p:txBody>
          <a:bodyPr wrap="square" rtlCol="0">
            <a:spAutoFit/>
          </a:bodyPr>
          <a:lstStyle/>
          <a:p>
            <a:pPr>
              <a:lnSpc>
                <a:spcPct val="120000"/>
              </a:lnSpc>
            </a:pP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a:t>
            </a:r>
            <a:r>
              <a:rPr lang="zh-CN" altLang="en-US" sz="1100" dirty="0" smtClean="0">
                <a:latin typeface="宋体" panose="02010600030101010101" pitchFamily="2" charset="-122"/>
                <a:ea typeface="宋体" panose="02010600030101010101" pitchFamily="2" charset="-122"/>
                <a:sym typeface="微软雅黑" panose="020B0503020204020204" pitchFamily="34" charset="-122"/>
              </a:rPr>
              <a:t>粘贴</a:t>
            </a: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a:p>
            <a:pPr>
              <a:lnSpc>
                <a:spcPct val="120000"/>
              </a:lnSpc>
            </a:pPr>
            <a:endParaRPr lang="zh-CN" altLang="en-US" sz="1100" dirty="0">
              <a:latin typeface="宋体" panose="02010600030101010101" pitchFamily="2" charset="-122"/>
              <a:ea typeface="宋体" panose="02010600030101010101" pitchFamily="2" charset="-122"/>
              <a:sym typeface="微软雅黑" panose="020B0503020204020204" pitchFamily="34" charset="-122"/>
            </a:endParaRPr>
          </a:p>
        </p:txBody>
      </p:sp>
      <p:sp>
        <p:nvSpPr>
          <p:cNvPr id="34" name="TextBox 32"/>
          <p:cNvSpPr txBox="1"/>
          <p:nvPr/>
        </p:nvSpPr>
        <p:spPr>
          <a:xfrm>
            <a:off x="5436096" y="915566"/>
            <a:ext cx="2448272" cy="1081002"/>
          </a:xfrm>
          <a:prstGeom prst="rect">
            <a:avLst/>
          </a:prstGeom>
          <a:noFill/>
        </p:spPr>
        <p:txBody>
          <a:bodyPr wrap="square" rtlCol="0">
            <a:spAutoFit/>
          </a:bodyPr>
          <a:lstStyle/>
          <a:p>
            <a:pPr>
              <a:lnSpc>
                <a:spcPct val="120000"/>
              </a:lnSpc>
            </a:pP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a:t>
            </a:r>
            <a:r>
              <a:rPr lang="zh-CN" altLang="en-US" sz="1100" dirty="0" smtClean="0">
                <a:latin typeface="宋体" panose="02010600030101010101" pitchFamily="2" charset="-122"/>
                <a:ea typeface="宋体" panose="02010600030101010101" pitchFamily="2" charset="-122"/>
                <a:sym typeface="微软雅黑" panose="020B0503020204020204" pitchFamily="34" charset="-122"/>
              </a:rPr>
              <a:t>粘贴</a:t>
            </a: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a:p>
            <a:pPr>
              <a:lnSpc>
                <a:spcPct val="120000"/>
              </a:lnSpc>
            </a:pPr>
            <a:endParaRPr lang="zh-CN" altLang="en-US" sz="1100" dirty="0">
              <a:latin typeface="宋体" panose="02010600030101010101" pitchFamily="2" charset="-122"/>
              <a:ea typeface="宋体" panose="02010600030101010101" pitchFamily="2" charset="-122"/>
              <a:sym typeface="微软雅黑" panose="020B0503020204020204" pitchFamily="34" charset="-122"/>
            </a:endParaRPr>
          </a:p>
        </p:txBody>
      </p:sp>
    </p:spTree>
    <p:extLst>
      <p:ext uri="{BB962C8B-B14F-4D97-AF65-F5344CB8AC3E}">
        <p14:creationId xmlns:p14="http://schemas.microsoft.com/office/powerpoint/2010/main" val="26965539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8" presetClass="entr" presetSubtype="3"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upRight)">
                                          <p:cBhvr>
                                            <p:cTn id="21" dur="300"/>
                                            <p:tgtEl>
                                              <p:spTgt spid="8"/>
                                            </p:tgtEl>
                                          </p:cBhvr>
                                        </p:animEffect>
                                      </p:childTnLst>
                                    </p:cTn>
                                  </p:par>
                                </p:childTnLst>
                              </p:cTn>
                            </p:par>
                            <p:par>
                              <p:cTn id="22" fill="hold">
                                <p:stCondLst>
                                  <p:cond delay="1300"/>
                                </p:stCondLst>
                                <p:childTnLst>
                                  <p:par>
                                    <p:cTn id="23" presetID="53" presetClass="entr" presetSubtype="16"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300" fill="hold"/>
                                            <p:tgtEl>
                                              <p:spTgt spid="11"/>
                                            </p:tgtEl>
                                            <p:attrNameLst>
                                              <p:attrName>ppt_w</p:attrName>
                                            </p:attrNameLst>
                                          </p:cBhvr>
                                          <p:tavLst>
                                            <p:tav tm="0">
                                              <p:val>
                                                <p:fltVal val="0"/>
                                              </p:val>
                                            </p:tav>
                                            <p:tav tm="100000">
                                              <p:val>
                                                <p:strVal val="#ppt_w"/>
                                              </p:val>
                                            </p:tav>
                                          </p:tavLst>
                                        </p:anim>
                                        <p:anim calcmode="lin" valueType="num">
                                          <p:cBhvr>
                                            <p:cTn id="26" dur="300" fill="hold"/>
                                            <p:tgtEl>
                                              <p:spTgt spid="11"/>
                                            </p:tgtEl>
                                            <p:attrNameLst>
                                              <p:attrName>ppt_h</p:attrName>
                                            </p:attrNameLst>
                                          </p:cBhvr>
                                          <p:tavLst>
                                            <p:tav tm="0">
                                              <p:val>
                                                <p:fltVal val="0"/>
                                              </p:val>
                                            </p:tav>
                                            <p:tav tm="100000">
                                              <p:val>
                                                <p:strVal val="#ppt_h"/>
                                              </p:val>
                                            </p:tav>
                                          </p:tavLst>
                                        </p:anim>
                                        <p:animEffect transition="in" filter="fade">
                                          <p:cBhvr>
                                            <p:cTn id="27" dur="300"/>
                                            <p:tgtEl>
                                              <p:spTgt spid="11"/>
                                            </p:tgtEl>
                                          </p:cBhvr>
                                        </p:animEffect>
                                      </p:childTnLst>
                                    </p:cTn>
                                  </p:par>
                                </p:childTnLst>
                              </p:cTn>
                            </p:par>
                            <p:par>
                              <p:cTn id="28" fill="hold">
                                <p:stCondLst>
                                  <p:cond delay="1600"/>
                                </p:stCondLst>
                                <p:childTnLst>
                                  <p:par>
                                    <p:cTn id="29" presetID="18" presetClass="entr" presetSubtype="3"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strips(upRight)">
                                          <p:cBhvr>
                                            <p:cTn id="31" dur="300"/>
                                            <p:tgtEl>
                                              <p:spTgt spid="7"/>
                                            </p:tgtEl>
                                          </p:cBhvr>
                                        </p:animEffect>
                                      </p:childTnLst>
                                    </p:cTn>
                                  </p:par>
                                </p:childTnLst>
                              </p:cTn>
                            </p:par>
                            <p:par>
                              <p:cTn id="32" fill="hold">
                                <p:stCondLst>
                                  <p:cond delay="1900"/>
                                </p:stCondLst>
                                <p:childTnLst>
                                  <p:par>
                                    <p:cTn id="33" presetID="53" presetClass="entr" presetSubtype="16"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300" fill="hold"/>
                                            <p:tgtEl>
                                              <p:spTgt spid="16"/>
                                            </p:tgtEl>
                                            <p:attrNameLst>
                                              <p:attrName>ppt_w</p:attrName>
                                            </p:attrNameLst>
                                          </p:cBhvr>
                                          <p:tavLst>
                                            <p:tav tm="0">
                                              <p:val>
                                                <p:fltVal val="0"/>
                                              </p:val>
                                            </p:tav>
                                            <p:tav tm="100000">
                                              <p:val>
                                                <p:strVal val="#ppt_w"/>
                                              </p:val>
                                            </p:tav>
                                          </p:tavLst>
                                        </p:anim>
                                        <p:anim calcmode="lin" valueType="num">
                                          <p:cBhvr>
                                            <p:cTn id="36" dur="300" fill="hold"/>
                                            <p:tgtEl>
                                              <p:spTgt spid="16"/>
                                            </p:tgtEl>
                                            <p:attrNameLst>
                                              <p:attrName>ppt_h</p:attrName>
                                            </p:attrNameLst>
                                          </p:cBhvr>
                                          <p:tavLst>
                                            <p:tav tm="0">
                                              <p:val>
                                                <p:fltVal val="0"/>
                                              </p:val>
                                            </p:tav>
                                            <p:tav tm="100000">
                                              <p:val>
                                                <p:strVal val="#ppt_h"/>
                                              </p:val>
                                            </p:tav>
                                          </p:tavLst>
                                        </p:anim>
                                        <p:animEffect transition="in" filter="fade">
                                          <p:cBhvr>
                                            <p:cTn id="37" dur="300"/>
                                            <p:tgtEl>
                                              <p:spTgt spid="16"/>
                                            </p:tgtEl>
                                          </p:cBhvr>
                                        </p:animEffect>
                                      </p:childTnLst>
                                    </p:cTn>
                                  </p:par>
                                </p:childTnLst>
                              </p:cTn>
                            </p:par>
                            <p:par>
                              <p:cTn id="38" fill="hold">
                                <p:stCondLst>
                                  <p:cond delay="2200"/>
                                </p:stCondLst>
                                <p:childTnLst>
                                  <p:par>
                                    <p:cTn id="39" presetID="18" presetClass="entr" presetSubtype="6"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strips(downRight)">
                                          <p:cBhvr>
                                            <p:cTn id="41" dur="300"/>
                                            <p:tgtEl>
                                              <p:spTgt spid="9"/>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300" fill="hold"/>
                                            <p:tgtEl>
                                              <p:spTgt spid="21"/>
                                            </p:tgtEl>
                                            <p:attrNameLst>
                                              <p:attrName>ppt_w</p:attrName>
                                            </p:attrNameLst>
                                          </p:cBhvr>
                                          <p:tavLst>
                                            <p:tav tm="0">
                                              <p:val>
                                                <p:fltVal val="0"/>
                                              </p:val>
                                            </p:tav>
                                            <p:tav tm="100000">
                                              <p:val>
                                                <p:strVal val="#ppt_w"/>
                                              </p:val>
                                            </p:tav>
                                          </p:tavLst>
                                        </p:anim>
                                        <p:anim calcmode="lin" valueType="num">
                                          <p:cBhvr>
                                            <p:cTn id="46" dur="300" fill="hold"/>
                                            <p:tgtEl>
                                              <p:spTgt spid="21"/>
                                            </p:tgtEl>
                                            <p:attrNameLst>
                                              <p:attrName>ppt_h</p:attrName>
                                            </p:attrNameLst>
                                          </p:cBhvr>
                                          <p:tavLst>
                                            <p:tav tm="0">
                                              <p:val>
                                                <p:fltVal val="0"/>
                                              </p:val>
                                            </p:tav>
                                            <p:tav tm="100000">
                                              <p:val>
                                                <p:strVal val="#ppt_h"/>
                                              </p:val>
                                            </p:tav>
                                          </p:tavLst>
                                        </p:anim>
                                        <p:animEffect transition="in" filter="fade">
                                          <p:cBhvr>
                                            <p:cTn id="47" dur="300"/>
                                            <p:tgtEl>
                                              <p:spTgt spid="21"/>
                                            </p:tgtEl>
                                          </p:cBhvr>
                                        </p:animEffect>
                                      </p:childTnLst>
                                    </p:cTn>
                                  </p:par>
                                </p:childTnLst>
                              </p:cTn>
                            </p:par>
                            <p:par>
                              <p:cTn id="48" fill="hold">
                                <p:stCondLst>
                                  <p:cond delay="2800"/>
                                </p:stCondLst>
                                <p:childTnLst>
                                  <p:par>
                                    <p:cTn id="49" presetID="18" presetClass="entr" presetSubtype="3"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strips(upRight)">
                                          <p:cBhvr>
                                            <p:cTn id="51" dur="300"/>
                                            <p:tgtEl>
                                              <p:spTgt spid="10"/>
                                            </p:tgtEl>
                                          </p:cBhvr>
                                        </p:animEffect>
                                      </p:childTnLst>
                                    </p:cTn>
                                  </p:par>
                                </p:childTnLst>
                              </p:cTn>
                            </p:par>
                            <p:par>
                              <p:cTn id="52" fill="hold">
                                <p:stCondLst>
                                  <p:cond delay="3100"/>
                                </p:stCondLst>
                                <p:childTnLst>
                                  <p:par>
                                    <p:cTn id="53" presetID="53" presetClass="entr" presetSubtype="16"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300" fill="hold"/>
                                            <p:tgtEl>
                                              <p:spTgt spid="26"/>
                                            </p:tgtEl>
                                            <p:attrNameLst>
                                              <p:attrName>ppt_w</p:attrName>
                                            </p:attrNameLst>
                                          </p:cBhvr>
                                          <p:tavLst>
                                            <p:tav tm="0">
                                              <p:val>
                                                <p:fltVal val="0"/>
                                              </p:val>
                                            </p:tav>
                                            <p:tav tm="100000">
                                              <p:val>
                                                <p:strVal val="#ppt_w"/>
                                              </p:val>
                                            </p:tav>
                                          </p:tavLst>
                                        </p:anim>
                                        <p:anim calcmode="lin" valueType="num">
                                          <p:cBhvr>
                                            <p:cTn id="56" dur="300" fill="hold"/>
                                            <p:tgtEl>
                                              <p:spTgt spid="26"/>
                                            </p:tgtEl>
                                            <p:attrNameLst>
                                              <p:attrName>ppt_h</p:attrName>
                                            </p:attrNameLst>
                                          </p:cBhvr>
                                          <p:tavLst>
                                            <p:tav tm="0">
                                              <p:val>
                                                <p:fltVal val="0"/>
                                              </p:val>
                                            </p:tav>
                                            <p:tav tm="100000">
                                              <p:val>
                                                <p:strVal val="#ppt_h"/>
                                              </p:val>
                                            </p:tav>
                                          </p:tavLst>
                                        </p:anim>
                                        <p:animEffect transition="in" filter="fade">
                                          <p:cBhvr>
                                            <p:cTn id="57" dur="300"/>
                                            <p:tgtEl>
                                              <p:spTgt spid="26"/>
                                            </p:tgtEl>
                                          </p:cBhvr>
                                        </p:animEffect>
                                      </p:childTnLst>
                                    </p:cTn>
                                  </p:par>
                                </p:childTnLst>
                              </p:cTn>
                            </p:par>
                            <p:par>
                              <p:cTn id="58" fill="hold">
                                <p:stCondLst>
                                  <p:cond delay="3400"/>
                                </p:stCondLst>
                                <p:childTnLst>
                                  <p:par>
                                    <p:cTn id="59" presetID="22" presetClass="entr" presetSubtype="1"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up)">
                                          <p:cBhvr>
                                            <p:cTn id="61" dur="500"/>
                                            <p:tgtEl>
                                              <p:spTgt spid="32"/>
                                            </p:tgtEl>
                                          </p:cBhvr>
                                        </p:animEffect>
                                      </p:childTnLst>
                                    </p:cTn>
                                  </p:par>
                                </p:childTnLst>
                              </p:cTn>
                            </p:par>
                            <p:par>
                              <p:cTn id="62" fill="hold">
                                <p:stCondLst>
                                  <p:cond delay="3900"/>
                                </p:stCondLst>
                                <p:childTnLst>
                                  <p:par>
                                    <p:cTn id="63" presetID="22" presetClass="entr" presetSubtype="1"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up)">
                                          <p:cBhvr>
                                            <p:cTn id="65" dur="500"/>
                                            <p:tgtEl>
                                              <p:spTgt spid="31"/>
                                            </p:tgtEl>
                                          </p:cBhvr>
                                        </p:animEffect>
                                      </p:childTnLst>
                                    </p:cTn>
                                  </p:par>
                                </p:childTnLst>
                              </p:cTn>
                            </p:par>
                            <p:par>
                              <p:cTn id="66" fill="hold">
                                <p:stCondLst>
                                  <p:cond delay="4400"/>
                                </p:stCondLst>
                                <p:childTnLst>
                                  <p:par>
                                    <p:cTn id="67" presetID="22" presetClass="entr" presetSubtype="1"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ipe(up)">
                                          <p:cBhvr>
                                            <p:cTn id="69" dur="500"/>
                                            <p:tgtEl>
                                              <p:spTgt spid="33"/>
                                            </p:tgtEl>
                                          </p:cBhvr>
                                        </p:animEffect>
                                      </p:childTnLst>
                                    </p:cTn>
                                  </p:par>
                                </p:childTnLst>
                              </p:cTn>
                            </p:par>
                            <p:par>
                              <p:cTn id="70" fill="hold">
                                <p:stCondLst>
                                  <p:cond delay="4900"/>
                                </p:stCondLst>
                                <p:childTnLst>
                                  <p:par>
                                    <p:cTn id="71" presetID="22" presetClass="entr" presetSubtype="1"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up)">
                                          <p:cBhvr>
                                            <p:cTn id="7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8" presetClass="entr" presetSubtype="3"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upRight)">
                                          <p:cBhvr>
                                            <p:cTn id="21" dur="300"/>
                                            <p:tgtEl>
                                              <p:spTgt spid="8"/>
                                            </p:tgtEl>
                                          </p:cBhvr>
                                        </p:animEffect>
                                      </p:childTnLst>
                                    </p:cTn>
                                  </p:par>
                                </p:childTnLst>
                              </p:cTn>
                            </p:par>
                            <p:par>
                              <p:cTn id="22" fill="hold">
                                <p:stCondLst>
                                  <p:cond delay="1300"/>
                                </p:stCondLst>
                                <p:childTnLst>
                                  <p:par>
                                    <p:cTn id="23" presetID="53" presetClass="entr" presetSubtype="16"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300" fill="hold"/>
                                            <p:tgtEl>
                                              <p:spTgt spid="11"/>
                                            </p:tgtEl>
                                            <p:attrNameLst>
                                              <p:attrName>ppt_w</p:attrName>
                                            </p:attrNameLst>
                                          </p:cBhvr>
                                          <p:tavLst>
                                            <p:tav tm="0">
                                              <p:val>
                                                <p:fltVal val="0"/>
                                              </p:val>
                                            </p:tav>
                                            <p:tav tm="100000">
                                              <p:val>
                                                <p:strVal val="#ppt_w"/>
                                              </p:val>
                                            </p:tav>
                                          </p:tavLst>
                                        </p:anim>
                                        <p:anim calcmode="lin" valueType="num">
                                          <p:cBhvr>
                                            <p:cTn id="26" dur="300" fill="hold"/>
                                            <p:tgtEl>
                                              <p:spTgt spid="11"/>
                                            </p:tgtEl>
                                            <p:attrNameLst>
                                              <p:attrName>ppt_h</p:attrName>
                                            </p:attrNameLst>
                                          </p:cBhvr>
                                          <p:tavLst>
                                            <p:tav tm="0">
                                              <p:val>
                                                <p:fltVal val="0"/>
                                              </p:val>
                                            </p:tav>
                                            <p:tav tm="100000">
                                              <p:val>
                                                <p:strVal val="#ppt_h"/>
                                              </p:val>
                                            </p:tav>
                                          </p:tavLst>
                                        </p:anim>
                                        <p:animEffect transition="in" filter="fade">
                                          <p:cBhvr>
                                            <p:cTn id="27" dur="300"/>
                                            <p:tgtEl>
                                              <p:spTgt spid="11"/>
                                            </p:tgtEl>
                                          </p:cBhvr>
                                        </p:animEffect>
                                      </p:childTnLst>
                                    </p:cTn>
                                  </p:par>
                                </p:childTnLst>
                              </p:cTn>
                            </p:par>
                            <p:par>
                              <p:cTn id="28" fill="hold">
                                <p:stCondLst>
                                  <p:cond delay="1600"/>
                                </p:stCondLst>
                                <p:childTnLst>
                                  <p:par>
                                    <p:cTn id="29" presetID="18" presetClass="entr" presetSubtype="3"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strips(upRight)">
                                          <p:cBhvr>
                                            <p:cTn id="31" dur="300"/>
                                            <p:tgtEl>
                                              <p:spTgt spid="7"/>
                                            </p:tgtEl>
                                          </p:cBhvr>
                                        </p:animEffect>
                                      </p:childTnLst>
                                    </p:cTn>
                                  </p:par>
                                </p:childTnLst>
                              </p:cTn>
                            </p:par>
                            <p:par>
                              <p:cTn id="32" fill="hold">
                                <p:stCondLst>
                                  <p:cond delay="1900"/>
                                </p:stCondLst>
                                <p:childTnLst>
                                  <p:par>
                                    <p:cTn id="33" presetID="53" presetClass="entr" presetSubtype="16"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300" fill="hold"/>
                                            <p:tgtEl>
                                              <p:spTgt spid="16"/>
                                            </p:tgtEl>
                                            <p:attrNameLst>
                                              <p:attrName>ppt_w</p:attrName>
                                            </p:attrNameLst>
                                          </p:cBhvr>
                                          <p:tavLst>
                                            <p:tav tm="0">
                                              <p:val>
                                                <p:fltVal val="0"/>
                                              </p:val>
                                            </p:tav>
                                            <p:tav tm="100000">
                                              <p:val>
                                                <p:strVal val="#ppt_w"/>
                                              </p:val>
                                            </p:tav>
                                          </p:tavLst>
                                        </p:anim>
                                        <p:anim calcmode="lin" valueType="num">
                                          <p:cBhvr>
                                            <p:cTn id="36" dur="300" fill="hold"/>
                                            <p:tgtEl>
                                              <p:spTgt spid="16"/>
                                            </p:tgtEl>
                                            <p:attrNameLst>
                                              <p:attrName>ppt_h</p:attrName>
                                            </p:attrNameLst>
                                          </p:cBhvr>
                                          <p:tavLst>
                                            <p:tav tm="0">
                                              <p:val>
                                                <p:fltVal val="0"/>
                                              </p:val>
                                            </p:tav>
                                            <p:tav tm="100000">
                                              <p:val>
                                                <p:strVal val="#ppt_h"/>
                                              </p:val>
                                            </p:tav>
                                          </p:tavLst>
                                        </p:anim>
                                        <p:animEffect transition="in" filter="fade">
                                          <p:cBhvr>
                                            <p:cTn id="37" dur="300"/>
                                            <p:tgtEl>
                                              <p:spTgt spid="16"/>
                                            </p:tgtEl>
                                          </p:cBhvr>
                                        </p:animEffect>
                                      </p:childTnLst>
                                    </p:cTn>
                                  </p:par>
                                </p:childTnLst>
                              </p:cTn>
                            </p:par>
                            <p:par>
                              <p:cTn id="38" fill="hold">
                                <p:stCondLst>
                                  <p:cond delay="2200"/>
                                </p:stCondLst>
                                <p:childTnLst>
                                  <p:par>
                                    <p:cTn id="39" presetID="18" presetClass="entr" presetSubtype="6"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strips(downRight)">
                                          <p:cBhvr>
                                            <p:cTn id="41" dur="300"/>
                                            <p:tgtEl>
                                              <p:spTgt spid="9"/>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300" fill="hold"/>
                                            <p:tgtEl>
                                              <p:spTgt spid="21"/>
                                            </p:tgtEl>
                                            <p:attrNameLst>
                                              <p:attrName>ppt_w</p:attrName>
                                            </p:attrNameLst>
                                          </p:cBhvr>
                                          <p:tavLst>
                                            <p:tav tm="0">
                                              <p:val>
                                                <p:fltVal val="0"/>
                                              </p:val>
                                            </p:tav>
                                            <p:tav tm="100000">
                                              <p:val>
                                                <p:strVal val="#ppt_w"/>
                                              </p:val>
                                            </p:tav>
                                          </p:tavLst>
                                        </p:anim>
                                        <p:anim calcmode="lin" valueType="num">
                                          <p:cBhvr>
                                            <p:cTn id="46" dur="300" fill="hold"/>
                                            <p:tgtEl>
                                              <p:spTgt spid="21"/>
                                            </p:tgtEl>
                                            <p:attrNameLst>
                                              <p:attrName>ppt_h</p:attrName>
                                            </p:attrNameLst>
                                          </p:cBhvr>
                                          <p:tavLst>
                                            <p:tav tm="0">
                                              <p:val>
                                                <p:fltVal val="0"/>
                                              </p:val>
                                            </p:tav>
                                            <p:tav tm="100000">
                                              <p:val>
                                                <p:strVal val="#ppt_h"/>
                                              </p:val>
                                            </p:tav>
                                          </p:tavLst>
                                        </p:anim>
                                        <p:animEffect transition="in" filter="fade">
                                          <p:cBhvr>
                                            <p:cTn id="47" dur="300"/>
                                            <p:tgtEl>
                                              <p:spTgt spid="21"/>
                                            </p:tgtEl>
                                          </p:cBhvr>
                                        </p:animEffect>
                                      </p:childTnLst>
                                    </p:cTn>
                                  </p:par>
                                </p:childTnLst>
                              </p:cTn>
                            </p:par>
                            <p:par>
                              <p:cTn id="48" fill="hold">
                                <p:stCondLst>
                                  <p:cond delay="2800"/>
                                </p:stCondLst>
                                <p:childTnLst>
                                  <p:par>
                                    <p:cTn id="49" presetID="18" presetClass="entr" presetSubtype="3"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strips(upRight)">
                                          <p:cBhvr>
                                            <p:cTn id="51" dur="300"/>
                                            <p:tgtEl>
                                              <p:spTgt spid="10"/>
                                            </p:tgtEl>
                                          </p:cBhvr>
                                        </p:animEffect>
                                      </p:childTnLst>
                                    </p:cTn>
                                  </p:par>
                                </p:childTnLst>
                              </p:cTn>
                            </p:par>
                            <p:par>
                              <p:cTn id="52" fill="hold">
                                <p:stCondLst>
                                  <p:cond delay="3100"/>
                                </p:stCondLst>
                                <p:childTnLst>
                                  <p:par>
                                    <p:cTn id="53" presetID="53" presetClass="entr" presetSubtype="16"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300" fill="hold"/>
                                            <p:tgtEl>
                                              <p:spTgt spid="26"/>
                                            </p:tgtEl>
                                            <p:attrNameLst>
                                              <p:attrName>ppt_w</p:attrName>
                                            </p:attrNameLst>
                                          </p:cBhvr>
                                          <p:tavLst>
                                            <p:tav tm="0">
                                              <p:val>
                                                <p:fltVal val="0"/>
                                              </p:val>
                                            </p:tav>
                                            <p:tav tm="100000">
                                              <p:val>
                                                <p:strVal val="#ppt_w"/>
                                              </p:val>
                                            </p:tav>
                                          </p:tavLst>
                                        </p:anim>
                                        <p:anim calcmode="lin" valueType="num">
                                          <p:cBhvr>
                                            <p:cTn id="56" dur="300" fill="hold"/>
                                            <p:tgtEl>
                                              <p:spTgt spid="26"/>
                                            </p:tgtEl>
                                            <p:attrNameLst>
                                              <p:attrName>ppt_h</p:attrName>
                                            </p:attrNameLst>
                                          </p:cBhvr>
                                          <p:tavLst>
                                            <p:tav tm="0">
                                              <p:val>
                                                <p:fltVal val="0"/>
                                              </p:val>
                                            </p:tav>
                                            <p:tav tm="100000">
                                              <p:val>
                                                <p:strVal val="#ppt_h"/>
                                              </p:val>
                                            </p:tav>
                                          </p:tavLst>
                                        </p:anim>
                                        <p:animEffect transition="in" filter="fade">
                                          <p:cBhvr>
                                            <p:cTn id="57" dur="300"/>
                                            <p:tgtEl>
                                              <p:spTgt spid="26"/>
                                            </p:tgtEl>
                                          </p:cBhvr>
                                        </p:animEffect>
                                      </p:childTnLst>
                                    </p:cTn>
                                  </p:par>
                                </p:childTnLst>
                              </p:cTn>
                            </p:par>
                            <p:par>
                              <p:cTn id="58" fill="hold">
                                <p:stCondLst>
                                  <p:cond delay="3400"/>
                                </p:stCondLst>
                                <p:childTnLst>
                                  <p:par>
                                    <p:cTn id="59" presetID="22" presetClass="entr" presetSubtype="1"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up)">
                                          <p:cBhvr>
                                            <p:cTn id="61" dur="500"/>
                                            <p:tgtEl>
                                              <p:spTgt spid="32"/>
                                            </p:tgtEl>
                                          </p:cBhvr>
                                        </p:animEffect>
                                      </p:childTnLst>
                                    </p:cTn>
                                  </p:par>
                                </p:childTnLst>
                              </p:cTn>
                            </p:par>
                            <p:par>
                              <p:cTn id="62" fill="hold">
                                <p:stCondLst>
                                  <p:cond delay="3900"/>
                                </p:stCondLst>
                                <p:childTnLst>
                                  <p:par>
                                    <p:cTn id="63" presetID="22" presetClass="entr" presetSubtype="1"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up)">
                                          <p:cBhvr>
                                            <p:cTn id="65" dur="500"/>
                                            <p:tgtEl>
                                              <p:spTgt spid="31"/>
                                            </p:tgtEl>
                                          </p:cBhvr>
                                        </p:animEffect>
                                      </p:childTnLst>
                                    </p:cTn>
                                  </p:par>
                                </p:childTnLst>
                              </p:cTn>
                            </p:par>
                            <p:par>
                              <p:cTn id="66" fill="hold">
                                <p:stCondLst>
                                  <p:cond delay="4400"/>
                                </p:stCondLst>
                                <p:childTnLst>
                                  <p:par>
                                    <p:cTn id="67" presetID="22" presetClass="entr" presetSubtype="1"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ipe(up)">
                                          <p:cBhvr>
                                            <p:cTn id="69" dur="500"/>
                                            <p:tgtEl>
                                              <p:spTgt spid="33"/>
                                            </p:tgtEl>
                                          </p:cBhvr>
                                        </p:animEffect>
                                      </p:childTnLst>
                                    </p:cTn>
                                  </p:par>
                                </p:childTnLst>
                              </p:cTn>
                            </p:par>
                            <p:par>
                              <p:cTn id="70" fill="hold">
                                <p:stCondLst>
                                  <p:cond delay="4900"/>
                                </p:stCondLst>
                                <p:childTnLst>
                                  <p:par>
                                    <p:cTn id="71" presetID="22" presetClass="entr" presetSubtype="1"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up)">
                                          <p:cBhvr>
                                            <p:cTn id="7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p:bldP spid="32" grpId="0"/>
          <p:bldP spid="33" grpId="0"/>
          <p:bldP spid="34"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15147" y="1071537"/>
            <a:ext cx="1426074" cy="1426074"/>
            <a:chOff x="304800" y="673100"/>
            <a:chExt cx="4000500" cy="4000500"/>
          </a:xfrm>
          <a:effectLst>
            <a:outerShdw blurRad="381000" dist="152400" dir="8100000" algn="tr" rotWithShape="0">
              <a:prstClr val="black">
                <a:alpha val="7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6" name="椭圆 5"/>
            <p:cNvSpPr/>
            <p:nvPr/>
          </p:nvSpPr>
          <p:spPr>
            <a:xfrm>
              <a:off x="479425" y="847725"/>
              <a:ext cx="3651250" cy="3651250"/>
            </a:xfrm>
            <a:prstGeom prst="ellipse">
              <a:avLst/>
            </a:prstGeom>
            <a:solidFill>
              <a:srgbClr val="00A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7" name="矩形 6"/>
          <p:cNvSpPr/>
          <p:nvPr/>
        </p:nvSpPr>
        <p:spPr>
          <a:xfrm>
            <a:off x="4104666" y="1014045"/>
            <a:ext cx="857927" cy="1477328"/>
          </a:xfrm>
          <a:prstGeom prst="rect">
            <a:avLst/>
          </a:prstGeom>
        </p:spPr>
        <p:txBody>
          <a:bodyPr wrap="none">
            <a:spAutoFit/>
          </a:bodyPr>
          <a:lstStyle/>
          <a:p>
            <a:r>
              <a:rPr lang="en-US" altLang="zh-CN" sz="9000" b="1" spc="-300" dirty="0" smtClean="0">
                <a:solidFill>
                  <a:schemeClr val="bg1"/>
                </a:solidFill>
                <a:latin typeface="微软雅黑" panose="020B0503020204020204" pitchFamily="34" charset="-122"/>
                <a:ea typeface="微软雅黑" panose="020B0503020204020204" pitchFamily="34" charset="-122"/>
              </a:rPr>
              <a:t>3</a:t>
            </a:r>
            <a:endParaRPr lang="zh-CN" altLang="en-US" sz="9000" b="1" spc="-3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987824" y="2787774"/>
            <a:ext cx="2954655" cy="646331"/>
          </a:xfrm>
          <a:prstGeom prst="rect">
            <a:avLst/>
          </a:prstGeom>
        </p:spPr>
        <p:txBody>
          <a:bodyPr wrap="none">
            <a:spAutoFit/>
          </a:bodyPr>
          <a:lstStyle/>
          <a:p>
            <a:r>
              <a:rPr lang="zh-CN" altLang="en-US" sz="3600" dirty="0" smtClean="0">
                <a:solidFill>
                  <a:srgbClr val="00A1DA"/>
                </a:solidFill>
                <a:latin typeface="微软雅黑" panose="020B0503020204020204" pitchFamily="34" charset="-122"/>
                <a:ea typeface="微软雅黑" panose="020B0503020204020204" pitchFamily="34" charset="-122"/>
              </a:rPr>
              <a:t>单击添加标题</a:t>
            </a:r>
            <a:endParaRPr lang="zh-CN" altLang="en-US" sz="3600" dirty="0">
              <a:solidFill>
                <a:srgbClr val="00A1DA"/>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928996" y="2323223"/>
            <a:ext cx="112138" cy="112138"/>
            <a:chOff x="304800" y="673100"/>
            <a:chExt cx="4000500" cy="4000500"/>
          </a:xfrm>
          <a:effectLst>
            <a:outerShdw blurRad="381000" dist="152400" dir="8100000" algn="tr" rotWithShape="0">
              <a:prstClr val="black">
                <a:alpha val="7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1" name="椭圆 1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694158" y="2140427"/>
            <a:ext cx="112138" cy="112138"/>
            <a:chOff x="304800" y="673100"/>
            <a:chExt cx="4000500" cy="4000500"/>
          </a:xfrm>
          <a:effectLst>
            <a:outerShdw blurRad="381000" dist="152400" dir="8100000" algn="tr" rotWithShape="0">
              <a:prstClr val="black">
                <a:alpha val="7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4" name="椭圆 1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563888" y="2328118"/>
            <a:ext cx="234512" cy="234512"/>
            <a:chOff x="304800" y="673100"/>
            <a:chExt cx="4000500" cy="4000500"/>
          </a:xfrm>
          <a:effectLst>
            <a:outerShdw blurRad="381000" dist="152400" dir="8100000" algn="tr" rotWithShape="0">
              <a:prstClr val="black">
                <a:alpha val="7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7" name="椭圆 1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951307" y="2390127"/>
            <a:ext cx="112138" cy="112138"/>
            <a:chOff x="304800" y="673100"/>
            <a:chExt cx="4000500" cy="4000500"/>
          </a:xfrm>
          <a:effectLst>
            <a:outerShdw blurRad="381000" dist="152400" dir="8100000" algn="tr" rotWithShape="0">
              <a:prstClr val="black">
                <a:alpha val="7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0" name="椭圆 1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134202" y="2058932"/>
            <a:ext cx="112138" cy="112138"/>
            <a:chOff x="304800" y="673100"/>
            <a:chExt cx="4000500" cy="4000500"/>
          </a:xfrm>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5123965" y="2338355"/>
            <a:ext cx="234512" cy="234512"/>
            <a:chOff x="304800" y="673100"/>
            <a:chExt cx="4000500" cy="4000500"/>
          </a:xfrm>
          <a:effectLst>
            <a:outerShdw blurRad="381000" dist="152400" dir="8100000" algn="tr" rotWithShape="0">
              <a:prstClr val="black">
                <a:alpha val="7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6" name="椭圆 2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27" name="直接连接符 26"/>
          <p:cNvCxnSpPr/>
          <p:nvPr/>
        </p:nvCxnSpPr>
        <p:spPr>
          <a:xfrm flipV="1">
            <a:off x="-36512" y="3097877"/>
            <a:ext cx="2952328" cy="13062"/>
          </a:xfrm>
          <a:prstGeom prst="line">
            <a:avLst/>
          </a:prstGeom>
          <a:ln w="25400">
            <a:solidFill>
              <a:srgbClr val="00A1D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8" idx="3"/>
          </p:cNvCxnSpPr>
          <p:nvPr/>
        </p:nvCxnSpPr>
        <p:spPr>
          <a:xfrm flipV="1">
            <a:off x="5942479" y="3097878"/>
            <a:ext cx="3201521" cy="13062"/>
          </a:xfrm>
          <a:prstGeom prst="line">
            <a:avLst/>
          </a:prstGeom>
          <a:ln w="25400">
            <a:solidFill>
              <a:srgbClr val="00A1D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412622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1+#ppt_w/2"/>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childTnLst>
                          </p:cTn>
                        </p:par>
                        <p:par>
                          <p:cTn id="41" fill="hold">
                            <p:stCondLst>
                              <p:cond delay="1900"/>
                            </p:stCondLst>
                            <p:childTnLst>
                              <p:par>
                                <p:cTn id="42" presetID="22" presetClass="entr" presetSubtype="8"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8"/>
                                        </p:tgtEl>
                                        <p:attrNameLst>
                                          <p:attrName>ppt_y</p:attrName>
                                        </p:attrNameLst>
                                      </p:cBhvr>
                                      <p:tavLst>
                                        <p:tav tm="0">
                                          <p:val>
                                            <p:strVal val="#ppt_y"/>
                                          </p:val>
                                        </p:tav>
                                        <p:tav tm="100000">
                                          <p:val>
                                            <p:strVal val="#ppt_y"/>
                                          </p:val>
                                        </p:tav>
                                      </p:tavLst>
                                    </p:anim>
                                    <p:anim calcmode="lin" valueType="num">
                                      <p:cBhvr>
                                        <p:cTn id="5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8"/>
                                        </p:tgtEl>
                                      </p:cBhvr>
                                    </p:animEffect>
                                  </p:childTnLst>
                                </p:cTn>
                              </p:par>
                            </p:childTnLst>
                          </p:cTn>
                        </p:par>
                        <p:par>
                          <p:cTn id="53" fill="hold">
                            <p:stCondLst>
                              <p:cond delay="3150"/>
                            </p:stCondLst>
                            <p:childTnLst>
                              <p:par>
                                <p:cTn id="54" presetID="22" presetClass="entr" presetSubtype="8"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grpSp>
        <p:nvGrpSpPr>
          <p:cNvPr id="7" name="组合 10"/>
          <p:cNvGrpSpPr/>
          <p:nvPr/>
        </p:nvGrpSpPr>
        <p:grpSpPr bwMode="auto">
          <a:xfrm>
            <a:off x="3874593" y="1059137"/>
            <a:ext cx="3354803" cy="3350591"/>
            <a:chOff x="4119562" y="1004886"/>
            <a:chExt cx="4589461" cy="4584698"/>
          </a:xfrm>
        </p:grpSpPr>
        <p:sp>
          <p:nvSpPr>
            <p:cNvPr id="8" name="Freeform 20"/>
            <p:cNvSpPr/>
            <p:nvPr/>
          </p:nvSpPr>
          <p:spPr bwMode="auto">
            <a:xfrm>
              <a:off x="5429252" y="1130298"/>
              <a:ext cx="2622549" cy="4333873"/>
            </a:xfrm>
            <a:custGeom>
              <a:avLst/>
              <a:gdLst>
                <a:gd name="T0" fmla="*/ 770233 w 698"/>
                <a:gd name="T1" fmla="*/ 0 h 1154"/>
                <a:gd name="T2" fmla="*/ 0 w 698"/>
                <a:gd name="T3" fmla="*/ 758616 h 1154"/>
                <a:gd name="T4" fmla="*/ 169076 w 698"/>
                <a:gd name="T5" fmla="*/ 1288145 h 1154"/>
                <a:gd name="T6" fmla="*/ 2280642 w 698"/>
                <a:gd name="T7" fmla="*/ 4333875 h 1154"/>
                <a:gd name="T8" fmla="*/ 2622550 w 698"/>
                <a:gd name="T9" fmla="*/ 2752799 h 1154"/>
                <a:gd name="T10" fmla="*/ 2036422 w 698"/>
                <a:gd name="T11" fmla="*/ 860015 h 1154"/>
                <a:gd name="T12" fmla="*/ 770233 w 698"/>
                <a:gd name="T13" fmla="*/ 0 h 1154"/>
                <a:gd name="T14" fmla="*/ 0 60000 65536"/>
                <a:gd name="T15" fmla="*/ 0 60000 65536"/>
                <a:gd name="T16" fmla="*/ 0 60000 65536"/>
                <a:gd name="T17" fmla="*/ 0 60000 65536"/>
                <a:gd name="T18" fmla="*/ 0 60000 65536"/>
                <a:gd name="T19" fmla="*/ 0 60000 65536"/>
                <a:gd name="T20" fmla="*/ 0 60000 65536"/>
                <a:gd name="T21" fmla="*/ 0 w 698"/>
                <a:gd name="T22" fmla="*/ 0 h 1154"/>
                <a:gd name="T23" fmla="*/ 698 w 698"/>
                <a:gd name="T24" fmla="*/ 1154 h 11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8" h="1154">
                  <a:moveTo>
                    <a:pt x="205" y="0"/>
                  </a:moveTo>
                  <a:cubicBezTo>
                    <a:pt x="86" y="0"/>
                    <a:pt x="0" y="91"/>
                    <a:pt x="0" y="202"/>
                  </a:cubicBezTo>
                  <a:cubicBezTo>
                    <a:pt x="0" y="247"/>
                    <a:pt x="14" y="296"/>
                    <a:pt x="45" y="343"/>
                  </a:cubicBezTo>
                  <a:cubicBezTo>
                    <a:pt x="219" y="605"/>
                    <a:pt x="537" y="566"/>
                    <a:pt x="607" y="1154"/>
                  </a:cubicBezTo>
                  <a:cubicBezTo>
                    <a:pt x="607" y="1154"/>
                    <a:pt x="698" y="974"/>
                    <a:pt x="698" y="733"/>
                  </a:cubicBezTo>
                  <a:cubicBezTo>
                    <a:pt x="698" y="579"/>
                    <a:pt x="662" y="401"/>
                    <a:pt x="542" y="229"/>
                  </a:cubicBezTo>
                  <a:cubicBezTo>
                    <a:pt x="427" y="63"/>
                    <a:pt x="304" y="0"/>
                    <a:pt x="205" y="0"/>
                  </a:cubicBezTo>
                </a:path>
              </a:pathLst>
            </a:cu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9" name="Freeform 22"/>
            <p:cNvSpPr/>
            <p:nvPr/>
          </p:nvSpPr>
          <p:spPr bwMode="auto">
            <a:xfrm>
              <a:off x="4522904" y="2362141"/>
              <a:ext cx="3184965" cy="3102090"/>
            </a:xfrm>
            <a:custGeom>
              <a:avLst/>
              <a:gdLst>
                <a:gd name="T0" fmla="*/ 210 w 848"/>
                <a:gd name="T1" fmla="*/ 0 h 826"/>
                <a:gd name="T2" fmla="*/ 0 w 848"/>
                <a:gd name="T3" fmla="*/ 184 h 826"/>
                <a:gd name="T4" fmla="*/ 102 w 848"/>
                <a:gd name="T5" fmla="*/ 357 h 826"/>
                <a:gd name="T6" fmla="*/ 848 w 848"/>
                <a:gd name="T7" fmla="*/ 826 h 826"/>
                <a:gd name="T8" fmla="*/ 848 w 848"/>
                <a:gd name="T9" fmla="*/ 802 h 826"/>
                <a:gd name="T10" fmla="*/ 470 w 848"/>
                <a:gd name="T11" fmla="*/ 89 h 826"/>
                <a:gd name="T12" fmla="*/ 210 w 848"/>
                <a:gd name="T13" fmla="*/ 0 h 826"/>
              </a:gdLst>
              <a:ahLst/>
              <a:cxnLst>
                <a:cxn ang="0">
                  <a:pos x="T0" y="T1"/>
                </a:cxn>
                <a:cxn ang="0">
                  <a:pos x="T2" y="T3"/>
                </a:cxn>
                <a:cxn ang="0">
                  <a:pos x="T4" y="T5"/>
                </a:cxn>
                <a:cxn ang="0">
                  <a:pos x="T6" y="T7"/>
                </a:cxn>
                <a:cxn ang="0">
                  <a:pos x="T8" y="T9"/>
                </a:cxn>
                <a:cxn ang="0">
                  <a:pos x="T10" y="T11"/>
                </a:cxn>
                <a:cxn ang="0">
                  <a:pos x="T12" y="T13"/>
                </a:cxn>
              </a:cxnLst>
              <a:rect l="0" t="0" r="r" b="b"/>
              <a:pathLst>
                <a:path w="848" h="826">
                  <a:moveTo>
                    <a:pt x="210" y="0"/>
                  </a:moveTo>
                  <a:cubicBezTo>
                    <a:pt x="77" y="0"/>
                    <a:pt x="0" y="89"/>
                    <a:pt x="0" y="184"/>
                  </a:cubicBezTo>
                  <a:cubicBezTo>
                    <a:pt x="0" y="246"/>
                    <a:pt x="32" y="311"/>
                    <a:pt x="102" y="357"/>
                  </a:cubicBezTo>
                  <a:cubicBezTo>
                    <a:pt x="337" y="511"/>
                    <a:pt x="584" y="367"/>
                    <a:pt x="848" y="826"/>
                  </a:cubicBezTo>
                  <a:cubicBezTo>
                    <a:pt x="848" y="826"/>
                    <a:pt x="848" y="818"/>
                    <a:pt x="848" y="802"/>
                  </a:cubicBezTo>
                  <a:cubicBezTo>
                    <a:pt x="848" y="700"/>
                    <a:pt x="824" y="312"/>
                    <a:pt x="470" y="89"/>
                  </a:cubicBezTo>
                  <a:cubicBezTo>
                    <a:pt x="369" y="26"/>
                    <a:pt x="282" y="0"/>
                    <a:pt x="210" y="0"/>
                  </a:cubicBezTo>
                </a:path>
              </a:pathLst>
            </a:custGeom>
            <a:solidFill>
              <a:srgbClr val="F1B60F"/>
            </a:solidFill>
            <a:ln>
              <a:noFill/>
            </a:ln>
            <a:effectLst>
              <a:outerShdw blurRad="127000" dist="25400" dir="16200000" sx="101000" sy="101000" rotWithShape="0">
                <a:prstClr val="black">
                  <a:alpha val="50000"/>
                </a:prstClr>
              </a:outerShdw>
            </a:effectLst>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10" name="Freeform 24"/>
            <p:cNvSpPr/>
            <p:nvPr/>
          </p:nvSpPr>
          <p:spPr bwMode="auto">
            <a:xfrm>
              <a:off x="4240565" y="3703546"/>
              <a:ext cx="3467304" cy="1760686"/>
            </a:xfrm>
            <a:custGeom>
              <a:avLst/>
              <a:gdLst>
                <a:gd name="T0" fmla="*/ 266 w 923"/>
                <a:gd name="T1" fmla="*/ 0 h 469"/>
                <a:gd name="T2" fmla="*/ 0 w 923"/>
                <a:gd name="T3" fmla="*/ 188 h 469"/>
                <a:gd name="T4" fmla="*/ 156 w 923"/>
                <a:gd name="T5" fmla="*/ 353 h 469"/>
                <a:gd name="T6" fmla="*/ 226 w 923"/>
                <a:gd name="T7" fmla="*/ 359 h 469"/>
                <a:gd name="T8" fmla="*/ 383 w 923"/>
                <a:gd name="T9" fmla="*/ 340 h 469"/>
                <a:gd name="T10" fmla="*/ 544 w 923"/>
                <a:gd name="T11" fmla="*/ 320 h 469"/>
                <a:gd name="T12" fmla="*/ 923 w 923"/>
                <a:gd name="T13" fmla="*/ 469 h 469"/>
                <a:gd name="T14" fmla="*/ 358 w 923"/>
                <a:gd name="T15" fmla="*/ 7 h 469"/>
                <a:gd name="T16" fmla="*/ 266 w 923"/>
                <a:gd name="T17"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3" h="469">
                  <a:moveTo>
                    <a:pt x="266" y="0"/>
                  </a:moveTo>
                  <a:cubicBezTo>
                    <a:pt x="83" y="0"/>
                    <a:pt x="0" y="95"/>
                    <a:pt x="0" y="188"/>
                  </a:cubicBezTo>
                  <a:cubicBezTo>
                    <a:pt x="0" y="263"/>
                    <a:pt x="55" y="336"/>
                    <a:pt x="156" y="353"/>
                  </a:cubicBezTo>
                  <a:cubicBezTo>
                    <a:pt x="180" y="357"/>
                    <a:pt x="203" y="359"/>
                    <a:pt x="226" y="359"/>
                  </a:cubicBezTo>
                  <a:cubicBezTo>
                    <a:pt x="280" y="359"/>
                    <a:pt x="331" y="349"/>
                    <a:pt x="383" y="340"/>
                  </a:cubicBezTo>
                  <a:cubicBezTo>
                    <a:pt x="434" y="330"/>
                    <a:pt x="486" y="320"/>
                    <a:pt x="544" y="320"/>
                  </a:cubicBezTo>
                  <a:cubicBezTo>
                    <a:pt x="646" y="320"/>
                    <a:pt x="764" y="351"/>
                    <a:pt x="923" y="469"/>
                  </a:cubicBezTo>
                  <a:cubicBezTo>
                    <a:pt x="923" y="469"/>
                    <a:pt x="780" y="70"/>
                    <a:pt x="358" y="7"/>
                  </a:cubicBezTo>
                  <a:cubicBezTo>
                    <a:pt x="325" y="2"/>
                    <a:pt x="294" y="0"/>
                    <a:pt x="266" y="0"/>
                  </a:cubicBezTo>
                </a:path>
              </a:pathLst>
            </a:custGeom>
            <a:solidFill>
              <a:srgbClr val="C00002"/>
            </a:solidFill>
            <a:ln>
              <a:noFill/>
            </a:ln>
            <a:effectLst>
              <a:outerShdw blurRad="127000" dist="25400" dir="16200000" sx="101000" sy="101000" rotWithShape="0">
                <a:prstClr val="black">
                  <a:alpha val="50000"/>
                </a:prstClr>
              </a:outerShdw>
            </a:effectLst>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11" name="Freeform 25"/>
            <p:cNvSpPr>
              <a:spLocks noEditPoints="1"/>
            </p:cNvSpPr>
            <p:nvPr/>
          </p:nvSpPr>
          <p:spPr bwMode="auto">
            <a:xfrm>
              <a:off x="4119562" y="1004886"/>
              <a:ext cx="4589461" cy="4584698"/>
            </a:xfrm>
            <a:custGeom>
              <a:avLst/>
              <a:gdLst>
                <a:gd name="T0" fmla="*/ 3451486 w 1222"/>
                <a:gd name="T1" fmla="*/ 912434 h 1221"/>
                <a:gd name="T2" fmla="*/ 2084412 w 1222"/>
                <a:gd name="T3" fmla="*/ 0 h 1221"/>
                <a:gd name="T4" fmla="*/ 1295716 w 1222"/>
                <a:gd name="T5" fmla="*/ 450585 h 1221"/>
                <a:gd name="T6" fmla="*/ 1246892 w 1222"/>
                <a:gd name="T7" fmla="*/ 1227843 h 1221"/>
                <a:gd name="T8" fmla="*/ 1201823 w 1222"/>
                <a:gd name="T9" fmla="*/ 1227843 h 1221"/>
                <a:gd name="T10" fmla="*/ 315479 w 1222"/>
                <a:gd name="T11" fmla="*/ 1821113 h 1221"/>
                <a:gd name="T12" fmla="*/ 555843 w 1222"/>
                <a:gd name="T13" fmla="*/ 2665960 h 1221"/>
                <a:gd name="T14" fmla="*/ 0 w 1222"/>
                <a:gd name="T15" fmla="*/ 3405669 h 1221"/>
                <a:gd name="T16" fmla="*/ 691048 w 1222"/>
                <a:gd name="T17" fmla="*/ 4152890 h 1221"/>
                <a:gd name="T18" fmla="*/ 976482 w 1222"/>
                <a:gd name="T19" fmla="*/ 4175419 h 1221"/>
                <a:gd name="T20" fmla="*/ 1581149 w 1222"/>
                <a:gd name="T21" fmla="*/ 4100322 h 1221"/>
                <a:gd name="T22" fmla="*/ 2170794 w 1222"/>
                <a:gd name="T23" fmla="*/ 4028979 h 1221"/>
                <a:gd name="T24" fmla="*/ 3511577 w 1222"/>
                <a:gd name="T25" fmla="*/ 4554661 h 1221"/>
                <a:gd name="T26" fmla="*/ 3530356 w 1222"/>
                <a:gd name="T27" fmla="*/ 4565926 h 1221"/>
                <a:gd name="T28" fmla="*/ 3575424 w 1222"/>
                <a:gd name="T29" fmla="*/ 4584700 h 1221"/>
                <a:gd name="T30" fmla="*/ 3594203 w 1222"/>
                <a:gd name="T31" fmla="*/ 4584700 h 1221"/>
                <a:gd name="T32" fmla="*/ 3676828 w 1222"/>
                <a:gd name="T33" fmla="*/ 4558416 h 1221"/>
                <a:gd name="T34" fmla="*/ 3718140 w 1222"/>
                <a:gd name="T35" fmla="*/ 4498338 h 1221"/>
                <a:gd name="T36" fmla="*/ 3451486 w 1222"/>
                <a:gd name="T37" fmla="*/ 912434 h 1221"/>
                <a:gd name="T38" fmla="*/ 3676828 w 1222"/>
                <a:gd name="T39" fmla="*/ 4483318 h 1221"/>
                <a:gd name="T40" fmla="*/ 3646782 w 1222"/>
                <a:gd name="T41" fmla="*/ 4524622 h 1221"/>
                <a:gd name="T42" fmla="*/ 3594203 w 1222"/>
                <a:gd name="T43" fmla="*/ 4543396 h 1221"/>
                <a:gd name="T44" fmla="*/ 3582935 w 1222"/>
                <a:gd name="T45" fmla="*/ 4543396 h 1221"/>
                <a:gd name="T46" fmla="*/ 3552890 w 1222"/>
                <a:gd name="T47" fmla="*/ 4532132 h 1221"/>
                <a:gd name="T48" fmla="*/ 3537867 w 1222"/>
                <a:gd name="T49" fmla="*/ 4520867 h 1221"/>
                <a:gd name="T50" fmla="*/ 2170794 w 1222"/>
                <a:gd name="T51" fmla="*/ 3983921 h 1221"/>
                <a:gd name="T52" fmla="*/ 1573637 w 1222"/>
                <a:gd name="T53" fmla="*/ 4059018 h 1221"/>
                <a:gd name="T54" fmla="*/ 976482 w 1222"/>
                <a:gd name="T55" fmla="*/ 4134115 h 1221"/>
                <a:gd name="T56" fmla="*/ 698560 w 1222"/>
                <a:gd name="T57" fmla="*/ 4107831 h 1221"/>
                <a:gd name="T58" fmla="*/ 41313 w 1222"/>
                <a:gd name="T59" fmla="*/ 3405669 h 1221"/>
                <a:gd name="T60" fmla="*/ 634713 w 1222"/>
                <a:gd name="T61" fmla="*/ 2684734 h 1221"/>
                <a:gd name="T62" fmla="*/ 356791 w 1222"/>
                <a:gd name="T63" fmla="*/ 1832378 h 1221"/>
                <a:gd name="T64" fmla="*/ 1201823 w 1222"/>
                <a:gd name="T65" fmla="*/ 1269147 h 1221"/>
                <a:gd name="T66" fmla="*/ 1310739 w 1222"/>
                <a:gd name="T67" fmla="*/ 1276657 h 1221"/>
                <a:gd name="T68" fmla="*/ 1333273 w 1222"/>
                <a:gd name="T69" fmla="*/ 469359 h 1221"/>
                <a:gd name="T70" fmla="*/ 2084412 w 1222"/>
                <a:gd name="T71" fmla="*/ 41304 h 1221"/>
                <a:gd name="T72" fmla="*/ 3417685 w 1222"/>
                <a:gd name="T73" fmla="*/ 934963 h 1221"/>
                <a:gd name="T74" fmla="*/ 3676828 w 1222"/>
                <a:gd name="T75" fmla="*/ 4483318 h 122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22"/>
                <a:gd name="T115" fmla="*/ 0 h 1221"/>
                <a:gd name="T116" fmla="*/ 1222 w 1222"/>
                <a:gd name="T117" fmla="*/ 1221 h 122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22" h="1221">
                  <a:moveTo>
                    <a:pt x="919" y="243"/>
                  </a:moveTo>
                  <a:cubicBezTo>
                    <a:pt x="772" y="31"/>
                    <a:pt x="628" y="0"/>
                    <a:pt x="555" y="0"/>
                  </a:cubicBezTo>
                  <a:cubicBezTo>
                    <a:pt x="465" y="0"/>
                    <a:pt x="387" y="45"/>
                    <a:pt x="345" y="120"/>
                  </a:cubicBezTo>
                  <a:cubicBezTo>
                    <a:pt x="311" y="181"/>
                    <a:pt x="306" y="256"/>
                    <a:pt x="332" y="327"/>
                  </a:cubicBezTo>
                  <a:cubicBezTo>
                    <a:pt x="328" y="327"/>
                    <a:pt x="324" y="327"/>
                    <a:pt x="320" y="327"/>
                  </a:cubicBezTo>
                  <a:cubicBezTo>
                    <a:pt x="204" y="327"/>
                    <a:pt x="113" y="388"/>
                    <a:pt x="84" y="485"/>
                  </a:cubicBezTo>
                  <a:cubicBezTo>
                    <a:pt x="61" y="564"/>
                    <a:pt x="85" y="648"/>
                    <a:pt x="148" y="710"/>
                  </a:cubicBezTo>
                  <a:cubicBezTo>
                    <a:pt x="39" y="753"/>
                    <a:pt x="0" y="839"/>
                    <a:pt x="0" y="907"/>
                  </a:cubicBezTo>
                  <a:cubicBezTo>
                    <a:pt x="0" y="990"/>
                    <a:pt x="57" y="1084"/>
                    <a:pt x="184" y="1106"/>
                  </a:cubicBezTo>
                  <a:cubicBezTo>
                    <a:pt x="209" y="1110"/>
                    <a:pt x="234" y="1112"/>
                    <a:pt x="260" y="1112"/>
                  </a:cubicBezTo>
                  <a:cubicBezTo>
                    <a:pt x="317" y="1112"/>
                    <a:pt x="370" y="1102"/>
                    <a:pt x="421" y="1092"/>
                  </a:cubicBezTo>
                  <a:cubicBezTo>
                    <a:pt x="471" y="1083"/>
                    <a:pt x="523" y="1073"/>
                    <a:pt x="578" y="1073"/>
                  </a:cubicBezTo>
                  <a:cubicBezTo>
                    <a:pt x="649" y="1073"/>
                    <a:pt x="764" y="1087"/>
                    <a:pt x="935" y="1213"/>
                  </a:cubicBezTo>
                  <a:cubicBezTo>
                    <a:pt x="937" y="1215"/>
                    <a:pt x="938" y="1216"/>
                    <a:pt x="940" y="1216"/>
                  </a:cubicBezTo>
                  <a:cubicBezTo>
                    <a:pt x="944" y="1219"/>
                    <a:pt x="948" y="1220"/>
                    <a:pt x="952" y="1221"/>
                  </a:cubicBezTo>
                  <a:cubicBezTo>
                    <a:pt x="954" y="1221"/>
                    <a:pt x="956" y="1221"/>
                    <a:pt x="957" y="1221"/>
                  </a:cubicBezTo>
                  <a:cubicBezTo>
                    <a:pt x="965" y="1221"/>
                    <a:pt x="973" y="1219"/>
                    <a:pt x="979" y="1214"/>
                  </a:cubicBezTo>
                  <a:cubicBezTo>
                    <a:pt x="984" y="1210"/>
                    <a:pt x="987" y="1204"/>
                    <a:pt x="990" y="1198"/>
                  </a:cubicBezTo>
                  <a:cubicBezTo>
                    <a:pt x="1016" y="1143"/>
                    <a:pt x="1222" y="678"/>
                    <a:pt x="919" y="243"/>
                  </a:cubicBezTo>
                  <a:close/>
                  <a:moveTo>
                    <a:pt x="979" y="1194"/>
                  </a:moveTo>
                  <a:cubicBezTo>
                    <a:pt x="978" y="1198"/>
                    <a:pt x="975" y="1202"/>
                    <a:pt x="971" y="1205"/>
                  </a:cubicBezTo>
                  <a:cubicBezTo>
                    <a:pt x="967" y="1208"/>
                    <a:pt x="962" y="1210"/>
                    <a:pt x="957" y="1210"/>
                  </a:cubicBezTo>
                  <a:cubicBezTo>
                    <a:pt x="956" y="1210"/>
                    <a:pt x="955" y="1210"/>
                    <a:pt x="954" y="1210"/>
                  </a:cubicBezTo>
                  <a:cubicBezTo>
                    <a:pt x="951" y="1209"/>
                    <a:pt x="948" y="1208"/>
                    <a:pt x="946" y="1207"/>
                  </a:cubicBezTo>
                  <a:cubicBezTo>
                    <a:pt x="944" y="1206"/>
                    <a:pt x="943" y="1205"/>
                    <a:pt x="942" y="1204"/>
                  </a:cubicBezTo>
                  <a:cubicBezTo>
                    <a:pt x="768" y="1076"/>
                    <a:pt x="651" y="1061"/>
                    <a:pt x="578" y="1061"/>
                  </a:cubicBezTo>
                  <a:cubicBezTo>
                    <a:pt x="522" y="1061"/>
                    <a:pt x="470" y="1071"/>
                    <a:pt x="419" y="1081"/>
                  </a:cubicBezTo>
                  <a:cubicBezTo>
                    <a:pt x="368" y="1091"/>
                    <a:pt x="316" y="1101"/>
                    <a:pt x="260" y="1101"/>
                  </a:cubicBezTo>
                  <a:cubicBezTo>
                    <a:pt x="235" y="1101"/>
                    <a:pt x="210" y="1099"/>
                    <a:pt x="186" y="1094"/>
                  </a:cubicBezTo>
                  <a:cubicBezTo>
                    <a:pt x="66" y="1074"/>
                    <a:pt x="11" y="986"/>
                    <a:pt x="11" y="907"/>
                  </a:cubicBezTo>
                  <a:cubicBezTo>
                    <a:pt x="11" y="839"/>
                    <a:pt x="53" y="753"/>
                    <a:pt x="169" y="715"/>
                  </a:cubicBezTo>
                  <a:cubicBezTo>
                    <a:pt x="100" y="655"/>
                    <a:pt x="71" y="569"/>
                    <a:pt x="95" y="488"/>
                  </a:cubicBezTo>
                  <a:cubicBezTo>
                    <a:pt x="123" y="396"/>
                    <a:pt x="209" y="338"/>
                    <a:pt x="320" y="338"/>
                  </a:cubicBezTo>
                  <a:cubicBezTo>
                    <a:pt x="329" y="338"/>
                    <a:pt x="339" y="339"/>
                    <a:pt x="349" y="340"/>
                  </a:cubicBezTo>
                  <a:cubicBezTo>
                    <a:pt x="318" y="267"/>
                    <a:pt x="319" y="189"/>
                    <a:pt x="355" y="125"/>
                  </a:cubicBezTo>
                  <a:cubicBezTo>
                    <a:pt x="395" y="54"/>
                    <a:pt x="469" y="11"/>
                    <a:pt x="555" y="11"/>
                  </a:cubicBezTo>
                  <a:cubicBezTo>
                    <a:pt x="626" y="11"/>
                    <a:pt x="766" y="42"/>
                    <a:pt x="910" y="249"/>
                  </a:cubicBezTo>
                  <a:cubicBezTo>
                    <a:pt x="1211" y="683"/>
                    <a:pt x="1001" y="1149"/>
                    <a:pt x="979" y="1194"/>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12" name="椭圆 11"/>
            <p:cNvSpPr/>
            <p:nvPr/>
          </p:nvSpPr>
          <p:spPr>
            <a:xfrm>
              <a:off x="4522788" y="4072560"/>
              <a:ext cx="657726" cy="657725"/>
            </a:xfrm>
            <a:prstGeom prst="ellipse">
              <a:avLst/>
            </a:prstGeom>
            <a:gradFill>
              <a:gsLst>
                <a:gs pos="0">
                  <a:schemeClr val="tx1">
                    <a:alpha val="5000"/>
                  </a:schemeClr>
                </a:gs>
                <a:gs pos="75000">
                  <a:schemeClr val="tx1">
                    <a:alpha val="15000"/>
                  </a:schemeClr>
                </a:gs>
              </a:gsLst>
              <a:path path="circle">
                <a:fillToRect l="50000" t="50000" r="50000" b="50000"/>
              </a:path>
            </a:gradFill>
            <a:ln>
              <a:noFill/>
            </a:ln>
            <a:effectLst/>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13" name="椭圆 12"/>
            <p:cNvSpPr/>
            <p:nvPr/>
          </p:nvSpPr>
          <p:spPr>
            <a:xfrm>
              <a:off x="4771527" y="2623381"/>
              <a:ext cx="657726" cy="657725"/>
            </a:xfrm>
            <a:prstGeom prst="ellipse">
              <a:avLst/>
            </a:prstGeom>
            <a:gradFill>
              <a:gsLst>
                <a:gs pos="0">
                  <a:schemeClr val="tx1">
                    <a:alpha val="5000"/>
                  </a:schemeClr>
                </a:gs>
                <a:gs pos="75000">
                  <a:schemeClr val="tx1">
                    <a:alpha val="15000"/>
                  </a:schemeClr>
                </a:gs>
              </a:gsLst>
              <a:path path="circle">
                <a:fillToRect l="50000" t="50000" r="50000" b="50000"/>
              </a:path>
            </a:gradFill>
            <a:ln>
              <a:noFill/>
            </a:ln>
            <a:effectLst/>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14" name="椭圆 13"/>
            <p:cNvSpPr/>
            <p:nvPr/>
          </p:nvSpPr>
          <p:spPr>
            <a:xfrm>
              <a:off x="5756567" y="1538578"/>
              <a:ext cx="657726" cy="657725"/>
            </a:xfrm>
            <a:prstGeom prst="ellipse">
              <a:avLst/>
            </a:prstGeom>
            <a:gradFill>
              <a:gsLst>
                <a:gs pos="0">
                  <a:schemeClr val="tx1">
                    <a:alpha val="5000"/>
                  </a:schemeClr>
                </a:gs>
                <a:gs pos="75000">
                  <a:schemeClr val="tx1">
                    <a:alpha val="15000"/>
                  </a:schemeClr>
                </a:gs>
              </a:gsLst>
              <a:path path="circle">
                <a:fillToRect l="50000" t="50000" r="50000" b="50000"/>
              </a:path>
            </a:gradFill>
            <a:ln>
              <a:noFill/>
            </a:ln>
            <a:effectLst/>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15" name="文本框 21"/>
            <p:cNvSpPr txBox="1">
              <a:spLocks noChangeArrowheads="1"/>
            </p:cNvSpPr>
            <p:nvPr/>
          </p:nvSpPr>
          <p:spPr bwMode="auto">
            <a:xfrm>
              <a:off x="4318252" y="4043456"/>
              <a:ext cx="1066800" cy="715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800">
                  <a:solidFill>
                    <a:srgbClr val="FFFFFF"/>
                  </a:solidFill>
                  <a:latin typeface="汉仪菱心体简" panose="02010609000101010101" pitchFamily="49" charset="-122"/>
                  <a:ea typeface="汉仪菱心体简" panose="02010609000101010101" pitchFamily="49" charset="-122"/>
                </a:rPr>
                <a:t>01</a:t>
              </a:r>
              <a:endParaRPr lang="zh-CN" altLang="en-US" sz="2800">
                <a:solidFill>
                  <a:srgbClr val="FFFFFF"/>
                </a:solidFill>
                <a:latin typeface="汉仪菱心体简" panose="02010609000101010101" pitchFamily="49" charset="-122"/>
                <a:ea typeface="汉仪菱心体简" panose="02010609000101010101" pitchFamily="49" charset="-122"/>
              </a:endParaRPr>
            </a:p>
          </p:txBody>
        </p:sp>
        <p:sp>
          <p:nvSpPr>
            <p:cNvPr id="16" name="文本框 22"/>
            <p:cNvSpPr txBox="1">
              <a:spLocks noChangeArrowheads="1"/>
            </p:cNvSpPr>
            <p:nvPr/>
          </p:nvSpPr>
          <p:spPr bwMode="auto">
            <a:xfrm>
              <a:off x="4566992" y="2594274"/>
              <a:ext cx="1066800" cy="715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800">
                  <a:solidFill>
                    <a:srgbClr val="FFFFFF"/>
                  </a:solidFill>
                  <a:latin typeface="汉仪菱心体简" panose="02010609000101010101" pitchFamily="49" charset="-122"/>
                  <a:ea typeface="汉仪菱心体简" panose="02010609000101010101" pitchFamily="49" charset="-122"/>
                </a:rPr>
                <a:t>02</a:t>
              </a:r>
              <a:endParaRPr lang="zh-CN" altLang="en-US" sz="2800">
                <a:solidFill>
                  <a:srgbClr val="FFFFFF"/>
                </a:solidFill>
                <a:latin typeface="汉仪菱心体简" panose="02010609000101010101" pitchFamily="49" charset="-122"/>
                <a:ea typeface="汉仪菱心体简" panose="02010609000101010101" pitchFamily="49" charset="-122"/>
              </a:endParaRPr>
            </a:p>
          </p:txBody>
        </p:sp>
        <p:sp>
          <p:nvSpPr>
            <p:cNvPr id="17" name="文本框 23"/>
            <p:cNvSpPr txBox="1">
              <a:spLocks noChangeArrowheads="1"/>
            </p:cNvSpPr>
            <p:nvPr/>
          </p:nvSpPr>
          <p:spPr bwMode="auto">
            <a:xfrm>
              <a:off x="5552033" y="1509474"/>
              <a:ext cx="1066800" cy="715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800" dirty="0">
                  <a:solidFill>
                    <a:srgbClr val="FFFFFF"/>
                  </a:solidFill>
                  <a:latin typeface="汉仪菱心体简" panose="02010609000101010101" pitchFamily="49" charset="-122"/>
                  <a:ea typeface="汉仪菱心体简" panose="02010609000101010101" pitchFamily="49" charset="-122"/>
                </a:rPr>
                <a:t>03</a:t>
              </a:r>
              <a:endParaRPr lang="zh-CN" altLang="en-US" sz="2800" dirty="0">
                <a:solidFill>
                  <a:srgbClr val="FFFFFF"/>
                </a:solidFill>
                <a:latin typeface="汉仪菱心体简" panose="02010609000101010101" pitchFamily="49" charset="-122"/>
                <a:ea typeface="汉仪菱心体简" panose="02010609000101010101" pitchFamily="49" charset="-122"/>
              </a:endParaRPr>
            </a:p>
          </p:txBody>
        </p:sp>
      </p:grpSp>
      <p:sp>
        <p:nvSpPr>
          <p:cNvPr id="18" name="文本框 11"/>
          <p:cNvSpPr txBox="1">
            <a:spLocks noChangeArrowheads="1"/>
          </p:cNvSpPr>
          <p:nvPr/>
        </p:nvSpPr>
        <p:spPr bwMode="auto">
          <a:xfrm rot="2446238">
            <a:off x="5331921" y="1844762"/>
            <a:ext cx="11466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900" dirty="0">
                <a:solidFill>
                  <a:srgbClr val="FFFFFF"/>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sp>
        <p:nvSpPr>
          <p:cNvPr id="19" name="文本框 12"/>
          <p:cNvSpPr txBox="1">
            <a:spLocks noChangeArrowheads="1"/>
          </p:cNvSpPr>
          <p:nvPr/>
        </p:nvSpPr>
        <p:spPr bwMode="auto">
          <a:xfrm rot="1187866">
            <a:off x="4747516" y="2443909"/>
            <a:ext cx="12235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900" dirty="0">
                <a:solidFill>
                  <a:srgbClr val="FFFFFF"/>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sp>
        <p:nvSpPr>
          <p:cNvPr id="20" name="文本框 13"/>
          <p:cNvSpPr txBox="1">
            <a:spLocks noChangeArrowheads="1"/>
          </p:cNvSpPr>
          <p:nvPr/>
        </p:nvSpPr>
        <p:spPr bwMode="auto">
          <a:xfrm>
            <a:off x="4591674" y="3266189"/>
            <a:ext cx="11656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900">
                <a:solidFill>
                  <a:srgbClr val="FFFFFF"/>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sp>
        <p:nvSpPr>
          <p:cNvPr id="21" name="椭圆 20"/>
          <p:cNvSpPr/>
          <p:nvPr/>
        </p:nvSpPr>
        <p:spPr>
          <a:xfrm>
            <a:off x="5435001" y="4406955"/>
            <a:ext cx="1758038" cy="253027"/>
          </a:xfrm>
          <a:prstGeom prst="ellipse">
            <a:avLst/>
          </a:prstGeom>
          <a:solidFill>
            <a:schemeClr val="bg1">
              <a:lumMod val="75000"/>
            </a:schemeClr>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prstClr val="white"/>
              </a:solidFill>
            </a:endParaRPr>
          </a:p>
        </p:txBody>
      </p:sp>
      <p:sp>
        <p:nvSpPr>
          <p:cNvPr id="22" name="椭圆 21"/>
          <p:cNvSpPr/>
          <p:nvPr/>
        </p:nvSpPr>
        <p:spPr>
          <a:xfrm>
            <a:off x="4484276" y="4406955"/>
            <a:ext cx="2885249" cy="253027"/>
          </a:xfrm>
          <a:prstGeom prst="ellipse">
            <a:avLst/>
          </a:prstGeom>
          <a:solidFill>
            <a:schemeClr val="bg1">
              <a:lumMod val="75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prstClr val="white"/>
              </a:solidFill>
            </a:endParaRPr>
          </a:p>
        </p:txBody>
      </p:sp>
      <p:grpSp>
        <p:nvGrpSpPr>
          <p:cNvPr id="23" name="Group 33"/>
          <p:cNvGrpSpPr>
            <a:grpSpLocks noChangeAspect="1"/>
          </p:cNvGrpSpPr>
          <p:nvPr/>
        </p:nvGrpSpPr>
        <p:grpSpPr bwMode="auto">
          <a:xfrm>
            <a:off x="6714487" y="1763582"/>
            <a:ext cx="1164599" cy="2695635"/>
            <a:chOff x="3656" y="840"/>
            <a:chExt cx="1375" cy="3182"/>
          </a:xfrm>
        </p:grpSpPr>
        <p:sp>
          <p:nvSpPr>
            <p:cNvPr id="24" name="AutoShape 32"/>
            <p:cNvSpPr>
              <a:spLocks noChangeAspect="1" noChangeArrowheads="1" noTextEdit="1"/>
            </p:cNvSpPr>
            <p:nvPr/>
          </p:nvSpPr>
          <p:spPr bwMode="auto">
            <a:xfrm>
              <a:off x="3656" y="840"/>
              <a:ext cx="1375" cy="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p>
          </p:txBody>
        </p:sp>
        <p:sp>
          <p:nvSpPr>
            <p:cNvPr id="25" name="Freeform 34"/>
            <p:cNvSpPr>
              <a:spLocks noEditPoints="1"/>
            </p:cNvSpPr>
            <p:nvPr/>
          </p:nvSpPr>
          <p:spPr bwMode="auto">
            <a:xfrm>
              <a:off x="4048" y="3125"/>
              <a:ext cx="990" cy="871"/>
            </a:xfrm>
            <a:custGeom>
              <a:avLst/>
              <a:gdLst>
                <a:gd name="T0" fmla="*/ 246 w 417"/>
                <a:gd name="T1" fmla="*/ 41 h 368"/>
                <a:gd name="T2" fmla="*/ 229 w 417"/>
                <a:gd name="T3" fmla="*/ 49 h 368"/>
                <a:gd name="T4" fmla="*/ 224 w 417"/>
                <a:gd name="T5" fmla="*/ 51 h 368"/>
                <a:gd name="T6" fmla="*/ 121 w 417"/>
                <a:gd name="T7" fmla="*/ 65 h 368"/>
                <a:gd name="T8" fmla="*/ 44 w 417"/>
                <a:gd name="T9" fmla="*/ 147 h 368"/>
                <a:gd name="T10" fmla="*/ 64 w 417"/>
                <a:gd name="T11" fmla="*/ 184 h 368"/>
                <a:gd name="T12" fmla="*/ 72 w 417"/>
                <a:gd name="T13" fmla="*/ 192 h 368"/>
                <a:gd name="T14" fmla="*/ 53 w 417"/>
                <a:gd name="T15" fmla="*/ 256 h 368"/>
                <a:gd name="T16" fmla="*/ 11 w 417"/>
                <a:gd name="T17" fmla="*/ 327 h 368"/>
                <a:gd name="T18" fmla="*/ 4 w 417"/>
                <a:gd name="T19" fmla="*/ 345 h 368"/>
                <a:gd name="T20" fmla="*/ 3 w 417"/>
                <a:gd name="T21" fmla="*/ 352 h 368"/>
                <a:gd name="T22" fmla="*/ 0 w 417"/>
                <a:gd name="T23" fmla="*/ 359 h 368"/>
                <a:gd name="T24" fmla="*/ 29 w 417"/>
                <a:gd name="T25" fmla="*/ 363 h 368"/>
                <a:gd name="T26" fmla="*/ 131 w 417"/>
                <a:gd name="T27" fmla="*/ 348 h 368"/>
                <a:gd name="T28" fmla="*/ 120 w 417"/>
                <a:gd name="T29" fmla="*/ 340 h 368"/>
                <a:gd name="T30" fmla="*/ 264 w 417"/>
                <a:gd name="T31" fmla="*/ 340 h 368"/>
                <a:gd name="T32" fmla="*/ 203 w 417"/>
                <a:gd name="T33" fmla="*/ 328 h 368"/>
                <a:gd name="T34" fmla="*/ 207 w 417"/>
                <a:gd name="T35" fmla="*/ 312 h 368"/>
                <a:gd name="T36" fmla="*/ 291 w 417"/>
                <a:gd name="T37" fmla="*/ 259 h 368"/>
                <a:gd name="T38" fmla="*/ 336 w 417"/>
                <a:gd name="T39" fmla="*/ 211 h 368"/>
                <a:gd name="T40" fmla="*/ 390 w 417"/>
                <a:gd name="T41" fmla="*/ 188 h 368"/>
                <a:gd name="T42" fmla="*/ 405 w 417"/>
                <a:gd name="T43" fmla="*/ 170 h 368"/>
                <a:gd name="T44" fmla="*/ 379 w 417"/>
                <a:gd name="T45" fmla="*/ 61 h 368"/>
                <a:gd name="T46" fmla="*/ 348 w 417"/>
                <a:gd name="T47" fmla="*/ 51 h 368"/>
                <a:gd name="T48" fmla="*/ 340 w 417"/>
                <a:gd name="T49" fmla="*/ 45 h 368"/>
                <a:gd name="T50" fmla="*/ 372 w 417"/>
                <a:gd name="T51" fmla="*/ 27 h 368"/>
                <a:gd name="T52" fmla="*/ 367 w 417"/>
                <a:gd name="T53" fmla="*/ 23 h 368"/>
                <a:gd name="T54" fmla="*/ 356 w 417"/>
                <a:gd name="T55" fmla="*/ 0 h 368"/>
                <a:gd name="T56" fmla="*/ 351 w 417"/>
                <a:gd name="T57" fmla="*/ 0 h 368"/>
                <a:gd name="T58" fmla="*/ 240 w 417"/>
                <a:gd name="T59" fmla="*/ 16 h 368"/>
                <a:gd name="T60" fmla="*/ 238 w 417"/>
                <a:gd name="T61" fmla="*/ 31 h 368"/>
                <a:gd name="T62" fmla="*/ 331 w 417"/>
                <a:gd name="T63" fmla="*/ 155 h 368"/>
                <a:gd name="T64" fmla="*/ 330 w 417"/>
                <a:gd name="T65" fmla="*/ 165 h 368"/>
                <a:gd name="T66" fmla="*/ 331 w 417"/>
                <a:gd name="T67" fmla="*/ 184 h 368"/>
                <a:gd name="T68" fmla="*/ 332 w 417"/>
                <a:gd name="T69" fmla="*/ 185 h 368"/>
                <a:gd name="T70" fmla="*/ 320 w 417"/>
                <a:gd name="T71" fmla="*/ 194 h 368"/>
                <a:gd name="T72" fmla="*/ 323 w 417"/>
                <a:gd name="T73" fmla="*/ 187 h 368"/>
                <a:gd name="T74" fmla="*/ 342 w 417"/>
                <a:gd name="T75" fmla="*/ 195 h 368"/>
                <a:gd name="T76" fmla="*/ 332 w 417"/>
                <a:gd name="T77" fmla="*/ 203 h 368"/>
                <a:gd name="T78" fmla="*/ 341 w 417"/>
                <a:gd name="T79" fmla="*/ 195 h 368"/>
                <a:gd name="T80" fmla="*/ 130 w 417"/>
                <a:gd name="T81" fmla="*/ 125 h 368"/>
                <a:gd name="T82" fmla="*/ 109 w 417"/>
                <a:gd name="T83" fmla="*/ 124 h 368"/>
                <a:gd name="T84" fmla="*/ 155 w 417"/>
                <a:gd name="T85" fmla="*/ 265 h 368"/>
                <a:gd name="T86" fmla="*/ 178 w 417"/>
                <a:gd name="T87" fmla="*/ 257 h 368"/>
                <a:gd name="T88" fmla="*/ 186 w 417"/>
                <a:gd name="T89" fmla="*/ 239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7" h="368">
                  <a:moveTo>
                    <a:pt x="248" y="36"/>
                  </a:moveTo>
                  <a:cubicBezTo>
                    <a:pt x="246" y="39"/>
                    <a:pt x="246" y="39"/>
                    <a:pt x="246" y="39"/>
                  </a:cubicBezTo>
                  <a:cubicBezTo>
                    <a:pt x="246" y="40"/>
                    <a:pt x="246" y="41"/>
                    <a:pt x="246" y="41"/>
                  </a:cubicBezTo>
                  <a:cubicBezTo>
                    <a:pt x="242" y="46"/>
                    <a:pt x="242" y="46"/>
                    <a:pt x="242" y="46"/>
                  </a:cubicBezTo>
                  <a:cubicBezTo>
                    <a:pt x="231" y="49"/>
                    <a:pt x="231" y="49"/>
                    <a:pt x="231" y="49"/>
                  </a:cubicBezTo>
                  <a:cubicBezTo>
                    <a:pt x="230" y="49"/>
                    <a:pt x="229" y="49"/>
                    <a:pt x="229" y="49"/>
                  </a:cubicBezTo>
                  <a:cubicBezTo>
                    <a:pt x="229" y="49"/>
                    <a:pt x="229" y="50"/>
                    <a:pt x="229" y="50"/>
                  </a:cubicBezTo>
                  <a:cubicBezTo>
                    <a:pt x="229" y="51"/>
                    <a:pt x="229" y="51"/>
                    <a:pt x="229" y="51"/>
                  </a:cubicBezTo>
                  <a:cubicBezTo>
                    <a:pt x="228" y="51"/>
                    <a:pt x="226" y="51"/>
                    <a:pt x="224" y="51"/>
                  </a:cubicBezTo>
                  <a:cubicBezTo>
                    <a:pt x="224" y="52"/>
                    <a:pt x="224" y="52"/>
                    <a:pt x="224" y="52"/>
                  </a:cubicBezTo>
                  <a:cubicBezTo>
                    <a:pt x="194" y="57"/>
                    <a:pt x="161" y="61"/>
                    <a:pt x="124" y="64"/>
                  </a:cubicBezTo>
                  <a:cubicBezTo>
                    <a:pt x="123" y="64"/>
                    <a:pt x="122" y="65"/>
                    <a:pt x="121" y="65"/>
                  </a:cubicBezTo>
                  <a:cubicBezTo>
                    <a:pt x="79" y="81"/>
                    <a:pt x="47" y="98"/>
                    <a:pt x="24" y="115"/>
                  </a:cubicBezTo>
                  <a:cubicBezTo>
                    <a:pt x="23" y="115"/>
                    <a:pt x="23" y="115"/>
                    <a:pt x="23" y="115"/>
                  </a:cubicBezTo>
                  <a:cubicBezTo>
                    <a:pt x="8" y="130"/>
                    <a:pt x="15" y="140"/>
                    <a:pt x="44" y="147"/>
                  </a:cubicBezTo>
                  <a:cubicBezTo>
                    <a:pt x="92" y="164"/>
                    <a:pt x="92" y="164"/>
                    <a:pt x="92" y="164"/>
                  </a:cubicBezTo>
                  <a:cubicBezTo>
                    <a:pt x="82" y="175"/>
                    <a:pt x="82" y="175"/>
                    <a:pt x="82" y="175"/>
                  </a:cubicBezTo>
                  <a:cubicBezTo>
                    <a:pt x="64" y="184"/>
                    <a:pt x="64" y="184"/>
                    <a:pt x="64" y="184"/>
                  </a:cubicBezTo>
                  <a:cubicBezTo>
                    <a:pt x="63" y="184"/>
                    <a:pt x="63" y="184"/>
                    <a:pt x="63" y="184"/>
                  </a:cubicBezTo>
                  <a:cubicBezTo>
                    <a:pt x="61" y="189"/>
                    <a:pt x="65" y="192"/>
                    <a:pt x="72" y="193"/>
                  </a:cubicBezTo>
                  <a:cubicBezTo>
                    <a:pt x="72" y="192"/>
                    <a:pt x="72" y="192"/>
                    <a:pt x="72" y="192"/>
                  </a:cubicBezTo>
                  <a:cubicBezTo>
                    <a:pt x="75" y="193"/>
                    <a:pt x="78" y="193"/>
                    <a:pt x="82" y="193"/>
                  </a:cubicBezTo>
                  <a:cubicBezTo>
                    <a:pt x="85" y="204"/>
                    <a:pt x="85" y="204"/>
                    <a:pt x="85" y="204"/>
                  </a:cubicBezTo>
                  <a:cubicBezTo>
                    <a:pt x="81" y="219"/>
                    <a:pt x="70" y="236"/>
                    <a:pt x="53" y="256"/>
                  </a:cubicBezTo>
                  <a:cubicBezTo>
                    <a:pt x="53" y="256"/>
                    <a:pt x="53" y="256"/>
                    <a:pt x="53" y="256"/>
                  </a:cubicBezTo>
                  <a:cubicBezTo>
                    <a:pt x="52" y="257"/>
                    <a:pt x="52" y="257"/>
                    <a:pt x="52" y="257"/>
                  </a:cubicBezTo>
                  <a:cubicBezTo>
                    <a:pt x="30" y="281"/>
                    <a:pt x="16" y="304"/>
                    <a:pt x="11" y="327"/>
                  </a:cubicBezTo>
                  <a:cubicBezTo>
                    <a:pt x="16" y="340"/>
                    <a:pt x="16" y="340"/>
                    <a:pt x="16" y="340"/>
                  </a:cubicBezTo>
                  <a:cubicBezTo>
                    <a:pt x="5" y="345"/>
                    <a:pt x="5" y="345"/>
                    <a:pt x="5" y="345"/>
                  </a:cubicBezTo>
                  <a:cubicBezTo>
                    <a:pt x="5" y="345"/>
                    <a:pt x="5" y="345"/>
                    <a:pt x="4" y="345"/>
                  </a:cubicBezTo>
                  <a:cubicBezTo>
                    <a:pt x="0" y="351"/>
                    <a:pt x="0" y="351"/>
                    <a:pt x="0" y="351"/>
                  </a:cubicBezTo>
                  <a:cubicBezTo>
                    <a:pt x="0" y="351"/>
                    <a:pt x="0" y="351"/>
                    <a:pt x="1" y="352"/>
                  </a:cubicBezTo>
                  <a:cubicBezTo>
                    <a:pt x="1" y="352"/>
                    <a:pt x="2" y="352"/>
                    <a:pt x="3" y="352"/>
                  </a:cubicBezTo>
                  <a:cubicBezTo>
                    <a:pt x="4" y="352"/>
                    <a:pt x="5" y="352"/>
                    <a:pt x="7" y="352"/>
                  </a:cubicBezTo>
                  <a:cubicBezTo>
                    <a:pt x="0" y="358"/>
                    <a:pt x="0" y="358"/>
                    <a:pt x="0" y="358"/>
                  </a:cubicBezTo>
                  <a:cubicBezTo>
                    <a:pt x="0" y="359"/>
                    <a:pt x="0" y="359"/>
                    <a:pt x="0" y="359"/>
                  </a:cubicBezTo>
                  <a:cubicBezTo>
                    <a:pt x="0" y="359"/>
                    <a:pt x="1" y="359"/>
                    <a:pt x="2" y="359"/>
                  </a:cubicBezTo>
                  <a:cubicBezTo>
                    <a:pt x="28" y="363"/>
                    <a:pt x="28" y="363"/>
                    <a:pt x="28" y="363"/>
                  </a:cubicBezTo>
                  <a:cubicBezTo>
                    <a:pt x="29" y="363"/>
                    <a:pt x="29" y="363"/>
                    <a:pt x="29" y="363"/>
                  </a:cubicBezTo>
                  <a:cubicBezTo>
                    <a:pt x="120" y="368"/>
                    <a:pt x="120" y="368"/>
                    <a:pt x="120" y="368"/>
                  </a:cubicBezTo>
                  <a:cubicBezTo>
                    <a:pt x="120" y="352"/>
                    <a:pt x="120" y="352"/>
                    <a:pt x="120" y="352"/>
                  </a:cubicBezTo>
                  <a:cubicBezTo>
                    <a:pt x="127" y="350"/>
                    <a:pt x="131" y="349"/>
                    <a:pt x="131" y="348"/>
                  </a:cubicBezTo>
                  <a:cubicBezTo>
                    <a:pt x="133" y="346"/>
                    <a:pt x="130" y="344"/>
                    <a:pt x="124" y="343"/>
                  </a:cubicBezTo>
                  <a:cubicBezTo>
                    <a:pt x="120" y="340"/>
                    <a:pt x="120" y="340"/>
                    <a:pt x="120" y="340"/>
                  </a:cubicBezTo>
                  <a:cubicBezTo>
                    <a:pt x="120" y="340"/>
                    <a:pt x="120" y="340"/>
                    <a:pt x="120" y="340"/>
                  </a:cubicBezTo>
                  <a:cubicBezTo>
                    <a:pt x="161" y="341"/>
                    <a:pt x="161" y="341"/>
                    <a:pt x="161" y="341"/>
                  </a:cubicBezTo>
                  <a:cubicBezTo>
                    <a:pt x="195" y="343"/>
                    <a:pt x="229" y="343"/>
                    <a:pt x="262" y="340"/>
                  </a:cubicBezTo>
                  <a:cubicBezTo>
                    <a:pt x="263" y="340"/>
                    <a:pt x="264" y="340"/>
                    <a:pt x="264" y="340"/>
                  </a:cubicBezTo>
                  <a:cubicBezTo>
                    <a:pt x="265" y="340"/>
                    <a:pt x="265" y="340"/>
                    <a:pt x="265" y="339"/>
                  </a:cubicBezTo>
                  <a:cubicBezTo>
                    <a:pt x="272" y="336"/>
                    <a:pt x="269" y="333"/>
                    <a:pt x="257" y="331"/>
                  </a:cubicBezTo>
                  <a:cubicBezTo>
                    <a:pt x="247" y="330"/>
                    <a:pt x="229" y="329"/>
                    <a:pt x="203" y="328"/>
                  </a:cubicBezTo>
                  <a:cubicBezTo>
                    <a:pt x="184" y="324"/>
                    <a:pt x="184" y="324"/>
                    <a:pt x="184" y="324"/>
                  </a:cubicBezTo>
                  <a:cubicBezTo>
                    <a:pt x="191" y="324"/>
                    <a:pt x="191" y="324"/>
                    <a:pt x="191" y="324"/>
                  </a:cubicBezTo>
                  <a:cubicBezTo>
                    <a:pt x="207" y="312"/>
                    <a:pt x="207" y="312"/>
                    <a:pt x="207" y="312"/>
                  </a:cubicBezTo>
                  <a:cubicBezTo>
                    <a:pt x="245" y="280"/>
                    <a:pt x="245" y="280"/>
                    <a:pt x="245" y="280"/>
                  </a:cubicBezTo>
                  <a:cubicBezTo>
                    <a:pt x="290" y="260"/>
                    <a:pt x="290" y="260"/>
                    <a:pt x="290" y="260"/>
                  </a:cubicBezTo>
                  <a:cubicBezTo>
                    <a:pt x="291" y="260"/>
                    <a:pt x="291" y="259"/>
                    <a:pt x="291" y="259"/>
                  </a:cubicBezTo>
                  <a:cubicBezTo>
                    <a:pt x="327" y="211"/>
                    <a:pt x="327" y="211"/>
                    <a:pt x="327" y="211"/>
                  </a:cubicBezTo>
                  <a:cubicBezTo>
                    <a:pt x="333" y="211"/>
                    <a:pt x="333" y="211"/>
                    <a:pt x="333" y="211"/>
                  </a:cubicBezTo>
                  <a:cubicBezTo>
                    <a:pt x="334" y="211"/>
                    <a:pt x="335" y="211"/>
                    <a:pt x="336" y="211"/>
                  </a:cubicBezTo>
                  <a:cubicBezTo>
                    <a:pt x="367" y="205"/>
                    <a:pt x="367" y="205"/>
                    <a:pt x="367" y="205"/>
                  </a:cubicBezTo>
                  <a:cubicBezTo>
                    <a:pt x="368" y="205"/>
                    <a:pt x="369" y="205"/>
                    <a:pt x="369" y="205"/>
                  </a:cubicBezTo>
                  <a:cubicBezTo>
                    <a:pt x="379" y="200"/>
                    <a:pt x="386" y="194"/>
                    <a:pt x="390" y="188"/>
                  </a:cubicBezTo>
                  <a:cubicBezTo>
                    <a:pt x="390" y="188"/>
                    <a:pt x="391" y="188"/>
                    <a:pt x="391" y="187"/>
                  </a:cubicBezTo>
                  <a:cubicBezTo>
                    <a:pt x="392" y="187"/>
                    <a:pt x="392" y="187"/>
                    <a:pt x="393" y="187"/>
                  </a:cubicBezTo>
                  <a:cubicBezTo>
                    <a:pt x="405" y="170"/>
                    <a:pt x="405" y="170"/>
                    <a:pt x="405" y="170"/>
                  </a:cubicBezTo>
                  <a:cubicBezTo>
                    <a:pt x="417" y="150"/>
                    <a:pt x="416" y="132"/>
                    <a:pt x="402" y="115"/>
                  </a:cubicBezTo>
                  <a:cubicBezTo>
                    <a:pt x="408" y="92"/>
                    <a:pt x="400" y="74"/>
                    <a:pt x="380" y="61"/>
                  </a:cubicBezTo>
                  <a:cubicBezTo>
                    <a:pt x="380" y="61"/>
                    <a:pt x="380" y="61"/>
                    <a:pt x="379" y="61"/>
                  </a:cubicBezTo>
                  <a:cubicBezTo>
                    <a:pt x="349" y="55"/>
                    <a:pt x="349" y="55"/>
                    <a:pt x="349" y="55"/>
                  </a:cubicBezTo>
                  <a:cubicBezTo>
                    <a:pt x="348" y="52"/>
                    <a:pt x="348" y="52"/>
                    <a:pt x="348" y="52"/>
                  </a:cubicBezTo>
                  <a:cubicBezTo>
                    <a:pt x="348" y="51"/>
                    <a:pt x="348" y="51"/>
                    <a:pt x="348" y="51"/>
                  </a:cubicBezTo>
                  <a:cubicBezTo>
                    <a:pt x="337" y="47"/>
                    <a:pt x="337" y="47"/>
                    <a:pt x="337" y="47"/>
                  </a:cubicBezTo>
                  <a:cubicBezTo>
                    <a:pt x="338" y="46"/>
                    <a:pt x="338" y="46"/>
                    <a:pt x="338" y="46"/>
                  </a:cubicBezTo>
                  <a:cubicBezTo>
                    <a:pt x="340" y="45"/>
                    <a:pt x="340" y="45"/>
                    <a:pt x="340" y="45"/>
                  </a:cubicBezTo>
                  <a:cubicBezTo>
                    <a:pt x="340" y="45"/>
                    <a:pt x="340" y="45"/>
                    <a:pt x="341" y="45"/>
                  </a:cubicBezTo>
                  <a:cubicBezTo>
                    <a:pt x="348" y="42"/>
                    <a:pt x="353" y="38"/>
                    <a:pt x="356" y="35"/>
                  </a:cubicBezTo>
                  <a:cubicBezTo>
                    <a:pt x="365" y="33"/>
                    <a:pt x="370" y="31"/>
                    <a:pt x="372" y="27"/>
                  </a:cubicBezTo>
                  <a:cubicBezTo>
                    <a:pt x="372" y="27"/>
                    <a:pt x="372" y="27"/>
                    <a:pt x="372" y="26"/>
                  </a:cubicBezTo>
                  <a:cubicBezTo>
                    <a:pt x="372" y="26"/>
                    <a:pt x="372" y="26"/>
                    <a:pt x="372" y="26"/>
                  </a:cubicBezTo>
                  <a:cubicBezTo>
                    <a:pt x="371" y="24"/>
                    <a:pt x="370" y="23"/>
                    <a:pt x="367" y="23"/>
                  </a:cubicBezTo>
                  <a:cubicBezTo>
                    <a:pt x="368" y="22"/>
                    <a:pt x="368" y="22"/>
                    <a:pt x="368" y="22"/>
                  </a:cubicBezTo>
                  <a:cubicBezTo>
                    <a:pt x="377" y="15"/>
                    <a:pt x="377" y="15"/>
                    <a:pt x="377" y="15"/>
                  </a:cubicBezTo>
                  <a:cubicBezTo>
                    <a:pt x="387" y="7"/>
                    <a:pt x="380" y="2"/>
                    <a:pt x="356" y="0"/>
                  </a:cubicBezTo>
                  <a:cubicBezTo>
                    <a:pt x="356" y="0"/>
                    <a:pt x="356" y="0"/>
                    <a:pt x="356" y="0"/>
                  </a:cubicBezTo>
                  <a:cubicBezTo>
                    <a:pt x="354" y="0"/>
                    <a:pt x="353" y="0"/>
                    <a:pt x="352" y="0"/>
                  </a:cubicBezTo>
                  <a:cubicBezTo>
                    <a:pt x="351" y="0"/>
                    <a:pt x="351" y="0"/>
                    <a:pt x="351" y="0"/>
                  </a:cubicBezTo>
                  <a:cubicBezTo>
                    <a:pt x="323" y="0"/>
                    <a:pt x="300" y="0"/>
                    <a:pt x="284" y="2"/>
                  </a:cubicBezTo>
                  <a:cubicBezTo>
                    <a:pt x="269" y="4"/>
                    <a:pt x="259" y="7"/>
                    <a:pt x="255" y="11"/>
                  </a:cubicBezTo>
                  <a:cubicBezTo>
                    <a:pt x="248" y="11"/>
                    <a:pt x="243" y="13"/>
                    <a:pt x="240" y="16"/>
                  </a:cubicBezTo>
                  <a:cubicBezTo>
                    <a:pt x="238" y="18"/>
                    <a:pt x="238" y="21"/>
                    <a:pt x="238" y="25"/>
                  </a:cubicBezTo>
                  <a:cubicBezTo>
                    <a:pt x="238" y="26"/>
                    <a:pt x="238" y="26"/>
                    <a:pt x="238" y="27"/>
                  </a:cubicBezTo>
                  <a:cubicBezTo>
                    <a:pt x="237" y="28"/>
                    <a:pt x="237" y="29"/>
                    <a:pt x="238" y="31"/>
                  </a:cubicBezTo>
                  <a:cubicBezTo>
                    <a:pt x="237" y="31"/>
                    <a:pt x="237" y="32"/>
                    <a:pt x="238" y="32"/>
                  </a:cubicBezTo>
                  <a:cubicBezTo>
                    <a:pt x="238" y="34"/>
                    <a:pt x="242" y="35"/>
                    <a:pt x="248" y="36"/>
                  </a:cubicBezTo>
                  <a:close/>
                  <a:moveTo>
                    <a:pt x="331" y="155"/>
                  </a:moveTo>
                  <a:cubicBezTo>
                    <a:pt x="334" y="158"/>
                    <a:pt x="334" y="158"/>
                    <a:pt x="334" y="158"/>
                  </a:cubicBezTo>
                  <a:cubicBezTo>
                    <a:pt x="330" y="164"/>
                    <a:pt x="330" y="164"/>
                    <a:pt x="330" y="164"/>
                  </a:cubicBezTo>
                  <a:cubicBezTo>
                    <a:pt x="330" y="164"/>
                    <a:pt x="330" y="164"/>
                    <a:pt x="330" y="165"/>
                  </a:cubicBezTo>
                  <a:cubicBezTo>
                    <a:pt x="343" y="176"/>
                    <a:pt x="343" y="176"/>
                    <a:pt x="343" y="176"/>
                  </a:cubicBezTo>
                  <a:cubicBezTo>
                    <a:pt x="331" y="184"/>
                    <a:pt x="331" y="184"/>
                    <a:pt x="331" y="184"/>
                  </a:cubicBezTo>
                  <a:cubicBezTo>
                    <a:pt x="331" y="184"/>
                    <a:pt x="331" y="184"/>
                    <a:pt x="331" y="184"/>
                  </a:cubicBezTo>
                  <a:cubicBezTo>
                    <a:pt x="331" y="184"/>
                    <a:pt x="331" y="184"/>
                    <a:pt x="331" y="184"/>
                  </a:cubicBezTo>
                  <a:cubicBezTo>
                    <a:pt x="331" y="184"/>
                    <a:pt x="331" y="185"/>
                    <a:pt x="331" y="185"/>
                  </a:cubicBezTo>
                  <a:cubicBezTo>
                    <a:pt x="332" y="185"/>
                    <a:pt x="332" y="185"/>
                    <a:pt x="332" y="185"/>
                  </a:cubicBezTo>
                  <a:cubicBezTo>
                    <a:pt x="325" y="188"/>
                    <a:pt x="325" y="188"/>
                    <a:pt x="325" y="188"/>
                  </a:cubicBezTo>
                  <a:cubicBezTo>
                    <a:pt x="324" y="188"/>
                    <a:pt x="324" y="188"/>
                    <a:pt x="324" y="189"/>
                  </a:cubicBezTo>
                  <a:cubicBezTo>
                    <a:pt x="323" y="190"/>
                    <a:pt x="322" y="192"/>
                    <a:pt x="320" y="194"/>
                  </a:cubicBezTo>
                  <a:cubicBezTo>
                    <a:pt x="318" y="188"/>
                    <a:pt x="318" y="188"/>
                    <a:pt x="318" y="188"/>
                  </a:cubicBezTo>
                  <a:cubicBezTo>
                    <a:pt x="319" y="188"/>
                    <a:pt x="320" y="188"/>
                    <a:pt x="322" y="187"/>
                  </a:cubicBezTo>
                  <a:cubicBezTo>
                    <a:pt x="322" y="187"/>
                    <a:pt x="323" y="187"/>
                    <a:pt x="323" y="187"/>
                  </a:cubicBezTo>
                  <a:cubicBezTo>
                    <a:pt x="331" y="155"/>
                    <a:pt x="331" y="155"/>
                    <a:pt x="331" y="155"/>
                  </a:cubicBezTo>
                  <a:close/>
                  <a:moveTo>
                    <a:pt x="341" y="195"/>
                  </a:moveTo>
                  <a:cubicBezTo>
                    <a:pt x="342" y="195"/>
                    <a:pt x="342" y="195"/>
                    <a:pt x="342" y="195"/>
                  </a:cubicBezTo>
                  <a:cubicBezTo>
                    <a:pt x="339" y="200"/>
                    <a:pt x="339" y="200"/>
                    <a:pt x="339" y="200"/>
                  </a:cubicBezTo>
                  <a:cubicBezTo>
                    <a:pt x="334" y="203"/>
                    <a:pt x="334" y="203"/>
                    <a:pt x="334" y="203"/>
                  </a:cubicBezTo>
                  <a:cubicBezTo>
                    <a:pt x="333" y="203"/>
                    <a:pt x="333" y="203"/>
                    <a:pt x="332" y="203"/>
                  </a:cubicBezTo>
                  <a:cubicBezTo>
                    <a:pt x="328" y="203"/>
                    <a:pt x="325" y="203"/>
                    <a:pt x="324" y="204"/>
                  </a:cubicBezTo>
                  <a:cubicBezTo>
                    <a:pt x="324" y="204"/>
                    <a:pt x="324" y="204"/>
                    <a:pt x="324" y="204"/>
                  </a:cubicBezTo>
                  <a:cubicBezTo>
                    <a:pt x="331" y="203"/>
                    <a:pt x="337" y="200"/>
                    <a:pt x="341" y="195"/>
                  </a:cubicBezTo>
                  <a:close/>
                  <a:moveTo>
                    <a:pt x="135" y="116"/>
                  </a:moveTo>
                  <a:cubicBezTo>
                    <a:pt x="129" y="124"/>
                    <a:pt x="129" y="124"/>
                    <a:pt x="129" y="124"/>
                  </a:cubicBezTo>
                  <a:cubicBezTo>
                    <a:pt x="129" y="124"/>
                    <a:pt x="129" y="125"/>
                    <a:pt x="130" y="125"/>
                  </a:cubicBezTo>
                  <a:cubicBezTo>
                    <a:pt x="144" y="132"/>
                    <a:pt x="144" y="132"/>
                    <a:pt x="144" y="132"/>
                  </a:cubicBezTo>
                  <a:cubicBezTo>
                    <a:pt x="131" y="134"/>
                    <a:pt x="131" y="134"/>
                    <a:pt x="131" y="134"/>
                  </a:cubicBezTo>
                  <a:cubicBezTo>
                    <a:pt x="109" y="124"/>
                    <a:pt x="109" y="124"/>
                    <a:pt x="109" y="124"/>
                  </a:cubicBezTo>
                  <a:cubicBezTo>
                    <a:pt x="130" y="114"/>
                    <a:pt x="130" y="114"/>
                    <a:pt x="130" y="114"/>
                  </a:cubicBezTo>
                  <a:cubicBezTo>
                    <a:pt x="135" y="116"/>
                    <a:pt x="135" y="116"/>
                    <a:pt x="135" y="116"/>
                  </a:cubicBezTo>
                  <a:close/>
                  <a:moveTo>
                    <a:pt x="155" y="265"/>
                  </a:moveTo>
                  <a:cubicBezTo>
                    <a:pt x="156" y="263"/>
                    <a:pt x="158" y="262"/>
                    <a:pt x="159" y="260"/>
                  </a:cubicBezTo>
                  <a:cubicBezTo>
                    <a:pt x="166" y="257"/>
                    <a:pt x="171" y="254"/>
                    <a:pt x="175" y="252"/>
                  </a:cubicBezTo>
                  <a:cubicBezTo>
                    <a:pt x="175" y="253"/>
                    <a:pt x="175" y="255"/>
                    <a:pt x="178" y="257"/>
                  </a:cubicBezTo>
                  <a:cubicBezTo>
                    <a:pt x="155" y="265"/>
                    <a:pt x="155" y="265"/>
                    <a:pt x="155" y="265"/>
                  </a:cubicBezTo>
                  <a:close/>
                  <a:moveTo>
                    <a:pt x="182" y="247"/>
                  </a:moveTo>
                  <a:cubicBezTo>
                    <a:pt x="184" y="244"/>
                    <a:pt x="186" y="242"/>
                    <a:pt x="186" y="239"/>
                  </a:cubicBezTo>
                  <a:cubicBezTo>
                    <a:pt x="194" y="243"/>
                    <a:pt x="194" y="243"/>
                    <a:pt x="194" y="243"/>
                  </a:cubicBezTo>
                  <a:cubicBezTo>
                    <a:pt x="189" y="244"/>
                    <a:pt x="185" y="245"/>
                    <a:pt x="182" y="247"/>
                  </a:cubicBezTo>
                  <a:close/>
                </a:path>
              </a:pathLst>
            </a:custGeom>
            <a:solidFill>
              <a:srgbClr val="CCCCCC"/>
            </a:solidFill>
            <a:ln>
              <a:noFill/>
            </a:ln>
            <a:effectLst>
              <a:softEdge rad="12700"/>
            </a:effectLst>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26" name="Freeform 35"/>
            <p:cNvSpPr>
              <a:spLocks noEditPoints="1"/>
            </p:cNvSpPr>
            <p:nvPr/>
          </p:nvSpPr>
          <p:spPr bwMode="auto">
            <a:xfrm>
              <a:off x="3644" y="840"/>
              <a:ext cx="1031" cy="3184"/>
            </a:xfrm>
            <a:custGeom>
              <a:avLst/>
              <a:gdLst>
                <a:gd name="T0" fmla="*/ 366 w 434"/>
                <a:gd name="T1" fmla="*/ 220 h 1345"/>
                <a:gd name="T2" fmla="*/ 373 w 434"/>
                <a:gd name="T3" fmla="*/ 272 h 1345"/>
                <a:gd name="T4" fmla="*/ 409 w 434"/>
                <a:gd name="T5" fmla="*/ 339 h 1345"/>
                <a:gd name="T6" fmla="*/ 387 w 434"/>
                <a:gd name="T7" fmla="*/ 424 h 1345"/>
                <a:gd name="T8" fmla="*/ 387 w 434"/>
                <a:gd name="T9" fmla="*/ 440 h 1345"/>
                <a:gd name="T10" fmla="*/ 162 w 434"/>
                <a:gd name="T11" fmla="*/ 559 h 1345"/>
                <a:gd name="T12" fmla="*/ 12 w 434"/>
                <a:gd name="T13" fmla="*/ 999 h 1345"/>
                <a:gd name="T14" fmla="*/ 259 w 434"/>
                <a:gd name="T15" fmla="*/ 1423 h 1345"/>
                <a:gd name="T16" fmla="*/ 226 w 434"/>
                <a:gd name="T17" fmla="*/ 1596 h 1345"/>
                <a:gd name="T18" fmla="*/ 287 w 434"/>
                <a:gd name="T19" fmla="*/ 1671 h 1345"/>
                <a:gd name="T20" fmla="*/ 328 w 434"/>
                <a:gd name="T21" fmla="*/ 2216 h 1345"/>
                <a:gd name="T22" fmla="*/ 352 w 434"/>
                <a:gd name="T23" fmla="*/ 2829 h 1345"/>
                <a:gd name="T24" fmla="*/ 371 w 434"/>
                <a:gd name="T25" fmla="*/ 2988 h 1345"/>
                <a:gd name="T26" fmla="*/ 371 w 434"/>
                <a:gd name="T27" fmla="*/ 3047 h 1345"/>
                <a:gd name="T28" fmla="*/ 380 w 434"/>
                <a:gd name="T29" fmla="*/ 3104 h 1345"/>
                <a:gd name="T30" fmla="*/ 456 w 434"/>
                <a:gd name="T31" fmla="*/ 3144 h 1345"/>
                <a:gd name="T32" fmla="*/ 687 w 434"/>
                <a:gd name="T33" fmla="*/ 3184 h 1345"/>
                <a:gd name="T34" fmla="*/ 691 w 434"/>
                <a:gd name="T35" fmla="*/ 3096 h 1345"/>
                <a:gd name="T36" fmla="*/ 1017 w 434"/>
                <a:gd name="T37" fmla="*/ 3075 h 1345"/>
                <a:gd name="T38" fmla="*/ 988 w 434"/>
                <a:gd name="T39" fmla="*/ 2999 h 1345"/>
                <a:gd name="T40" fmla="*/ 812 w 434"/>
                <a:gd name="T41" fmla="*/ 2921 h 1345"/>
                <a:gd name="T42" fmla="*/ 774 w 434"/>
                <a:gd name="T43" fmla="*/ 2857 h 1345"/>
                <a:gd name="T44" fmla="*/ 763 w 434"/>
                <a:gd name="T45" fmla="*/ 2855 h 1345"/>
                <a:gd name="T46" fmla="*/ 827 w 434"/>
                <a:gd name="T47" fmla="*/ 2429 h 1345"/>
                <a:gd name="T48" fmla="*/ 900 w 434"/>
                <a:gd name="T49" fmla="*/ 1828 h 1345"/>
                <a:gd name="T50" fmla="*/ 986 w 434"/>
                <a:gd name="T51" fmla="*/ 1778 h 1345"/>
                <a:gd name="T52" fmla="*/ 1010 w 434"/>
                <a:gd name="T53" fmla="*/ 1624 h 1345"/>
                <a:gd name="T54" fmla="*/ 912 w 434"/>
                <a:gd name="T55" fmla="*/ 1001 h 1345"/>
                <a:gd name="T56" fmla="*/ 679 w 434"/>
                <a:gd name="T57" fmla="*/ 476 h 1345"/>
                <a:gd name="T58" fmla="*/ 637 w 434"/>
                <a:gd name="T59" fmla="*/ 410 h 1345"/>
                <a:gd name="T60" fmla="*/ 641 w 434"/>
                <a:gd name="T61" fmla="*/ 388 h 1345"/>
                <a:gd name="T62" fmla="*/ 684 w 434"/>
                <a:gd name="T63" fmla="*/ 232 h 1345"/>
                <a:gd name="T64" fmla="*/ 668 w 434"/>
                <a:gd name="T65" fmla="*/ 199 h 1345"/>
                <a:gd name="T66" fmla="*/ 601 w 434"/>
                <a:gd name="T67" fmla="*/ 5 h 1345"/>
                <a:gd name="T68" fmla="*/ 589 w 434"/>
                <a:gd name="T69" fmla="*/ 2 h 1345"/>
                <a:gd name="T70" fmla="*/ 264 w 434"/>
                <a:gd name="T71" fmla="*/ 990 h 1345"/>
                <a:gd name="T72" fmla="*/ 280 w 434"/>
                <a:gd name="T73" fmla="*/ 1084 h 1345"/>
                <a:gd name="T74" fmla="*/ 228 w 434"/>
                <a:gd name="T75" fmla="*/ 1072 h 1345"/>
                <a:gd name="T76" fmla="*/ 824 w 434"/>
                <a:gd name="T77" fmla="*/ 1371 h 1345"/>
                <a:gd name="T78" fmla="*/ 877 w 434"/>
                <a:gd name="T79" fmla="*/ 1522 h 1345"/>
                <a:gd name="T80" fmla="*/ 862 w 434"/>
                <a:gd name="T81" fmla="*/ 1596 h 1345"/>
                <a:gd name="T82" fmla="*/ 855 w 434"/>
                <a:gd name="T83" fmla="*/ 1631 h 1345"/>
                <a:gd name="T84" fmla="*/ 839 w 434"/>
                <a:gd name="T85" fmla="*/ 1631 h 1345"/>
                <a:gd name="T86" fmla="*/ 810 w 434"/>
                <a:gd name="T87" fmla="*/ 1342 h 1345"/>
                <a:gd name="T88" fmla="*/ 905 w 434"/>
                <a:gd name="T89" fmla="*/ 1693 h 1345"/>
                <a:gd name="T90" fmla="*/ 903 w 434"/>
                <a:gd name="T91" fmla="*/ 1757 h 1345"/>
                <a:gd name="T92" fmla="*/ 611 w 434"/>
                <a:gd name="T93" fmla="*/ 2183 h 1345"/>
                <a:gd name="T94" fmla="*/ 587 w 434"/>
                <a:gd name="T95" fmla="*/ 2254 h 1345"/>
                <a:gd name="T96" fmla="*/ 615 w 434"/>
                <a:gd name="T97" fmla="*/ 2076 h 13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34"/>
                <a:gd name="T148" fmla="*/ 0 h 1345"/>
                <a:gd name="T149" fmla="*/ 434 w 434"/>
                <a:gd name="T150" fmla="*/ 1345 h 13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34" h="1345">
                  <a:moveTo>
                    <a:pt x="160" y="41"/>
                  </a:moveTo>
                  <a:cubicBezTo>
                    <a:pt x="153" y="43"/>
                    <a:pt x="149" y="49"/>
                    <a:pt x="149" y="61"/>
                  </a:cubicBezTo>
                  <a:cubicBezTo>
                    <a:pt x="148" y="66"/>
                    <a:pt x="150" y="77"/>
                    <a:pt x="154" y="93"/>
                  </a:cubicBezTo>
                  <a:cubicBezTo>
                    <a:pt x="154" y="93"/>
                    <a:pt x="154" y="93"/>
                    <a:pt x="154" y="93"/>
                  </a:cubicBezTo>
                  <a:cubicBezTo>
                    <a:pt x="154" y="95"/>
                    <a:pt x="154" y="97"/>
                    <a:pt x="155" y="99"/>
                  </a:cubicBezTo>
                  <a:cubicBezTo>
                    <a:pt x="154" y="103"/>
                    <a:pt x="155" y="108"/>
                    <a:pt x="157" y="115"/>
                  </a:cubicBezTo>
                  <a:cubicBezTo>
                    <a:pt x="157" y="116"/>
                    <a:pt x="158" y="117"/>
                    <a:pt x="158" y="118"/>
                  </a:cubicBezTo>
                  <a:cubicBezTo>
                    <a:pt x="160" y="125"/>
                    <a:pt x="165" y="131"/>
                    <a:pt x="172" y="135"/>
                  </a:cubicBezTo>
                  <a:cubicBezTo>
                    <a:pt x="172" y="143"/>
                    <a:pt x="172" y="143"/>
                    <a:pt x="172" y="143"/>
                  </a:cubicBezTo>
                  <a:cubicBezTo>
                    <a:pt x="172" y="147"/>
                    <a:pt x="172" y="150"/>
                    <a:pt x="173" y="153"/>
                  </a:cubicBezTo>
                  <a:cubicBezTo>
                    <a:pt x="173" y="170"/>
                    <a:pt x="173" y="170"/>
                    <a:pt x="173" y="170"/>
                  </a:cubicBezTo>
                  <a:cubicBezTo>
                    <a:pt x="163" y="179"/>
                    <a:pt x="163" y="179"/>
                    <a:pt x="163" y="179"/>
                  </a:cubicBezTo>
                  <a:cubicBezTo>
                    <a:pt x="163" y="180"/>
                    <a:pt x="162" y="180"/>
                    <a:pt x="162" y="181"/>
                  </a:cubicBezTo>
                  <a:cubicBezTo>
                    <a:pt x="162" y="182"/>
                    <a:pt x="162" y="183"/>
                    <a:pt x="162" y="184"/>
                  </a:cubicBezTo>
                  <a:cubicBezTo>
                    <a:pt x="163" y="186"/>
                    <a:pt x="163" y="186"/>
                    <a:pt x="163" y="186"/>
                  </a:cubicBezTo>
                  <a:cubicBezTo>
                    <a:pt x="162" y="187"/>
                    <a:pt x="161" y="189"/>
                    <a:pt x="159" y="190"/>
                  </a:cubicBezTo>
                  <a:cubicBezTo>
                    <a:pt x="159" y="190"/>
                    <a:pt x="159" y="190"/>
                    <a:pt x="159" y="190"/>
                  </a:cubicBezTo>
                  <a:cubicBezTo>
                    <a:pt x="133" y="209"/>
                    <a:pt x="103" y="224"/>
                    <a:pt x="68" y="236"/>
                  </a:cubicBezTo>
                  <a:cubicBezTo>
                    <a:pt x="67" y="237"/>
                    <a:pt x="66" y="237"/>
                    <a:pt x="66" y="238"/>
                  </a:cubicBezTo>
                  <a:cubicBezTo>
                    <a:pt x="36" y="298"/>
                    <a:pt x="15" y="359"/>
                    <a:pt x="5" y="422"/>
                  </a:cubicBezTo>
                  <a:cubicBezTo>
                    <a:pt x="5" y="422"/>
                    <a:pt x="5" y="422"/>
                    <a:pt x="5" y="422"/>
                  </a:cubicBezTo>
                  <a:cubicBezTo>
                    <a:pt x="0" y="475"/>
                    <a:pt x="15" y="513"/>
                    <a:pt x="48" y="537"/>
                  </a:cubicBezTo>
                  <a:cubicBezTo>
                    <a:pt x="47" y="537"/>
                    <a:pt x="47" y="537"/>
                    <a:pt x="47" y="537"/>
                  </a:cubicBezTo>
                  <a:cubicBezTo>
                    <a:pt x="109" y="601"/>
                    <a:pt x="109" y="601"/>
                    <a:pt x="109" y="601"/>
                  </a:cubicBezTo>
                  <a:cubicBezTo>
                    <a:pt x="108" y="641"/>
                    <a:pt x="108" y="641"/>
                    <a:pt x="108" y="641"/>
                  </a:cubicBezTo>
                  <a:cubicBezTo>
                    <a:pt x="95" y="672"/>
                    <a:pt x="95" y="672"/>
                    <a:pt x="95" y="672"/>
                  </a:cubicBezTo>
                  <a:cubicBezTo>
                    <a:pt x="95" y="673"/>
                    <a:pt x="95" y="674"/>
                    <a:pt x="95" y="674"/>
                  </a:cubicBezTo>
                  <a:cubicBezTo>
                    <a:pt x="97" y="691"/>
                    <a:pt x="102" y="701"/>
                    <a:pt x="111" y="705"/>
                  </a:cubicBezTo>
                  <a:cubicBezTo>
                    <a:pt x="111" y="704"/>
                    <a:pt x="111" y="704"/>
                    <a:pt x="111" y="704"/>
                  </a:cubicBezTo>
                  <a:cubicBezTo>
                    <a:pt x="114" y="706"/>
                    <a:pt x="117" y="706"/>
                    <a:pt x="121" y="706"/>
                  </a:cubicBezTo>
                  <a:cubicBezTo>
                    <a:pt x="132" y="746"/>
                    <a:pt x="132" y="746"/>
                    <a:pt x="132" y="746"/>
                  </a:cubicBezTo>
                  <a:cubicBezTo>
                    <a:pt x="132" y="746"/>
                    <a:pt x="132" y="746"/>
                    <a:pt x="132" y="746"/>
                  </a:cubicBezTo>
                  <a:cubicBezTo>
                    <a:pt x="139" y="802"/>
                    <a:pt x="141" y="865"/>
                    <a:pt x="138" y="936"/>
                  </a:cubicBezTo>
                  <a:cubicBezTo>
                    <a:pt x="138" y="936"/>
                    <a:pt x="138" y="936"/>
                    <a:pt x="138" y="936"/>
                  </a:cubicBezTo>
                  <a:cubicBezTo>
                    <a:pt x="138" y="943"/>
                    <a:pt x="138" y="943"/>
                    <a:pt x="138" y="943"/>
                  </a:cubicBezTo>
                  <a:cubicBezTo>
                    <a:pt x="133" y="1029"/>
                    <a:pt x="137" y="1113"/>
                    <a:pt x="148" y="1195"/>
                  </a:cubicBezTo>
                  <a:cubicBezTo>
                    <a:pt x="148" y="1195"/>
                    <a:pt x="148" y="1196"/>
                    <a:pt x="148" y="1196"/>
                  </a:cubicBezTo>
                  <a:cubicBezTo>
                    <a:pt x="163" y="1245"/>
                    <a:pt x="163" y="1245"/>
                    <a:pt x="163" y="1245"/>
                  </a:cubicBezTo>
                  <a:cubicBezTo>
                    <a:pt x="156" y="1262"/>
                    <a:pt x="156" y="1262"/>
                    <a:pt x="156" y="1262"/>
                  </a:cubicBezTo>
                  <a:cubicBezTo>
                    <a:pt x="155" y="1263"/>
                    <a:pt x="155" y="1263"/>
                    <a:pt x="155" y="1264"/>
                  </a:cubicBezTo>
                  <a:cubicBezTo>
                    <a:pt x="155" y="1284"/>
                    <a:pt x="155" y="1284"/>
                    <a:pt x="155" y="1284"/>
                  </a:cubicBezTo>
                  <a:cubicBezTo>
                    <a:pt x="155" y="1285"/>
                    <a:pt x="156" y="1286"/>
                    <a:pt x="156" y="1287"/>
                  </a:cubicBezTo>
                  <a:cubicBezTo>
                    <a:pt x="157" y="1287"/>
                    <a:pt x="158" y="1288"/>
                    <a:pt x="159" y="1288"/>
                  </a:cubicBezTo>
                  <a:cubicBezTo>
                    <a:pt x="160" y="1288"/>
                    <a:pt x="161" y="1288"/>
                    <a:pt x="162" y="1289"/>
                  </a:cubicBezTo>
                  <a:cubicBezTo>
                    <a:pt x="160" y="1311"/>
                    <a:pt x="160" y="1311"/>
                    <a:pt x="160" y="1311"/>
                  </a:cubicBezTo>
                  <a:cubicBezTo>
                    <a:pt x="160" y="1312"/>
                    <a:pt x="160" y="1313"/>
                    <a:pt x="161" y="1313"/>
                  </a:cubicBezTo>
                  <a:cubicBezTo>
                    <a:pt x="161" y="1314"/>
                    <a:pt x="162" y="1315"/>
                    <a:pt x="163" y="1315"/>
                  </a:cubicBezTo>
                  <a:cubicBezTo>
                    <a:pt x="192" y="1328"/>
                    <a:pt x="192" y="1328"/>
                    <a:pt x="192" y="1328"/>
                  </a:cubicBezTo>
                  <a:cubicBezTo>
                    <a:pt x="192" y="1328"/>
                    <a:pt x="193" y="1328"/>
                    <a:pt x="193" y="1328"/>
                  </a:cubicBezTo>
                  <a:cubicBezTo>
                    <a:pt x="288" y="1345"/>
                    <a:pt x="288" y="1345"/>
                    <a:pt x="288" y="1345"/>
                  </a:cubicBezTo>
                  <a:cubicBezTo>
                    <a:pt x="288" y="1345"/>
                    <a:pt x="289" y="1345"/>
                    <a:pt x="289" y="1345"/>
                  </a:cubicBezTo>
                  <a:cubicBezTo>
                    <a:pt x="290" y="1345"/>
                    <a:pt x="290" y="1345"/>
                    <a:pt x="291" y="1344"/>
                  </a:cubicBezTo>
                  <a:cubicBezTo>
                    <a:pt x="299" y="1338"/>
                    <a:pt x="303" y="1332"/>
                    <a:pt x="302" y="1326"/>
                  </a:cubicBezTo>
                  <a:cubicBezTo>
                    <a:pt x="303" y="1320"/>
                    <a:pt x="299" y="1314"/>
                    <a:pt x="291" y="1308"/>
                  </a:cubicBezTo>
                  <a:cubicBezTo>
                    <a:pt x="283" y="1296"/>
                    <a:pt x="283" y="1296"/>
                    <a:pt x="283" y="1296"/>
                  </a:cubicBezTo>
                  <a:cubicBezTo>
                    <a:pt x="327" y="1301"/>
                    <a:pt x="327" y="1301"/>
                    <a:pt x="327" y="1301"/>
                  </a:cubicBezTo>
                  <a:cubicBezTo>
                    <a:pt x="363" y="1311"/>
                    <a:pt x="397" y="1310"/>
                    <a:pt x="428" y="1299"/>
                  </a:cubicBezTo>
                  <a:cubicBezTo>
                    <a:pt x="428" y="1298"/>
                    <a:pt x="429" y="1298"/>
                    <a:pt x="429" y="1298"/>
                  </a:cubicBezTo>
                  <a:cubicBezTo>
                    <a:pt x="430" y="1297"/>
                    <a:pt x="430" y="1297"/>
                    <a:pt x="430" y="1296"/>
                  </a:cubicBezTo>
                  <a:cubicBezTo>
                    <a:pt x="434" y="1283"/>
                    <a:pt x="429" y="1274"/>
                    <a:pt x="416" y="1267"/>
                  </a:cubicBezTo>
                  <a:cubicBezTo>
                    <a:pt x="405" y="1260"/>
                    <a:pt x="386" y="1257"/>
                    <a:pt x="360" y="1256"/>
                  </a:cubicBezTo>
                  <a:cubicBezTo>
                    <a:pt x="338" y="1238"/>
                    <a:pt x="338" y="1238"/>
                    <a:pt x="338" y="1238"/>
                  </a:cubicBezTo>
                  <a:cubicBezTo>
                    <a:pt x="339" y="1237"/>
                    <a:pt x="341" y="1235"/>
                    <a:pt x="342" y="1234"/>
                  </a:cubicBezTo>
                  <a:cubicBezTo>
                    <a:pt x="342" y="1233"/>
                    <a:pt x="343" y="1232"/>
                    <a:pt x="343" y="1231"/>
                  </a:cubicBezTo>
                  <a:cubicBezTo>
                    <a:pt x="343" y="1230"/>
                    <a:pt x="343" y="1229"/>
                    <a:pt x="342" y="1229"/>
                  </a:cubicBezTo>
                  <a:cubicBezTo>
                    <a:pt x="326" y="1207"/>
                    <a:pt x="326" y="1207"/>
                    <a:pt x="326" y="1207"/>
                  </a:cubicBezTo>
                  <a:cubicBezTo>
                    <a:pt x="325" y="1207"/>
                    <a:pt x="325" y="1206"/>
                    <a:pt x="324" y="1206"/>
                  </a:cubicBezTo>
                  <a:cubicBezTo>
                    <a:pt x="324" y="1206"/>
                    <a:pt x="323" y="1206"/>
                    <a:pt x="323" y="1206"/>
                  </a:cubicBezTo>
                  <a:cubicBezTo>
                    <a:pt x="321" y="1206"/>
                    <a:pt x="321" y="1206"/>
                    <a:pt x="321" y="1206"/>
                  </a:cubicBezTo>
                  <a:cubicBezTo>
                    <a:pt x="334" y="1143"/>
                    <a:pt x="334" y="1143"/>
                    <a:pt x="334" y="1143"/>
                  </a:cubicBezTo>
                  <a:cubicBezTo>
                    <a:pt x="334" y="1143"/>
                    <a:pt x="334" y="1143"/>
                    <a:pt x="334" y="1143"/>
                  </a:cubicBezTo>
                  <a:cubicBezTo>
                    <a:pt x="348" y="1026"/>
                    <a:pt x="348" y="1026"/>
                    <a:pt x="348" y="1026"/>
                  </a:cubicBezTo>
                  <a:cubicBezTo>
                    <a:pt x="378" y="951"/>
                    <a:pt x="378" y="951"/>
                    <a:pt x="378" y="951"/>
                  </a:cubicBezTo>
                  <a:cubicBezTo>
                    <a:pt x="378" y="950"/>
                    <a:pt x="378" y="950"/>
                    <a:pt x="378" y="949"/>
                  </a:cubicBezTo>
                  <a:cubicBezTo>
                    <a:pt x="379" y="772"/>
                    <a:pt x="379" y="772"/>
                    <a:pt x="379" y="772"/>
                  </a:cubicBezTo>
                  <a:cubicBezTo>
                    <a:pt x="385" y="772"/>
                    <a:pt x="385" y="772"/>
                    <a:pt x="385" y="772"/>
                  </a:cubicBezTo>
                  <a:cubicBezTo>
                    <a:pt x="386" y="772"/>
                    <a:pt x="387" y="772"/>
                    <a:pt x="387" y="772"/>
                  </a:cubicBezTo>
                  <a:cubicBezTo>
                    <a:pt x="415" y="751"/>
                    <a:pt x="415" y="751"/>
                    <a:pt x="415" y="751"/>
                  </a:cubicBezTo>
                  <a:cubicBezTo>
                    <a:pt x="415" y="751"/>
                    <a:pt x="416" y="750"/>
                    <a:pt x="416" y="749"/>
                  </a:cubicBezTo>
                  <a:cubicBezTo>
                    <a:pt x="423" y="732"/>
                    <a:pt x="425" y="711"/>
                    <a:pt x="425" y="687"/>
                  </a:cubicBezTo>
                  <a:cubicBezTo>
                    <a:pt x="425" y="687"/>
                    <a:pt x="425" y="687"/>
                    <a:pt x="425" y="686"/>
                  </a:cubicBezTo>
                  <a:cubicBezTo>
                    <a:pt x="426" y="686"/>
                    <a:pt x="427" y="685"/>
                    <a:pt x="427" y="684"/>
                  </a:cubicBezTo>
                  <a:cubicBezTo>
                    <a:pt x="427" y="621"/>
                    <a:pt x="427" y="621"/>
                    <a:pt x="427" y="621"/>
                  </a:cubicBezTo>
                  <a:cubicBezTo>
                    <a:pt x="423" y="548"/>
                    <a:pt x="409" y="482"/>
                    <a:pt x="384" y="423"/>
                  </a:cubicBezTo>
                  <a:cubicBezTo>
                    <a:pt x="372" y="338"/>
                    <a:pt x="351" y="272"/>
                    <a:pt x="322" y="225"/>
                  </a:cubicBezTo>
                  <a:cubicBezTo>
                    <a:pt x="322" y="224"/>
                    <a:pt x="321" y="224"/>
                    <a:pt x="321" y="224"/>
                  </a:cubicBezTo>
                  <a:cubicBezTo>
                    <a:pt x="286" y="201"/>
                    <a:pt x="286" y="201"/>
                    <a:pt x="286" y="201"/>
                  </a:cubicBezTo>
                  <a:cubicBezTo>
                    <a:pt x="283" y="190"/>
                    <a:pt x="283" y="190"/>
                    <a:pt x="283" y="190"/>
                  </a:cubicBezTo>
                  <a:cubicBezTo>
                    <a:pt x="283" y="190"/>
                    <a:pt x="283" y="189"/>
                    <a:pt x="282" y="189"/>
                  </a:cubicBezTo>
                  <a:cubicBezTo>
                    <a:pt x="268" y="173"/>
                    <a:pt x="268" y="173"/>
                    <a:pt x="268" y="173"/>
                  </a:cubicBezTo>
                  <a:cubicBezTo>
                    <a:pt x="268" y="168"/>
                    <a:pt x="268" y="168"/>
                    <a:pt x="268" y="168"/>
                  </a:cubicBezTo>
                  <a:cubicBezTo>
                    <a:pt x="270" y="165"/>
                    <a:pt x="270" y="165"/>
                    <a:pt x="270" y="165"/>
                  </a:cubicBezTo>
                  <a:cubicBezTo>
                    <a:pt x="270" y="165"/>
                    <a:pt x="270" y="164"/>
                    <a:pt x="270" y="164"/>
                  </a:cubicBezTo>
                  <a:cubicBezTo>
                    <a:pt x="275" y="153"/>
                    <a:pt x="278" y="141"/>
                    <a:pt x="279" y="128"/>
                  </a:cubicBezTo>
                  <a:cubicBezTo>
                    <a:pt x="286" y="123"/>
                    <a:pt x="289" y="113"/>
                    <a:pt x="288" y="99"/>
                  </a:cubicBezTo>
                  <a:cubicBezTo>
                    <a:pt x="288" y="99"/>
                    <a:pt x="288" y="98"/>
                    <a:pt x="288" y="98"/>
                  </a:cubicBezTo>
                  <a:cubicBezTo>
                    <a:pt x="288" y="98"/>
                    <a:pt x="288" y="98"/>
                    <a:pt x="288" y="98"/>
                  </a:cubicBezTo>
                  <a:cubicBezTo>
                    <a:pt x="288" y="97"/>
                    <a:pt x="288" y="97"/>
                    <a:pt x="288" y="96"/>
                  </a:cubicBezTo>
                  <a:cubicBezTo>
                    <a:pt x="286" y="90"/>
                    <a:pt x="284" y="86"/>
                    <a:pt x="281" y="84"/>
                  </a:cubicBezTo>
                  <a:cubicBezTo>
                    <a:pt x="281" y="82"/>
                    <a:pt x="281" y="82"/>
                    <a:pt x="281" y="82"/>
                  </a:cubicBezTo>
                  <a:cubicBezTo>
                    <a:pt x="285" y="56"/>
                    <a:pt x="285" y="56"/>
                    <a:pt x="285" y="56"/>
                  </a:cubicBezTo>
                  <a:cubicBezTo>
                    <a:pt x="289" y="26"/>
                    <a:pt x="278" y="8"/>
                    <a:pt x="253" y="2"/>
                  </a:cubicBezTo>
                  <a:cubicBezTo>
                    <a:pt x="253" y="2"/>
                    <a:pt x="253" y="2"/>
                    <a:pt x="253" y="2"/>
                  </a:cubicBezTo>
                  <a:cubicBezTo>
                    <a:pt x="251" y="1"/>
                    <a:pt x="250" y="1"/>
                    <a:pt x="249" y="1"/>
                  </a:cubicBezTo>
                  <a:cubicBezTo>
                    <a:pt x="248" y="1"/>
                    <a:pt x="248" y="1"/>
                    <a:pt x="248" y="1"/>
                  </a:cubicBezTo>
                  <a:cubicBezTo>
                    <a:pt x="219" y="0"/>
                    <a:pt x="197" y="2"/>
                    <a:pt x="183" y="9"/>
                  </a:cubicBezTo>
                  <a:cubicBezTo>
                    <a:pt x="168" y="16"/>
                    <a:pt x="161" y="26"/>
                    <a:pt x="160" y="41"/>
                  </a:cubicBezTo>
                  <a:close/>
                  <a:moveTo>
                    <a:pt x="111" y="418"/>
                  </a:moveTo>
                  <a:cubicBezTo>
                    <a:pt x="117" y="427"/>
                    <a:pt x="117" y="427"/>
                    <a:pt x="117" y="427"/>
                  </a:cubicBezTo>
                  <a:cubicBezTo>
                    <a:pt x="117" y="455"/>
                    <a:pt x="117" y="455"/>
                    <a:pt x="117" y="455"/>
                  </a:cubicBezTo>
                  <a:cubicBezTo>
                    <a:pt x="117" y="456"/>
                    <a:pt x="118" y="457"/>
                    <a:pt x="118" y="458"/>
                  </a:cubicBezTo>
                  <a:cubicBezTo>
                    <a:pt x="138" y="482"/>
                    <a:pt x="138" y="482"/>
                    <a:pt x="138" y="482"/>
                  </a:cubicBezTo>
                  <a:cubicBezTo>
                    <a:pt x="126" y="492"/>
                    <a:pt x="126" y="492"/>
                    <a:pt x="126" y="492"/>
                  </a:cubicBezTo>
                  <a:cubicBezTo>
                    <a:pt x="96" y="453"/>
                    <a:pt x="96" y="453"/>
                    <a:pt x="96" y="453"/>
                  </a:cubicBezTo>
                  <a:cubicBezTo>
                    <a:pt x="111" y="418"/>
                    <a:pt x="111" y="418"/>
                    <a:pt x="111" y="418"/>
                  </a:cubicBezTo>
                  <a:close/>
                  <a:moveTo>
                    <a:pt x="341" y="567"/>
                  </a:moveTo>
                  <a:cubicBezTo>
                    <a:pt x="347" y="579"/>
                    <a:pt x="347" y="579"/>
                    <a:pt x="347" y="579"/>
                  </a:cubicBezTo>
                  <a:cubicBezTo>
                    <a:pt x="347" y="601"/>
                    <a:pt x="347" y="601"/>
                    <a:pt x="347" y="601"/>
                  </a:cubicBezTo>
                  <a:cubicBezTo>
                    <a:pt x="347" y="602"/>
                    <a:pt x="347" y="602"/>
                    <a:pt x="348" y="603"/>
                  </a:cubicBezTo>
                  <a:cubicBezTo>
                    <a:pt x="369" y="643"/>
                    <a:pt x="369" y="643"/>
                    <a:pt x="369" y="643"/>
                  </a:cubicBezTo>
                  <a:cubicBezTo>
                    <a:pt x="363" y="673"/>
                    <a:pt x="363" y="673"/>
                    <a:pt x="363" y="673"/>
                  </a:cubicBezTo>
                  <a:cubicBezTo>
                    <a:pt x="363" y="674"/>
                    <a:pt x="363" y="674"/>
                    <a:pt x="363" y="674"/>
                  </a:cubicBezTo>
                  <a:cubicBezTo>
                    <a:pt x="363" y="674"/>
                    <a:pt x="363" y="674"/>
                    <a:pt x="363" y="674"/>
                  </a:cubicBezTo>
                  <a:cubicBezTo>
                    <a:pt x="363" y="675"/>
                    <a:pt x="363" y="676"/>
                    <a:pt x="364" y="677"/>
                  </a:cubicBezTo>
                  <a:cubicBezTo>
                    <a:pt x="364" y="677"/>
                    <a:pt x="364" y="677"/>
                    <a:pt x="365" y="677"/>
                  </a:cubicBezTo>
                  <a:cubicBezTo>
                    <a:pt x="360" y="689"/>
                    <a:pt x="360" y="689"/>
                    <a:pt x="360" y="689"/>
                  </a:cubicBezTo>
                  <a:cubicBezTo>
                    <a:pt x="359" y="689"/>
                    <a:pt x="359" y="690"/>
                    <a:pt x="359" y="691"/>
                  </a:cubicBezTo>
                  <a:cubicBezTo>
                    <a:pt x="360" y="697"/>
                    <a:pt x="360" y="703"/>
                    <a:pt x="359" y="710"/>
                  </a:cubicBezTo>
                  <a:cubicBezTo>
                    <a:pt x="353" y="689"/>
                    <a:pt x="353" y="689"/>
                    <a:pt x="353" y="689"/>
                  </a:cubicBezTo>
                  <a:cubicBezTo>
                    <a:pt x="354" y="688"/>
                    <a:pt x="355" y="687"/>
                    <a:pt x="356" y="686"/>
                  </a:cubicBezTo>
                  <a:cubicBezTo>
                    <a:pt x="357" y="685"/>
                    <a:pt x="357" y="684"/>
                    <a:pt x="357" y="683"/>
                  </a:cubicBezTo>
                  <a:cubicBezTo>
                    <a:pt x="341" y="567"/>
                    <a:pt x="341" y="567"/>
                    <a:pt x="341" y="567"/>
                  </a:cubicBezTo>
                  <a:close/>
                  <a:moveTo>
                    <a:pt x="370" y="747"/>
                  </a:moveTo>
                  <a:cubicBezTo>
                    <a:pt x="370" y="745"/>
                    <a:pt x="370" y="745"/>
                    <a:pt x="370" y="745"/>
                  </a:cubicBezTo>
                  <a:cubicBezTo>
                    <a:pt x="377" y="742"/>
                    <a:pt x="380" y="732"/>
                    <a:pt x="381" y="715"/>
                  </a:cubicBezTo>
                  <a:cubicBezTo>
                    <a:pt x="382" y="715"/>
                    <a:pt x="382" y="715"/>
                    <a:pt x="382" y="715"/>
                  </a:cubicBezTo>
                  <a:cubicBezTo>
                    <a:pt x="383" y="734"/>
                    <a:pt x="383" y="734"/>
                    <a:pt x="383" y="734"/>
                  </a:cubicBezTo>
                  <a:cubicBezTo>
                    <a:pt x="380" y="742"/>
                    <a:pt x="380" y="742"/>
                    <a:pt x="380" y="742"/>
                  </a:cubicBezTo>
                  <a:cubicBezTo>
                    <a:pt x="379" y="742"/>
                    <a:pt x="379" y="742"/>
                    <a:pt x="378" y="742"/>
                  </a:cubicBezTo>
                  <a:cubicBezTo>
                    <a:pt x="374" y="743"/>
                    <a:pt x="372" y="744"/>
                    <a:pt x="370" y="747"/>
                  </a:cubicBezTo>
                  <a:close/>
                  <a:moveTo>
                    <a:pt x="257" y="922"/>
                  </a:moveTo>
                  <a:cubicBezTo>
                    <a:pt x="258" y="928"/>
                    <a:pt x="260" y="934"/>
                    <a:pt x="264" y="941"/>
                  </a:cubicBezTo>
                  <a:cubicBezTo>
                    <a:pt x="246" y="971"/>
                    <a:pt x="246" y="971"/>
                    <a:pt x="246" y="971"/>
                  </a:cubicBezTo>
                  <a:cubicBezTo>
                    <a:pt x="247" y="965"/>
                    <a:pt x="247" y="958"/>
                    <a:pt x="247" y="952"/>
                  </a:cubicBezTo>
                  <a:cubicBezTo>
                    <a:pt x="252" y="941"/>
                    <a:pt x="255" y="931"/>
                    <a:pt x="257" y="922"/>
                  </a:cubicBezTo>
                  <a:close/>
                  <a:moveTo>
                    <a:pt x="260" y="904"/>
                  </a:moveTo>
                  <a:cubicBezTo>
                    <a:pt x="261" y="894"/>
                    <a:pt x="261" y="885"/>
                    <a:pt x="259" y="877"/>
                  </a:cubicBezTo>
                  <a:cubicBezTo>
                    <a:pt x="270" y="890"/>
                    <a:pt x="270" y="890"/>
                    <a:pt x="270" y="890"/>
                  </a:cubicBezTo>
                  <a:cubicBezTo>
                    <a:pt x="265" y="894"/>
                    <a:pt x="262" y="899"/>
                    <a:pt x="260" y="904"/>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27" name="Freeform 36"/>
            <p:cNvSpPr/>
            <p:nvPr/>
          </p:nvSpPr>
          <p:spPr bwMode="auto">
            <a:xfrm>
              <a:off x="4174" y="852"/>
              <a:ext cx="147" cy="232"/>
            </a:xfrm>
            <a:custGeom>
              <a:avLst/>
              <a:gdLst>
                <a:gd name="T0" fmla="*/ 69 w 62"/>
                <a:gd name="T1" fmla="*/ 2 h 98"/>
                <a:gd name="T2" fmla="*/ 59 w 62"/>
                <a:gd name="T3" fmla="*/ 0 h 98"/>
                <a:gd name="T4" fmla="*/ 66 w 62"/>
                <a:gd name="T5" fmla="*/ 69 h 98"/>
                <a:gd name="T6" fmla="*/ 0 w 62"/>
                <a:gd name="T7" fmla="*/ 123 h 98"/>
                <a:gd name="T8" fmla="*/ 66 w 62"/>
                <a:gd name="T9" fmla="*/ 102 h 98"/>
                <a:gd name="T10" fmla="*/ 69 w 62"/>
                <a:gd name="T11" fmla="*/ 99 h 98"/>
                <a:gd name="T12" fmla="*/ 107 w 62"/>
                <a:gd name="T13" fmla="*/ 154 h 98"/>
                <a:gd name="T14" fmla="*/ 111 w 62"/>
                <a:gd name="T15" fmla="*/ 213 h 98"/>
                <a:gd name="T16" fmla="*/ 128 w 62"/>
                <a:gd name="T17" fmla="*/ 232 h 98"/>
                <a:gd name="T18" fmla="*/ 128 w 62"/>
                <a:gd name="T19" fmla="*/ 196 h 98"/>
                <a:gd name="T20" fmla="*/ 128 w 62"/>
                <a:gd name="T21" fmla="*/ 180 h 98"/>
                <a:gd name="T22" fmla="*/ 138 w 62"/>
                <a:gd name="T23" fmla="*/ 121 h 98"/>
                <a:gd name="T24" fmla="*/ 69 w 62"/>
                <a:gd name="T25" fmla="*/ 2 h 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2"/>
                <a:gd name="T40" fmla="*/ 0 h 98"/>
                <a:gd name="T41" fmla="*/ 62 w 62"/>
                <a:gd name="T42" fmla="*/ 98 h 9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2" h="98">
                  <a:moveTo>
                    <a:pt x="29" y="1"/>
                  </a:moveTo>
                  <a:cubicBezTo>
                    <a:pt x="28" y="0"/>
                    <a:pt x="27" y="0"/>
                    <a:pt x="25" y="0"/>
                  </a:cubicBezTo>
                  <a:cubicBezTo>
                    <a:pt x="53" y="25"/>
                    <a:pt x="54" y="35"/>
                    <a:pt x="28" y="29"/>
                  </a:cubicBezTo>
                  <a:cubicBezTo>
                    <a:pt x="23" y="39"/>
                    <a:pt x="13" y="47"/>
                    <a:pt x="0" y="52"/>
                  </a:cubicBezTo>
                  <a:cubicBezTo>
                    <a:pt x="11" y="52"/>
                    <a:pt x="21" y="49"/>
                    <a:pt x="28" y="43"/>
                  </a:cubicBezTo>
                  <a:cubicBezTo>
                    <a:pt x="28" y="42"/>
                    <a:pt x="28" y="42"/>
                    <a:pt x="29" y="42"/>
                  </a:cubicBezTo>
                  <a:cubicBezTo>
                    <a:pt x="41" y="42"/>
                    <a:pt x="46" y="49"/>
                    <a:pt x="45" y="65"/>
                  </a:cubicBezTo>
                  <a:cubicBezTo>
                    <a:pt x="47" y="90"/>
                    <a:pt x="47" y="90"/>
                    <a:pt x="47" y="90"/>
                  </a:cubicBezTo>
                  <a:cubicBezTo>
                    <a:pt x="54" y="98"/>
                    <a:pt x="54" y="98"/>
                    <a:pt x="54" y="98"/>
                  </a:cubicBezTo>
                  <a:cubicBezTo>
                    <a:pt x="54" y="83"/>
                    <a:pt x="54" y="83"/>
                    <a:pt x="54" y="83"/>
                  </a:cubicBezTo>
                  <a:cubicBezTo>
                    <a:pt x="54" y="76"/>
                    <a:pt x="54" y="76"/>
                    <a:pt x="54" y="76"/>
                  </a:cubicBezTo>
                  <a:cubicBezTo>
                    <a:pt x="58" y="51"/>
                    <a:pt x="58" y="51"/>
                    <a:pt x="58" y="51"/>
                  </a:cubicBezTo>
                  <a:cubicBezTo>
                    <a:pt x="62" y="23"/>
                    <a:pt x="52" y="7"/>
                    <a:pt x="29" y="1"/>
                  </a:cubicBezTo>
                  <a:close/>
                </a:path>
              </a:pathLst>
            </a:custGeom>
            <a:solidFill>
              <a:srgbClr val="1111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28" name="Freeform 37"/>
            <p:cNvSpPr/>
            <p:nvPr/>
          </p:nvSpPr>
          <p:spPr bwMode="auto">
            <a:xfrm>
              <a:off x="4029" y="1285"/>
              <a:ext cx="620" cy="1209"/>
            </a:xfrm>
            <a:custGeom>
              <a:avLst/>
              <a:gdLst>
                <a:gd name="T0" fmla="*/ 139 w 261"/>
                <a:gd name="T1" fmla="*/ 65 h 511"/>
                <a:gd name="T2" fmla="*/ 139 w 261"/>
                <a:gd name="T3" fmla="*/ 40 h 511"/>
                <a:gd name="T4" fmla="*/ 187 w 261"/>
                <a:gd name="T5" fmla="*/ 132 h 511"/>
                <a:gd name="T6" fmla="*/ 199 w 261"/>
                <a:gd name="T7" fmla="*/ 191 h 511"/>
                <a:gd name="T8" fmla="*/ 207 w 261"/>
                <a:gd name="T9" fmla="*/ 243 h 511"/>
                <a:gd name="T10" fmla="*/ 230 w 261"/>
                <a:gd name="T11" fmla="*/ 304 h 511"/>
                <a:gd name="T12" fmla="*/ 251 w 261"/>
                <a:gd name="T13" fmla="*/ 439 h 511"/>
                <a:gd name="T14" fmla="*/ 247 w 261"/>
                <a:gd name="T15" fmla="*/ 469 h 511"/>
                <a:gd name="T16" fmla="*/ 207 w 261"/>
                <a:gd name="T17" fmla="*/ 477 h 511"/>
                <a:gd name="T18" fmla="*/ 205 w 261"/>
                <a:gd name="T19" fmla="*/ 486 h 511"/>
                <a:gd name="T20" fmla="*/ 208 w 261"/>
                <a:gd name="T21" fmla="*/ 487 h 511"/>
                <a:gd name="T22" fmla="*/ 258 w 261"/>
                <a:gd name="T23" fmla="*/ 496 h 511"/>
                <a:gd name="T24" fmla="*/ 261 w 261"/>
                <a:gd name="T25" fmla="*/ 496 h 511"/>
                <a:gd name="T26" fmla="*/ 261 w 261"/>
                <a:gd name="T27" fmla="*/ 433 h 511"/>
                <a:gd name="T28" fmla="*/ 218 w 261"/>
                <a:gd name="T29" fmla="*/ 236 h 511"/>
                <a:gd name="T30" fmla="*/ 157 w 261"/>
                <a:gd name="T31" fmla="*/ 39 h 511"/>
                <a:gd name="T32" fmla="*/ 121 w 261"/>
                <a:gd name="T33" fmla="*/ 15 h 511"/>
                <a:gd name="T34" fmla="*/ 131 w 261"/>
                <a:gd name="T35" fmla="*/ 56 h 511"/>
                <a:gd name="T36" fmla="*/ 111 w 261"/>
                <a:gd name="T37" fmla="*/ 36 h 511"/>
                <a:gd name="T38" fmla="*/ 94 w 261"/>
                <a:gd name="T39" fmla="*/ 89 h 511"/>
                <a:gd name="T40" fmla="*/ 88 w 261"/>
                <a:gd name="T41" fmla="*/ 81 h 511"/>
                <a:gd name="T42" fmla="*/ 53 w 261"/>
                <a:gd name="T43" fmla="*/ 41 h 511"/>
                <a:gd name="T44" fmla="*/ 30 w 261"/>
                <a:gd name="T45" fmla="*/ 62 h 511"/>
                <a:gd name="T46" fmla="*/ 6 w 261"/>
                <a:gd name="T47" fmla="*/ 0 h 511"/>
                <a:gd name="T48" fmla="*/ 0 w 261"/>
                <a:gd name="T49" fmla="*/ 5 h 511"/>
                <a:gd name="T50" fmla="*/ 25 w 261"/>
                <a:gd name="T51" fmla="*/ 76 h 511"/>
                <a:gd name="T52" fmla="*/ 50 w 261"/>
                <a:gd name="T53" fmla="*/ 55 h 511"/>
                <a:gd name="T54" fmla="*/ 85 w 261"/>
                <a:gd name="T55" fmla="*/ 95 h 511"/>
                <a:gd name="T56" fmla="*/ 118 w 261"/>
                <a:gd name="T57" fmla="*/ 216 h 511"/>
                <a:gd name="T58" fmla="*/ 144 w 261"/>
                <a:gd name="T59" fmla="*/ 459 h 511"/>
                <a:gd name="T60" fmla="*/ 117 w 261"/>
                <a:gd name="T61" fmla="*/ 500 h 511"/>
                <a:gd name="T62" fmla="*/ 128 w 261"/>
                <a:gd name="T63" fmla="*/ 511 h 511"/>
                <a:gd name="T64" fmla="*/ 148 w 261"/>
                <a:gd name="T65" fmla="*/ 476 h 511"/>
                <a:gd name="T66" fmla="*/ 154 w 261"/>
                <a:gd name="T67" fmla="*/ 464 h 511"/>
                <a:gd name="T68" fmla="*/ 144 w 261"/>
                <a:gd name="T69" fmla="*/ 329 h 511"/>
                <a:gd name="T70" fmla="*/ 119 w 261"/>
                <a:gd name="T71" fmla="*/ 165 h 511"/>
                <a:gd name="T72" fmla="*/ 95 w 261"/>
                <a:gd name="T73" fmla="*/ 92 h 511"/>
                <a:gd name="T74" fmla="*/ 117 w 261"/>
                <a:gd name="T75" fmla="*/ 54 h 511"/>
                <a:gd name="T76" fmla="*/ 139 w 261"/>
                <a:gd name="T77" fmla="*/ 65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1" h="511">
                  <a:moveTo>
                    <a:pt x="139" y="65"/>
                  </a:moveTo>
                  <a:cubicBezTo>
                    <a:pt x="139" y="40"/>
                    <a:pt x="139" y="40"/>
                    <a:pt x="139" y="40"/>
                  </a:cubicBezTo>
                  <a:cubicBezTo>
                    <a:pt x="161" y="66"/>
                    <a:pt x="177" y="96"/>
                    <a:pt x="187" y="132"/>
                  </a:cubicBezTo>
                  <a:cubicBezTo>
                    <a:pt x="199" y="191"/>
                    <a:pt x="199" y="191"/>
                    <a:pt x="199" y="191"/>
                  </a:cubicBezTo>
                  <a:cubicBezTo>
                    <a:pt x="207" y="243"/>
                    <a:pt x="207" y="243"/>
                    <a:pt x="207" y="243"/>
                  </a:cubicBezTo>
                  <a:cubicBezTo>
                    <a:pt x="230" y="304"/>
                    <a:pt x="230" y="304"/>
                    <a:pt x="230" y="304"/>
                  </a:cubicBezTo>
                  <a:cubicBezTo>
                    <a:pt x="251" y="439"/>
                    <a:pt x="251" y="439"/>
                    <a:pt x="251" y="439"/>
                  </a:cubicBezTo>
                  <a:cubicBezTo>
                    <a:pt x="247" y="469"/>
                    <a:pt x="247" y="469"/>
                    <a:pt x="247" y="469"/>
                  </a:cubicBezTo>
                  <a:cubicBezTo>
                    <a:pt x="207" y="477"/>
                    <a:pt x="207" y="477"/>
                    <a:pt x="207" y="477"/>
                  </a:cubicBezTo>
                  <a:cubicBezTo>
                    <a:pt x="205" y="486"/>
                    <a:pt x="205" y="486"/>
                    <a:pt x="205" y="486"/>
                  </a:cubicBezTo>
                  <a:cubicBezTo>
                    <a:pt x="208" y="487"/>
                    <a:pt x="208" y="487"/>
                    <a:pt x="208" y="487"/>
                  </a:cubicBezTo>
                  <a:cubicBezTo>
                    <a:pt x="226" y="482"/>
                    <a:pt x="243" y="485"/>
                    <a:pt x="258" y="496"/>
                  </a:cubicBezTo>
                  <a:cubicBezTo>
                    <a:pt x="261" y="496"/>
                    <a:pt x="261" y="496"/>
                    <a:pt x="261" y="496"/>
                  </a:cubicBezTo>
                  <a:cubicBezTo>
                    <a:pt x="261" y="433"/>
                    <a:pt x="261" y="433"/>
                    <a:pt x="261" y="433"/>
                  </a:cubicBezTo>
                  <a:cubicBezTo>
                    <a:pt x="257" y="360"/>
                    <a:pt x="243" y="295"/>
                    <a:pt x="218" y="236"/>
                  </a:cubicBezTo>
                  <a:cubicBezTo>
                    <a:pt x="206" y="151"/>
                    <a:pt x="186" y="86"/>
                    <a:pt x="157" y="39"/>
                  </a:cubicBezTo>
                  <a:cubicBezTo>
                    <a:pt x="121" y="15"/>
                    <a:pt x="121" y="15"/>
                    <a:pt x="121" y="15"/>
                  </a:cubicBezTo>
                  <a:cubicBezTo>
                    <a:pt x="131" y="56"/>
                    <a:pt x="131" y="56"/>
                    <a:pt x="131" y="56"/>
                  </a:cubicBezTo>
                  <a:cubicBezTo>
                    <a:pt x="111" y="36"/>
                    <a:pt x="111" y="36"/>
                    <a:pt x="111" y="36"/>
                  </a:cubicBezTo>
                  <a:cubicBezTo>
                    <a:pt x="94" y="89"/>
                    <a:pt x="94" y="89"/>
                    <a:pt x="94" y="89"/>
                  </a:cubicBezTo>
                  <a:cubicBezTo>
                    <a:pt x="88" y="81"/>
                    <a:pt x="88" y="81"/>
                    <a:pt x="88" y="81"/>
                  </a:cubicBezTo>
                  <a:cubicBezTo>
                    <a:pt x="53" y="41"/>
                    <a:pt x="53" y="41"/>
                    <a:pt x="53" y="41"/>
                  </a:cubicBezTo>
                  <a:cubicBezTo>
                    <a:pt x="43" y="45"/>
                    <a:pt x="35" y="52"/>
                    <a:pt x="30" y="62"/>
                  </a:cubicBezTo>
                  <a:cubicBezTo>
                    <a:pt x="6" y="0"/>
                    <a:pt x="6" y="0"/>
                    <a:pt x="6" y="0"/>
                  </a:cubicBezTo>
                  <a:cubicBezTo>
                    <a:pt x="4" y="1"/>
                    <a:pt x="2" y="3"/>
                    <a:pt x="0" y="5"/>
                  </a:cubicBezTo>
                  <a:cubicBezTo>
                    <a:pt x="25" y="76"/>
                    <a:pt x="25" y="76"/>
                    <a:pt x="25" y="76"/>
                  </a:cubicBezTo>
                  <a:cubicBezTo>
                    <a:pt x="50" y="55"/>
                    <a:pt x="50" y="55"/>
                    <a:pt x="50" y="55"/>
                  </a:cubicBezTo>
                  <a:cubicBezTo>
                    <a:pt x="85" y="95"/>
                    <a:pt x="85" y="95"/>
                    <a:pt x="85" y="95"/>
                  </a:cubicBezTo>
                  <a:cubicBezTo>
                    <a:pt x="118" y="216"/>
                    <a:pt x="118" y="216"/>
                    <a:pt x="118" y="216"/>
                  </a:cubicBezTo>
                  <a:cubicBezTo>
                    <a:pt x="144" y="459"/>
                    <a:pt x="144" y="459"/>
                    <a:pt x="144" y="459"/>
                  </a:cubicBezTo>
                  <a:cubicBezTo>
                    <a:pt x="117" y="500"/>
                    <a:pt x="117" y="500"/>
                    <a:pt x="117" y="500"/>
                  </a:cubicBezTo>
                  <a:cubicBezTo>
                    <a:pt x="120" y="505"/>
                    <a:pt x="124" y="509"/>
                    <a:pt x="128" y="511"/>
                  </a:cubicBezTo>
                  <a:cubicBezTo>
                    <a:pt x="148" y="476"/>
                    <a:pt x="148" y="476"/>
                    <a:pt x="148" y="476"/>
                  </a:cubicBezTo>
                  <a:cubicBezTo>
                    <a:pt x="154" y="464"/>
                    <a:pt x="154" y="464"/>
                    <a:pt x="154" y="464"/>
                  </a:cubicBezTo>
                  <a:cubicBezTo>
                    <a:pt x="144" y="329"/>
                    <a:pt x="144" y="329"/>
                    <a:pt x="144" y="329"/>
                  </a:cubicBezTo>
                  <a:cubicBezTo>
                    <a:pt x="119" y="165"/>
                    <a:pt x="119" y="165"/>
                    <a:pt x="119" y="165"/>
                  </a:cubicBezTo>
                  <a:cubicBezTo>
                    <a:pt x="95" y="92"/>
                    <a:pt x="95" y="92"/>
                    <a:pt x="95" y="92"/>
                  </a:cubicBezTo>
                  <a:cubicBezTo>
                    <a:pt x="117" y="54"/>
                    <a:pt x="117" y="54"/>
                    <a:pt x="117" y="54"/>
                  </a:cubicBezTo>
                  <a:cubicBezTo>
                    <a:pt x="139" y="65"/>
                    <a:pt x="139" y="65"/>
                    <a:pt x="139" y="65"/>
                  </a:cubicBezTo>
                  <a:close/>
                </a:path>
              </a:pathLst>
            </a:custGeom>
            <a:solidFill>
              <a:schemeClr val="bg1">
                <a:lumMod val="6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29" name="Freeform 38"/>
            <p:cNvSpPr>
              <a:spLocks noEditPoints="1"/>
            </p:cNvSpPr>
            <p:nvPr/>
          </p:nvSpPr>
          <p:spPr bwMode="auto">
            <a:xfrm>
              <a:off x="4254" y="1379"/>
              <a:ext cx="370" cy="1122"/>
            </a:xfrm>
            <a:custGeom>
              <a:avLst/>
              <a:gdLst>
                <a:gd name="T0" fmla="*/ 44 w 156"/>
                <a:gd name="T1" fmla="*/ 0 h 474"/>
                <a:gd name="T2" fmla="*/ 44 w 156"/>
                <a:gd name="T3" fmla="*/ 25 h 474"/>
                <a:gd name="T4" fmla="*/ 22 w 156"/>
                <a:gd name="T5" fmla="*/ 14 h 474"/>
                <a:gd name="T6" fmla="*/ 0 w 156"/>
                <a:gd name="T7" fmla="*/ 52 h 474"/>
                <a:gd name="T8" fmla="*/ 24 w 156"/>
                <a:gd name="T9" fmla="*/ 125 h 474"/>
                <a:gd name="T10" fmla="*/ 49 w 156"/>
                <a:gd name="T11" fmla="*/ 289 h 474"/>
                <a:gd name="T12" fmla="*/ 59 w 156"/>
                <a:gd name="T13" fmla="*/ 424 h 474"/>
                <a:gd name="T14" fmla="*/ 53 w 156"/>
                <a:gd name="T15" fmla="*/ 436 h 474"/>
                <a:gd name="T16" fmla="*/ 54 w 156"/>
                <a:gd name="T17" fmla="*/ 474 h 474"/>
                <a:gd name="T18" fmla="*/ 83 w 156"/>
                <a:gd name="T19" fmla="*/ 451 h 474"/>
                <a:gd name="T20" fmla="*/ 79 w 156"/>
                <a:gd name="T21" fmla="*/ 403 h 474"/>
                <a:gd name="T22" fmla="*/ 69 w 156"/>
                <a:gd name="T23" fmla="*/ 326 h 474"/>
                <a:gd name="T24" fmla="*/ 65 w 156"/>
                <a:gd name="T25" fmla="*/ 249 h 474"/>
                <a:gd name="T26" fmla="*/ 72 w 156"/>
                <a:gd name="T27" fmla="*/ 140 h 474"/>
                <a:gd name="T28" fmla="*/ 72 w 156"/>
                <a:gd name="T29" fmla="*/ 60 h 474"/>
                <a:gd name="T30" fmla="*/ 84 w 156"/>
                <a:gd name="T31" fmla="*/ 125 h 474"/>
                <a:gd name="T32" fmla="*/ 76 w 156"/>
                <a:gd name="T33" fmla="*/ 307 h 474"/>
                <a:gd name="T34" fmla="*/ 77 w 156"/>
                <a:gd name="T35" fmla="*/ 316 h 474"/>
                <a:gd name="T36" fmla="*/ 94 w 156"/>
                <a:gd name="T37" fmla="*/ 350 h 474"/>
                <a:gd name="T38" fmla="*/ 94 w 156"/>
                <a:gd name="T39" fmla="*/ 373 h 474"/>
                <a:gd name="T40" fmla="*/ 116 w 156"/>
                <a:gd name="T41" fmla="*/ 414 h 474"/>
                <a:gd name="T42" fmla="*/ 112 w 156"/>
                <a:gd name="T43" fmla="*/ 437 h 474"/>
                <a:gd name="T44" fmla="*/ 152 w 156"/>
                <a:gd name="T45" fmla="*/ 429 h 474"/>
                <a:gd name="T46" fmla="*/ 156 w 156"/>
                <a:gd name="T47" fmla="*/ 399 h 474"/>
                <a:gd name="T48" fmla="*/ 135 w 156"/>
                <a:gd name="T49" fmla="*/ 264 h 474"/>
                <a:gd name="T50" fmla="*/ 112 w 156"/>
                <a:gd name="T51" fmla="*/ 203 h 474"/>
                <a:gd name="T52" fmla="*/ 104 w 156"/>
                <a:gd name="T53" fmla="*/ 151 h 474"/>
                <a:gd name="T54" fmla="*/ 92 w 156"/>
                <a:gd name="T55" fmla="*/ 92 h 474"/>
                <a:gd name="T56" fmla="*/ 44 w 156"/>
                <a:gd name="T57" fmla="*/ 0 h 474"/>
                <a:gd name="T58" fmla="*/ 80 w 156"/>
                <a:gd name="T59" fmla="*/ 307 h 474"/>
                <a:gd name="T60" fmla="*/ 80 w 156"/>
                <a:gd name="T61" fmla="*/ 298 h 474"/>
                <a:gd name="T62" fmla="*/ 106 w 156"/>
                <a:gd name="T63" fmla="*/ 336 h 474"/>
                <a:gd name="T64" fmla="*/ 106 w 156"/>
                <a:gd name="T65" fmla="*/ 366 h 474"/>
                <a:gd name="T66" fmla="*/ 125 w 156"/>
                <a:gd name="T67" fmla="*/ 407 h 474"/>
                <a:gd name="T68" fmla="*/ 125 w 156"/>
                <a:gd name="T69" fmla="*/ 431 h 474"/>
                <a:gd name="T70" fmla="*/ 116 w 156"/>
                <a:gd name="T71" fmla="*/ 433 h 474"/>
                <a:gd name="T72" fmla="*/ 119 w 156"/>
                <a:gd name="T73" fmla="*/ 415 h 474"/>
                <a:gd name="T74" fmla="*/ 119 w 156"/>
                <a:gd name="T75" fmla="*/ 413 h 474"/>
                <a:gd name="T76" fmla="*/ 98 w 156"/>
                <a:gd name="T77" fmla="*/ 372 h 474"/>
                <a:gd name="T78" fmla="*/ 98 w 156"/>
                <a:gd name="T79" fmla="*/ 350 h 474"/>
                <a:gd name="T80" fmla="*/ 97 w 156"/>
                <a:gd name="T81" fmla="*/ 349 h 474"/>
                <a:gd name="T82" fmla="*/ 81 w 156"/>
                <a:gd name="T83" fmla="*/ 315 h 474"/>
                <a:gd name="T84" fmla="*/ 80 w 156"/>
                <a:gd name="T85" fmla="*/ 307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6" h="474">
                  <a:moveTo>
                    <a:pt x="44" y="0"/>
                  </a:moveTo>
                  <a:cubicBezTo>
                    <a:pt x="44" y="25"/>
                    <a:pt x="44" y="25"/>
                    <a:pt x="44" y="25"/>
                  </a:cubicBezTo>
                  <a:cubicBezTo>
                    <a:pt x="22" y="14"/>
                    <a:pt x="22" y="14"/>
                    <a:pt x="22" y="14"/>
                  </a:cubicBezTo>
                  <a:cubicBezTo>
                    <a:pt x="0" y="52"/>
                    <a:pt x="0" y="52"/>
                    <a:pt x="0" y="52"/>
                  </a:cubicBezTo>
                  <a:cubicBezTo>
                    <a:pt x="24" y="125"/>
                    <a:pt x="24" y="125"/>
                    <a:pt x="24" y="125"/>
                  </a:cubicBezTo>
                  <a:cubicBezTo>
                    <a:pt x="49" y="289"/>
                    <a:pt x="49" y="289"/>
                    <a:pt x="49" y="289"/>
                  </a:cubicBezTo>
                  <a:cubicBezTo>
                    <a:pt x="59" y="424"/>
                    <a:pt x="59" y="424"/>
                    <a:pt x="59" y="424"/>
                  </a:cubicBezTo>
                  <a:cubicBezTo>
                    <a:pt x="53" y="436"/>
                    <a:pt x="53" y="436"/>
                    <a:pt x="53" y="436"/>
                  </a:cubicBezTo>
                  <a:cubicBezTo>
                    <a:pt x="54" y="474"/>
                    <a:pt x="54" y="474"/>
                    <a:pt x="54" y="474"/>
                  </a:cubicBezTo>
                  <a:cubicBezTo>
                    <a:pt x="83" y="451"/>
                    <a:pt x="83" y="451"/>
                    <a:pt x="83" y="451"/>
                  </a:cubicBezTo>
                  <a:cubicBezTo>
                    <a:pt x="79" y="403"/>
                    <a:pt x="79" y="403"/>
                    <a:pt x="79" y="403"/>
                  </a:cubicBezTo>
                  <a:cubicBezTo>
                    <a:pt x="69" y="326"/>
                    <a:pt x="69" y="326"/>
                    <a:pt x="69" y="326"/>
                  </a:cubicBezTo>
                  <a:cubicBezTo>
                    <a:pt x="65" y="249"/>
                    <a:pt x="65" y="249"/>
                    <a:pt x="65" y="249"/>
                  </a:cubicBezTo>
                  <a:cubicBezTo>
                    <a:pt x="72" y="140"/>
                    <a:pt x="72" y="140"/>
                    <a:pt x="72" y="140"/>
                  </a:cubicBezTo>
                  <a:cubicBezTo>
                    <a:pt x="72" y="60"/>
                    <a:pt x="72" y="60"/>
                    <a:pt x="72" y="60"/>
                  </a:cubicBezTo>
                  <a:cubicBezTo>
                    <a:pt x="84" y="125"/>
                    <a:pt x="84" y="125"/>
                    <a:pt x="84" y="125"/>
                  </a:cubicBezTo>
                  <a:cubicBezTo>
                    <a:pt x="76" y="307"/>
                    <a:pt x="76" y="307"/>
                    <a:pt x="76" y="307"/>
                  </a:cubicBezTo>
                  <a:cubicBezTo>
                    <a:pt x="77" y="316"/>
                    <a:pt x="77" y="316"/>
                    <a:pt x="77" y="316"/>
                  </a:cubicBezTo>
                  <a:cubicBezTo>
                    <a:pt x="94" y="350"/>
                    <a:pt x="94" y="350"/>
                    <a:pt x="94" y="350"/>
                  </a:cubicBezTo>
                  <a:cubicBezTo>
                    <a:pt x="94" y="373"/>
                    <a:pt x="94" y="373"/>
                    <a:pt x="94" y="373"/>
                  </a:cubicBezTo>
                  <a:cubicBezTo>
                    <a:pt x="116" y="414"/>
                    <a:pt x="116" y="414"/>
                    <a:pt x="116" y="414"/>
                  </a:cubicBezTo>
                  <a:cubicBezTo>
                    <a:pt x="112" y="437"/>
                    <a:pt x="112" y="437"/>
                    <a:pt x="112" y="437"/>
                  </a:cubicBezTo>
                  <a:cubicBezTo>
                    <a:pt x="152" y="429"/>
                    <a:pt x="152" y="429"/>
                    <a:pt x="152" y="429"/>
                  </a:cubicBezTo>
                  <a:cubicBezTo>
                    <a:pt x="156" y="399"/>
                    <a:pt x="156" y="399"/>
                    <a:pt x="156" y="399"/>
                  </a:cubicBezTo>
                  <a:cubicBezTo>
                    <a:pt x="135" y="264"/>
                    <a:pt x="135" y="264"/>
                    <a:pt x="135" y="264"/>
                  </a:cubicBezTo>
                  <a:cubicBezTo>
                    <a:pt x="112" y="203"/>
                    <a:pt x="112" y="203"/>
                    <a:pt x="112" y="203"/>
                  </a:cubicBezTo>
                  <a:cubicBezTo>
                    <a:pt x="104" y="151"/>
                    <a:pt x="104" y="151"/>
                    <a:pt x="104" y="151"/>
                  </a:cubicBezTo>
                  <a:cubicBezTo>
                    <a:pt x="92" y="92"/>
                    <a:pt x="92" y="92"/>
                    <a:pt x="92" y="92"/>
                  </a:cubicBezTo>
                  <a:cubicBezTo>
                    <a:pt x="82" y="56"/>
                    <a:pt x="66" y="26"/>
                    <a:pt x="44" y="0"/>
                  </a:cubicBezTo>
                  <a:close/>
                  <a:moveTo>
                    <a:pt x="80" y="307"/>
                  </a:moveTo>
                  <a:cubicBezTo>
                    <a:pt x="80" y="298"/>
                    <a:pt x="80" y="298"/>
                    <a:pt x="80" y="298"/>
                  </a:cubicBezTo>
                  <a:cubicBezTo>
                    <a:pt x="106" y="336"/>
                    <a:pt x="106" y="336"/>
                    <a:pt x="106" y="336"/>
                  </a:cubicBezTo>
                  <a:cubicBezTo>
                    <a:pt x="106" y="366"/>
                    <a:pt x="106" y="366"/>
                    <a:pt x="106" y="366"/>
                  </a:cubicBezTo>
                  <a:cubicBezTo>
                    <a:pt x="125" y="407"/>
                    <a:pt x="125" y="407"/>
                    <a:pt x="125" y="407"/>
                  </a:cubicBezTo>
                  <a:cubicBezTo>
                    <a:pt x="125" y="431"/>
                    <a:pt x="125" y="431"/>
                    <a:pt x="125" y="431"/>
                  </a:cubicBezTo>
                  <a:cubicBezTo>
                    <a:pt x="116" y="433"/>
                    <a:pt x="116" y="433"/>
                    <a:pt x="116" y="433"/>
                  </a:cubicBezTo>
                  <a:cubicBezTo>
                    <a:pt x="119" y="415"/>
                    <a:pt x="119" y="415"/>
                    <a:pt x="119" y="415"/>
                  </a:cubicBezTo>
                  <a:cubicBezTo>
                    <a:pt x="119" y="414"/>
                    <a:pt x="119" y="413"/>
                    <a:pt x="119" y="413"/>
                  </a:cubicBezTo>
                  <a:cubicBezTo>
                    <a:pt x="98" y="372"/>
                    <a:pt x="98" y="372"/>
                    <a:pt x="98" y="372"/>
                  </a:cubicBezTo>
                  <a:cubicBezTo>
                    <a:pt x="98" y="350"/>
                    <a:pt x="98" y="350"/>
                    <a:pt x="98" y="350"/>
                  </a:cubicBezTo>
                  <a:cubicBezTo>
                    <a:pt x="98" y="350"/>
                    <a:pt x="98" y="349"/>
                    <a:pt x="97" y="349"/>
                  </a:cubicBezTo>
                  <a:cubicBezTo>
                    <a:pt x="81" y="315"/>
                    <a:pt x="81" y="315"/>
                    <a:pt x="81" y="315"/>
                  </a:cubicBezTo>
                  <a:cubicBezTo>
                    <a:pt x="80" y="307"/>
                    <a:pt x="80" y="307"/>
                    <a:pt x="80" y="307"/>
                  </a:cubicBezTo>
                  <a:close/>
                </a:path>
              </a:pathLst>
            </a:custGeom>
            <a:solidFill>
              <a:schemeClr val="bg1">
                <a:lumMod val="7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30" name="Freeform 39"/>
            <p:cNvSpPr/>
            <p:nvPr/>
          </p:nvSpPr>
          <p:spPr bwMode="auto">
            <a:xfrm>
              <a:off x="4444" y="2085"/>
              <a:ext cx="107" cy="320"/>
            </a:xfrm>
            <a:custGeom>
              <a:avLst/>
              <a:gdLst>
                <a:gd name="T0" fmla="*/ 0 w 45"/>
                <a:gd name="T1" fmla="*/ 0 h 135"/>
                <a:gd name="T2" fmla="*/ 0 w 45"/>
                <a:gd name="T3" fmla="*/ 21 h 135"/>
                <a:gd name="T4" fmla="*/ 2 w 45"/>
                <a:gd name="T5" fmla="*/ 40 h 135"/>
                <a:gd name="T6" fmla="*/ 40 w 45"/>
                <a:gd name="T7" fmla="*/ 121 h 135"/>
                <a:gd name="T8" fmla="*/ 43 w 45"/>
                <a:gd name="T9" fmla="*/ 123 h 135"/>
                <a:gd name="T10" fmla="*/ 43 w 45"/>
                <a:gd name="T11" fmla="*/ 175 h 135"/>
                <a:gd name="T12" fmla="*/ 93 w 45"/>
                <a:gd name="T13" fmla="*/ 273 h 135"/>
                <a:gd name="T14" fmla="*/ 93 w 45"/>
                <a:gd name="T15" fmla="*/ 277 h 135"/>
                <a:gd name="T16" fmla="*/ 86 w 45"/>
                <a:gd name="T17" fmla="*/ 320 h 135"/>
                <a:gd name="T18" fmla="*/ 107 w 45"/>
                <a:gd name="T19" fmla="*/ 315 h 135"/>
                <a:gd name="T20" fmla="*/ 107 w 45"/>
                <a:gd name="T21" fmla="*/ 258 h 135"/>
                <a:gd name="T22" fmla="*/ 62 w 45"/>
                <a:gd name="T23" fmla="*/ 161 h 135"/>
                <a:gd name="T24" fmla="*/ 62 w 45"/>
                <a:gd name="T25" fmla="*/ 90 h 135"/>
                <a:gd name="T26" fmla="*/ 0 w 45"/>
                <a:gd name="T27" fmla="*/ 0 h 1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
                <a:gd name="T43" fmla="*/ 0 h 135"/>
                <a:gd name="T44" fmla="*/ 45 w 45"/>
                <a:gd name="T45" fmla="*/ 135 h 13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 h="135">
                  <a:moveTo>
                    <a:pt x="0" y="0"/>
                  </a:moveTo>
                  <a:cubicBezTo>
                    <a:pt x="0" y="9"/>
                    <a:pt x="0" y="9"/>
                    <a:pt x="0" y="9"/>
                  </a:cubicBezTo>
                  <a:cubicBezTo>
                    <a:pt x="1" y="17"/>
                    <a:pt x="1" y="17"/>
                    <a:pt x="1" y="17"/>
                  </a:cubicBezTo>
                  <a:cubicBezTo>
                    <a:pt x="17" y="51"/>
                    <a:pt x="17" y="51"/>
                    <a:pt x="17" y="51"/>
                  </a:cubicBezTo>
                  <a:cubicBezTo>
                    <a:pt x="18" y="51"/>
                    <a:pt x="18" y="52"/>
                    <a:pt x="18" y="52"/>
                  </a:cubicBezTo>
                  <a:cubicBezTo>
                    <a:pt x="18" y="74"/>
                    <a:pt x="18" y="74"/>
                    <a:pt x="18" y="74"/>
                  </a:cubicBezTo>
                  <a:cubicBezTo>
                    <a:pt x="39" y="115"/>
                    <a:pt x="39" y="115"/>
                    <a:pt x="39" y="115"/>
                  </a:cubicBezTo>
                  <a:cubicBezTo>
                    <a:pt x="39" y="115"/>
                    <a:pt x="39" y="116"/>
                    <a:pt x="39" y="117"/>
                  </a:cubicBezTo>
                  <a:cubicBezTo>
                    <a:pt x="36" y="135"/>
                    <a:pt x="36" y="135"/>
                    <a:pt x="36" y="135"/>
                  </a:cubicBezTo>
                  <a:cubicBezTo>
                    <a:pt x="45" y="133"/>
                    <a:pt x="45" y="133"/>
                    <a:pt x="45" y="133"/>
                  </a:cubicBezTo>
                  <a:cubicBezTo>
                    <a:pt x="45" y="109"/>
                    <a:pt x="45" y="109"/>
                    <a:pt x="45" y="109"/>
                  </a:cubicBezTo>
                  <a:cubicBezTo>
                    <a:pt x="26" y="68"/>
                    <a:pt x="26" y="68"/>
                    <a:pt x="26" y="68"/>
                  </a:cubicBezTo>
                  <a:cubicBezTo>
                    <a:pt x="26" y="38"/>
                    <a:pt x="26" y="38"/>
                    <a:pt x="26" y="38"/>
                  </a:cubicBezTo>
                  <a:cubicBezTo>
                    <a:pt x="0" y="0"/>
                    <a:pt x="0" y="0"/>
                    <a:pt x="0" y="0"/>
                  </a:cubicBezTo>
                  <a:close/>
                </a:path>
              </a:pathLst>
            </a:custGeom>
            <a:solidFill>
              <a:srgbClr val="DFE8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31" name="Freeform 40"/>
            <p:cNvSpPr/>
            <p:nvPr/>
          </p:nvSpPr>
          <p:spPr bwMode="auto">
            <a:xfrm>
              <a:off x="4383" y="1522"/>
              <a:ext cx="98" cy="1001"/>
            </a:xfrm>
            <a:custGeom>
              <a:avLst/>
              <a:gdLst>
                <a:gd name="T0" fmla="*/ 30 w 42"/>
                <a:gd name="T1" fmla="*/ 65 h 423"/>
                <a:gd name="T2" fmla="*/ 18 w 42"/>
                <a:gd name="T3" fmla="*/ 0 h 423"/>
                <a:gd name="T4" fmla="*/ 18 w 42"/>
                <a:gd name="T5" fmla="*/ 80 h 423"/>
                <a:gd name="T6" fmla="*/ 11 w 42"/>
                <a:gd name="T7" fmla="*/ 189 h 423"/>
                <a:gd name="T8" fmla="*/ 15 w 42"/>
                <a:gd name="T9" fmla="*/ 266 h 423"/>
                <a:gd name="T10" fmla="*/ 25 w 42"/>
                <a:gd name="T11" fmla="*/ 343 h 423"/>
                <a:gd name="T12" fmla="*/ 29 w 42"/>
                <a:gd name="T13" fmla="*/ 391 h 423"/>
                <a:gd name="T14" fmla="*/ 0 w 42"/>
                <a:gd name="T15" fmla="*/ 414 h 423"/>
                <a:gd name="T16" fmla="*/ 0 w 42"/>
                <a:gd name="T17" fmla="*/ 423 h 423"/>
                <a:gd name="T18" fmla="*/ 38 w 42"/>
                <a:gd name="T19" fmla="*/ 401 h 423"/>
                <a:gd name="T20" fmla="*/ 42 w 42"/>
                <a:gd name="T21" fmla="*/ 396 h 423"/>
                <a:gd name="T22" fmla="*/ 23 w 42"/>
                <a:gd name="T23" fmla="*/ 256 h 423"/>
                <a:gd name="T24" fmla="*/ 22 w 42"/>
                <a:gd name="T25" fmla="*/ 247 h 423"/>
                <a:gd name="T26" fmla="*/ 30 w 42"/>
                <a:gd name="T27" fmla="*/ 65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423">
                  <a:moveTo>
                    <a:pt x="30" y="65"/>
                  </a:moveTo>
                  <a:cubicBezTo>
                    <a:pt x="18" y="0"/>
                    <a:pt x="18" y="0"/>
                    <a:pt x="18" y="0"/>
                  </a:cubicBezTo>
                  <a:cubicBezTo>
                    <a:pt x="18" y="80"/>
                    <a:pt x="18" y="80"/>
                    <a:pt x="18" y="80"/>
                  </a:cubicBezTo>
                  <a:cubicBezTo>
                    <a:pt x="11" y="189"/>
                    <a:pt x="11" y="189"/>
                    <a:pt x="11" y="189"/>
                  </a:cubicBezTo>
                  <a:cubicBezTo>
                    <a:pt x="15" y="266"/>
                    <a:pt x="15" y="266"/>
                    <a:pt x="15" y="266"/>
                  </a:cubicBezTo>
                  <a:cubicBezTo>
                    <a:pt x="25" y="343"/>
                    <a:pt x="25" y="343"/>
                    <a:pt x="25" y="343"/>
                  </a:cubicBezTo>
                  <a:cubicBezTo>
                    <a:pt x="29" y="391"/>
                    <a:pt x="29" y="391"/>
                    <a:pt x="29" y="391"/>
                  </a:cubicBezTo>
                  <a:cubicBezTo>
                    <a:pt x="0" y="414"/>
                    <a:pt x="0" y="414"/>
                    <a:pt x="0" y="414"/>
                  </a:cubicBezTo>
                  <a:cubicBezTo>
                    <a:pt x="0" y="423"/>
                    <a:pt x="0" y="423"/>
                    <a:pt x="0" y="423"/>
                  </a:cubicBezTo>
                  <a:cubicBezTo>
                    <a:pt x="13" y="423"/>
                    <a:pt x="26" y="416"/>
                    <a:pt x="38" y="401"/>
                  </a:cubicBezTo>
                  <a:cubicBezTo>
                    <a:pt x="39" y="399"/>
                    <a:pt x="40" y="398"/>
                    <a:pt x="42" y="396"/>
                  </a:cubicBezTo>
                  <a:cubicBezTo>
                    <a:pt x="23" y="256"/>
                    <a:pt x="23" y="256"/>
                    <a:pt x="23" y="256"/>
                  </a:cubicBezTo>
                  <a:cubicBezTo>
                    <a:pt x="22" y="247"/>
                    <a:pt x="22" y="247"/>
                    <a:pt x="22" y="247"/>
                  </a:cubicBezTo>
                  <a:cubicBezTo>
                    <a:pt x="30" y="65"/>
                    <a:pt x="30" y="65"/>
                    <a:pt x="30" y="65"/>
                  </a:cubicBezTo>
                  <a:close/>
                </a:path>
              </a:pathLst>
            </a:custGeom>
            <a:solidFill>
              <a:schemeClr val="bg1">
                <a:lumMod val="6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32" name="Freeform 41"/>
            <p:cNvSpPr/>
            <p:nvPr/>
          </p:nvSpPr>
          <p:spPr bwMode="auto">
            <a:xfrm>
              <a:off x="4057" y="951"/>
              <a:ext cx="245" cy="161"/>
            </a:xfrm>
            <a:custGeom>
              <a:avLst/>
              <a:gdLst>
                <a:gd name="T0" fmla="*/ 186 w 103"/>
                <a:gd name="T1" fmla="*/ 0 h 68"/>
                <a:gd name="T2" fmla="*/ 183 w 103"/>
                <a:gd name="T3" fmla="*/ 2 h 68"/>
                <a:gd name="T4" fmla="*/ 117 w 103"/>
                <a:gd name="T5" fmla="*/ 24 h 68"/>
                <a:gd name="T6" fmla="*/ 64 w 103"/>
                <a:gd name="T7" fmla="*/ 14 h 68"/>
                <a:gd name="T8" fmla="*/ 7 w 103"/>
                <a:gd name="T9" fmla="*/ 64 h 68"/>
                <a:gd name="T10" fmla="*/ 7 w 103"/>
                <a:gd name="T11" fmla="*/ 130 h 68"/>
                <a:gd name="T12" fmla="*/ 0 w 103"/>
                <a:gd name="T13" fmla="*/ 161 h 68"/>
                <a:gd name="T14" fmla="*/ 31 w 103"/>
                <a:gd name="T15" fmla="*/ 137 h 68"/>
                <a:gd name="T16" fmla="*/ 88 w 103"/>
                <a:gd name="T17" fmla="*/ 36 h 68"/>
                <a:gd name="T18" fmla="*/ 95 w 103"/>
                <a:gd name="T19" fmla="*/ 36 h 68"/>
                <a:gd name="T20" fmla="*/ 188 w 103"/>
                <a:gd name="T21" fmla="*/ 26 h 68"/>
                <a:gd name="T22" fmla="*/ 205 w 103"/>
                <a:gd name="T23" fmla="*/ 64 h 68"/>
                <a:gd name="T24" fmla="*/ 214 w 103"/>
                <a:gd name="T25" fmla="*/ 114 h 68"/>
                <a:gd name="T26" fmla="*/ 245 w 103"/>
                <a:gd name="T27" fmla="*/ 133 h 68"/>
                <a:gd name="T28" fmla="*/ 228 w 103"/>
                <a:gd name="T29" fmla="*/ 114 h 68"/>
                <a:gd name="T30" fmla="*/ 224 w 103"/>
                <a:gd name="T31" fmla="*/ 54 h 68"/>
                <a:gd name="T32" fmla="*/ 186 w 103"/>
                <a:gd name="T33" fmla="*/ 0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3"/>
                <a:gd name="T52" fmla="*/ 0 h 68"/>
                <a:gd name="T53" fmla="*/ 103 w 103"/>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3" h="68">
                  <a:moveTo>
                    <a:pt x="78" y="0"/>
                  </a:moveTo>
                  <a:cubicBezTo>
                    <a:pt x="77" y="0"/>
                    <a:pt x="77" y="0"/>
                    <a:pt x="77" y="1"/>
                  </a:cubicBezTo>
                  <a:cubicBezTo>
                    <a:pt x="70" y="7"/>
                    <a:pt x="60" y="10"/>
                    <a:pt x="49" y="10"/>
                  </a:cubicBezTo>
                  <a:cubicBezTo>
                    <a:pt x="42" y="10"/>
                    <a:pt x="35" y="8"/>
                    <a:pt x="27" y="6"/>
                  </a:cubicBezTo>
                  <a:cubicBezTo>
                    <a:pt x="14" y="7"/>
                    <a:pt x="6" y="14"/>
                    <a:pt x="3" y="27"/>
                  </a:cubicBezTo>
                  <a:cubicBezTo>
                    <a:pt x="3" y="55"/>
                    <a:pt x="3" y="55"/>
                    <a:pt x="3" y="55"/>
                  </a:cubicBezTo>
                  <a:cubicBezTo>
                    <a:pt x="0" y="68"/>
                    <a:pt x="0" y="68"/>
                    <a:pt x="0" y="68"/>
                  </a:cubicBezTo>
                  <a:cubicBezTo>
                    <a:pt x="13" y="58"/>
                    <a:pt x="13" y="58"/>
                    <a:pt x="13" y="58"/>
                  </a:cubicBezTo>
                  <a:cubicBezTo>
                    <a:pt x="9" y="30"/>
                    <a:pt x="17" y="16"/>
                    <a:pt x="37" y="15"/>
                  </a:cubicBezTo>
                  <a:cubicBezTo>
                    <a:pt x="38" y="15"/>
                    <a:pt x="39" y="15"/>
                    <a:pt x="40" y="15"/>
                  </a:cubicBezTo>
                  <a:cubicBezTo>
                    <a:pt x="60" y="24"/>
                    <a:pt x="73" y="22"/>
                    <a:pt x="79" y="11"/>
                  </a:cubicBezTo>
                  <a:cubicBezTo>
                    <a:pt x="86" y="27"/>
                    <a:pt x="86" y="27"/>
                    <a:pt x="86" y="27"/>
                  </a:cubicBezTo>
                  <a:cubicBezTo>
                    <a:pt x="90" y="48"/>
                    <a:pt x="90" y="48"/>
                    <a:pt x="90" y="48"/>
                  </a:cubicBezTo>
                  <a:cubicBezTo>
                    <a:pt x="103" y="56"/>
                    <a:pt x="103" y="56"/>
                    <a:pt x="103" y="56"/>
                  </a:cubicBezTo>
                  <a:cubicBezTo>
                    <a:pt x="96" y="48"/>
                    <a:pt x="96" y="48"/>
                    <a:pt x="96" y="48"/>
                  </a:cubicBezTo>
                  <a:cubicBezTo>
                    <a:pt x="94" y="23"/>
                    <a:pt x="94" y="23"/>
                    <a:pt x="94" y="23"/>
                  </a:cubicBezTo>
                  <a:cubicBezTo>
                    <a:pt x="95" y="7"/>
                    <a:pt x="90" y="0"/>
                    <a:pt x="78" y="0"/>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33" name="Freeform 42"/>
            <p:cNvSpPr>
              <a:spLocks noEditPoints="1"/>
            </p:cNvSpPr>
            <p:nvPr/>
          </p:nvSpPr>
          <p:spPr bwMode="auto">
            <a:xfrm>
              <a:off x="4019" y="977"/>
              <a:ext cx="302" cy="334"/>
            </a:xfrm>
            <a:custGeom>
              <a:avLst/>
              <a:gdLst>
                <a:gd name="T0" fmla="*/ 243 w 127"/>
                <a:gd name="T1" fmla="*/ 38 h 141"/>
                <a:gd name="T2" fmla="*/ 226 w 127"/>
                <a:gd name="T3" fmla="*/ 0 h 141"/>
                <a:gd name="T4" fmla="*/ 133 w 127"/>
                <a:gd name="T5" fmla="*/ 9 h 141"/>
                <a:gd name="T6" fmla="*/ 126 w 127"/>
                <a:gd name="T7" fmla="*/ 9 h 141"/>
                <a:gd name="T8" fmla="*/ 69 w 127"/>
                <a:gd name="T9" fmla="*/ 111 h 141"/>
                <a:gd name="T10" fmla="*/ 38 w 127"/>
                <a:gd name="T11" fmla="*/ 135 h 141"/>
                <a:gd name="T12" fmla="*/ 36 w 127"/>
                <a:gd name="T13" fmla="*/ 140 h 141"/>
                <a:gd name="T14" fmla="*/ 36 w 127"/>
                <a:gd name="T15" fmla="*/ 135 h 141"/>
                <a:gd name="T16" fmla="*/ 24 w 127"/>
                <a:gd name="T17" fmla="*/ 97 h 141"/>
                <a:gd name="T18" fmla="*/ 2 w 127"/>
                <a:gd name="T19" fmla="*/ 97 h 141"/>
                <a:gd name="T20" fmla="*/ 7 w 127"/>
                <a:gd name="T21" fmla="*/ 135 h 141"/>
                <a:gd name="T22" fmla="*/ 10 w 127"/>
                <a:gd name="T23" fmla="*/ 137 h 141"/>
                <a:gd name="T24" fmla="*/ 43 w 127"/>
                <a:gd name="T25" fmla="*/ 175 h 141"/>
                <a:gd name="T26" fmla="*/ 43 w 127"/>
                <a:gd name="T27" fmla="*/ 201 h 141"/>
                <a:gd name="T28" fmla="*/ 45 w 127"/>
                <a:gd name="T29" fmla="*/ 223 h 141"/>
                <a:gd name="T30" fmla="*/ 238 w 127"/>
                <a:gd name="T31" fmla="*/ 235 h 141"/>
                <a:gd name="T32" fmla="*/ 278 w 127"/>
                <a:gd name="T33" fmla="*/ 137 h 141"/>
                <a:gd name="T34" fmla="*/ 278 w 127"/>
                <a:gd name="T35" fmla="*/ 161 h 141"/>
                <a:gd name="T36" fmla="*/ 300 w 127"/>
                <a:gd name="T37" fmla="*/ 97 h 141"/>
                <a:gd name="T38" fmla="*/ 300 w 127"/>
                <a:gd name="T39" fmla="*/ 95 h 141"/>
                <a:gd name="T40" fmla="*/ 283 w 127"/>
                <a:gd name="T41" fmla="*/ 71 h 141"/>
                <a:gd name="T42" fmla="*/ 283 w 127"/>
                <a:gd name="T43" fmla="*/ 107 h 141"/>
                <a:gd name="T44" fmla="*/ 252 w 127"/>
                <a:gd name="T45" fmla="*/ 88 h 141"/>
                <a:gd name="T46" fmla="*/ 243 w 127"/>
                <a:gd name="T47" fmla="*/ 38 h 141"/>
                <a:gd name="T48" fmla="*/ 74 w 127"/>
                <a:gd name="T49" fmla="*/ 128 h 141"/>
                <a:gd name="T50" fmla="*/ 74 w 127"/>
                <a:gd name="T51" fmla="*/ 185 h 141"/>
                <a:gd name="T52" fmla="*/ 157 w 127"/>
                <a:gd name="T53" fmla="*/ 287 h 141"/>
                <a:gd name="T54" fmla="*/ 55 w 127"/>
                <a:gd name="T55" fmla="*/ 201 h 141"/>
                <a:gd name="T56" fmla="*/ 55 w 127"/>
                <a:gd name="T57" fmla="*/ 144 h 141"/>
                <a:gd name="T58" fmla="*/ 74 w 127"/>
                <a:gd name="T59" fmla="*/ 128 h 1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7"/>
                <a:gd name="T91" fmla="*/ 0 h 141"/>
                <a:gd name="T92" fmla="*/ 127 w 127"/>
                <a:gd name="T93" fmla="*/ 141 h 14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7" h="141">
                  <a:moveTo>
                    <a:pt x="102" y="16"/>
                  </a:moveTo>
                  <a:cubicBezTo>
                    <a:pt x="95" y="0"/>
                    <a:pt x="95" y="0"/>
                    <a:pt x="95" y="0"/>
                  </a:cubicBezTo>
                  <a:cubicBezTo>
                    <a:pt x="89" y="11"/>
                    <a:pt x="76" y="13"/>
                    <a:pt x="56" y="4"/>
                  </a:cubicBezTo>
                  <a:cubicBezTo>
                    <a:pt x="55" y="4"/>
                    <a:pt x="54" y="4"/>
                    <a:pt x="53" y="4"/>
                  </a:cubicBezTo>
                  <a:cubicBezTo>
                    <a:pt x="33" y="5"/>
                    <a:pt x="25" y="19"/>
                    <a:pt x="29" y="47"/>
                  </a:cubicBezTo>
                  <a:cubicBezTo>
                    <a:pt x="16" y="57"/>
                    <a:pt x="16" y="57"/>
                    <a:pt x="16" y="57"/>
                  </a:cubicBezTo>
                  <a:cubicBezTo>
                    <a:pt x="15" y="59"/>
                    <a:pt x="15" y="59"/>
                    <a:pt x="15" y="59"/>
                  </a:cubicBezTo>
                  <a:cubicBezTo>
                    <a:pt x="15" y="57"/>
                    <a:pt x="15" y="57"/>
                    <a:pt x="15" y="57"/>
                  </a:cubicBezTo>
                  <a:cubicBezTo>
                    <a:pt x="10" y="41"/>
                    <a:pt x="10" y="41"/>
                    <a:pt x="10" y="41"/>
                  </a:cubicBezTo>
                  <a:cubicBezTo>
                    <a:pt x="5" y="38"/>
                    <a:pt x="2" y="38"/>
                    <a:pt x="1" y="41"/>
                  </a:cubicBezTo>
                  <a:cubicBezTo>
                    <a:pt x="0" y="44"/>
                    <a:pt x="1" y="49"/>
                    <a:pt x="3" y="57"/>
                  </a:cubicBezTo>
                  <a:cubicBezTo>
                    <a:pt x="3" y="57"/>
                    <a:pt x="4" y="58"/>
                    <a:pt x="4" y="58"/>
                  </a:cubicBezTo>
                  <a:cubicBezTo>
                    <a:pt x="6" y="66"/>
                    <a:pt x="10" y="71"/>
                    <a:pt x="18" y="74"/>
                  </a:cubicBezTo>
                  <a:cubicBezTo>
                    <a:pt x="18" y="85"/>
                    <a:pt x="18" y="85"/>
                    <a:pt x="18" y="85"/>
                  </a:cubicBezTo>
                  <a:cubicBezTo>
                    <a:pt x="18" y="88"/>
                    <a:pt x="18" y="91"/>
                    <a:pt x="19" y="94"/>
                  </a:cubicBezTo>
                  <a:cubicBezTo>
                    <a:pt x="60" y="139"/>
                    <a:pt x="87" y="141"/>
                    <a:pt x="100" y="99"/>
                  </a:cubicBezTo>
                  <a:cubicBezTo>
                    <a:pt x="117" y="58"/>
                    <a:pt x="117" y="58"/>
                    <a:pt x="117" y="58"/>
                  </a:cubicBezTo>
                  <a:cubicBezTo>
                    <a:pt x="117" y="61"/>
                    <a:pt x="117" y="64"/>
                    <a:pt x="117" y="68"/>
                  </a:cubicBezTo>
                  <a:cubicBezTo>
                    <a:pt x="124" y="64"/>
                    <a:pt x="127" y="55"/>
                    <a:pt x="126" y="41"/>
                  </a:cubicBezTo>
                  <a:cubicBezTo>
                    <a:pt x="126" y="41"/>
                    <a:pt x="126" y="40"/>
                    <a:pt x="126" y="40"/>
                  </a:cubicBezTo>
                  <a:cubicBezTo>
                    <a:pt x="124" y="32"/>
                    <a:pt x="121" y="29"/>
                    <a:pt x="119" y="30"/>
                  </a:cubicBezTo>
                  <a:cubicBezTo>
                    <a:pt x="119" y="45"/>
                    <a:pt x="119" y="45"/>
                    <a:pt x="119" y="45"/>
                  </a:cubicBezTo>
                  <a:cubicBezTo>
                    <a:pt x="106" y="37"/>
                    <a:pt x="106" y="37"/>
                    <a:pt x="106" y="37"/>
                  </a:cubicBezTo>
                  <a:cubicBezTo>
                    <a:pt x="102" y="16"/>
                    <a:pt x="102" y="16"/>
                    <a:pt x="102" y="16"/>
                  </a:cubicBezTo>
                  <a:close/>
                  <a:moveTo>
                    <a:pt x="31" y="54"/>
                  </a:moveTo>
                  <a:cubicBezTo>
                    <a:pt x="31" y="78"/>
                    <a:pt x="31" y="78"/>
                    <a:pt x="31" y="78"/>
                  </a:cubicBezTo>
                  <a:cubicBezTo>
                    <a:pt x="32" y="90"/>
                    <a:pt x="43" y="104"/>
                    <a:pt x="66" y="121"/>
                  </a:cubicBezTo>
                  <a:cubicBezTo>
                    <a:pt x="49" y="115"/>
                    <a:pt x="35" y="103"/>
                    <a:pt x="23" y="85"/>
                  </a:cubicBezTo>
                  <a:cubicBezTo>
                    <a:pt x="23" y="61"/>
                    <a:pt x="23" y="61"/>
                    <a:pt x="23" y="61"/>
                  </a:cubicBezTo>
                  <a:cubicBezTo>
                    <a:pt x="31" y="54"/>
                    <a:pt x="31" y="54"/>
                    <a:pt x="31" y="54"/>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34" name="Freeform 43"/>
            <p:cNvSpPr/>
            <p:nvPr/>
          </p:nvSpPr>
          <p:spPr bwMode="auto">
            <a:xfrm>
              <a:off x="4074" y="1105"/>
              <a:ext cx="102" cy="159"/>
            </a:xfrm>
            <a:custGeom>
              <a:avLst/>
              <a:gdLst>
                <a:gd name="T0" fmla="*/ 19 w 43"/>
                <a:gd name="T1" fmla="*/ 57 h 67"/>
                <a:gd name="T2" fmla="*/ 19 w 43"/>
                <a:gd name="T3" fmla="*/ 0 h 67"/>
                <a:gd name="T4" fmla="*/ 0 w 43"/>
                <a:gd name="T5" fmla="*/ 17 h 67"/>
                <a:gd name="T6" fmla="*/ 0 w 43"/>
                <a:gd name="T7" fmla="*/ 74 h 67"/>
                <a:gd name="T8" fmla="*/ 102 w 43"/>
                <a:gd name="T9" fmla="*/ 159 h 67"/>
                <a:gd name="T10" fmla="*/ 19 w 43"/>
                <a:gd name="T11" fmla="*/ 57 h 67"/>
                <a:gd name="T12" fmla="*/ 0 60000 65536"/>
                <a:gd name="T13" fmla="*/ 0 60000 65536"/>
                <a:gd name="T14" fmla="*/ 0 60000 65536"/>
                <a:gd name="T15" fmla="*/ 0 60000 65536"/>
                <a:gd name="T16" fmla="*/ 0 60000 65536"/>
                <a:gd name="T17" fmla="*/ 0 60000 65536"/>
                <a:gd name="T18" fmla="*/ 0 w 43"/>
                <a:gd name="T19" fmla="*/ 0 h 67"/>
                <a:gd name="T20" fmla="*/ 43 w 43"/>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3" h="67">
                  <a:moveTo>
                    <a:pt x="8" y="24"/>
                  </a:moveTo>
                  <a:cubicBezTo>
                    <a:pt x="8" y="0"/>
                    <a:pt x="8" y="0"/>
                    <a:pt x="8" y="0"/>
                  </a:cubicBezTo>
                  <a:cubicBezTo>
                    <a:pt x="0" y="7"/>
                    <a:pt x="0" y="7"/>
                    <a:pt x="0" y="7"/>
                  </a:cubicBezTo>
                  <a:cubicBezTo>
                    <a:pt x="0" y="31"/>
                    <a:pt x="0" y="31"/>
                    <a:pt x="0" y="31"/>
                  </a:cubicBezTo>
                  <a:cubicBezTo>
                    <a:pt x="12" y="49"/>
                    <a:pt x="26" y="61"/>
                    <a:pt x="43" y="67"/>
                  </a:cubicBezTo>
                  <a:cubicBezTo>
                    <a:pt x="20" y="50"/>
                    <a:pt x="9" y="36"/>
                    <a:pt x="8" y="24"/>
                  </a:cubicBezTo>
                  <a:close/>
                </a:path>
              </a:pathLst>
            </a:custGeom>
            <a:solidFill>
              <a:srgbClr val="F3DD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35" name="Freeform 44"/>
            <p:cNvSpPr/>
            <p:nvPr/>
          </p:nvSpPr>
          <p:spPr bwMode="auto">
            <a:xfrm>
              <a:off x="4005" y="845"/>
              <a:ext cx="297" cy="213"/>
            </a:xfrm>
            <a:custGeom>
              <a:avLst/>
              <a:gdLst>
                <a:gd name="T0" fmla="*/ 169 w 125"/>
                <a:gd name="T1" fmla="*/ 130 h 90"/>
                <a:gd name="T2" fmla="*/ 235 w 125"/>
                <a:gd name="T3" fmla="*/ 76 h 90"/>
                <a:gd name="T4" fmla="*/ 228 w 125"/>
                <a:gd name="T5" fmla="*/ 7 h 90"/>
                <a:gd name="T6" fmla="*/ 29 w 125"/>
                <a:gd name="T7" fmla="*/ 99 h 90"/>
                <a:gd name="T8" fmla="*/ 2 w 125"/>
                <a:gd name="T9" fmla="*/ 140 h 90"/>
                <a:gd name="T10" fmla="*/ 12 w 125"/>
                <a:gd name="T11" fmla="*/ 213 h 90"/>
                <a:gd name="T12" fmla="*/ 43 w 125"/>
                <a:gd name="T13" fmla="*/ 204 h 90"/>
                <a:gd name="T14" fmla="*/ 43 w 125"/>
                <a:gd name="T15" fmla="*/ 147 h 90"/>
                <a:gd name="T16" fmla="*/ 116 w 125"/>
                <a:gd name="T17" fmla="*/ 121 h 90"/>
                <a:gd name="T18" fmla="*/ 169 w 125"/>
                <a:gd name="T19" fmla="*/ 13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5"/>
                <a:gd name="T31" fmla="*/ 0 h 90"/>
                <a:gd name="T32" fmla="*/ 125 w 125"/>
                <a:gd name="T33" fmla="*/ 90 h 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5" h="90">
                  <a:moveTo>
                    <a:pt x="71" y="55"/>
                  </a:moveTo>
                  <a:cubicBezTo>
                    <a:pt x="84" y="50"/>
                    <a:pt x="94" y="42"/>
                    <a:pt x="99" y="32"/>
                  </a:cubicBezTo>
                  <a:cubicBezTo>
                    <a:pt x="125" y="38"/>
                    <a:pt x="124" y="28"/>
                    <a:pt x="96" y="3"/>
                  </a:cubicBezTo>
                  <a:cubicBezTo>
                    <a:pt x="40" y="0"/>
                    <a:pt x="11" y="13"/>
                    <a:pt x="12" y="42"/>
                  </a:cubicBezTo>
                  <a:cubicBezTo>
                    <a:pt x="5" y="43"/>
                    <a:pt x="1" y="48"/>
                    <a:pt x="1" y="59"/>
                  </a:cubicBezTo>
                  <a:cubicBezTo>
                    <a:pt x="0" y="64"/>
                    <a:pt x="2" y="75"/>
                    <a:pt x="5" y="90"/>
                  </a:cubicBezTo>
                  <a:cubicBezTo>
                    <a:pt x="18" y="86"/>
                    <a:pt x="18" y="86"/>
                    <a:pt x="18" y="86"/>
                  </a:cubicBezTo>
                  <a:cubicBezTo>
                    <a:pt x="18" y="62"/>
                    <a:pt x="18" y="62"/>
                    <a:pt x="18" y="62"/>
                  </a:cubicBezTo>
                  <a:cubicBezTo>
                    <a:pt x="24" y="50"/>
                    <a:pt x="35" y="46"/>
                    <a:pt x="49" y="51"/>
                  </a:cubicBezTo>
                  <a:cubicBezTo>
                    <a:pt x="57" y="53"/>
                    <a:pt x="64" y="55"/>
                    <a:pt x="71" y="55"/>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36" name="Freeform 45"/>
            <p:cNvSpPr/>
            <p:nvPr/>
          </p:nvSpPr>
          <p:spPr bwMode="auto">
            <a:xfrm>
              <a:off x="4017" y="954"/>
              <a:ext cx="104" cy="158"/>
            </a:xfrm>
            <a:custGeom>
              <a:avLst/>
              <a:gdLst>
                <a:gd name="T0" fmla="*/ 31 w 44"/>
                <a:gd name="T1" fmla="*/ 38 h 67"/>
                <a:gd name="T2" fmla="*/ 31 w 44"/>
                <a:gd name="T3" fmla="*/ 94 h 67"/>
                <a:gd name="T4" fmla="*/ 0 w 44"/>
                <a:gd name="T5" fmla="*/ 104 h 67"/>
                <a:gd name="T6" fmla="*/ 5 w 44"/>
                <a:gd name="T7" fmla="*/ 120 h 67"/>
                <a:gd name="T8" fmla="*/ 26 w 44"/>
                <a:gd name="T9" fmla="*/ 120 h 67"/>
                <a:gd name="T10" fmla="*/ 38 w 44"/>
                <a:gd name="T11" fmla="*/ 158 h 67"/>
                <a:gd name="T12" fmla="*/ 40 w 44"/>
                <a:gd name="T13" fmla="*/ 158 h 67"/>
                <a:gd name="T14" fmla="*/ 47 w 44"/>
                <a:gd name="T15" fmla="*/ 127 h 67"/>
                <a:gd name="T16" fmla="*/ 47 w 44"/>
                <a:gd name="T17" fmla="*/ 61 h 67"/>
                <a:gd name="T18" fmla="*/ 104 w 44"/>
                <a:gd name="T19" fmla="*/ 12 h 67"/>
                <a:gd name="T20" fmla="*/ 31 w 44"/>
                <a:gd name="T21" fmla="*/ 38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
                <a:gd name="T34" fmla="*/ 0 h 67"/>
                <a:gd name="T35" fmla="*/ 44 w 44"/>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 h="67">
                  <a:moveTo>
                    <a:pt x="13" y="16"/>
                  </a:moveTo>
                  <a:cubicBezTo>
                    <a:pt x="13" y="40"/>
                    <a:pt x="13" y="40"/>
                    <a:pt x="13" y="40"/>
                  </a:cubicBezTo>
                  <a:cubicBezTo>
                    <a:pt x="0" y="44"/>
                    <a:pt x="0" y="44"/>
                    <a:pt x="0" y="44"/>
                  </a:cubicBezTo>
                  <a:cubicBezTo>
                    <a:pt x="1" y="46"/>
                    <a:pt x="1" y="49"/>
                    <a:pt x="2" y="51"/>
                  </a:cubicBezTo>
                  <a:cubicBezTo>
                    <a:pt x="3" y="48"/>
                    <a:pt x="6" y="48"/>
                    <a:pt x="11" y="51"/>
                  </a:cubicBezTo>
                  <a:cubicBezTo>
                    <a:pt x="16" y="67"/>
                    <a:pt x="16" y="67"/>
                    <a:pt x="16" y="67"/>
                  </a:cubicBezTo>
                  <a:cubicBezTo>
                    <a:pt x="17" y="67"/>
                    <a:pt x="17" y="67"/>
                    <a:pt x="17" y="67"/>
                  </a:cubicBezTo>
                  <a:cubicBezTo>
                    <a:pt x="20" y="54"/>
                    <a:pt x="20" y="54"/>
                    <a:pt x="20" y="54"/>
                  </a:cubicBezTo>
                  <a:cubicBezTo>
                    <a:pt x="20" y="26"/>
                    <a:pt x="20" y="26"/>
                    <a:pt x="20" y="26"/>
                  </a:cubicBezTo>
                  <a:cubicBezTo>
                    <a:pt x="23" y="13"/>
                    <a:pt x="31" y="6"/>
                    <a:pt x="44" y="5"/>
                  </a:cubicBezTo>
                  <a:cubicBezTo>
                    <a:pt x="30" y="0"/>
                    <a:pt x="19" y="4"/>
                    <a:pt x="13" y="16"/>
                  </a:cubicBezTo>
                  <a:close/>
                </a:path>
              </a:pathLst>
            </a:custGeom>
            <a:solidFill>
              <a:srgbClr val="1111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37" name="Freeform 46"/>
            <p:cNvSpPr/>
            <p:nvPr/>
          </p:nvSpPr>
          <p:spPr bwMode="auto">
            <a:xfrm>
              <a:off x="4055" y="1112"/>
              <a:ext cx="2" cy="5"/>
            </a:xfrm>
            <a:custGeom>
              <a:avLst/>
              <a:gdLst>
                <a:gd name="T0" fmla="*/ 0 w 2"/>
                <a:gd name="T1" fmla="*/ 0 h 5"/>
                <a:gd name="T2" fmla="*/ 0 w 2"/>
                <a:gd name="T3" fmla="*/ 5 h 5"/>
                <a:gd name="T4" fmla="*/ 2 w 2"/>
                <a:gd name="T5" fmla="*/ 0 h 5"/>
                <a:gd name="T6" fmla="*/ 0 w 2"/>
                <a:gd name="T7" fmla="*/ 0 h 5"/>
                <a:gd name="T8" fmla="*/ 0 w 2"/>
                <a:gd name="T9" fmla="*/ 0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0" y="0"/>
                  </a:moveTo>
                  <a:lnTo>
                    <a:pt x="0" y="5"/>
                  </a:lnTo>
                  <a:lnTo>
                    <a:pt x="2"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38" name="Freeform 47"/>
            <p:cNvSpPr/>
            <p:nvPr/>
          </p:nvSpPr>
          <p:spPr bwMode="auto">
            <a:xfrm>
              <a:off x="4038" y="1246"/>
              <a:ext cx="117" cy="185"/>
            </a:xfrm>
            <a:custGeom>
              <a:avLst/>
              <a:gdLst>
                <a:gd name="T0" fmla="*/ 0 w 49"/>
                <a:gd name="T1" fmla="*/ 10 h 78"/>
                <a:gd name="T2" fmla="*/ 2 w 49"/>
                <a:gd name="T3" fmla="*/ 16 h 78"/>
                <a:gd name="T4" fmla="*/ 26 w 49"/>
                <a:gd name="T5" fmla="*/ 78 h 78"/>
                <a:gd name="T6" fmla="*/ 49 w 49"/>
                <a:gd name="T7" fmla="*/ 57 h 78"/>
                <a:gd name="T8" fmla="*/ 11 w 49"/>
                <a:gd name="T9" fmla="*/ 11 h 78"/>
                <a:gd name="T10" fmla="*/ 11 w 49"/>
                <a:gd name="T11" fmla="*/ 0 h 78"/>
                <a:gd name="T12" fmla="*/ 0 w 49"/>
                <a:gd name="T13" fmla="*/ 10 h 78"/>
              </a:gdLst>
              <a:ahLst/>
              <a:cxnLst>
                <a:cxn ang="0">
                  <a:pos x="T0" y="T1"/>
                </a:cxn>
                <a:cxn ang="0">
                  <a:pos x="T2" y="T3"/>
                </a:cxn>
                <a:cxn ang="0">
                  <a:pos x="T4" y="T5"/>
                </a:cxn>
                <a:cxn ang="0">
                  <a:pos x="T6" y="T7"/>
                </a:cxn>
                <a:cxn ang="0">
                  <a:pos x="T8" y="T9"/>
                </a:cxn>
                <a:cxn ang="0">
                  <a:pos x="T10" y="T11"/>
                </a:cxn>
                <a:cxn ang="0">
                  <a:pos x="T12" y="T13"/>
                </a:cxn>
              </a:cxnLst>
              <a:rect l="0" t="0" r="r" b="b"/>
              <a:pathLst>
                <a:path w="49" h="78">
                  <a:moveTo>
                    <a:pt x="0" y="10"/>
                  </a:moveTo>
                  <a:cubicBezTo>
                    <a:pt x="2" y="16"/>
                    <a:pt x="2" y="16"/>
                    <a:pt x="2" y="16"/>
                  </a:cubicBezTo>
                  <a:cubicBezTo>
                    <a:pt x="26" y="78"/>
                    <a:pt x="26" y="78"/>
                    <a:pt x="26" y="78"/>
                  </a:cubicBezTo>
                  <a:cubicBezTo>
                    <a:pt x="31" y="68"/>
                    <a:pt x="39" y="61"/>
                    <a:pt x="49" y="57"/>
                  </a:cubicBezTo>
                  <a:cubicBezTo>
                    <a:pt x="11" y="11"/>
                    <a:pt x="11" y="11"/>
                    <a:pt x="11" y="11"/>
                  </a:cubicBezTo>
                  <a:cubicBezTo>
                    <a:pt x="11" y="0"/>
                    <a:pt x="11" y="0"/>
                    <a:pt x="11" y="0"/>
                  </a:cubicBezTo>
                  <a:cubicBezTo>
                    <a:pt x="0" y="10"/>
                    <a:pt x="0" y="10"/>
                    <a:pt x="0" y="10"/>
                  </a:cubicBezTo>
                  <a:close/>
                </a:path>
              </a:pathLst>
            </a:custGeom>
            <a:solidFill>
              <a:schemeClr val="bg1">
                <a:lumMod val="7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39" name="Freeform 48"/>
            <p:cNvSpPr/>
            <p:nvPr/>
          </p:nvSpPr>
          <p:spPr bwMode="auto">
            <a:xfrm>
              <a:off x="4064" y="1115"/>
              <a:ext cx="233" cy="381"/>
            </a:xfrm>
            <a:custGeom>
              <a:avLst/>
              <a:gdLst>
                <a:gd name="T0" fmla="*/ 0 w 98"/>
                <a:gd name="T1" fmla="*/ 85 h 161"/>
                <a:gd name="T2" fmla="*/ 43 w 98"/>
                <a:gd name="T3" fmla="*/ 142 h 161"/>
                <a:gd name="T4" fmla="*/ 74 w 98"/>
                <a:gd name="T5" fmla="*/ 173 h 161"/>
                <a:gd name="T6" fmla="*/ 178 w 98"/>
                <a:gd name="T7" fmla="*/ 173 h 161"/>
                <a:gd name="T8" fmla="*/ 183 w 98"/>
                <a:gd name="T9" fmla="*/ 166 h 161"/>
                <a:gd name="T10" fmla="*/ 183 w 98"/>
                <a:gd name="T11" fmla="*/ 256 h 161"/>
                <a:gd name="T12" fmla="*/ 197 w 98"/>
                <a:gd name="T13" fmla="*/ 277 h 161"/>
                <a:gd name="T14" fmla="*/ 174 w 98"/>
                <a:gd name="T15" fmla="*/ 362 h 161"/>
                <a:gd name="T16" fmla="*/ 188 w 98"/>
                <a:gd name="T17" fmla="*/ 381 h 161"/>
                <a:gd name="T18" fmla="*/ 228 w 98"/>
                <a:gd name="T19" fmla="*/ 256 h 161"/>
                <a:gd name="T20" fmla="*/ 214 w 98"/>
                <a:gd name="T21" fmla="*/ 227 h 161"/>
                <a:gd name="T22" fmla="*/ 207 w 98"/>
                <a:gd name="T23" fmla="*/ 140 h 161"/>
                <a:gd name="T24" fmla="*/ 207 w 98"/>
                <a:gd name="T25" fmla="*/ 121 h 161"/>
                <a:gd name="T26" fmla="*/ 214 w 98"/>
                <a:gd name="T27" fmla="*/ 111 h 161"/>
                <a:gd name="T28" fmla="*/ 233 w 98"/>
                <a:gd name="T29" fmla="*/ 24 h 161"/>
                <a:gd name="T30" fmla="*/ 233 w 98"/>
                <a:gd name="T31" fmla="*/ 0 h 161"/>
                <a:gd name="T32" fmla="*/ 193 w 98"/>
                <a:gd name="T33" fmla="*/ 97 h 161"/>
                <a:gd name="T34" fmla="*/ 0 w 98"/>
                <a:gd name="T35" fmla="*/ 85 h 16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8"/>
                <a:gd name="T55" fmla="*/ 0 h 161"/>
                <a:gd name="T56" fmla="*/ 98 w 98"/>
                <a:gd name="T57" fmla="*/ 161 h 16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8" h="161">
                  <a:moveTo>
                    <a:pt x="0" y="36"/>
                  </a:moveTo>
                  <a:cubicBezTo>
                    <a:pt x="3" y="45"/>
                    <a:pt x="9" y="53"/>
                    <a:pt x="18" y="60"/>
                  </a:cubicBezTo>
                  <a:cubicBezTo>
                    <a:pt x="31" y="73"/>
                    <a:pt x="31" y="73"/>
                    <a:pt x="31" y="73"/>
                  </a:cubicBezTo>
                  <a:cubicBezTo>
                    <a:pt x="47" y="88"/>
                    <a:pt x="62" y="88"/>
                    <a:pt x="75" y="73"/>
                  </a:cubicBezTo>
                  <a:cubicBezTo>
                    <a:pt x="77" y="70"/>
                    <a:pt x="77" y="70"/>
                    <a:pt x="77" y="70"/>
                  </a:cubicBezTo>
                  <a:cubicBezTo>
                    <a:pt x="77" y="108"/>
                    <a:pt x="77" y="108"/>
                    <a:pt x="77" y="108"/>
                  </a:cubicBezTo>
                  <a:cubicBezTo>
                    <a:pt x="83" y="117"/>
                    <a:pt x="83" y="117"/>
                    <a:pt x="83" y="117"/>
                  </a:cubicBezTo>
                  <a:cubicBezTo>
                    <a:pt x="73" y="153"/>
                    <a:pt x="73" y="153"/>
                    <a:pt x="73" y="153"/>
                  </a:cubicBezTo>
                  <a:cubicBezTo>
                    <a:pt x="79" y="161"/>
                    <a:pt x="79" y="161"/>
                    <a:pt x="79" y="161"/>
                  </a:cubicBezTo>
                  <a:cubicBezTo>
                    <a:pt x="96" y="108"/>
                    <a:pt x="96" y="108"/>
                    <a:pt x="96" y="108"/>
                  </a:cubicBezTo>
                  <a:cubicBezTo>
                    <a:pt x="90" y="96"/>
                    <a:pt x="90" y="96"/>
                    <a:pt x="90" y="96"/>
                  </a:cubicBezTo>
                  <a:cubicBezTo>
                    <a:pt x="87" y="59"/>
                    <a:pt x="87" y="59"/>
                    <a:pt x="87" y="59"/>
                  </a:cubicBezTo>
                  <a:cubicBezTo>
                    <a:pt x="87" y="51"/>
                    <a:pt x="87" y="51"/>
                    <a:pt x="87" y="51"/>
                  </a:cubicBezTo>
                  <a:cubicBezTo>
                    <a:pt x="90" y="47"/>
                    <a:pt x="90" y="47"/>
                    <a:pt x="90" y="47"/>
                  </a:cubicBezTo>
                  <a:cubicBezTo>
                    <a:pt x="95" y="35"/>
                    <a:pt x="97" y="23"/>
                    <a:pt x="98" y="10"/>
                  </a:cubicBezTo>
                  <a:cubicBezTo>
                    <a:pt x="98" y="6"/>
                    <a:pt x="98" y="3"/>
                    <a:pt x="98" y="0"/>
                  </a:cubicBezTo>
                  <a:cubicBezTo>
                    <a:pt x="81" y="41"/>
                    <a:pt x="81" y="41"/>
                    <a:pt x="81" y="41"/>
                  </a:cubicBezTo>
                  <a:cubicBezTo>
                    <a:pt x="68" y="83"/>
                    <a:pt x="41" y="81"/>
                    <a:pt x="0" y="36"/>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40" name="Freeform 49"/>
            <p:cNvSpPr/>
            <p:nvPr/>
          </p:nvSpPr>
          <p:spPr bwMode="auto">
            <a:xfrm>
              <a:off x="4064" y="1200"/>
              <a:ext cx="198" cy="277"/>
            </a:xfrm>
            <a:custGeom>
              <a:avLst/>
              <a:gdLst>
                <a:gd name="T0" fmla="*/ 43 w 83"/>
                <a:gd name="T1" fmla="*/ 57 h 117"/>
                <a:gd name="T2" fmla="*/ 0 w 83"/>
                <a:gd name="T3" fmla="*/ 0 h 117"/>
                <a:gd name="T4" fmla="*/ 0 w 83"/>
                <a:gd name="T5" fmla="*/ 47 h 117"/>
                <a:gd name="T6" fmla="*/ 0 w 83"/>
                <a:gd name="T7" fmla="*/ 73 h 117"/>
                <a:gd name="T8" fmla="*/ 91 w 83"/>
                <a:gd name="T9" fmla="*/ 182 h 117"/>
                <a:gd name="T10" fmla="*/ 174 w 83"/>
                <a:gd name="T11" fmla="*/ 277 h 117"/>
                <a:gd name="T12" fmla="*/ 198 w 83"/>
                <a:gd name="T13" fmla="*/ 192 h 117"/>
                <a:gd name="T14" fmla="*/ 184 w 83"/>
                <a:gd name="T15" fmla="*/ 170 h 117"/>
                <a:gd name="T16" fmla="*/ 184 w 83"/>
                <a:gd name="T17" fmla="*/ 80 h 117"/>
                <a:gd name="T18" fmla="*/ 179 w 83"/>
                <a:gd name="T19" fmla="*/ 88 h 117"/>
                <a:gd name="T20" fmla="*/ 74 w 83"/>
                <a:gd name="T21" fmla="*/ 88 h 117"/>
                <a:gd name="T22" fmla="*/ 43 w 83"/>
                <a:gd name="T23" fmla="*/ 57 h 1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
                <a:gd name="T37" fmla="*/ 0 h 117"/>
                <a:gd name="T38" fmla="*/ 83 w 83"/>
                <a:gd name="T39" fmla="*/ 117 h 1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 h="117">
                  <a:moveTo>
                    <a:pt x="18" y="24"/>
                  </a:moveTo>
                  <a:cubicBezTo>
                    <a:pt x="9" y="17"/>
                    <a:pt x="3" y="9"/>
                    <a:pt x="0" y="0"/>
                  </a:cubicBezTo>
                  <a:cubicBezTo>
                    <a:pt x="0" y="20"/>
                    <a:pt x="0" y="20"/>
                    <a:pt x="0" y="20"/>
                  </a:cubicBezTo>
                  <a:cubicBezTo>
                    <a:pt x="0" y="31"/>
                    <a:pt x="0" y="31"/>
                    <a:pt x="0" y="31"/>
                  </a:cubicBezTo>
                  <a:cubicBezTo>
                    <a:pt x="38" y="77"/>
                    <a:pt x="38" y="77"/>
                    <a:pt x="38" y="77"/>
                  </a:cubicBezTo>
                  <a:cubicBezTo>
                    <a:pt x="73" y="117"/>
                    <a:pt x="73" y="117"/>
                    <a:pt x="73" y="117"/>
                  </a:cubicBezTo>
                  <a:cubicBezTo>
                    <a:pt x="83" y="81"/>
                    <a:pt x="83" y="81"/>
                    <a:pt x="83" y="81"/>
                  </a:cubicBezTo>
                  <a:cubicBezTo>
                    <a:pt x="77" y="72"/>
                    <a:pt x="77" y="72"/>
                    <a:pt x="77" y="72"/>
                  </a:cubicBezTo>
                  <a:cubicBezTo>
                    <a:pt x="77" y="34"/>
                    <a:pt x="77" y="34"/>
                    <a:pt x="77" y="34"/>
                  </a:cubicBezTo>
                  <a:cubicBezTo>
                    <a:pt x="75" y="37"/>
                    <a:pt x="75" y="37"/>
                    <a:pt x="75" y="37"/>
                  </a:cubicBezTo>
                  <a:cubicBezTo>
                    <a:pt x="62" y="52"/>
                    <a:pt x="47" y="52"/>
                    <a:pt x="31" y="37"/>
                  </a:cubicBezTo>
                  <a:cubicBezTo>
                    <a:pt x="18" y="24"/>
                    <a:pt x="18" y="24"/>
                    <a:pt x="18" y="24"/>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41" name="Freeform 50"/>
            <p:cNvSpPr/>
            <p:nvPr/>
          </p:nvSpPr>
          <p:spPr bwMode="auto">
            <a:xfrm>
              <a:off x="4271" y="1254"/>
              <a:ext cx="68" cy="164"/>
            </a:xfrm>
            <a:custGeom>
              <a:avLst/>
              <a:gdLst>
                <a:gd name="T0" fmla="*/ 45 w 69"/>
                <a:gd name="T1" fmla="*/ 67 h 164"/>
                <a:gd name="T2" fmla="*/ 36 w 69"/>
                <a:gd name="T3" fmla="*/ 38 h 164"/>
                <a:gd name="T4" fmla="*/ 0 w 69"/>
                <a:gd name="T5" fmla="*/ 0 h 164"/>
                <a:gd name="T6" fmla="*/ 7 w 69"/>
                <a:gd name="T7" fmla="*/ 88 h 164"/>
                <a:gd name="T8" fmla="*/ 21 w 69"/>
                <a:gd name="T9" fmla="*/ 116 h 164"/>
                <a:gd name="T10" fmla="*/ 69 w 69"/>
                <a:gd name="T11" fmla="*/ 164 h 164"/>
                <a:gd name="T12" fmla="*/ 45 w 69"/>
                <a:gd name="T13" fmla="*/ 67 h 164"/>
                <a:gd name="T14" fmla="*/ 45 w 69"/>
                <a:gd name="T15" fmla="*/ 67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64">
                  <a:moveTo>
                    <a:pt x="45" y="67"/>
                  </a:moveTo>
                  <a:lnTo>
                    <a:pt x="36" y="38"/>
                  </a:lnTo>
                  <a:lnTo>
                    <a:pt x="0" y="0"/>
                  </a:lnTo>
                  <a:lnTo>
                    <a:pt x="7" y="88"/>
                  </a:lnTo>
                  <a:lnTo>
                    <a:pt x="21" y="116"/>
                  </a:lnTo>
                  <a:lnTo>
                    <a:pt x="69" y="164"/>
                  </a:lnTo>
                  <a:lnTo>
                    <a:pt x="45" y="67"/>
                  </a:lnTo>
                  <a:lnTo>
                    <a:pt x="45" y="67"/>
                  </a:lnTo>
                  <a:close/>
                </a:path>
              </a:pathLst>
            </a:custGeom>
            <a:solidFill>
              <a:schemeClr val="bg1">
                <a:lumMod val="7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42" name="Freeform 51"/>
            <p:cNvSpPr>
              <a:spLocks noEditPoints="1"/>
            </p:cNvSpPr>
            <p:nvPr/>
          </p:nvSpPr>
          <p:spPr bwMode="auto">
            <a:xfrm>
              <a:off x="3654" y="1297"/>
              <a:ext cx="717" cy="1172"/>
            </a:xfrm>
            <a:custGeom>
              <a:avLst/>
              <a:gdLst>
                <a:gd name="T0" fmla="*/ 158 w 302"/>
                <a:gd name="T1" fmla="*/ 0 h 495"/>
                <a:gd name="T2" fmla="*/ 5 w 302"/>
                <a:gd name="T3" fmla="*/ 229 h 495"/>
                <a:gd name="T4" fmla="*/ 109 w 302"/>
                <a:gd name="T5" fmla="*/ 407 h 495"/>
                <a:gd name="T6" fmla="*/ 142 w 302"/>
                <a:gd name="T7" fmla="*/ 408 h 495"/>
                <a:gd name="T8" fmla="*/ 166 w 302"/>
                <a:gd name="T9" fmla="*/ 438 h 495"/>
                <a:gd name="T10" fmla="*/ 173 w 302"/>
                <a:gd name="T11" fmla="*/ 436 h 495"/>
                <a:gd name="T12" fmla="*/ 195 w 302"/>
                <a:gd name="T13" fmla="*/ 424 h 495"/>
                <a:gd name="T14" fmla="*/ 130 w 302"/>
                <a:gd name="T15" fmla="*/ 357 h 495"/>
                <a:gd name="T16" fmla="*/ 65 w 302"/>
                <a:gd name="T17" fmla="*/ 257 h 495"/>
                <a:gd name="T18" fmla="*/ 138 w 302"/>
                <a:gd name="T19" fmla="*/ 139 h 495"/>
                <a:gd name="T20" fmla="*/ 117 w 302"/>
                <a:gd name="T21" fmla="*/ 232 h 495"/>
                <a:gd name="T22" fmla="*/ 139 w 302"/>
                <a:gd name="T23" fmla="*/ 290 h 495"/>
                <a:gd name="T24" fmla="*/ 152 w 302"/>
                <a:gd name="T25" fmla="*/ 348 h 495"/>
                <a:gd name="T26" fmla="*/ 237 w 302"/>
                <a:gd name="T27" fmla="*/ 395 h 495"/>
                <a:gd name="T28" fmla="*/ 259 w 302"/>
                <a:gd name="T29" fmla="*/ 436 h 495"/>
                <a:gd name="T30" fmla="*/ 302 w 302"/>
                <a:gd name="T31" fmla="*/ 454 h 495"/>
                <a:gd name="T32" fmla="*/ 243 w 302"/>
                <a:gd name="T33" fmla="*/ 90 h 495"/>
                <a:gd name="T34" fmla="*/ 183 w 302"/>
                <a:gd name="T35" fmla="*/ 71 h 495"/>
                <a:gd name="T36" fmla="*/ 160 w 302"/>
                <a:gd name="T37" fmla="*/ 19 h 495"/>
                <a:gd name="T38" fmla="*/ 21 w 302"/>
                <a:gd name="T39" fmla="*/ 218 h 495"/>
                <a:gd name="T40" fmla="*/ 122 w 302"/>
                <a:gd name="T41" fmla="*/ 396 h 495"/>
                <a:gd name="T42" fmla="*/ 180 w 302"/>
                <a:gd name="T43" fmla="*/ 429 h 495"/>
                <a:gd name="T44" fmla="*/ 172 w 302"/>
                <a:gd name="T45" fmla="*/ 432 h 495"/>
                <a:gd name="T46" fmla="*/ 167 w 302"/>
                <a:gd name="T47" fmla="*/ 434 h 495"/>
                <a:gd name="T48" fmla="*/ 143 w 302"/>
                <a:gd name="T49" fmla="*/ 405 h 495"/>
                <a:gd name="T50" fmla="*/ 119 w 302"/>
                <a:gd name="T51" fmla="*/ 411 h 495"/>
                <a:gd name="T52" fmla="*/ 48 w 302"/>
                <a:gd name="T53" fmla="*/ 338 h 495"/>
                <a:gd name="T54" fmla="*/ 8 w 302"/>
                <a:gd name="T55" fmla="*/ 230 h 495"/>
                <a:gd name="T56" fmla="*/ 156 w 302"/>
                <a:gd name="T57" fmla="*/ 6 h 495"/>
                <a:gd name="T58" fmla="*/ 133 w 302"/>
                <a:gd name="T59" fmla="*/ 257 h 495"/>
                <a:gd name="T60" fmla="*/ 136 w 302"/>
                <a:gd name="T61" fmla="*/ 316 h 495"/>
                <a:gd name="T62" fmla="*/ 147 w 302"/>
                <a:gd name="T63" fmla="*/ 291 h 495"/>
                <a:gd name="T64" fmla="*/ 124 w 302"/>
                <a:gd name="T65" fmla="*/ 230 h 495"/>
                <a:gd name="T66" fmla="*/ 122 w 302"/>
                <a:gd name="T67" fmla="*/ 201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2" h="495">
                  <a:moveTo>
                    <a:pt x="183" y="71"/>
                  </a:moveTo>
                  <a:cubicBezTo>
                    <a:pt x="158" y="0"/>
                    <a:pt x="158" y="0"/>
                    <a:pt x="158" y="0"/>
                  </a:cubicBezTo>
                  <a:cubicBezTo>
                    <a:pt x="131" y="19"/>
                    <a:pt x="100" y="35"/>
                    <a:pt x="65" y="47"/>
                  </a:cubicBezTo>
                  <a:cubicBezTo>
                    <a:pt x="35" y="106"/>
                    <a:pt x="15" y="167"/>
                    <a:pt x="5" y="229"/>
                  </a:cubicBezTo>
                  <a:cubicBezTo>
                    <a:pt x="0" y="280"/>
                    <a:pt x="14" y="318"/>
                    <a:pt x="46" y="341"/>
                  </a:cubicBezTo>
                  <a:cubicBezTo>
                    <a:pt x="109" y="407"/>
                    <a:pt x="109" y="407"/>
                    <a:pt x="109" y="407"/>
                  </a:cubicBezTo>
                  <a:cubicBezTo>
                    <a:pt x="117" y="415"/>
                    <a:pt x="117" y="415"/>
                    <a:pt x="117" y="415"/>
                  </a:cubicBezTo>
                  <a:cubicBezTo>
                    <a:pt x="142" y="408"/>
                    <a:pt x="142" y="408"/>
                    <a:pt x="142" y="408"/>
                  </a:cubicBezTo>
                  <a:cubicBezTo>
                    <a:pt x="150" y="418"/>
                    <a:pt x="150" y="418"/>
                    <a:pt x="150" y="418"/>
                  </a:cubicBezTo>
                  <a:cubicBezTo>
                    <a:pt x="166" y="438"/>
                    <a:pt x="166" y="438"/>
                    <a:pt x="166" y="438"/>
                  </a:cubicBezTo>
                  <a:cubicBezTo>
                    <a:pt x="168" y="437"/>
                    <a:pt x="171" y="437"/>
                    <a:pt x="173" y="436"/>
                  </a:cubicBezTo>
                  <a:cubicBezTo>
                    <a:pt x="173" y="436"/>
                    <a:pt x="173" y="436"/>
                    <a:pt x="173" y="436"/>
                  </a:cubicBezTo>
                  <a:cubicBezTo>
                    <a:pt x="180" y="433"/>
                    <a:pt x="186" y="431"/>
                    <a:pt x="191" y="427"/>
                  </a:cubicBezTo>
                  <a:cubicBezTo>
                    <a:pt x="192" y="426"/>
                    <a:pt x="193" y="425"/>
                    <a:pt x="195" y="424"/>
                  </a:cubicBezTo>
                  <a:cubicBezTo>
                    <a:pt x="202" y="418"/>
                    <a:pt x="207" y="410"/>
                    <a:pt x="211" y="401"/>
                  </a:cubicBezTo>
                  <a:cubicBezTo>
                    <a:pt x="130" y="357"/>
                    <a:pt x="130" y="357"/>
                    <a:pt x="130" y="357"/>
                  </a:cubicBezTo>
                  <a:cubicBezTo>
                    <a:pt x="87" y="299"/>
                    <a:pt x="87" y="299"/>
                    <a:pt x="87" y="299"/>
                  </a:cubicBezTo>
                  <a:cubicBezTo>
                    <a:pt x="65" y="257"/>
                    <a:pt x="65" y="257"/>
                    <a:pt x="65" y="257"/>
                  </a:cubicBezTo>
                  <a:cubicBezTo>
                    <a:pt x="110" y="175"/>
                    <a:pt x="110" y="175"/>
                    <a:pt x="110" y="175"/>
                  </a:cubicBezTo>
                  <a:cubicBezTo>
                    <a:pt x="138" y="139"/>
                    <a:pt x="138" y="139"/>
                    <a:pt x="138" y="139"/>
                  </a:cubicBezTo>
                  <a:cubicBezTo>
                    <a:pt x="106" y="217"/>
                    <a:pt x="106" y="217"/>
                    <a:pt x="106" y="217"/>
                  </a:cubicBezTo>
                  <a:cubicBezTo>
                    <a:pt x="117" y="232"/>
                    <a:pt x="117" y="232"/>
                    <a:pt x="117" y="232"/>
                  </a:cubicBezTo>
                  <a:cubicBezTo>
                    <a:pt x="117" y="262"/>
                    <a:pt x="117" y="262"/>
                    <a:pt x="117" y="262"/>
                  </a:cubicBezTo>
                  <a:cubicBezTo>
                    <a:pt x="139" y="290"/>
                    <a:pt x="139" y="290"/>
                    <a:pt x="139" y="290"/>
                  </a:cubicBezTo>
                  <a:cubicBezTo>
                    <a:pt x="122" y="305"/>
                    <a:pt x="122" y="305"/>
                    <a:pt x="122" y="305"/>
                  </a:cubicBezTo>
                  <a:cubicBezTo>
                    <a:pt x="152" y="348"/>
                    <a:pt x="152" y="348"/>
                    <a:pt x="152" y="348"/>
                  </a:cubicBezTo>
                  <a:cubicBezTo>
                    <a:pt x="215" y="385"/>
                    <a:pt x="215" y="385"/>
                    <a:pt x="215" y="385"/>
                  </a:cubicBezTo>
                  <a:cubicBezTo>
                    <a:pt x="237" y="395"/>
                    <a:pt x="237" y="395"/>
                    <a:pt x="237" y="395"/>
                  </a:cubicBezTo>
                  <a:cubicBezTo>
                    <a:pt x="266" y="427"/>
                    <a:pt x="266" y="427"/>
                    <a:pt x="266" y="427"/>
                  </a:cubicBezTo>
                  <a:cubicBezTo>
                    <a:pt x="266" y="434"/>
                    <a:pt x="264" y="437"/>
                    <a:pt x="259" y="436"/>
                  </a:cubicBezTo>
                  <a:cubicBezTo>
                    <a:pt x="260" y="463"/>
                    <a:pt x="265" y="483"/>
                    <a:pt x="275" y="495"/>
                  </a:cubicBezTo>
                  <a:cubicBezTo>
                    <a:pt x="302" y="454"/>
                    <a:pt x="302" y="454"/>
                    <a:pt x="302" y="454"/>
                  </a:cubicBezTo>
                  <a:cubicBezTo>
                    <a:pt x="276" y="211"/>
                    <a:pt x="276" y="211"/>
                    <a:pt x="276" y="211"/>
                  </a:cubicBezTo>
                  <a:cubicBezTo>
                    <a:pt x="243" y="90"/>
                    <a:pt x="243" y="90"/>
                    <a:pt x="243" y="90"/>
                  </a:cubicBezTo>
                  <a:cubicBezTo>
                    <a:pt x="208" y="50"/>
                    <a:pt x="208" y="50"/>
                    <a:pt x="208" y="50"/>
                  </a:cubicBezTo>
                  <a:cubicBezTo>
                    <a:pt x="183" y="71"/>
                    <a:pt x="183" y="71"/>
                    <a:pt x="183" y="71"/>
                  </a:cubicBezTo>
                  <a:close/>
                  <a:moveTo>
                    <a:pt x="156" y="6"/>
                  </a:moveTo>
                  <a:cubicBezTo>
                    <a:pt x="160" y="19"/>
                    <a:pt x="160" y="19"/>
                    <a:pt x="160" y="19"/>
                  </a:cubicBezTo>
                  <a:cubicBezTo>
                    <a:pt x="72" y="67"/>
                    <a:pt x="72" y="67"/>
                    <a:pt x="72" y="67"/>
                  </a:cubicBezTo>
                  <a:cubicBezTo>
                    <a:pt x="21" y="218"/>
                    <a:pt x="21" y="218"/>
                    <a:pt x="21" y="218"/>
                  </a:cubicBezTo>
                  <a:cubicBezTo>
                    <a:pt x="10" y="257"/>
                    <a:pt x="23" y="296"/>
                    <a:pt x="61" y="335"/>
                  </a:cubicBezTo>
                  <a:cubicBezTo>
                    <a:pt x="122" y="396"/>
                    <a:pt x="122" y="396"/>
                    <a:pt x="122" y="396"/>
                  </a:cubicBezTo>
                  <a:cubicBezTo>
                    <a:pt x="150" y="396"/>
                    <a:pt x="150" y="396"/>
                    <a:pt x="150" y="396"/>
                  </a:cubicBezTo>
                  <a:cubicBezTo>
                    <a:pt x="180" y="429"/>
                    <a:pt x="180" y="429"/>
                    <a:pt x="180" y="429"/>
                  </a:cubicBezTo>
                  <a:cubicBezTo>
                    <a:pt x="177" y="430"/>
                    <a:pt x="175" y="431"/>
                    <a:pt x="172" y="432"/>
                  </a:cubicBezTo>
                  <a:cubicBezTo>
                    <a:pt x="172" y="432"/>
                    <a:pt x="172" y="432"/>
                    <a:pt x="172" y="432"/>
                  </a:cubicBezTo>
                  <a:cubicBezTo>
                    <a:pt x="172" y="432"/>
                    <a:pt x="172" y="432"/>
                    <a:pt x="172" y="432"/>
                  </a:cubicBezTo>
                  <a:cubicBezTo>
                    <a:pt x="170" y="433"/>
                    <a:pt x="169" y="433"/>
                    <a:pt x="167" y="434"/>
                  </a:cubicBezTo>
                  <a:cubicBezTo>
                    <a:pt x="145" y="406"/>
                    <a:pt x="145" y="406"/>
                    <a:pt x="145" y="406"/>
                  </a:cubicBezTo>
                  <a:cubicBezTo>
                    <a:pt x="144" y="405"/>
                    <a:pt x="144" y="405"/>
                    <a:pt x="143" y="405"/>
                  </a:cubicBezTo>
                  <a:cubicBezTo>
                    <a:pt x="142" y="404"/>
                    <a:pt x="141" y="404"/>
                    <a:pt x="141" y="405"/>
                  </a:cubicBezTo>
                  <a:cubicBezTo>
                    <a:pt x="119" y="411"/>
                    <a:pt x="119" y="411"/>
                    <a:pt x="119" y="411"/>
                  </a:cubicBezTo>
                  <a:cubicBezTo>
                    <a:pt x="49" y="338"/>
                    <a:pt x="49" y="338"/>
                    <a:pt x="49" y="338"/>
                  </a:cubicBezTo>
                  <a:cubicBezTo>
                    <a:pt x="49" y="338"/>
                    <a:pt x="49" y="338"/>
                    <a:pt x="48" y="338"/>
                  </a:cubicBezTo>
                  <a:cubicBezTo>
                    <a:pt x="17" y="315"/>
                    <a:pt x="4" y="279"/>
                    <a:pt x="8" y="230"/>
                  </a:cubicBezTo>
                  <a:cubicBezTo>
                    <a:pt x="8" y="230"/>
                    <a:pt x="8" y="230"/>
                    <a:pt x="8" y="230"/>
                  </a:cubicBezTo>
                  <a:cubicBezTo>
                    <a:pt x="19" y="169"/>
                    <a:pt x="39" y="109"/>
                    <a:pt x="68" y="50"/>
                  </a:cubicBezTo>
                  <a:cubicBezTo>
                    <a:pt x="101" y="38"/>
                    <a:pt x="130" y="24"/>
                    <a:pt x="156" y="6"/>
                  </a:cubicBezTo>
                  <a:close/>
                  <a:moveTo>
                    <a:pt x="133" y="226"/>
                  </a:moveTo>
                  <a:cubicBezTo>
                    <a:pt x="133" y="257"/>
                    <a:pt x="133" y="257"/>
                    <a:pt x="133" y="257"/>
                  </a:cubicBezTo>
                  <a:cubicBezTo>
                    <a:pt x="161" y="294"/>
                    <a:pt x="161" y="294"/>
                    <a:pt x="161" y="294"/>
                  </a:cubicBezTo>
                  <a:cubicBezTo>
                    <a:pt x="136" y="316"/>
                    <a:pt x="136" y="316"/>
                    <a:pt x="136" y="316"/>
                  </a:cubicBezTo>
                  <a:cubicBezTo>
                    <a:pt x="130" y="308"/>
                    <a:pt x="130" y="308"/>
                    <a:pt x="130" y="308"/>
                  </a:cubicBezTo>
                  <a:cubicBezTo>
                    <a:pt x="147" y="291"/>
                    <a:pt x="147" y="291"/>
                    <a:pt x="147" y="291"/>
                  </a:cubicBezTo>
                  <a:cubicBezTo>
                    <a:pt x="124" y="261"/>
                    <a:pt x="124" y="261"/>
                    <a:pt x="124" y="261"/>
                  </a:cubicBezTo>
                  <a:cubicBezTo>
                    <a:pt x="124" y="230"/>
                    <a:pt x="124" y="230"/>
                    <a:pt x="124" y="230"/>
                  </a:cubicBezTo>
                  <a:cubicBezTo>
                    <a:pt x="115" y="214"/>
                    <a:pt x="115" y="214"/>
                    <a:pt x="115" y="214"/>
                  </a:cubicBezTo>
                  <a:cubicBezTo>
                    <a:pt x="122" y="201"/>
                    <a:pt x="122" y="201"/>
                    <a:pt x="122" y="201"/>
                  </a:cubicBezTo>
                  <a:cubicBezTo>
                    <a:pt x="133" y="226"/>
                    <a:pt x="133" y="226"/>
                    <a:pt x="133" y="226"/>
                  </a:cubicBezTo>
                  <a:close/>
                </a:path>
              </a:pathLst>
            </a:custGeom>
            <a:solidFill>
              <a:schemeClr val="bg1">
                <a:lumMod val="7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43" name="Freeform 52"/>
            <p:cNvSpPr/>
            <p:nvPr/>
          </p:nvSpPr>
          <p:spPr bwMode="auto">
            <a:xfrm>
              <a:off x="3663" y="1311"/>
              <a:ext cx="418" cy="1013"/>
            </a:xfrm>
            <a:custGeom>
              <a:avLst/>
              <a:gdLst>
                <a:gd name="T0" fmla="*/ 371 w 176"/>
                <a:gd name="T1" fmla="*/ 31 h 428"/>
                <a:gd name="T2" fmla="*/ 361 w 176"/>
                <a:gd name="T3" fmla="*/ 0 h 428"/>
                <a:gd name="T4" fmla="*/ 152 w 176"/>
                <a:gd name="T5" fmla="*/ 104 h 428"/>
                <a:gd name="T6" fmla="*/ 10 w 176"/>
                <a:gd name="T7" fmla="*/ 530 h 428"/>
                <a:gd name="T8" fmla="*/ 10 w 176"/>
                <a:gd name="T9" fmla="*/ 530 h 428"/>
                <a:gd name="T10" fmla="*/ 105 w 176"/>
                <a:gd name="T11" fmla="*/ 786 h 428"/>
                <a:gd name="T12" fmla="*/ 107 w 176"/>
                <a:gd name="T13" fmla="*/ 786 h 428"/>
                <a:gd name="T14" fmla="*/ 273 w 176"/>
                <a:gd name="T15" fmla="*/ 959 h 428"/>
                <a:gd name="T16" fmla="*/ 325 w 176"/>
                <a:gd name="T17" fmla="*/ 944 h 428"/>
                <a:gd name="T18" fmla="*/ 330 w 176"/>
                <a:gd name="T19" fmla="*/ 944 h 428"/>
                <a:gd name="T20" fmla="*/ 335 w 176"/>
                <a:gd name="T21" fmla="*/ 947 h 428"/>
                <a:gd name="T22" fmla="*/ 387 w 176"/>
                <a:gd name="T23" fmla="*/ 1013 h 428"/>
                <a:gd name="T24" fmla="*/ 399 w 176"/>
                <a:gd name="T25" fmla="*/ 1008 h 428"/>
                <a:gd name="T26" fmla="*/ 399 w 176"/>
                <a:gd name="T27" fmla="*/ 1008 h 428"/>
                <a:gd name="T28" fmla="*/ 399 w 176"/>
                <a:gd name="T29" fmla="*/ 1008 h 428"/>
                <a:gd name="T30" fmla="*/ 418 w 176"/>
                <a:gd name="T31" fmla="*/ 1001 h 428"/>
                <a:gd name="T32" fmla="*/ 347 w 176"/>
                <a:gd name="T33" fmla="*/ 923 h 428"/>
                <a:gd name="T34" fmla="*/ 280 w 176"/>
                <a:gd name="T35" fmla="*/ 923 h 428"/>
                <a:gd name="T36" fmla="*/ 135 w 176"/>
                <a:gd name="T37" fmla="*/ 779 h 428"/>
                <a:gd name="T38" fmla="*/ 40 w 176"/>
                <a:gd name="T39" fmla="*/ 502 h 428"/>
                <a:gd name="T40" fmla="*/ 162 w 176"/>
                <a:gd name="T41" fmla="*/ 144 h 428"/>
                <a:gd name="T42" fmla="*/ 371 w 176"/>
                <a:gd name="T43" fmla="*/ 31 h 4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6"/>
                <a:gd name="T67" fmla="*/ 0 h 428"/>
                <a:gd name="T68" fmla="*/ 176 w 176"/>
                <a:gd name="T69" fmla="*/ 428 h 4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6" h="428">
                  <a:moveTo>
                    <a:pt x="156" y="13"/>
                  </a:moveTo>
                  <a:cubicBezTo>
                    <a:pt x="152" y="0"/>
                    <a:pt x="152" y="0"/>
                    <a:pt x="152" y="0"/>
                  </a:cubicBezTo>
                  <a:cubicBezTo>
                    <a:pt x="126" y="18"/>
                    <a:pt x="97" y="32"/>
                    <a:pt x="64" y="44"/>
                  </a:cubicBezTo>
                  <a:cubicBezTo>
                    <a:pt x="35" y="103"/>
                    <a:pt x="15" y="163"/>
                    <a:pt x="4" y="224"/>
                  </a:cubicBezTo>
                  <a:cubicBezTo>
                    <a:pt x="4" y="224"/>
                    <a:pt x="4" y="224"/>
                    <a:pt x="4" y="224"/>
                  </a:cubicBezTo>
                  <a:cubicBezTo>
                    <a:pt x="0" y="273"/>
                    <a:pt x="13" y="309"/>
                    <a:pt x="44" y="332"/>
                  </a:cubicBezTo>
                  <a:cubicBezTo>
                    <a:pt x="45" y="332"/>
                    <a:pt x="45" y="332"/>
                    <a:pt x="45" y="332"/>
                  </a:cubicBezTo>
                  <a:cubicBezTo>
                    <a:pt x="115" y="405"/>
                    <a:pt x="115" y="405"/>
                    <a:pt x="115" y="405"/>
                  </a:cubicBezTo>
                  <a:cubicBezTo>
                    <a:pt x="137" y="399"/>
                    <a:pt x="137" y="399"/>
                    <a:pt x="137" y="399"/>
                  </a:cubicBezTo>
                  <a:cubicBezTo>
                    <a:pt x="137" y="398"/>
                    <a:pt x="138" y="398"/>
                    <a:pt x="139" y="399"/>
                  </a:cubicBezTo>
                  <a:cubicBezTo>
                    <a:pt x="140" y="399"/>
                    <a:pt x="140" y="399"/>
                    <a:pt x="141" y="400"/>
                  </a:cubicBezTo>
                  <a:cubicBezTo>
                    <a:pt x="163" y="428"/>
                    <a:pt x="163" y="428"/>
                    <a:pt x="163" y="428"/>
                  </a:cubicBezTo>
                  <a:cubicBezTo>
                    <a:pt x="165" y="427"/>
                    <a:pt x="166" y="427"/>
                    <a:pt x="168" y="426"/>
                  </a:cubicBezTo>
                  <a:cubicBezTo>
                    <a:pt x="168" y="426"/>
                    <a:pt x="168" y="426"/>
                    <a:pt x="168" y="426"/>
                  </a:cubicBezTo>
                  <a:cubicBezTo>
                    <a:pt x="168" y="426"/>
                    <a:pt x="168" y="426"/>
                    <a:pt x="168" y="426"/>
                  </a:cubicBezTo>
                  <a:cubicBezTo>
                    <a:pt x="171" y="425"/>
                    <a:pt x="173" y="424"/>
                    <a:pt x="176" y="423"/>
                  </a:cubicBezTo>
                  <a:cubicBezTo>
                    <a:pt x="146" y="390"/>
                    <a:pt x="146" y="390"/>
                    <a:pt x="146" y="390"/>
                  </a:cubicBezTo>
                  <a:cubicBezTo>
                    <a:pt x="118" y="390"/>
                    <a:pt x="118" y="390"/>
                    <a:pt x="118" y="390"/>
                  </a:cubicBezTo>
                  <a:cubicBezTo>
                    <a:pt x="57" y="329"/>
                    <a:pt x="57" y="329"/>
                    <a:pt x="57" y="329"/>
                  </a:cubicBezTo>
                  <a:cubicBezTo>
                    <a:pt x="19" y="290"/>
                    <a:pt x="6" y="251"/>
                    <a:pt x="17" y="212"/>
                  </a:cubicBezTo>
                  <a:cubicBezTo>
                    <a:pt x="68" y="61"/>
                    <a:pt x="68" y="61"/>
                    <a:pt x="68" y="61"/>
                  </a:cubicBezTo>
                  <a:cubicBezTo>
                    <a:pt x="156" y="13"/>
                    <a:pt x="156" y="13"/>
                    <a:pt x="156" y="13"/>
                  </a:cubicBezTo>
                  <a:close/>
                </a:path>
              </a:pathLst>
            </a:custGeom>
            <a:solidFill>
              <a:srgbClr val="DFE8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44" name="Freeform 53"/>
            <p:cNvSpPr/>
            <p:nvPr/>
          </p:nvSpPr>
          <p:spPr bwMode="auto">
            <a:xfrm>
              <a:off x="3927" y="1773"/>
              <a:ext cx="109" cy="272"/>
            </a:xfrm>
            <a:custGeom>
              <a:avLst/>
              <a:gdLst>
                <a:gd name="T0" fmla="*/ 42 w 109"/>
                <a:gd name="T1" fmla="*/ 132 h 272"/>
                <a:gd name="T2" fmla="*/ 42 w 109"/>
                <a:gd name="T3" fmla="*/ 59 h 272"/>
                <a:gd name="T4" fmla="*/ 16 w 109"/>
                <a:gd name="T5" fmla="*/ 0 h 272"/>
                <a:gd name="T6" fmla="*/ 0 w 109"/>
                <a:gd name="T7" fmla="*/ 31 h 272"/>
                <a:gd name="T8" fmla="*/ 21 w 109"/>
                <a:gd name="T9" fmla="*/ 68 h 272"/>
                <a:gd name="T10" fmla="*/ 21 w 109"/>
                <a:gd name="T11" fmla="*/ 142 h 272"/>
                <a:gd name="T12" fmla="*/ 76 w 109"/>
                <a:gd name="T13" fmla="*/ 213 h 272"/>
                <a:gd name="T14" fmla="*/ 35 w 109"/>
                <a:gd name="T15" fmla="*/ 253 h 272"/>
                <a:gd name="T16" fmla="*/ 50 w 109"/>
                <a:gd name="T17" fmla="*/ 272 h 272"/>
                <a:gd name="T18" fmla="*/ 109 w 109"/>
                <a:gd name="T19" fmla="*/ 220 h 272"/>
                <a:gd name="T20" fmla="*/ 42 w 109"/>
                <a:gd name="T21" fmla="*/ 132 h 272"/>
                <a:gd name="T22" fmla="*/ 42 w 109"/>
                <a:gd name="T23" fmla="*/ 132 h 2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272"/>
                <a:gd name="T38" fmla="*/ 109 w 109"/>
                <a:gd name="T39" fmla="*/ 272 h 2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272">
                  <a:moveTo>
                    <a:pt x="42" y="132"/>
                  </a:moveTo>
                  <a:lnTo>
                    <a:pt x="42" y="59"/>
                  </a:lnTo>
                  <a:lnTo>
                    <a:pt x="16" y="0"/>
                  </a:lnTo>
                  <a:lnTo>
                    <a:pt x="0" y="31"/>
                  </a:lnTo>
                  <a:lnTo>
                    <a:pt x="21" y="68"/>
                  </a:lnTo>
                  <a:lnTo>
                    <a:pt x="21" y="142"/>
                  </a:lnTo>
                  <a:lnTo>
                    <a:pt x="76" y="213"/>
                  </a:lnTo>
                  <a:lnTo>
                    <a:pt x="35" y="253"/>
                  </a:lnTo>
                  <a:lnTo>
                    <a:pt x="50" y="272"/>
                  </a:lnTo>
                  <a:lnTo>
                    <a:pt x="109" y="220"/>
                  </a:lnTo>
                  <a:lnTo>
                    <a:pt x="42" y="132"/>
                  </a:lnTo>
                  <a:close/>
                </a:path>
              </a:pathLst>
            </a:custGeom>
            <a:solidFill>
              <a:srgbClr val="DFE8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45" name="Freeform 54"/>
            <p:cNvSpPr/>
            <p:nvPr/>
          </p:nvSpPr>
          <p:spPr bwMode="auto">
            <a:xfrm>
              <a:off x="3808" y="1626"/>
              <a:ext cx="357" cy="620"/>
            </a:xfrm>
            <a:custGeom>
              <a:avLst/>
              <a:gdLst>
                <a:gd name="T0" fmla="*/ 73 w 150"/>
                <a:gd name="T1" fmla="*/ 0 h 262"/>
                <a:gd name="T2" fmla="*/ 45 w 150"/>
                <a:gd name="T3" fmla="*/ 36 h 262"/>
                <a:gd name="T4" fmla="*/ 0 w 150"/>
                <a:gd name="T5" fmla="*/ 118 h 262"/>
                <a:gd name="T6" fmla="*/ 22 w 150"/>
                <a:gd name="T7" fmla="*/ 160 h 262"/>
                <a:gd name="T8" fmla="*/ 65 w 150"/>
                <a:gd name="T9" fmla="*/ 218 h 262"/>
                <a:gd name="T10" fmla="*/ 146 w 150"/>
                <a:gd name="T11" fmla="*/ 262 h 262"/>
                <a:gd name="T12" fmla="*/ 150 w 150"/>
                <a:gd name="T13" fmla="*/ 246 h 262"/>
                <a:gd name="T14" fmla="*/ 87 w 150"/>
                <a:gd name="T15" fmla="*/ 209 h 262"/>
                <a:gd name="T16" fmla="*/ 57 w 150"/>
                <a:gd name="T17" fmla="*/ 166 h 262"/>
                <a:gd name="T18" fmla="*/ 23 w 150"/>
                <a:gd name="T19" fmla="*/ 122 h 262"/>
                <a:gd name="T20" fmla="*/ 41 w 150"/>
                <a:gd name="T21" fmla="*/ 78 h 262"/>
                <a:gd name="T22" fmla="*/ 73 w 150"/>
                <a:gd name="T23"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 h="262">
                  <a:moveTo>
                    <a:pt x="73" y="0"/>
                  </a:moveTo>
                  <a:cubicBezTo>
                    <a:pt x="45" y="36"/>
                    <a:pt x="45" y="36"/>
                    <a:pt x="45" y="36"/>
                  </a:cubicBezTo>
                  <a:cubicBezTo>
                    <a:pt x="0" y="118"/>
                    <a:pt x="0" y="118"/>
                    <a:pt x="0" y="118"/>
                  </a:cubicBezTo>
                  <a:cubicBezTo>
                    <a:pt x="22" y="160"/>
                    <a:pt x="22" y="160"/>
                    <a:pt x="22" y="160"/>
                  </a:cubicBezTo>
                  <a:cubicBezTo>
                    <a:pt x="65" y="218"/>
                    <a:pt x="65" y="218"/>
                    <a:pt x="65" y="218"/>
                  </a:cubicBezTo>
                  <a:cubicBezTo>
                    <a:pt x="146" y="262"/>
                    <a:pt x="146" y="262"/>
                    <a:pt x="146" y="262"/>
                  </a:cubicBezTo>
                  <a:cubicBezTo>
                    <a:pt x="147" y="257"/>
                    <a:pt x="149" y="252"/>
                    <a:pt x="150" y="246"/>
                  </a:cubicBezTo>
                  <a:cubicBezTo>
                    <a:pt x="87" y="209"/>
                    <a:pt x="87" y="209"/>
                    <a:pt x="87" y="209"/>
                  </a:cubicBezTo>
                  <a:cubicBezTo>
                    <a:pt x="57" y="166"/>
                    <a:pt x="57" y="166"/>
                    <a:pt x="57" y="166"/>
                  </a:cubicBezTo>
                  <a:cubicBezTo>
                    <a:pt x="23" y="122"/>
                    <a:pt x="23" y="122"/>
                    <a:pt x="23" y="122"/>
                  </a:cubicBezTo>
                  <a:cubicBezTo>
                    <a:pt x="41" y="78"/>
                    <a:pt x="41" y="78"/>
                    <a:pt x="41" y="78"/>
                  </a:cubicBezTo>
                  <a:cubicBezTo>
                    <a:pt x="73" y="0"/>
                    <a:pt x="73" y="0"/>
                    <a:pt x="73" y="0"/>
                  </a:cubicBezTo>
                  <a:close/>
                </a:path>
              </a:pathLst>
            </a:custGeom>
            <a:solidFill>
              <a:schemeClr val="bg1">
                <a:lumMod val="6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46" name="Freeform 55"/>
            <p:cNvSpPr/>
            <p:nvPr/>
          </p:nvSpPr>
          <p:spPr bwMode="auto">
            <a:xfrm>
              <a:off x="3901" y="2261"/>
              <a:ext cx="109" cy="241"/>
            </a:xfrm>
            <a:custGeom>
              <a:avLst/>
              <a:gdLst>
                <a:gd name="T0" fmla="*/ 5 w 46"/>
                <a:gd name="T1" fmla="*/ 0 h 102"/>
                <a:gd name="T2" fmla="*/ 5 w 46"/>
                <a:gd name="T3" fmla="*/ 13 h 102"/>
                <a:gd name="T4" fmla="*/ 22 w 46"/>
                <a:gd name="T5" fmla="*/ 20 h 102"/>
                <a:gd name="T6" fmla="*/ 0 w 46"/>
                <a:gd name="T7" fmla="*/ 61 h 102"/>
                <a:gd name="T8" fmla="*/ 4 w 46"/>
                <a:gd name="T9" fmla="*/ 101 h 102"/>
                <a:gd name="T10" fmla="*/ 16 w 46"/>
                <a:gd name="T11" fmla="*/ 101 h 102"/>
                <a:gd name="T12" fmla="*/ 10 w 46"/>
                <a:gd name="T13" fmla="*/ 80 h 102"/>
                <a:gd name="T14" fmla="*/ 4 w 46"/>
                <a:gd name="T15" fmla="*/ 58 h 102"/>
                <a:gd name="T16" fmla="*/ 46 w 46"/>
                <a:gd name="T17" fmla="*/ 11 h 102"/>
                <a:gd name="T18" fmla="*/ 38 w 46"/>
                <a:gd name="T19" fmla="*/ 1 h 102"/>
                <a:gd name="T20" fmla="*/ 13 w 46"/>
                <a:gd name="T21" fmla="*/ 8 h 102"/>
                <a:gd name="T22" fmla="*/ 5 w 46"/>
                <a:gd name="T23"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102">
                  <a:moveTo>
                    <a:pt x="5" y="0"/>
                  </a:moveTo>
                  <a:cubicBezTo>
                    <a:pt x="5" y="13"/>
                    <a:pt x="5" y="13"/>
                    <a:pt x="5" y="13"/>
                  </a:cubicBezTo>
                  <a:cubicBezTo>
                    <a:pt x="22" y="20"/>
                    <a:pt x="22" y="20"/>
                    <a:pt x="22" y="20"/>
                  </a:cubicBezTo>
                  <a:cubicBezTo>
                    <a:pt x="0" y="61"/>
                    <a:pt x="0" y="61"/>
                    <a:pt x="0" y="61"/>
                  </a:cubicBezTo>
                  <a:cubicBezTo>
                    <a:pt x="4" y="101"/>
                    <a:pt x="4" y="101"/>
                    <a:pt x="4" y="101"/>
                  </a:cubicBezTo>
                  <a:cubicBezTo>
                    <a:pt x="7" y="102"/>
                    <a:pt x="11" y="102"/>
                    <a:pt x="16" y="101"/>
                  </a:cubicBezTo>
                  <a:cubicBezTo>
                    <a:pt x="10" y="80"/>
                    <a:pt x="10" y="80"/>
                    <a:pt x="10" y="80"/>
                  </a:cubicBezTo>
                  <a:cubicBezTo>
                    <a:pt x="4" y="58"/>
                    <a:pt x="4" y="58"/>
                    <a:pt x="4" y="58"/>
                  </a:cubicBezTo>
                  <a:cubicBezTo>
                    <a:pt x="46" y="11"/>
                    <a:pt x="46" y="11"/>
                    <a:pt x="46" y="11"/>
                  </a:cubicBezTo>
                  <a:cubicBezTo>
                    <a:pt x="38" y="1"/>
                    <a:pt x="38" y="1"/>
                    <a:pt x="38" y="1"/>
                  </a:cubicBezTo>
                  <a:cubicBezTo>
                    <a:pt x="13" y="8"/>
                    <a:pt x="13" y="8"/>
                    <a:pt x="13" y="8"/>
                  </a:cubicBezTo>
                  <a:cubicBezTo>
                    <a:pt x="5" y="0"/>
                    <a:pt x="5" y="0"/>
                    <a:pt x="5" y="0"/>
                  </a:cubicBezTo>
                  <a:close/>
                </a:path>
              </a:pathLst>
            </a:custGeom>
            <a:solidFill>
              <a:schemeClr val="bg1">
                <a:lumMod val="6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47" name="Freeform 56"/>
            <p:cNvSpPr/>
            <p:nvPr/>
          </p:nvSpPr>
          <p:spPr bwMode="auto">
            <a:xfrm>
              <a:off x="3879" y="2291"/>
              <a:ext cx="75" cy="210"/>
            </a:xfrm>
            <a:custGeom>
              <a:avLst/>
              <a:gdLst>
                <a:gd name="T0" fmla="*/ 31 w 31"/>
                <a:gd name="T1" fmla="*/ 7 h 88"/>
                <a:gd name="T2" fmla="*/ 14 w 31"/>
                <a:gd name="T3" fmla="*/ 0 h 88"/>
                <a:gd name="T4" fmla="*/ 13 w 31"/>
                <a:gd name="T5" fmla="*/ 29 h 88"/>
                <a:gd name="T6" fmla="*/ 0 w 31"/>
                <a:gd name="T7" fmla="*/ 61 h 88"/>
                <a:gd name="T8" fmla="*/ 13 w 31"/>
                <a:gd name="T9" fmla="*/ 88 h 88"/>
                <a:gd name="T10" fmla="*/ 9 w 31"/>
                <a:gd name="T11" fmla="*/ 48 h 88"/>
                <a:gd name="T12" fmla="*/ 31 w 31"/>
                <a:gd name="T13" fmla="*/ 7 h 88"/>
              </a:gdLst>
              <a:ahLst/>
              <a:cxnLst>
                <a:cxn ang="0">
                  <a:pos x="T0" y="T1"/>
                </a:cxn>
                <a:cxn ang="0">
                  <a:pos x="T2" y="T3"/>
                </a:cxn>
                <a:cxn ang="0">
                  <a:pos x="T4" y="T5"/>
                </a:cxn>
                <a:cxn ang="0">
                  <a:pos x="T6" y="T7"/>
                </a:cxn>
                <a:cxn ang="0">
                  <a:pos x="T8" y="T9"/>
                </a:cxn>
                <a:cxn ang="0">
                  <a:pos x="T10" y="T11"/>
                </a:cxn>
                <a:cxn ang="0">
                  <a:pos x="T12" y="T13"/>
                </a:cxn>
              </a:cxnLst>
              <a:rect l="0" t="0" r="r" b="b"/>
              <a:pathLst>
                <a:path w="31" h="88">
                  <a:moveTo>
                    <a:pt x="31" y="7"/>
                  </a:moveTo>
                  <a:cubicBezTo>
                    <a:pt x="14" y="0"/>
                    <a:pt x="14" y="0"/>
                    <a:pt x="14" y="0"/>
                  </a:cubicBezTo>
                  <a:cubicBezTo>
                    <a:pt x="13" y="29"/>
                    <a:pt x="13" y="29"/>
                    <a:pt x="13" y="29"/>
                  </a:cubicBezTo>
                  <a:cubicBezTo>
                    <a:pt x="0" y="61"/>
                    <a:pt x="0" y="61"/>
                    <a:pt x="0" y="61"/>
                  </a:cubicBezTo>
                  <a:cubicBezTo>
                    <a:pt x="2" y="76"/>
                    <a:pt x="6" y="85"/>
                    <a:pt x="13" y="88"/>
                  </a:cubicBezTo>
                  <a:cubicBezTo>
                    <a:pt x="9" y="48"/>
                    <a:pt x="9" y="48"/>
                    <a:pt x="9" y="48"/>
                  </a:cubicBezTo>
                  <a:cubicBezTo>
                    <a:pt x="31" y="7"/>
                    <a:pt x="31" y="7"/>
                    <a:pt x="31" y="7"/>
                  </a:cubicBezTo>
                  <a:close/>
                </a:path>
              </a:pathLst>
            </a:custGeom>
            <a:solidFill>
              <a:schemeClr val="bg1">
                <a:lumMod val="75000"/>
              </a:schemeClr>
            </a:solidFill>
            <a:ln>
              <a:noFill/>
            </a:ln>
          </p:spPr>
          <p:txBody>
            <a:bodyPr/>
            <a:lstStyle/>
            <a:p>
              <a:pPr fontAlgn="auto">
                <a:spcBef>
                  <a:spcPts val="0"/>
                </a:spcBef>
                <a:spcAft>
                  <a:spcPts val="0"/>
                </a:spcAft>
                <a:defRPr/>
              </a:pPr>
              <a:endParaRPr lang="zh-CN" altLang="en-US" sz="1200">
                <a:solidFill>
                  <a:prstClr val="black"/>
                </a:solidFill>
                <a:latin typeface="+mn-lt"/>
                <a:ea typeface="+mn-ea"/>
              </a:endParaRPr>
            </a:p>
          </p:txBody>
        </p:sp>
        <p:sp>
          <p:nvSpPr>
            <p:cNvPr id="48" name="Freeform 57"/>
            <p:cNvSpPr/>
            <p:nvPr/>
          </p:nvSpPr>
          <p:spPr bwMode="auto">
            <a:xfrm>
              <a:off x="3910" y="2287"/>
              <a:ext cx="625" cy="1600"/>
            </a:xfrm>
            <a:custGeom>
              <a:avLst/>
              <a:gdLst>
                <a:gd name="T0" fmla="*/ 0 w 263"/>
                <a:gd name="T1" fmla="*/ 111 h 676"/>
                <a:gd name="T2" fmla="*/ 14 w 263"/>
                <a:gd name="T3" fmla="*/ 163 h 676"/>
                <a:gd name="T4" fmla="*/ 107 w 263"/>
                <a:gd name="T5" fmla="*/ 69 h 676"/>
                <a:gd name="T6" fmla="*/ 328 w 263"/>
                <a:gd name="T7" fmla="*/ 69 h 676"/>
                <a:gd name="T8" fmla="*/ 416 w 263"/>
                <a:gd name="T9" fmla="*/ 263 h 676"/>
                <a:gd name="T10" fmla="*/ 447 w 263"/>
                <a:gd name="T11" fmla="*/ 230 h 676"/>
                <a:gd name="T12" fmla="*/ 447 w 263"/>
                <a:gd name="T13" fmla="*/ 282 h 676"/>
                <a:gd name="T14" fmla="*/ 532 w 263"/>
                <a:gd name="T15" fmla="*/ 256 h 676"/>
                <a:gd name="T16" fmla="*/ 585 w 263"/>
                <a:gd name="T17" fmla="*/ 438 h 676"/>
                <a:gd name="T18" fmla="*/ 585 w 263"/>
                <a:gd name="T19" fmla="*/ 814 h 676"/>
                <a:gd name="T20" fmla="*/ 497 w 263"/>
                <a:gd name="T21" fmla="*/ 951 h 676"/>
                <a:gd name="T22" fmla="*/ 425 w 263"/>
                <a:gd name="T23" fmla="*/ 1444 h 676"/>
                <a:gd name="T24" fmla="*/ 471 w 263"/>
                <a:gd name="T25" fmla="*/ 1475 h 676"/>
                <a:gd name="T26" fmla="*/ 342 w 263"/>
                <a:gd name="T27" fmla="*/ 1520 h 676"/>
                <a:gd name="T28" fmla="*/ 323 w 263"/>
                <a:gd name="T29" fmla="*/ 1456 h 676"/>
                <a:gd name="T30" fmla="*/ 309 w 263"/>
                <a:gd name="T31" fmla="*/ 890 h 676"/>
                <a:gd name="T32" fmla="*/ 311 w 263"/>
                <a:gd name="T33" fmla="*/ 805 h 676"/>
                <a:gd name="T34" fmla="*/ 337 w 263"/>
                <a:gd name="T35" fmla="*/ 613 h 676"/>
                <a:gd name="T36" fmla="*/ 340 w 263"/>
                <a:gd name="T37" fmla="*/ 599 h 676"/>
                <a:gd name="T38" fmla="*/ 383 w 263"/>
                <a:gd name="T39" fmla="*/ 241 h 676"/>
                <a:gd name="T40" fmla="*/ 276 w 263"/>
                <a:gd name="T41" fmla="*/ 622 h 676"/>
                <a:gd name="T42" fmla="*/ 259 w 263"/>
                <a:gd name="T43" fmla="*/ 942 h 676"/>
                <a:gd name="T44" fmla="*/ 290 w 263"/>
                <a:gd name="T45" fmla="*/ 1444 h 676"/>
                <a:gd name="T46" fmla="*/ 269 w 263"/>
                <a:gd name="T47" fmla="*/ 1543 h 676"/>
                <a:gd name="T48" fmla="*/ 112 w 263"/>
                <a:gd name="T49" fmla="*/ 1569 h 676"/>
                <a:gd name="T50" fmla="*/ 112 w 263"/>
                <a:gd name="T51" fmla="*/ 1593 h 676"/>
                <a:gd name="T52" fmla="*/ 128 w 263"/>
                <a:gd name="T53" fmla="*/ 1595 h 676"/>
                <a:gd name="T54" fmla="*/ 257 w 263"/>
                <a:gd name="T55" fmla="*/ 1593 h 676"/>
                <a:gd name="T56" fmla="*/ 354 w 263"/>
                <a:gd name="T57" fmla="*/ 1564 h 676"/>
                <a:gd name="T58" fmla="*/ 347 w 263"/>
                <a:gd name="T59" fmla="*/ 1541 h 676"/>
                <a:gd name="T60" fmla="*/ 520 w 263"/>
                <a:gd name="T61" fmla="*/ 1484 h 676"/>
                <a:gd name="T62" fmla="*/ 539 w 263"/>
                <a:gd name="T63" fmla="*/ 1467 h 676"/>
                <a:gd name="T64" fmla="*/ 501 w 263"/>
                <a:gd name="T65" fmla="*/ 1418 h 676"/>
                <a:gd name="T66" fmla="*/ 485 w 263"/>
                <a:gd name="T67" fmla="*/ 1418 h 676"/>
                <a:gd name="T68" fmla="*/ 518 w 263"/>
                <a:gd name="T69" fmla="*/ 1259 h 676"/>
                <a:gd name="T70" fmla="*/ 551 w 263"/>
                <a:gd name="T71" fmla="*/ 980 h 676"/>
                <a:gd name="T72" fmla="*/ 623 w 263"/>
                <a:gd name="T73" fmla="*/ 800 h 676"/>
                <a:gd name="T74" fmla="*/ 625 w 263"/>
                <a:gd name="T75" fmla="*/ 372 h 676"/>
                <a:gd name="T76" fmla="*/ 606 w 263"/>
                <a:gd name="T77" fmla="*/ 383 h 676"/>
                <a:gd name="T78" fmla="*/ 599 w 263"/>
                <a:gd name="T79" fmla="*/ 374 h 676"/>
                <a:gd name="T80" fmla="*/ 606 w 263"/>
                <a:gd name="T81" fmla="*/ 353 h 676"/>
                <a:gd name="T82" fmla="*/ 604 w 263"/>
                <a:gd name="T83" fmla="*/ 310 h 676"/>
                <a:gd name="T84" fmla="*/ 585 w 263"/>
                <a:gd name="T85" fmla="*/ 303 h 676"/>
                <a:gd name="T86" fmla="*/ 587 w 263"/>
                <a:gd name="T87" fmla="*/ 293 h 676"/>
                <a:gd name="T88" fmla="*/ 592 w 263"/>
                <a:gd name="T89" fmla="*/ 282 h 676"/>
                <a:gd name="T90" fmla="*/ 563 w 263"/>
                <a:gd name="T91" fmla="*/ 185 h 676"/>
                <a:gd name="T92" fmla="*/ 473 w 263"/>
                <a:gd name="T93" fmla="*/ 237 h 676"/>
                <a:gd name="T94" fmla="*/ 473 w 263"/>
                <a:gd name="T95" fmla="*/ 215 h 676"/>
                <a:gd name="T96" fmla="*/ 471 w 263"/>
                <a:gd name="T97" fmla="*/ 125 h 676"/>
                <a:gd name="T98" fmla="*/ 423 w 263"/>
                <a:gd name="T99" fmla="*/ 208 h 676"/>
                <a:gd name="T100" fmla="*/ 397 w 263"/>
                <a:gd name="T101" fmla="*/ 182 h 676"/>
                <a:gd name="T102" fmla="*/ 359 w 263"/>
                <a:gd name="T103" fmla="*/ 43 h 676"/>
                <a:gd name="T104" fmla="*/ 349 w 263"/>
                <a:gd name="T105" fmla="*/ 40 h 676"/>
                <a:gd name="T106" fmla="*/ 314 w 263"/>
                <a:gd name="T107" fmla="*/ 14 h 676"/>
                <a:gd name="T108" fmla="*/ 154 w 263"/>
                <a:gd name="T109" fmla="*/ 43 h 676"/>
                <a:gd name="T110" fmla="*/ 154 w 263"/>
                <a:gd name="T111" fmla="*/ 43 h 676"/>
                <a:gd name="T112" fmla="*/ 138 w 263"/>
                <a:gd name="T113" fmla="*/ 47 h 676"/>
                <a:gd name="T114" fmla="*/ 100 w 263"/>
                <a:gd name="T115" fmla="*/ 0 h 676"/>
                <a:gd name="T116" fmla="*/ 0 w 263"/>
                <a:gd name="T117" fmla="*/ 111 h 67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3"/>
                <a:gd name="T178" fmla="*/ 0 h 676"/>
                <a:gd name="T179" fmla="*/ 263 w 263"/>
                <a:gd name="T180" fmla="*/ 676 h 67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3" h="676">
                  <a:moveTo>
                    <a:pt x="0" y="47"/>
                  </a:moveTo>
                  <a:cubicBezTo>
                    <a:pt x="6" y="69"/>
                    <a:pt x="6" y="69"/>
                    <a:pt x="6" y="69"/>
                  </a:cubicBezTo>
                  <a:cubicBezTo>
                    <a:pt x="45" y="29"/>
                    <a:pt x="45" y="29"/>
                    <a:pt x="45" y="29"/>
                  </a:cubicBezTo>
                  <a:cubicBezTo>
                    <a:pt x="79" y="44"/>
                    <a:pt x="110" y="44"/>
                    <a:pt x="138" y="29"/>
                  </a:cubicBezTo>
                  <a:cubicBezTo>
                    <a:pt x="144" y="66"/>
                    <a:pt x="156" y="93"/>
                    <a:pt x="175" y="111"/>
                  </a:cubicBezTo>
                  <a:cubicBezTo>
                    <a:pt x="188" y="97"/>
                    <a:pt x="188" y="97"/>
                    <a:pt x="188" y="97"/>
                  </a:cubicBezTo>
                  <a:cubicBezTo>
                    <a:pt x="188" y="119"/>
                    <a:pt x="188" y="119"/>
                    <a:pt x="188" y="119"/>
                  </a:cubicBezTo>
                  <a:cubicBezTo>
                    <a:pt x="224" y="108"/>
                    <a:pt x="224" y="108"/>
                    <a:pt x="224" y="108"/>
                  </a:cubicBezTo>
                  <a:cubicBezTo>
                    <a:pt x="246" y="185"/>
                    <a:pt x="246" y="185"/>
                    <a:pt x="246" y="185"/>
                  </a:cubicBezTo>
                  <a:cubicBezTo>
                    <a:pt x="246" y="344"/>
                    <a:pt x="246" y="344"/>
                    <a:pt x="246" y="344"/>
                  </a:cubicBezTo>
                  <a:cubicBezTo>
                    <a:pt x="209" y="402"/>
                    <a:pt x="209" y="402"/>
                    <a:pt x="209" y="402"/>
                  </a:cubicBezTo>
                  <a:cubicBezTo>
                    <a:pt x="179" y="610"/>
                    <a:pt x="179" y="610"/>
                    <a:pt x="179" y="610"/>
                  </a:cubicBezTo>
                  <a:cubicBezTo>
                    <a:pt x="198" y="623"/>
                    <a:pt x="198" y="623"/>
                    <a:pt x="198" y="623"/>
                  </a:cubicBezTo>
                  <a:cubicBezTo>
                    <a:pt x="144" y="642"/>
                    <a:pt x="144" y="642"/>
                    <a:pt x="144" y="642"/>
                  </a:cubicBezTo>
                  <a:cubicBezTo>
                    <a:pt x="136" y="615"/>
                    <a:pt x="136" y="615"/>
                    <a:pt x="136" y="615"/>
                  </a:cubicBezTo>
                  <a:cubicBezTo>
                    <a:pt x="129" y="537"/>
                    <a:pt x="127" y="458"/>
                    <a:pt x="130" y="376"/>
                  </a:cubicBezTo>
                  <a:cubicBezTo>
                    <a:pt x="130" y="364"/>
                    <a:pt x="131" y="352"/>
                    <a:pt x="131" y="340"/>
                  </a:cubicBezTo>
                  <a:cubicBezTo>
                    <a:pt x="144" y="310"/>
                    <a:pt x="148" y="284"/>
                    <a:pt x="142" y="259"/>
                  </a:cubicBezTo>
                  <a:cubicBezTo>
                    <a:pt x="143" y="253"/>
                    <a:pt x="143" y="253"/>
                    <a:pt x="143" y="253"/>
                  </a:cubicBezTo>
                  <a:cubicBezTo>
                    <a:pt x="161" y="102"/>
                    <a:pt x="161" y="102"/>
                    <a:pt x="161" y="102"/>
                  </a:cubicBezTo>
                  <a:cubicBezTo>
                    <a:pt x="116" y="263"/>
                    <a:pt x="116" y="263"/>
                    <a:pt x="116" y="263"/>
                  </a:cubicBezTo>
                  <a:cubicBezTo>
                    <a:pt x="109" y="398"/>
                    <a:pt x="109" y="398"/>
                    <a:pt x="109" y="398"/>
                  </a:cubicBezTo>
                  <a:cubicBezTo>
                    <a:pt x="122" y="610"/>
                    <a:pt x="122" y="610"/>
                    <a:pt x="122" y="610"/>
                  </a:cubicBezTo>
                  <a:cubicBezTo>
                    <a:pt x="113" y="652"/>
                    <a:pt x="113" y="652"/>
                    <a:pt x="113" y="652"/>
                  </a:cubicBezTo>
                  <a:cubicBezTo>
                    <a:pt x="47" y="663"/>
                    <a:pt x="47" y="663"/>
                    <a:pt x="47" y="663"/>
                  </a:cubicBezTo>
                  <a:cubicBezTo>
                    <a:pt x="47" y="673"/>
                    <a:pt x="47" y="673"/>
                    <a:pt x="47" y="673"/>
                  </a:cubicBezTo>
                  <a:cubicBezTo>
                    <a:pt x="50" y="674"/>
                    <a:pt x="52" y="674"/>
                    <a:pt x="54" y="674"/>
                  </a:cubicBezTo>
                  <a:cubicBezTo>
                    <a:pt x="73" y="676"/>
                    <a:pt x="91" y="676"/>
                    <a:pt x="108" y="673"/>
                  </a:cubicBezTo>
                  <a:cubicBezTo>
                    <a:pt x="122" y="671"/>
                    <a:pt x="136" y="667"/>
                    <a:pt x="149" y="661"/>
                  </a:cubicBezTo>
                  <a:cubicBezTo>
                    <a:pt x="146" y="651"/>
                    <a:pt x="146" y="651"/>
                    <a:pt x="146" y="651"/>
                  </a:cubicBezTo>
                  <a:cubicBezTo>
                    <a:pt x="179" y="648"/>
                    <a:pt x="203" y="640"/>
                    <a:pt x="219" y="627"/>
                  </a:cubicBezTo>
                  <a:cubicBezTo>
                    <a:pt x="222" y="625"/>
                    <a:pt x="225" y="623"/>
                    <a:pt x="227" y="620"/>
                  </a:cubicBezTo>
                  <a:cubicBezTo>
                    <a:pt x="211" y="599"/>
                    <a:pt x="211" y="599"/>
                    <a:pt x="211" y="599"/>
                  </a:cubicBezTo>
                  <a:cubicBezTo>
                    <a:pt x="204" y="599"/>
                    <a:pt x="204" y="599"/>
                    <a:pt x="204" y="599"/>
                  </a:cubicBezTo>
                  <a:cubicBezTo>
                    <a:pt x="218" y="532"/>
                    <a:pt x="218" y="532"/>
                    <a:pt x="218" y="532"/>
                  </a:cubicBezTo>
                  <a:cubicBezTo>
                    <a:pt x="232" y="414"/>
                    <a:pt x="232" y="414"/>
                    <a:pt x="232" y="414"/>
                  </a:cubicBezTo>
                  <a:cubicBezTo>
                    <a:pt x="262" y="338"/>
                    <a:pt x="262" y="338"/>
                    <a:pt x="262" y="338"/>
                  </a:cubicBezTo>
                  <a:cubicBezTo>
                    <a:pt x="263" y="157"/>
                    <a:pt x="263" y="157"/>
                    <a:pt x="263" y="157"/>
                  </a:cubicBezTo>
                  <a:cubicBezTo>
                    <a:pt x="255" y="162"/>
                    <a:pt x="255" y="162"/>
                    <a:pt x="255" y="162"/>
                  </a:cubicBezTo>
                  <a:cubicBezTo>
                    <a:pt x="254" y="160"/>
                    <a:pt x="253" y="159"/>
                    <a:pt x="252" y="158"/>
                  </a:cubicBezTo>
                  <a:cubicBezTo>
                    <a:pt x="251" y="155"/>
                    <a:pt x="252" y="152"/>
                    <a:pt x="255" y="149"/>
                  </a:cubicBezTo>
                  <a:cubicBezTo>
                    <a:pt x="254" y="131"/>
                    <a:pt x="254" y="131"/>
                    <a:pt x="254" y="131"/>
                  </a:cubicBezTo>
                  <a:cubicBezTo>
                    <a:pt x="252" y="131"/>
                    <a:pt x="249" y="130"/>
                    <a:pt x="246" y="128"/>
                  </a:cubicBezTo>
                  <a:cubicBezTo>
                    <a:pt x="247" y="127"/>
                    <a:pt x="247" y="125"/>
                    <a:pt x="247" y="124"/>
                  </a:cubicBezTo>
                  <a:cubicBezTo>
                    <a:pt x="248" y="122"/>
                    <a:pt x="248" y="120"/>
                    <a:pt x="249" y="119"/>
                  </a:cubicBezTo>
                  <a:cubicBezTo>
                    <a:pt x="237" y="78"/>
                    <a:pt x="237" y="78"/>
                    <a:pt x="237" y="78"/>
                  </a:cubicBezTo>
                  <a:cubicBezTo>
                    <a:pt x="225" y="93"/>
                    <a:pt x="212" y="100"/>
                    <a:pt x="199" y="100"/>
                  </a:cubicBezTo>
                  <a:cubicBezTo>
                    <a:pt x="199" y="91"/>
                    <a:pt x="199" y="91"/>
                    <a:pt x="199" y="91"/>
                  </a:cubicBezTo>
                  <a:cubicBezTo>
                    <a:pt x="198" y="53"/>
                    <a:pt x="198" y="53"/>
                    <a:pt x="198" y="53"/>
                  </a:cubicBezTo>
                  <a:cubicBezTo>
                    <a:pt x="178" y="88"/>
                    <a:pt x="178" y="88"/>
                    <a:pt x="178" y="88"/>
                  </a:cubicBezTo>
                  <a:cubicBezTo>
                    <a:pt x="174" y="86"/>
                    <a:pt x="170" y="82"/>
                    <a:pt x="167" y="77"/>
                  </a:cubicBezTo>
                  <a:cubicBezTo>
                    <a:pt x="157" y="65"/>
                    <a:pt x="152" y="45"/>
                    <a:pt x="151" y="18"/>
                  </a:cubicBezTo>
                  <a:cubicBezTo>
                    <a:pt x="150" y="18"/>
                    <a:pt x="149" y="17"/>
                    <a:pt x="147" y="17"/>
                  </a:cubicBezTo>
                  <a:cubicBezTo>
                    <a:pt x="144" y="15"/>
                    <a:pt x="139" y="11"/>
                    <a:pt x="132" y="6"/>
                  </a:cubicBezTo>
                  <a:cubicBezTo>
                    <a:pt x="110" y="22"/>
                    <a:pt x="88" y="26"/>
                    <a:pt x="65" y="18"/>
                  </a:cubicBezTo>
                  <a:cubicBezTo>
                    <a:pt x="65" y="18"/>
                    <a:pt x="65" y="18"/>
                    <a:pt x="65" y="18"/>
                  </a:cubicBezTo>
                  <a:cubicBezTo>
                    <a:pt x="63" y="19"/>
                    <a:pt x="60" y="19"/>
                    <a:pt x="58" y="20"/>
                  </a:cubicBezTo>
                  <a:cubicBezTo>
                    <a:pt x="42" y="0"/>
                    <a:pt x="42" y="0"/>
                    <a:pt x="42" y="0"/>
                  </a:cubicBezTo>
                  <a:cubicBezTo>
                    <a:pt x="0" y="47"/>
                    <a:pt x="0" y="47"/>
                    <a:pt x="0" y="47"/>
                  </a:cubicBezTo>
                  <a:close/>
                </a:path>
              </a:pathLst>
            </a:custGeom>
            <a:solidFill>
              <a:srgbClr val="20292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49" name="Freeform 58"/>
            <p:cNvSpPr>
              <a:spLocks noEditPoints="1"/>
            </p:cNvSpPr>
            <p:nvPr/>
          </p:nvSpPr>
          <p:spPr bwMode="auto">
            <a:xfrm>
              <a:off x="3924" y="2355"/>
              <a:ext cx="570" cy="1501"/>
            </a:xfrm>
            <a:custGeom>
              <a:avLst/>
              <a:gdLst>
                <a:gd name="T0" fmla="*/ 14 w 240"/>
                <a:gd name="T1" fmla="*/ 144 h 634"/>
                <a:gd name="T2" fmla="*/ 57 w 240"/>
                <a:gd name="T3" fmla="*/ 701 h 634"/>
                <a:gd name="T4" fmla="*/ 81 w 240"/>
                <a:gd name="T5" fmla="*/ 1314 h 634"/>
                <a:gd name="T6" fmla="*/ 97 w 240"/>
                <a:gd name="T7" fmla="*/ 1477 h 634"/>
                <a:gd name="T8" fmla="*/ 254 w 240"/>
                <a:gd name="T9" fmla="*/ 1475 h 634"/>
                <a:gd name="T10" fmla="*/ 245 w 240"/>
                <a:gd name="T11" fmla="*/ 874 h 634"/>
                <a:gd name="T12" fmla="*/ 368 w 240"/>
                <a:gd name="T13" fmla="*/ 173 h 634"/>
                <a:gd name="T14" fmla="*/ 373 w 240"/>
                <a:gd name="T15" fmla="*/ 594 h 634"/>
                <a:gd name="T16" fmla="*/ 294 w 240"/>
                <a:gd name="T17" fmla="*/ 822 h 634"/>
                <a:gd name="T18" fmla="*/ 328 w 240"/>
                <a:gd name="T19" fmla="*/ 1451 h 634"/>
                <a:gd name="T20" fmla="*/ 411 w 240"/>
                <a:gd name="T21" fmla="*/ 1376 h 634"/>
                <a:gd name="T22" fmla="*/ 570 w 240"/>
                <a:gd name="T23" fmla="*/ 746 h 634"/>
                <a:gd name="T24" fmla="*/ 518 w 240"/>
                <a:gd name="T25" fmla="*/ 187 h 634"/>
                <a:gd name="T26" fmla="*/ 432 w 240"/>
                <a:gd name="T27" fmla="*/ 161 h 634"/>
                <a:gd name="T28" fmla="*/ 314 w 240"/>
                <a:gd name="T29" fmla="*/ 0 h 634"/>
                <a:gd name="T30" fmla="*/ 0 w 240"/>
                <a:gd name="T31" fmla="*/ 95 h 634"/>
                <a:gd name="T32" fmla="*/ 33 w 240"/>
                <a:gd name="T33" fmla="*/ 73 h 634"/>
                <a:gd name="T34" fmla="*/ 90 w 240"/>
                <a:gd name="T35" fmla="*/ 592 h 634"/>
                <a:gd name="T36" fmla="*/ 112 w 240"/>
                <a:gd name="T37" fmla="*/ 1312 h 634"/>
                <a:gd name="T38" fmla="*/ 145 w 240"/>
                <a:gd name="T39" fmla="*/ 1484 h 634"/>
                <a:gd name="T40" fmla="*/ 107 w 240"/>
                <a:gd name="T41" fmla="*/ 1480 h 634"/>
                <a:gd name="T42" fmla="*/ 126 w 240"/>
                <a:gd name="T43" fmla="*/ 1430 h 634"/>
                <a:gd name="T44" fmla="*/ 67 w 240"/>
                <a:gd name="T45" fmla="*/ 717 h 634"/>
                <a:gd name="T46" fmla="*/ 64 w 240"/>
                <a:gd name="T47" fmla="*/ 701 h 634"/>
                <a:gd name="T48" fmla="*/ 50 w 240"/>
                <a:gd name="T49" fmla="*/ 249 h 634"/>
                <a:gd name="T50" fmla="*/ 10 w 240"/>
                <a:gd name="T51" fmla="*/ 97 h 634"/>
                <a:gd name="T52" fmla="*/ 337 w 240"/>
                <a:gd name="T53" fmla="*/ 490 h 634"/>
                <a:gd name="T54" fmla="*/ 401 w 240"/>
                <a:gd name="T55" fmla="*/ 734 h 634"/>
                <a:gd name="T56" fmla="*/ 335 w 240"/>
                <a:gd name="T57" fmla="*/ 1357 h 634"/>
                <a:gd name="T58" fmla="*/ 333 w 240"/>
                <a:gd name="T59" fmla="*/ 1439 h 634"/>
                <a:gd name="T60" fmla="*/ 318 w 240"/>
                <a:gd name="T61" fmla="*/ 1385 h 634"/>
                <a:gd name="T62" fmla="*/ 363 w 240"/>
                <a:gd name="T63" fmla="*/ 717 h 634"/>
                <a:gd name="T64" fmla="*/ 363 w 240"/>
                <a:gd name="T65" fmla="*/ 708 h 634"/>
                <a:gd name="T66" fmla="*/ 382 w 240"/>
                <a:gd name="T67" fmla="*/ 594 h 634"/>
                <a:gd name="T68" fmla="*/ 333 w 240"/>
                <a:gd name="T69" fmla="*/ 530 h 63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0"/>
                <a:gd name="T106" fmla="*/ 0 h 634"/>
                <a:gd name="T107" fmla="*/ 240 w 240"/>
                <a:gd name="T108" fmla="*/ 634 h 63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0" h="634">
                  <a:moveTo>
                    <a:pt x="0" y="40"/>
                  </a:moveTo>
                  <a:cubicBezTo>
                    <a:pt x="6" y="61"/>
                    <a:pt x="6" y="61"/>
                    <a:pt x="6" y="61"/>
                  </a:cubicBezTo>
                  <a:cubicBezTo>
                    <a:pt x="18" y="105"/>
                    <a:pt x="18" y="105"/>
                    <a:pt x="18" y="105"/>
                  </a:cubicBezTo>
                  <a:cubicBezTo>
                    <a:pt x="25" y="161"/>
                    <a:pt x="27" y="225"/>
                    <a:pt x="24" y="296"/>
                  </a:cubicBezTo>
                  <a:cubicBezTo>
                    <a:pt x="24" y="303"/>
                    <a:pt x="24" y="303"/>
                    <a:pt x="24" y="303"/>
                  </a:cubicBezTo>
                  <a:cubicBezTo>
                    <a:pt x="19" y="389"/>
                    <a:pt x="23" y="473"/>
                    <a:pt x="34" y="555"/>
                  </a:cubicBezTo>
                  <a:cubicBezTo>
                    <a:pt x="50" y="605"/>
                    <a:pt x="50" y="605"/>
                    <a:pt x="50" y="605"/>
                  </a:cubicBezTo>
                  <a:cubicBezTo>
                    <a:pt x="41" y="624"/>
                    <a:pt x="41" y="624"/>
                    <a:pt x="41" y="624"/>
                  </a:cubicBezTo>
                  <a:cubicBezTo>
                    <a:pt x="41" y="634"/>
                    <a:pt x="41" y="634"/>
                    <a:pt x="41" y="634"/>
                  </a:cubicBezTo>
                  <a:cubicBezTo>
                    <a:pt x="107" y="623"/>
                    <a:pt x="107" y="623"/>
                    <a:pt x="107" y="623"/>
                  </a:cubicBezTo>
                  <a:cubicBezTo>
                    <a:pt x="116" y="581"/>
                    <a:pt x="116" y="581"/>
                    <a:pt x="116" y="581"/>
                  </a:cubicBezTo>
                  <a:cubicBezTo>
                    <a:pt x="103" y="369"/>
                    <a:pt x="103" y="369"/>
                    <a:pt x="103" y="369"/>
                  </a:cubicBezTo>
                  <a:cubicBezTo>
                    <a:pt x="110" y="234"/>
                    <a:pt x="110" y="234"/>
                    <a:pt x="110" y="234"/>
                  </a:cubicBezTo>
                  <a:cubicBezTo>
                    <a:pt x="155" y="73"/>
                    <a:pt x="155" y="73"/>
                    <a:pt x="155" y="73"/>
                  </a:cubicBezTo>
                  <a:cubicBezTo>
                    <a:pt x="137" y="224"/>
                    <a:pt x="137" y="224"/>
                    <a:pt x="137" y="224"/>
                  </a:cubicBezTo>
                  <a:cubicBezTo>
                    <a:pt x="157" y="251"/>
                    <a:pt x="157" y="251"/>
                    <a:pt x="157" y="251"/>
                  </a:cubicBezTo>
                  <a:cubicBezTo>
                    <a:pt x="141" y="264"/>
                    <a:pt x="139" y="281"/>
                    <a:pt x="150" y="301"/>
                  </a:cubicBezTo>
                  <a:cubicBezTo>
                    <a:pt x="124" y="347"/>
                    <a:pt x="124" y="347"/>
                    <a:pt x="124" y="347"/>
                  </a:cubicBezTo>
                  <a:cubicBezTo>
                    <a:pt x="121" y="429"/>
                    <a:pt x="123" y="508"/>
                    <a:pt x="130" y="586"/>
                  </a:cubicBezTo>
                  <a:cubicBezTo>
                    <a:pt x="138" y="613"/>
                    <a:pt x="138" y="613"/>
                    <a:pt x="138" y="613"/>
                  </a:cubicBezTo>
                  <a:cubicBezTo>
                    <a:pt x="192" y="594"/>
                    <a:pt x="192" y="594"/>
                    <a:pt x="192" y="594"/>
                  </a:cubicBezTo>
                  <a:cubicBezTo>
                    <a:pt x="173" y="581"/>
                    <a:pt x="173" y="581"/>
                    <a:pt x="173" y="581"/>
                  </a:cubicBezTo>
                  <a:cubicBezTo>
                    <a:pt x="203" y="373"/>
                    <a:pt x="203" y="373"/>
                    <a:pt x="203" y="373"/>
                  </a:cubicBezTo>
                  <a:cubicBezTo>
                    <a:pt x="240" y="315"/>
                    <a:pt x="240" y="315"/>
                    <a:pt x="240" y="315"/>
                  </a:cubicBezTo>
                  <a:cubicBezTo>
                    <a:pt x="240" y="156"/>
                    <a:pt x="240" y="156"/>
                    <a:pt x="240" y="156"/>
                  </a:cubicBezTo>
                  <a:cubicBezTo>
                    <a:pt x="218" y="79"/>
                    <a:pt x="218" y="79"/>
                    <a:pt x="218" y="79"/>
                  </a:cubicBezTo>
                  <a:cubicBezTo>
                    <a:pt x="182" y="90"/>
                    <a:pt x="182" y="90"/>
                    <a:pt x="182" y="90"/>
                  </a:cubicBezTo>
                  <a:cubicBezTo>
                    <a:pt x="182" y="68"/>
                    <a:pt x="182" y="68"/>
                    <a:pt x="182" y="68"/>
                  </a:cubicBezTo>
                  <a:cubicBezTo>
                    <a:pt x="169" y="82"/>
                    <a:pt x="169" y="82"/>
                    <a:pt x="169" y="82"/>
                  </a:cubicBezTo>
                  <a:cubicBezTo>
                    <a:pt x="150" y="64"/>
                    <a:pt x="138" y="37"/>
                    <a:pt x="132" y="0"/>
                  </a:cubicBezTo>
                  <a:cubicBezTo>
                    <a:pt x="104" y="15"/>
                    <a:pt x="73" y="15"/>
                    <a:pt x="39" y="0"/>
                  </a:cubicBezTo>
                  <a:cubicBezTo>
                    <a:pt x="0" y="40"/>
                    <a:pt x="0" y="40"/>
                    <a:pt x="0" y="40"/>
                  </a:cubicBezTo>
                  <a:close/>
                  <a:moveTo>
                    <a:pt x="4" y="41"/>
                  </a:moveTo>
                  <a:cubicBezTo>
                    <a:pt x="14" y="31"/>
                    <a:pt x="14" y="31"/>
                    <a:pt x="14" y="31"/>
                  </a:cubicBezTo>
                  <a:cubicBezTo>
                    <a:pt x="32" y="101"/>
                    <a:pt x="32" y="101"/>
                    <a:pt x="32" y="101"/>
                  </a:cubicBezTo>
                  <a:cubicBezTo>
                    <a:pt x="38" y="250"/>
                    <a:pt x="38" y="250"/>
                    <a:pt x="38" y="250"/>
                  </a:cubicBezTo>
                  <a:cubicBezTo>
                    <a:pt x="38" y="448"/>
                    <a:pt x="38" y="448"/>
                    <a:pt x="38" y="448"/>
                  </a:cubicBezTo>
                  <a:cubicBezTo>
                    <a:pt x="47" y="554"/>
                    <a:pt x="47" y="554"/>
                    <a:pt x="47" y="554"/>
                  </a:cubicBezTo>
                  <a:cubicBezTo>
                    <a:pt x="65" y="605"/>
                    <a:pt x="65" y="605"/>
                    <a:pt x="65" y="605"/>
                  </a:cubicBezTo>
                  <a:cubicBezTo>
                    <a:pt x="61" y="627"/>
                    <a:pt x="61" y="627"/>
                    <a:pt x="61" y="627"/>
                  </a:cubicBezTo>
                  <a:cubicBezTo>
                    <a:pt x="45" y="630"/>
                    <a:pt x="45" y="630"/>
                    <a:pt x="45" y="630"/>
                  </a:cubicBezTo>
                  <a:cubicBezTo>
                    <a:pt x="45" y="625"/>
                    <a:pt x="45" y="625"/>
                    <a:pt x="45" y="625"/>
                  </a:cubicBezTo>
                  <a:cubicBezTo>
                    <a:pt x="53" y="607"/>
                    <a:pt x="53" y="607"/>
                    <a:pt x="53" y="607"/>
                  </a:cubicBezTo>
                  <a:cubicBezTo>
                    <a:pt x="53" y="606"/>
                    <a:pt x="53" y="605"/>
                    <a:pt x="53" y="604"/>
                  </a:cubicBezTo>
                  <a:cubicBezTo>
                    <a:pt x="38" y="554"/>
                    <a:pt x="38" y="554"/>
                    <a:pt x="38" y="554"/>
                  </a:cubicBezTo>
                  <a:cubicBezTo>
                    <a:pt x="26" y="472"/>
                    <a:pt x="23" y="389"/>
                    <a:pt x="28" y="303"/>
                  </a:cubicBezTo>
                  <a:cubicBezTo>
                    <a:pt x="28" y="303"/>
                    <a:pt x="28" y="303"/>
                    <a:pt x="28" y="302"/>
                  </a:cubicBezTo>
                  <a:cubicBezTo>
                    <a:pt x="27" y="296"/>
                    <a:pt x="27" y="296"/>
                    <a:pt x="27" y="296"/>
                  </a:cubicBezTo>
                  <a:cubicBezTo>
                    <a:pt x="27" y="296"/>
                    <a:pt x="27" y="296"/>
                    <a:pt x="27" y="296"/>
                  </a:cubicBezTo>
                  <a:cubicBezTo>
                    <a:pt x="30" y="224"/>
                    <a:pt x="28" y="161"/>
                    <a:pt x="21" y="105"/>
                  </a:cubicBezTo>
                  <a:cubicBezTo>
                    <a:pt x="21" y="104"/>
                    <a:pt x="21" y="104"/>
                    <a:pt x="21" y="104"/>
                  </a:cubicBezTo>
                  <a:cubicBezTo>
                    <a:pt x="4" y="41"/>
                    <a:pt x="4" y="41"/>
                    <a:pt x="4" y="41"/>
                  </a:cubicBezTo>
                  <a:close/>
                  <a:moveTo>
                    <a:pt x="140" y="224"/>
                  </a:moveTo>
                  <a:cubicBezTo>
                    <a:pt x="142" y="207"/>
                    <a:pt x="142" y="207"/>
                    <a:pt x="142" y="207"/>
                  </a:cubicBezTo>
                  <a:cubicBezTo>
                    <a:pt x="177" y="250"/>
                    <a:pt x="177" y="250"/>
                    <a:pt x="177" y="250"/>
                  </a:cubicBezTo>
                  <a:cubicBezTo>
                    <a:pt x="160" y="270"/>
                    <a:pt x="157" y="290"/>
                    <a:pt x="169" y="310"/>
                  </a:cubicBezTo>
                  <a:cubicBezTo>
                    <a:pt x="141" y="370"/>
                    <a:pt x="141" y="370"/>
                    <a:pt x="141" y="370"/>
                  </a:cubicBezTo>
                  <a:cubicBezTo>
                    <a:pt x="141" y="573"/>
                    <a:pt x="141" y="573"/>
                    <a:pt x="141" y="573"/>
                  </a:cubicBezTo>
                  <a:cubicBezTo>
                    <a:pt x="148" y="606"/>
                    <a:pt x="148" y="606"/>
                    <a:pt x="148" y="606"/>
                  </a:cubicBezTo>
                  <a:cubicBezTo>
                    <a:pt x="140" y="608"/>
                    <a:pt x="140" y="608"/>
                    <a:pt x="140" y="608"/>
                  </a:cubicBezTo>
                  <a:cubicBezTo>
                    <a:pt x="134" y="586"/>
                    <a:pt x="134" y="586"/>
                    <a:pt x="134" y="586"/>
                  </a:cubicBezTo>
                  <a:cubicBezTo>
                    <a:pt x="134" y="585"/>
                    <a:pt x="134" y="585"/>
                    <a:pt x="134" y="585"/>
                  </a:cubicBezTo>
                  <a:cubicBezTo>
                    <a:pt x="127" y="508"/>
                    <a:pt x="125" y="429"/>
                    <a:pt x="127" y="348"/>
                  </a:cubicBezTo>
                  <a:cubicBezTo>
                    <a:pt x="153" y="303"/>
                    <a:pt x="153" y="303"/>
                    <a:pt x="153" y="303"/>
                  </a:cubicBezTo>
                  <a:cubicBezTo>
                    <a:pt x="154" y="302"/>
                    <a:pt x="154" y="302"/>
                    <a:pt x="154" y="301"/>
                  </a:cubicBezTo>
                  <a:cubicBezTo>
                    <a:pt x="154" y="301"/>
                    <a:pt x="154" y="300"/>
                    <a:pt x="153" y="299"/>
                  </a:cubicBezTo>
                  <a:cubicBezTo>
                    <a:pt x="143" y="281"/>
                    <a:pt x="145" y="266"/>
                    <a:pt x="160" y="253"/>
                  </a:cubicBezTo>
                  <a:cubicBezTo>
                    <a:pt x="160" y="253"/>
                    <a:pt x="161" y="252"/>
                    <a:pt x="161" y="251"/>
                  </a:cubicBezTo>
                  <a:cubicBezTo>
                    <a:pt x="161" y="250"/>
                    <a:pt x="161" y="249"/>
                    <a:pt x="160" y="248"/>
                  </a:cubicBezTo>
                  <a:cubicBezTo>
                    <a:pt x="140" y="224"/>
                    <a:pt x="140" y="224"/>
                    <a:pt x="140" y="224"/>
                  </a:cubicBezTo>
                  <a:close/>
                </a:path>
              </a:pathLst>
            </a:custGeom>
            <a:solidFill>
              <a:srgbClr val="3544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0" name="Freeform 59"/>
            <p:cNvSpPr/>
            <p:nvPr/>
          </p:nvSpPr>
          <p:spPr bwMode="auto">
            <a:xfrm>
              <a:off x="3934" y="2429"/>
              <a:ext cx="145" cy="1418"/>
            </a:xfrm>
            <a:custGeom>
              <a:avLst/>
              <a:gdLst>
                <a:gd name="T0" fmla="*/ 24 w 61"/>
                <a:gd name="T1" fmla="*/ 0 h 599"/>
                <a:gd name="T2" fmla="*/ 0 w 61"/>
                <a:gd name="T3" fmla="*/ 24 h 599"/>
                <a:gd name="T4" fmla="*/ 40 w 61"/>
                <a:gd name="T5" fmla="*/ 173 h 599"/>
                <a:gd name="T6" fmla="*/ 40 w 61"/>
                <a:gd name="T7" fmla="*/ 175 h 599"/>
                <a:gd name="T8" fmla="*/ 55 w 61"/>
                <a:gd name="T9" fmla="*/ 627 h 599"/>
                <a:gd name="T10" fmla="*/ 55 w 61"/>
                <a:gd name="T11" fmla="*/ 627 h 599"/>
                <a:gd name="T12" fmla="*/ 57 w 61"/>
                <a:gd name="T13" fmla="*/ 642 h 599"/>
                <a:gd name="T14" fmla="*/ 57 w 61"/>
                <a:gd name="T15" fmla="*/ 644 h 599"/>
                <a:gd name="T16" fmla="*/ 81 w 61"/>
                <a:gd name="T17" fmla="*/ 1238 h 599"/>
                <a:gd name="T18" fmla="*/ 116 w 61"/>
                <a:gd name="T19" fmla="*/ 1356 h 599"/>
                <a:gd name="T20" fmla="*/ 116 w 61"/>
                <a:gd name="T21" fmla="*/ 1364 h 599"/>
                <a:gd name="T22" fmla="*/ 97 w 61"/>
                <a:gd name="T23" fmla="*/ 1406 h 599"/>
                <a:gd name="T24" fmla="*/ 97 w 61"/>
                <a:gd name="T25" fmla="*/ 1418 h 599"/>
                <a:gd name="T26" fmla="*/ 135 w 61"/>
                <a:gd name="T27" fmla="*/ 1411 h 599"/>
                <a:gd name="T28" fmla="*/ 145 w 61"/>
                <a:gd name="T29" fmla="*/ 1359 h 599"/>
                <a:gd name="T30" fmla="*/ 102 w 61"/>
                <a:gd name="T31" fmla="*/ 1238 h 599"/>
                <a:gd name="T32" fmla="*/ 81 w 61"/>
                <a:gd name="T33" fmla="*/ 987 h 599"/>
                <a:gd name="T34" fmla="*/ 81 w 61"/>
                <a:gd name="T35" fmla="*/ 518 h 599"/>
                <a:gd name="T36" fmla="*/ 67 w 61"/>
                <a:gd name="T37" fmla="*/ 166 h 599"/>
                <a:gd name="T38" fmla="*/ 24 w 61"/>
                <a:gd name="T39" fmla="*/ 0 h 59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
                <a:gd name="T61" fmla="*/ 0 h 599"/>
                <a:gd name="T62" fmla="*/ 61 w 61"/>
                <a:gd name="T63" fmla="*/ 599 h 59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 h="599">
                  <a:moveTo>
                    <a:pt x="10" y="0"/>
                  </a:moveTo>
                  <a:cubicBezTo>
                    <a:pt x="0" y="10"/>
                    <a:pt x="0" y="10"/>
                    <a:pt x="0" y="10"/>
                  </a:cubicBezTo>
                  <a:cubicBezTo>
                    <a:pt x="17" y="73"/>
                    <a:pt x="17" y="73"/>
                    <a:pt x="17" y="73"/>
                  </a:cubicBezTo>
                  <a:cubicBezTo>
                    <a:pt x="17" y="73"/>
                    <a:pt x="17" y="73"/>
                    <a:pt x="17" y="74"/>
                  </a:cubicBezTo>
                  <a:cubicBezTo>
                    <a:pt x="24" y="130"/>
                    <a:pt x="26" y="193"/>
                    <a:pt x="23" y="265"/>
                  </a:cubicBezTo>
                  <a:cubicBezTo>
                    <a:pt x="23" y="265"/>
                    <a:pt x="23" y="265"/>
                    <a:pt x="23" y="265"/>
                  </a:cubicBezTo>
                  <a:cubicBezTo>
                    <a:pt x="24" y="271"/>
                    <a:pt x="24" y="271"/>
                    <a:pt x="24" y="271"/>
                  </a:cubicBezTo>
                  <a:cubicBezTo>
                    <a:pt x="24" y="272"/>
                    <a:pt x="24" y="272"/>
                    <a:pt x="24" y="272"/>
                  </a:cubicBezTo>
                  <a:cubicBezTo>
                    <a:pt x="19" y="358"/>
                    <a:pt x="22" y="441"/>
                    <a:pt x="34" y="523"/>
                  </a:cubicBezTo>
                  <a:cubicBezTo>
                    <a:pt x="49" y="573"/>
                    <a:pt x="49" y="573"/>
                    <a:pt x="49" y="573"/>
                  </a:cubicBezTo>
                  <a:cubicBezTo>
                    <a:pt x="49" y="574"/>
                    <a:pt x="49" y="575"/>
                    <a:pt x="49" y="576"/>
                  </a:cubicBezTo>
                  <a:cubicBezTo>
                    <a:pt x="41" y="594"/>
                    <a:pt x="41" y="594"/>
                    <a:pt x="41" y="594"/>
                  </a:cubicBezTo>
                  <a:cubicBezTo>
                    <a:pt x="41" y="599"/>
                    <a:pt x="41" y="599"/>
                    <a:pt x="41" y="599"/>
                  </a:cubicBezTo>
                  <a:cubicBezTo>
                    <a:pt x="57" y="596"/>
                    <a:pt x="57" y="596"/>
                    <a:pt x="57" y="596"/>
                  </a:cubicBezTo>
                  <a:cubicBezTo>
                    <a:pt x="61" y="574"/>
                    <a:pt x="61" y="574"/>
                    <a:pt x="61" y="574"/>
                  </a:cubicBezTo>
                  <a:cubicBezTo>
                    <a:pt x="43" y="523"/>
                    <a:pt x="43" y="523"/>
                    <a:pt x="43" y="523"/>
                  </a:cubicBezTo>
                  <a:cubicBezTo>
                    <a:pt x="34" y="417"/>
                    <a:pt x="34" y="417"/>
                    <a:pt x="34" y="417"/>
                  </a:cubicBezTo>
                  <a:cubicBezTo>
                    <a:pt x="34" y="219"/>
                    <a:pt x="34" y="219"/>
                    <a:pt x="34" y="219"/>
                  </a:cubicBezTo>
                  <a:cubicBezTo>
                    <a:pt x="28" y="70"/>
                    <a:pt x="28" y="70"/>
                    <a:pt x="28" y="70"/>
                  </a:cubicBezTo>
                  <a:cubicBezTo>
                    <a:pt x="10" y="0"/>
                    <a:pt x="10" y="0"/>
                    <a:pt x="10" y="0"/>
                  </a:cubicBezTo>
                  <a:close/>
                </a:path>
              </a:pathLst>
            </a:custGeom>
            <a:solidFill>
              <a:srgbClr val="63808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1" name="Freeform 60"/>
            <p:cNvSpPr/>
            <p:nvPr/>
          </p:nvSpPr>
          <p:spPr bwMode="auto">
            <a:xfrm>
              <a:off x="4221" y="2845"/>
              <a:ext cx="124" cy="950"/>
            </a:xfrm>
            <a:custGeom>
              <a:avLst/>
              <a:gdLst>
                <a:gd name="T0" fmla="*/ 41 w 52"/>
                <a:gd name="T1" fmla="*/ 0 h 401"/>
                <a:gd name="T2" fmla="*/ 36 w 52"/>
                <a:gd name="T3" fmla="*/ 40 h 401"/>
                <a:gd name="T4" fmla="*/ 83 w 52"/>
                <a:gd name="T5" fmla="*/ 97 h 401"/>
                <a:gd name="T6" fmla="*/ 86 w 52"/>
                <a:gd name="T7" fmla="*/ 104 h 401"/>
                <a:gd name="T8" fmla="*/ 83 w 52"/>
                <a:gd name="T9" fmla="*/ 109 h 401"/>
                <a:gd name="T10" fmla="*/ 67 w 52"/>
                <a:gd name="T11" fmla="*/ 218 h 401"/>
                <a:gd name="T12" fmla="*/ 69 w 52"/>
                <a:gd name="T13" fmla="*/ 223 h 401"/>
                <a:gd name="T14" fmla="*/ 67 w 52"/>
                <a:gd name="T15" fmla="*/ 227 h 401"/>
                <a:gd name="T16" fmla="*/ 5 w 52"/>
                <a:gd name="T17" fmla="*/ 334 h 401"/>
                <a:gd name="T18" fmla="*/ 21 w 52"/>
                <a:gd name="T19" fmla="*/ 896 h 401"/>
                <a:gd name="T20" fmla="*/ 21 w 52"/>
                <a:gd name="T21" fmla="*/ 898 h 401"/>
                <a:gd name="T22" fmla="*/ 36 w 52"/>
                <a:gd name="T23" fmla="*/ 950 h 401"/>
                <a:gd name="T24" fmla="*/ 55 w 52"/>
                <a:gd name="T25" fmla="*/ 945 h 401"/>
                <a:gd name="T26" fmla="*/ 38 w 52"/>
                <a:gd name="T27" fmla="*/ 867 h 401"/>
                <a:gd name="T28" fmla="*/ 38 w 52"/>
                <a:gd name="T29" fmla="*/ 386 h 401"/>
                <a:gd name="T30" fmla="*/ 105 w 52"/>
                <a:gd name="T31" fmla="*/ 244 h 401"/>
                <a:gd name="T32" fmla="*/ 124 w 52"/>
                <a:gd name="T33" fmla="*/ 102 h 401"/>
                <a:gd name="T34" fmla="*/ 41 w 52"/>
                <a:gd name="T35" fmla="*/ 0 h 4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401"/>
                <a:gd name="T56" fmla="*/ 52 w 52"/>
                <a:gd name="T57" fmla="*/ 401 h 4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401">
                  <a:moveTo>
                    <a:pt x="17" y="0"/>
                  </a:moveTo>
                  <a:cubicBezTo>
                    <a:pt x="15" y="17"/>
                    <a:pt x="15" y="17"/>
                    <a:pt x="15" y="17"/>
                  </a:cubicBezTo>
                  <a:cubicBezTo>
                    <a:pt x="35" y="41"/>
                    <a:pt x="35" y="41"/>
                    <a:pt x="35" y="41"/>
                  </a:cubicBezTo>
                  <a:cubicBezTo>
                    <a:pt x="36" y="42"/>
                    <a:pt x="36" y="43"/>
                    <a:pt x="36" y="44"/>
                  </a:cubicBezTo>
                  <a:cubicBezTo>
                    <a:pt x="36" y="45"/>
                    <a:pt x="35" y="46"/>
                    <a:pt x="35" y="46"/>
                  </a:cubicBezTo>
                  <a:cubicBezTo>
                    <a:pt x="20" y="59"/>
                    <a:pt x="18" y="74"/>
                    <a:pt x="28" y="92"/>
                  </a:cubicBezTo>
                  <a:cubicBezTo>
                    <a:pt x="29" y="93"/>
                    <a:pt x="29" y="94"/>
                    <a:pt x="29" y="94"/>
                  </a:cubicBezTo>
                  <a:cubicBezTo>
                    <a:pt x="29" y="95"/>
                    <a:pt x="29" y="95"/>
                    <a:pt x="28" y="96"/>
                  </a:cubicBezTo>
                  <a:cubicBezTo>
                    <a:pt x="2" y="141"/>
                    <a:pt x="2" y="141"/>
                    <a:pt x="2" y="141"/>
                  </a:cubicBezTo>
                  <a:cubicBezTo>
                    <a:pt x="0" y="222"/>
                    <a:pt x="2" y="301"/>
                    <a:pt x="9" y="378"/>
                  </a:cubicBezTo>
                  <a:cubicBezTo>
                    <a:pt x="9" y="379"/>
                    <a:pt x="9" y="379"/>
                    <a:pt x="9" y="379"/>
                  </a:cubicBezTo>
                  <a:cubicBezTo>
                    <a:pt x="15" y="401"/>
                    <a:pt x="15" y="401"/>
                    <a:pt x="15" y="401"/>
                  </a:cubicBezTo>
                  <a:cubicBezTo>
                    <a:pt x="23" y="399"/>
                    <a:pt x="23" y="399"/>
                    <a:pt x="23" y="399"/>
                  </a:cubicBezTo>
                  <a:cubicBezTo>
                    <a:pt x="16" y="366"/>
                    <a:pt x="16" y="366"/>
                    <a:pt x="16" y="366"/>
                  </a:cubicBezTo>
                  <a:cubicBezTo>
                    <a:pt x="16" y="163"/>
                    <a:pt x="16" y="163"/>
                    <a:pt x="16" y="163"/>
                  </a:cubicBezTo>
                  <a:cubicBezTo>
                    <a:pt x="44" y="103"/>
                    <a:pt x="44" y="103"/>
                    <a:pt x="44" y="103"/>
                  </a:cubicBezTo>
                  <a:cubicBezTo>
                    <a:pt x="32" y="83"/>
                    <a:pt x="35" y="63"/>
                    <a:pt x="52" y="43"/>
                  </a:cubicBezTo>
                  <a:cubicBezTo>
                    <a:pt x="17" y="0"/>
                    <a:pt x="17" y="0"/>
                    <a:pt x="17" y="0"/>
                  </a:cubicBezTo>
                  <a:close/>
                </a:path>
              </a:pathLst>
            </a:custGeom>
            <a:solidFill>
              <a:srgbClr val="63808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2" name="Freeform 61"/>
            <p:cNvSpPr/>
            <p:nvPr/>
          </p:nvSpPr>
          <p:spPr bwMode="auto">
            <a:xfrm>
              <a:off x="4117" y="2208"/>
              <a:ext cx="168" cy="124"/>
            </a:xfrm>
            <a:custGeom>
              <a:avLst/>
              <a:gdLst>
                <a:gd name="T0" fmla="*/ 47 w 71"/>
                <a:gd name="T1" fmla="*/ 0 h 52"/>
                <a:gd name="T2" fmla="*/ 38 w 71"/>
                <a:gd name="T3" fmla="*/ 38 h 52"/>
                <a:gd name="T4" fmla="*/ 0 w 71"/>
                <a:gd name="T5" fmla="*/ 93 h 52"/>
                <a:gd name="T6" fmla="*/ 69 w 71"/>
                <a:gd name="T7" fmla="*/ 41 h 52"/>
                <a:gd name="T8" fmla="*/ 118 w 71"/>
                <a:gd name="T9" fmla="*/ 74 h 52"/>
                <a:gd name="T10" fmla="*/ 142 w 71"/>
                <a:gd name="T11" fmla="*/ 119 h 52"/>
                <a:gd name="T12" fmla="*/ 151 w 71"/>
                <a:gd name="T13" fmla="*/ 122 h 52"/>
                <a:gd name="T14" fmla="*/ 168 w 71"/>
                <a:gd name="T15" fmla="*/ 100 h 52"/>
                <a:gd name="T16" fmla="*/ 99 w 71"/>
                <a:gd name="T17" fmla="*/ 24 h 52"/>
                <a:gd name="T18" fmla="*/ 47 w 71"/>
                <a:gd name="T19" fmla="*/ 0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52"/>
                <a:gd name="T32" fmla="*/ 71 w 71"/>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52">
                  <a:moveTo>
                    <a:pt x="20" y="0"/>
                  </a:moveTo>
                  <a:cubicBezTo>
                    <a:pt x="19" y="6"/>
                    <a:pt x="17" y="11"/>
                    <a:pt x="16" y="16"/>
                  </a:cubicBezTo>
                  <a:cubicBezTo>
                    <a:pt x="12" y="25"/>
                    <a:pt x="7" y="33"/>
                    <a:pt x="0" y="39"/>
                  </a:cubicBezTo>
                  <a:cubicBezTo>
                    <a:pt x="29" y="17"/>
                    <a:pt x="29" y="17"/>
                    <a:pt x="29" y="17"/>
                  </a:cubicBezTo>
                  <a:cubicBezTo>
                    <a:pt x="50" y="31"/>
                    <a:pt x="50" y="31"/>
                    <a:pt x="50" y="31"/>
                  </a:cubicBezTo>
                  <a:cubicBezTo>
                    <a:pt x="60" y="50"/>
                    <a:pt x="60" y="50"/>
                    <a:pt x="60" y="50"/>
                  </a:cubicBezTo>
                  <a:cubicBezTo>
                    <a:pt x="62" y="50"/>
                    <a:pt x="63" y="51"/>
                    <a:pt x="64" y="51"/>
                  </a:cubicBezTo>
                  <a:cubicBezTo>
                    <a:pt x="69" y="52"/>
                    <a:pt x="71" y="49"/>
                    <a:pt x="71" y="42"/>
                  </a:cubicBezTo>
                  <a:cubicBezTo>
                    <a:pt x="42" y="10"/>
                    <a:pt x="42" y="10"/>
                    <a:pt x="42" y="10"/>
                  </a:cubicBezTo>
                  <a:cubicBezTo>
                    <a:pt x="20" y="0"/>
                    <a:pt x="20" y="0"/>
                    <a:pt x="20" y="0"/>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3" name="Freeform 62"/>
            <p:cNvSpPr/>
            <p:nvPr/>
          </p:nvSpPr>
          <p:spPr bwMode="auto">
            <a:xfrm>
              <a:off x="4064" y="2249"/>
              <a:ext cx="195" cy="99"/>
            </a:xfrm>
            <a:custGeom>
              <a:avLst/>
              <a:gdLst>
                <a:gd name="T0" fmla="*/ 195 w 82"/>
                <a:gd name="T1" fmla="*/ 78 h 42"/>
                <a:gd name="T2" fmla="*/ 171 w 82"/>
                <a:gd name="T3" fmla="*/ 33 h 42"/>
                <a:gd name="T4" fmla="*/ 121 w 82"/>
                <a:gd name="T5" fmla="*/ 0 h 42"/>
                <a:gd name="T6" fmla="*/ 52 w 82"/>
                <a:gd name="T7" fmla="*/ 52 h 42"/>
                <a:gd name="T8" fmla="*/ 43 w 82"/>
                <a:gd name="T9" fmla="*/ 59 h 42"/>
                <a:gd name="T10" fmla="*/ 0 w 82"/>
                <a:gd name="T11" fmla="*/ 80 h 42"/>
                <a:gd name="T12" fmla="*/ 159 w 82"/>
                <a:gd name="T13" fmla="*/ 52 h 42"/>
                <a:gd name="T14" fmla="*/ 195 w 82"/>
                <a:gd name="T15" fmla="*/ 78 h 4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2"/>
                <a:gd name="T26" fmla="*/ 82 w 82"/>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2">
                  <a:moveTo>
                    <a:pt x="82" y="33"/>
                  </a:moveTo>
                  <a:cubicBezTo>
                    <a:pt x="72" y="14"/>
                    <a:pt x="72" y="14"/>
                    <a:pt x="72" y="14"/>
                  </a:cubicBezTo>
                  <a:cubicBezTo>
                    <a:pt x="51" y="0"/>
                    <a:pt x="51" y="0"/>
                    <a:pt x="51" y="0"/>
                  </a:cubicBezTo>
                  <a:cubicBezTo>
                    <a:pt x="22" y="22"/>
                    <a:pt x="22" y="22"/>
                    <a:pt x="22" y="22"/>
                  </a:cubicBezTo>
                  <a:cubicBezTo>
                    <a:pt x="20" y="23"/>
                    <a:pt x="19" y="24"/>
                    <a:pt x="18" y="25"/>
                  </a:cubicBezTo>
                  <a:cubicBezTo>
                    <a:pt x="13" y="29"/>
                    <a:pt x="7" y="31"/>
                    <a:pt x="0" y="34"/>
                  </a:cubicBezTo>
                  <a:cubicBezTo>
                    <a:pt x="23" y="42"/>
                    <a:pt x="45" y="38"/>
                    <a:pt x="67" y="22"/>
                  </a:cubicBezTo>
                  <a:cubicBezTo>
                    <a:pt x="74" y="27"/>
                    <a:pt x="79" y="31"/>
                    <a:pt x="82" y="33"/>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4" name="Freeform 63"/>
            <p:cNvSpPr/>
            <p:nvPr/>
          </p:nvSpPr>
          <p:spPr bwMode="auto">
            <a:xfrm>
              <a:off x="4509" y="2426"/>
              <a:ext cx="137" cy="244"/>
            </a:xfrm>
            <a:custGeom>
              <a:avLst/>
              <a:gdLst>
                <a:gd name="T0" fmla="*/ 135 w 58"/>
                <a:gd name="T1" fmla="*/ 38 h 103"/>
                <a:gd name="T2" fmla="*/ 132 w 58"/>
                <a:gd name="T3" fmla="*/ 33 h 103"/>
                <a:gd name="T4" fmla="*/ 14 w 58"/>
                <a:gd name="T5" fmla="*/ 12 h 103"/>
                <a:gd name="T6" fmla="*/ 7 w 58"/>
                <a:gd name="T7" fmla="*/ 28 h 103"/>
                <a:gd name="T8" fmla="*/ 120 w 58"/>
                <a:gd name="T9" fmla="*/ 50 h 103"/>
                <a:gd name="T10" fmla="*/ 109 w 58"/>
                <a:gd name="T11" fmla="*/ 154 h 103"/>
                <a:gd name="T12" fmla="*/ 90 w 58"/>
                <a:gd name="T13" fmla="*/ 190 h 103"/>
                <a:gd name="T14" fmla="*/ 59 w 58"/>
                <a:gd name="T15" fmla="*/ 208 h 103"/>
                <a:gd name="T16" fmla="*/ 78 w 58"/>
                <a:gd name="T17" fmla="*/ 187 h 103"/>
                <a:gd name="T18" fmla="*/ 102 w 58"/>
                <a:gd name="T19" fmla="*/ 126 h 103"/>
                <a:gd name="T20" fmla="*/ 76 w 58"/>
                <a:gd name="T21" fmla="*/ 142 h 103"/>
                <a:gd name="T22" fmla="*/ 52 w 58"/>
                <a:gd name="T23" fmla="*/ 199 h 103"/>
                <a:gd name="T24" fmla="*/ 0 w 58"/>
                <a:gd name="T25" fmla="*/ 235 h 103"/>
                <a:gd name="T26" fmla="*/ 7 w 58"/>
                <a:gd name="T27" fmla="*/ 244 h 103"/>
                <a:gd name="T28" fmla="*/ 26 w 58"/>
                <a:gd name="T29" fmla="*/ 232 h 103"/>
                <a:gd name="T30" fmla="*/ 50 w 58"/>
                <a:gd name="T31" fmla="*/ 232 h 103"/>
                <a:gd name="T32" fmla="*/ 113 w 58"/>
                <a:gd name="T33" fmla="*/ 185 h 103"/>
                <a:gd name="T34" fmla="*/ 135 w 58"/>
                <a:gd name="T35" fmla="*/ 38 h 10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8"/>
                <a:gd name="T55" fmla="*/ 0 h 103"/>
                <a:gd name="T56" fmla="*/ 58 w 58"/>
                <a:gd name="T57" fmla="*/ 103 h 10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8" h="103">
                  <a:moveTo>
                    <a:pt x="57" y="16"/>
                  </a:moveTo>
                  <a:cubicBezTo>
                    <a:pt x="56" y="15"/>
                    <a:pt x="56" y="14"/>
                    <a:pt x="56" y="14"/>
                  </a:cubicBezTo>
                  <a:cubicBezTo>
                    <a:pt x="41" y="3"/>
                    <a:pt x="24" y="0"/>
                    <a:pt x="6" y="5"/>
                  </a:cubicBezTo>
                  <a:cubicBezTo>
                    <a:pt x="3" y="12"/>
                    <a:pt x="3" y="12"/>
                    <a:pt x="3" y="12"/>
                  </a:cubicBezTo>
                  <a:cubicBezTo>
                    <a:pt x="51" y="21"/>
                    <a:pt x="51" y="21"/>
                    <a:pt x="51" y="21"/>
                  </a:cubicBezTo>
                  <a:cubicBezTo>
                    <a:pt x="46" y="65"/>
                    <a:pt x="46" y="65"/>
                    <a:pt x="46" y="65"/>
                  </a:cubicBezTo>
                  <a:cubicBezTo>
                    <a:pt x="38" y="80"/>
                    <a:pt x="38" y="80"/>
                    <a:pt x="38" y="80"/>
                  </a:cubicBezTo>
                  <a:cubicBezTo>
                    <a:pt x="25" y="88"/>
                    <a:pt x="25" y="88"/>
                    <a:pt x="25" y="88"/>
                  </a:cubicBezTo>
                  <a:cubicBezTo>
                    <a:pt x="33" y="79"/>
                    <a:pt x="33" y="79"/>
                    <a:pt x="33" y="79"/>
                  </a:cubicBezTo>
                  <a:cubicBezTo>
                    <a:pt x="43" y="53"/>
                    <a:pt x="43" y="53"/>
                    <a:pt x="43" y="53"/>
                  </a:cubicBezTo>
                  <a:cubicBezTo>
                    <a:pt x="32" y="60"/>
                    <a:pt x="32" y="60"/>
                    <a:pt x="32" y="60"/>
                  </a:cubicBezTo>
                  <a:cubicBezTo>
                    <a:pt x="22" y="84"/>
                    <a:pt x="22" y="84"/>
                    <a:pt x="22" y="84"/>
                  </a:cubicBezTo>
                  <a:cubicBezTo>
                    <a:pt x="0" y="99"/>
                    <a:pt x="0" y="99"/>
                    <a:pt x="0" y="99"/>
                  </a:cubicBezTo>
                  <a:cubicBezTo>
                    <a:pt x="1" y="100"/>
                    <a:pt x="2" y="101"/>
                    <a:pt x="3" y="103"/>
                  </a:cubicBezTo>
                  <a:cubicBezTo>
                    <a:pt x="11" y="98"/>
                    <a:pt x="11" y="98"/>
                    <a:pt x="11" y="98"/>
                  </a:cubicBezTo>
                  <a:cubicBezTo>
                    <a:pt x="21" y="98"/>
                    <a:pt x="21" y="98"/>
                    <a:pt x="21" y="98"/>
                  </a:cubicBezTo>
                  <a:cubicBezTo>
                    <a:pt x="48" y="78"/>
                    <a:pt x="48" y="78"/>
                    <a:pt x="48" y="78"/>
                  </a:cubicBezTo>
                  <a:cubicBezTo>
                    <a:pt x="55" y="60"/>
                    <a:pt x="58" y="39"/>
                    <a:pt x="57" y="16"/>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5" name="Freeform 64"/>
            <p:cNvSpPr/>
            <p:nvPr/>
          </p:nvSpPr>
          <p:spPr bwMode="auto">
            <a:xfrm>
              <a:off x="4516" y="2436"/>
              <a:ext cx="7" cy="2"/>
            </a:xfrm>
            <a:custGeom>
              <a:avLst/>
              <a:gdLst>
                <a:gd name="T0" fmla="*/ 0 w 7"/>
                <a:gd name="T1" fmla="*/ 0 h 2"/>
                <a:gd name="T2" fmla="*/ 0 w 7"/>
                <a:gd name="T3" fmla="*/ 0 h 2"/>
                <a:gd name="T4" fmla="*/ 7 w 7"/>
                <a:gd name="T5" fmla="*/ 2 h 2"/>
                <a:gd name="T6" fmla="*/ 0 w 7"/>
                <a:gd name="T7" fmla="*/ 0 h 2"/>
                <a:gd name="T8" fmla="*/ 0 w 7"/>
                <a:gd name="T9" fmla="*/ 0 h 2"/>
                <a:gd name="T10" fmla="*/ 0 60000 65536"/>
                <a:gd name="T11" fmla="*/ 0 60000 65536"/>
                <a:gd name="T12" fmla="*/ 0 60000 65536"/>
                <a:gd name="T13" fmla="*/ 0 60000 65536"/>
                <a:gd name="T14" fmla="*/ 0 60000 65536"/>
                <a:gd name="T15" fmla="*/ 0 w 7"/>
                <a:gd name="T16" fmla="*/ 0 h 2"/>
                <a:gd name="T17" fmla="*/ 7 w 7"/>
                <a:gd name="T18" fmla="*/ 2 h 2"/>
              </a:gdLst>
              <a:ahLst/>
              <a:cxnLst>
                <a:cxn ang="T10">
                  <a:pos x="T0" y="T1"/>
                </a:cxn>
                <a:cxn ang="T11">
                  <a:pos x="T2" y="T3"/>
                </a:cxn>
                <a:cxn ang="T12">
                  <a:pos x="T4" y="T5"/>
                </a:cxn>
                <a:cxn ang="T13">
                  <a:pos x="T6" y="T7"/>
                </a:cxn>
                <a:cxn ang="T14">
                  <a:pos x="T8" y="T9"/>
                </a:cxn>
              </a:cxnLst>
              <a:rect l="T15" t="T16" r="T17" b="T18"/>
              <a:pathLst>
                <a:path w="7" h="2">
                  <a:moveTo>
                    <a:pt x="0" y="0"/>
                  </a:moveTo>
                  <a:lnTo>
                    <a:pt x="0" y="0"/>
                  </a:lnTo>
                  <a:lnTo>
                    <a:pt x="7" y="2"/>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6" name="Freeform 65"/>
            <p:cNvSpPr/>
            <p:nvPr/>
          </p:nvSpPr>
          <p:spPr bwMode="auto">
            <a:xfrm>
              <a:off x="4494" y="2512"/>
              <a:ext cx="64" cy="85"/>
            </a:xfrm>
            <a:custGeom>
              <a:avLst/>
              <a:gdLst>
                <a:gd name="T0" fmla="*/ 64 w 27"/>
                <a:gd name="T1" fmla="*/ 0 h 36"/>
                <a:gd name="T2" fmla="*/ 36 w 27"/>
                <a:gd name="T3" fmla="*/ 0 h 36"/>
                <a:gd name="T4" fmla="*/ 2 w 27"/>
                <a:gd name="T5" fmla="*/ 68 h 36"/>
                <a:gd name="T6" fmla="*/ 0 w 27"/>
                <a:gd name="T7" fmla="*/ 78 h 36"/>
                <a:gd name="T8" fmla="*/ 19 w 27"/>
                <a:gd name="T9" fmla="*/ 85 h 36"/>
                <a:gd name="T10" fmla="*/ 45 w 27"/>
                <a:gd name="T11" fmla="*/ 19 h 36"/>
                <a:gd name="T12" fmla="*/ 64 w 27"/>
                <a:gd name="T13" fmla="*/ 0 h 36"/>
                <a:gd name="T14" fmla="*/ 0 60000 65536"/>
                <a:gd name="T15" fmla="*/ 0 60000 65536"/>
                <a:gd name="T16" fmla="*/ 0 60000 65536"/>
                <a:gd name="T17" fmla="*/ 0 60000 65536"/>
                <a:gd name="T18" fmla="*/ 0 60000 65536"/>
                <a:gd name="T19" fmla="*/ 0 60000 65536"/>
                <a:gd name="T20" fmla="*/ 0 60000 65536"/>
                <a:gd name="T21" fmla="*/ 0 w 27"/>
                <a:gd name="T22" fmla="*/ 0 h 36"/>
                <a:gd name="T23" fmla="*/ 27 w 27"/>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6">
                  <a:moveTo>
                    <a:pt x="27" y="0"/>
                  </a:moveTo>
                  <a:cubicBezTo>
                    <a:pt x="15" y="0"/>
                    <a:pt x="15" y="0"/>
                    <a:pt x="15" y="0"/>
                  </a:cubicBezTo>
                  <a:cubicBezTo>
                    <a:pt x="12" y="17"/>
                    <a:pt x="8" y="27"/>
                    <a:pt x="1" y="29"/>
                  </a:cubicBezTo>
                  <a:cubicBezTo>
                    <a:pt x="1" y="30"/>
                    <a:pt x="1" y="32"/>
                    <a:pt x="0" y="33"/>
                  </a:cubicBezTo>
                  <a:cubicBezTo>
                    <a:pt x="3" y="35"/>
                    <a:pt x="6" y="36"/>
                    <a:pt x="8" y="36"/>
                  </a:cubicBezTo>
                  <a:cubicBezTo>
                    <a:pt x="15" y="35"/>
                    <a:pt x="19" y="26"/>
                    <a:pt x="19" y="8"/>
                  </a:cubicBezTo>
                  <a:cubicBezTo>
                    <a:pt x="27" y="0"/>
                    <a:pt x="27" y="0"/>
                    <a:pt x="27" y="0"/>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7" name="Freeform 66"/>
            <p:cNvSpPr/>
            <p:nvPr/>
          </p:nvSpPr>
          <p:spPr bwMode="auto">
            <a:xfrm>
              <a:off x="4497" y="2455"/>
              <a:ext cx="133" cy="206"/>
            </a:xfrm>
            <a:custGeom>
              <a:avLst/>
              <a:gdLst>
                <a:gd name="T0" fmla="*/ 33 w 56"/>
                <a:gd name="T1" fmla="*/ 57 h 87"/>
                <a:gd name="T2" fmla="*/ 62 w 56"/>
                <a:gd name="T3" fmla="*/ 57 h 87"/>
                <a:gd name="T4" fmla="*/ 67 w 56"/>
                <a:gd name="T5" fmla="*/ 123 h 87"/>
                <a:gd name="T6" fmla="*/ 55 w 56"/>
                <a:gd name="T7" fmla="*/ 152 h 87"/>
                <a:gd name="T8" fmla="*/ 50 w 56"/>
                <a:gd name="T9" fmla="*/ 166 h 87"/>
                <a:gd name="T10" fmla="*/ 33 w 56"/>
                <a:gd name="T11" fmla="*/ 173 h 87"/>
                <a:gd name="T12" fmla="*/ 19 w 56"/>
                <a:gd name="T13" fmla="*/ 185 h 87"/>
                <a:gd name="T14" fmla="*/ 12 w 56"/>
                <a:gd name="T15" fmla="*/ 206 h 87"/>
                <a:gd name="T16" fmla="*/ 64 w 56"/>
                <a:gd name="T17" fmla="*/ 170 h 87"/>
                <a:gd name="T18" fmla="*/ 88 w 56"/>
                <a:gd name="T19" fmla="*/ 114 h 87"/>
                <a:gd name="T20" fmla="*/ 114 w 56"/>
                <a:gd name="T21" fmla="*/ 97 h 87"/>
                <a:gd name="T22" fmla="*/ 90 w 56"/>
                <a:gd name="T23" fmla="*/ 159 h 87"/>
                <a:gd name="T24" fmla="*/ 71 w 56"/>
                <a:gd name="T25" fmla="*/ 180 h 87"/>
                <a:gd name="T26" fmla="*/ 102 w 56"/>
                <a:gd name="T27" fmla="*/ 161 h 87"/>
                <a:gd name="T28" fmla="*/ 121 w 56"/>
                <a:gd name="T29" fmla="*/ 125 h 87"/>
                <a:gd name="T30" fmla="*/ 133 w 56"/>
                <a:gd name="T31" fmla="*/ 21 h 87"/>
                <a:gd name="T32" fmla="*/ 19 w 56"/>
                <a:gd name="T33" fmla="*/ 0 h 87"/>
                <a:gd name="T34" fmla="*/ 10 w 56"/>
                <a:gd name="T35" fmla="*/ 19 h 87"/>
                <a:gd name="T36" fmla="*/ 5 w 56"/>
                <a:gd name="T37" fmla="*/ 114 h 87"/>
                <a:gd name="T38" fmla="*/ 0 w 56"/>
                <a:gd name="T39" fmla="*/ 125 h 87"/>
                <a:gd name="T40" fmla="*/ 33 w 56"/>
                <a:gd name="T41" fmla="*/ 57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87"/>
                <a:gd name="T65" fmla="*/ 56 w 56"/>
                <a:gd name="T66" fmla="*/ 87 h 8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87">
                  <a:moveTo>
                    <a:pt x="14" y="24"/>
                  </a:moveTo>
                  <a:cubicBezTo>
                    <a:pt x="26" y="24"/>
                    <a:pt x="26" y="24"/>
                    <a:pt x="26" y="24"/>
                  </a:cubicBezTo>
                  <a:cubicBezTo>
                    <a:pt x="28" y="52"/>
                    <a:pt x="28" y="52"/>
                    <a:pt x="28" y="52"/>
                  </a:cubicBezTo>
                  <a:cubicBezTo>
                    <a:pt x="23" y="64"/>
                    <a:pt x="23" y="64"/>
                    <a:pt x="23" y="64"/>
                  </a:cubicBezTo>
                  <a:cubicBezTo>
                    <a:pt x="21" y="70"/>
                    <a:pt x="21" y="70"/>
                    <a:pt x="21" y="70"/>
                  </a:cubicBezTo>
                  <a:cubicBezTo>
                    <a:pt x="18" y="71"/>
                    <a:pt x="16" y="72"/>
                    <a:pt x="14" y="73"/>
                  </a:cubicBezTo>
                  <a:cubicBezTo>
                    <a:pt x="12" y="75"/>
                    <a:pt x="10" y="76"/>
                    <a:pt x="8" y="78"/>
                  </a:cubicBezTo>
                  <a:cubicBezTo>
                    <a:pt x="5" y="81"/>
                    <a:pt x="4" y="84"/>
                    <a:pt x="5" y="87"/>
                  </a:cubicBezTo>
                  <a:cubicBezTo>
                    <a:pt x="27" y="72"/>
                    <a:pt x="27" y="72"/>
                    <a:pt x="27" y="72"/>
                  </a:cubicBezTo>
                  <a:cubicBezTo>
                    <a:pt x="37" y="48"/>
                    <a:pt x="37" y="48"/>
                    <a:pt x="37" y="48"/>
                  </a:cubicBezTo>
                  <a:cubicBezTo>
                    <a:pt x="48" y="41"/>
                    <a:pt x="48" y="41"/>
                    <a:pt x="48" y="41"/>
                  </a:cubicBezTo>
                  <a:cubicBezTo>
                    <a:pt x="38" y="67"/>
                    <a:pt x="38" y="67"/>
                    <a:pt x="38" y="67"/>
                  </a:cubicBezTo>
                  <a:cubicBezTo>
                    <a:pt x="30" y="76"/>
                    <a:pt x="30" y="76"/>
                    <a:pt x="30" y="76"/>
                  </a:cubicBezTo>
                  <a:cubicBezTo>
                    <a:pt x="43" y="68"/>
                    <a:pt x="43" y="68"/>
                    <a:pt x="43" y="68"/>
                  </a:cubicBezTo>
                  <a:cubicBezTo>
                    <a:pt x="51" y="53"/>
                    <a:pt x="51" y="53"/>
                    <a:pt x="51" y="53"/>
                  </a:cubicBezTo>
                  <a:cubicBezTo>
                    <a:pt x="56" y="9"/>
                    <a:pt x="56" y="9"/>
                    <a:pt x="56" y="9"/>
                  </a:cubicBezTo>
                  <a:cubicBezTo>
                    <a:pt x="8" y="0"/>
                    <a:pt x="8" y="0"/>
                    <a:pt x="8" y="0"/>
                  </a:cubicBezTo>
                  <a:cubicBezTo>
                    <a:pt x="4" y="8"/>
                    <a:pt x="4" y="8"/>
                    <a:pt x="4" y="8"/>
                  </a:cubicBezTo>
                  <a:cubicBezTo>
                    <a:pt x="5" y="21"/>
                    <a:pt x="4" y="34"/>
                    <a:pt x="2" y="48"/>
                  </a:cubicBezTo>
                  <a:cubicBezTo>
                    <a:pt x="1" y="49"/>
                    <a:pt x="1" y="51"/>
                    <a:pt x="0" y="53"/>
                  </a:cubicBezTo>
                  <a:cubicBezTo>
                    <a:pt x="7" y="51"/>
                    <a:pt x="11" y="41"/>
                    <a:pt x="14" y="24"/>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8" name="Freeform 67"/>
            <p:cNvSpPr/>
            <p:nvPr/>
          </p:nvSpPr>
          <p:spPr bwMode="auto">
            <a:xfrm>
              <a:off x="4530" y="2606"/>
              <a:ext cx="21" cy="22"/>
            </a:xfrm>
            <a:custGeom>
              <a:avLst/>
              <a:gdLst>
                <a:gd name="T0" fmla="*/ 21 w 9"/>
                <a:gd name="T1" fmla="*/ 0 h 9"/>
                <a:gd name="T2" fmla="*/ 12 w 9"/>
                <a:gd name="T3" fmla="*/ 0 h 9"/>
                <a:gd name="T4" fmla="*/ 7 w 9"/>
                <a:gd name="T5" fmla="*/ 15 h 9"/>
                <a:gd name="T6" fmla="*/ 0 w 9"/>
                <a:gd name="T7" fmla="*/ 15 h 9"/>
                <a:gd name="T8" fmla="*/ 0 w 9"/>
                <a:gd name="T9" fmla="*/ 22 h 9"/>
                <a:gd name="T10" fmla="*/ 16 w 9"/>
                <a:gd name="T11" fmla="*/ 15 h 9"/>
                <a:gd name="T12" fmla="*/ 21 w 9"/>
                <a:gd name="T13" fmla="*/ 0 h 9"/>
                <a:gd name="T14" fmla="*/ 0 60000 65536"/>
                <a:gd name="T15" fmla="*/ 0 60000 65536"/>
                <a:gd name="T16" fmla="*/ 0 60000 65536"/>
                <a:gd name="T17" fmla="*/ 0 60000 65536"/>
                <a:gd name="T18" fmla="*/ 0 60000 65536"/>
                <a:gd name="T19" fmla="*/ 0 60000 65536"/>
                <a:gd name="T20" fmla="*/ 0 60000 65536"/>
                <a:gd name="T21" fmla="*/ 0 w 9"/>
                <a:gd name="T22" fmla="*/ 0 h 9"/>
                <a:gd name="T23" fmla="*/ 9 w 9"/>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9">
                  <a:moveTo>
                    <a:pt x="9" y="0"/>
                  </a:moveTo>
                  <a:cubicBezTo>
                    <a:pt x="8" y="0"/>
                    <a:pt x="7" y="0"/>
                    <a:pt x="5" y="0"/>
                  </a:cubicBezTo>
                  <a:cubicBezTo>
                    <a:pt x="3" y="6"/>
                    <a:pt x="3" y="6"/>
                    <a:pt x="3" y="6"/>
                  </a:cubicBezTo>
                  <a:cubicBezTo>
                    <a:pt x="0" y="6"/>
                    <a:pt x="0" y="6"/>
                    <a:pt x="0" y="6"/>
                  </a:cubicBezTo>
                  <a:cubicBezTo>
                    <a:pt x="0" y="7"/>
                    <a:pt x="0" y="8"/>
                    <a:pt x="0" y="9"/>
                  </a:cubicBezTo>
                  <a:cubicBezTo>
                    <a:pt x="2" y="8"/>
                    <a:pt x="4" y="7"/>
                    <a:pt x="7" y="6"/>
                  </a:cubicBezTo>
                  <a:cubicBezTo>
                    <a:pt x="9" y="0"/>
                    <a:pt x="9" y="0"/>
                    <a:pt x="9" y="0"/>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59" name="Freeform 68"/>
            <p:cNvSpPr/>
            <p:nvPr/>
          </p:nvSpPr>
          <p:spPr bwMode="auto">
            <a:xfrm>
              <a:off x="4530" y="2606"/>
              <a:ext cx="12" cy="14"/>
            </a:xfrm>
            <a:custGeom>
              <a:avLst/>
              <a:gdLst>
                <a:gd name="T0" fmla="*/ 0 w 5"/>
                <a:gd name="T1" fmla="*/ 14 h 6"/>
                <a:gd name="T2" fmla="*/ 7 w 5"/>
                <a:gd name="T3" fmla="*/ 14 h 6"/>
                <a:gd name="T4" fmla="*/ 12 w 5"/>
                <a:gd name="T5" fmla="*/ 0 h 6"/>
                <a:gd name="T6" fmla="*/ 0 w 5"/>
                <a:gd name="T7" fmla="*/ 14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0" y="6"/>
                  </a:moveTo>
                  <a:cubicBezTo>
                    <a:pt x="3" y="6"/>
                    <a:pt x="3" y="6"/>
                    <a:pt x="3" y="6"/>
                  </a:cubicBezTo>
                  <a:cubicBezTo>
                    <a:pt x="5" y="0"/>
                    <a:pt x="5" y="0"/>
                    <a:pt x="5" y="0"/>
                  </a:cubicBezTo>
                  <a:cubicBezTo>
                    <a:pt x="2" y="1"/>
                    <a:pt x="0" y="3"/>
                    <a:pt x="0" y="6"/>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60" name="Freeform 69"/>
            <p:cNvSpPr/>
            <p:nvPr/>
          </p:nvSpPr>
          <p:spPr bwMode="auto">
            <a:xfrm>
              <a:off x="4257" y="3828"/>
              <a:ext cx="301" cy="52"/>
            </a:xfrm>
            <a:custGeom>
              <a:avLst/>
              <a:gdLst>
                <a:gd name="T0" fmla="*/ 0 w 301"/>
                <a:gd name="T1" fmla="*/ 0 h 52"/>
                <a:gd name="T2" fmla="*/ 7 w 301"/>
                <a:gd name="T3" fmla="*/ 24 h 52"/>
                <a:gd name="T4" fmla="*/ 24 w 301"/>
                <a:gd name="T5" fmla="*/ 47 h 52"/>
                <a:gd name="T6" fmla="*/ 301 w 301"/>
                <a:gd name="T7" fmla="*/ 52 h 52"/>
                <a:gd name="T8" fmla="*/ 159 w 301"/>
                <a:gd name="T9" fmla="*/ 0 h 52"/>
                <a:gd name="T10" fmla="*/ 0 w 301"/>
                <a:gd name="T11" fmla="*/ 0 h 52"/>
                <a:gd name="T12" fmla="*/ 0 w 301"/>
                <a:gd name="T13" fmla="*/ 0 h 52"/>
                <a:gd name="T14" fmla="*/ 0 60000 65536"/>
                <a:gd name="T15" fmla="*/ 0 60000 65536"/>
                <a:gd name="T16" fmla="*/ 0 60000 65536"/>
                <a:gd name="T17" fmla="*/ 0 60000 65536"/>
                <a:gd name="T18" fmla="*/ 0 60000 65536"/>
                <a:gd name="T19" fmla="*/ 0 60000 65536"/>
                <a:gd name="T20" fmla="*/ 0 60000 65536"/>
                <a:gd name="T21" fmla="*/ 0 w 301"/>
                <a:gd name="T22" fmla="*/ 0 h 52"/>
                <a:gd name="T23" fmla="*/ 301 w 301"/>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1" h="52">
                  <a:moveTo>
                    <a:pt x="0" y="0"/>
                  </a:moveTo>
                  <a:lnTo>
                    <a:pt x="7" y="24"/>
                  </a:lnTo>
                  <a:lnTo>
                    <a:pt x="24" y="47"/>
                  </a:lnTo>
                  <a:lnTo>
                    <a:pt x="301" y="52"/>
                  </a:lnTo>
                  <a:lnTo>
                    <a:pt x="159" y="0"/>
                  </a:lnTo>
                  <a:lnTo>
                    <a:pt x="0" y="0"/>
                  </a:lnTo>
                  <a:close/>
                </a:path>
              </a:pathLst>
            </a:cu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61" name="Freeform 70"/>
            <p:cNvSpPr/>
            <p:nvPr/>
          </p:nvSpPr>
          <p:spPr bwMode="auto">
            <a:xfrm>
              <a:off x="4034" y="3771"/>
              <a:ext cx="638" cy="244"/>
            </a:xfrm>
            <a:custGeom>
              <a:avLst/>
              <a:gdLst>
                <a:gd name="T0" fmla="*/ 218 w 269"/>
                <a:gd name="T1" fmla="*/ 137 h 103"/>
                <a:gd name="T2" fmla="*/ 263 w 269"/>
                <a:gd name="T3" fmla="*/ 206 h 103"/>
                <a:gd name="T4" fmla="*/ 2 w 269"/>
                <a:gd name="T5" fmla="*/ 159 h 103"/>
                <a:gd name="T6" fmla="*/ 0 w 269"/>
                <a:gd name="T7" fmla="*/ 173 h 103"/>
                <a:gd name="T8" fmla="*/ 71 w 269"/>
                <a:gd name="T9" fmla="*/ 204 h 103"/>
                <a:gd name="T10" fmla="*/ 294 w 269"/>
                <a:gd name="T11" fmla="*/ 244 h 103"/>
                <a:gd name="T12" fmla="*/ 294 w 269"/>
                <a:gd name="T13" fmla="*/ 171 h 103"/>
                <a:gd name="T14" fmla="*/ 263 w 269"/>
                <a:gd name="T15" fmla="*/ 126 h 103"/>
                <a:gd name="T16" fmla="*/ 387 w 269"/>
                <a:gd name="T17" fmla="*/ 140 h 103"/>
                <a:gd name="T18" fmla="*/ 621 w 269"/>
                <a:gd name="T19" fmla="*/ 135 h 103"/>
                <a:gd name="T20" fmla="*/ 460 w 269"/>
                <a:gd name="T21" fmla="*/ 50 h 103"/>
                <a:gd name="T22" fmla="*/ 396 w 269"/>
                <a:gd name="T23" fmla="*/ 0 h 103"/>
                <a:gd name="T24" fmla="*/ 223 w 269"/>
                <a:gd name="T25" fmla="*/ 57 h 103"/>
                <a:gd name="T26" fmla="*/ 382 w 269"/>
                <a:gd name="T27" fmla="*/ 57 h 103"/>
                <a:gd name="T28" fmla="*/ 524 w 269"/>
                <a:gd name="T29" fmla="*/ 109 h 103"/>
                <a:gd name="T30" fmla="*/ 247 w 269"/>
                <a:gd name="T31" fmla="*/ 104 h 103"/>
                <a:gd name="T32" fmla="*/ 230 w 269"/>
                <a:gd name="T33" fmla="*/ 81 h 103"/>
                <a:gd name="T34" fmla="*/ 133 w 269"/>
                <a:gd name="T35" fmla="*/ 109 h 103"/>
                <a:gd name="T36" fmla="*/ 218 w 269"/>
                <a:gd name="T37" fmla="*/ 137 h 10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9"/>
                <a:gd name="T58" fmla="*/ 0 h 103"/>
                <a:gd name="T59" fmla="*/ 269 w 269"/>
                <a:gd name="T60" fmla="*/ 103 h 10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9" h="103">
                  <a:moveTo>
                    <a:pt x="92" y="58"/>
                  </a:moveTo>
                  <a:cubicBezTo>
                    <a:pt x="111" y="87"/>
                    <a:pt x="111" y="87"/>
                    <a:pt x="111" y="87"/>
                  </a:cubicBezTo>
                  <a:cubicBezTo>
                    <a:pt x="1" y="67"/>
                    <a:pt x="1" y="67"/>
                    <a:pt x="1" y="67"/>
                  </a:cubicBezTo>
                  <a:cubicBezTo>
                    <a:pt x="0" y="73"/>
                    <a:pt x="0" y="73"/>
                    <a:pt x="0" y="73"/>
                  </a:cubicBezTo>
                  <a:cubicBezTo>
                    <a:pt x="30" y="86"/>
                    <a:pt x="30" y="86"/>
                    <a:pt x="30" y="86"/>
                  </a:cubicBezTo>
                  <a:cubicBezTo>
                    <a:pt x="124" y="103"/>
                    <a:pt x="124" y="103"/>
                    <a:pt x="124" y="103"/>
                  </a:cubicBezTo>
                  <a:cubicBezTo>
                    <a:pt x="138" y="93"/>
                    <a:pt x="138" y="83"/>
                    <a:pt x="124" y="72"/>
                  </a:cubicBezTo>
                  <a:cubicBezTo>
                    <a:pt x="111" y="53"/>
                    <a:pt x="111" y="53"/>
                    <a:pt x="111" y="53"/>
                  </a:cubicBezTo>
                  <a:cubicBezTo>
                    <a:pt x="163" y="59"/>
                    <a:pt x="163" y="59"/>
                    <a:pt x="163" y="59"/>
                  </a:cubicBezTo>
                  <a:cubicBezTo>
                    <a:pt x="199" y="69"/>
                    <a:pt x="232" y="68"/>
                    <a:pt x="262" y="57"/>
                  </a:cubicBezTo>
                  <a:cubicBezTo>
                    <a:pt x="269" y="36"/>
                    <a:pt x="246" y="24"/>
                    <a:pt x="194" y="21"/>
                  </a:cubicBezTo>
                  <a:cubicBezTo>
                    <a:pt x="167" y="0"/>
                    <a:pt x="167" y="0"/>
                    <a:pt x="167" y="0"/>
                  </a:cubicBezTo>
                  <a:cubicBezTo>
                    <a:pt x="151" y="13"/>
                    <a:pt x="127" y="21"/>
                    <a:pt x="94" y="24"/>
                  </a:cubicBezTo>
                  <a:cubicBezTo>
                    <a:pt x="161" y="24"/>
                    <a:pt x="161" y="24"/>
                    <a:pt x="161" y="24"/>
                  </a:cubicBezTo>
                  <a:cubicBezTo>
                    <a:pt x="221" y="46"/>
                    <a:pt x="221" y="46"/>
                    <a:pt x="221" y="46"/>
                  </a:cubicBezTo>
                  <a:cubicBezTo>
                    <a:pt x="104" y="44"/>
                    <a:pt x="104" y="44"/>
                    <a:pt x="104" y="44"/>
                  </a:cubicBezTo>
                  <a:cubicBezTo>
                    <a:pt x="97" y="34"/>
                    <a:pt x="97" y="34"/>
                    <a:pt x="97" y="34"/>
                  </a:cubicBezTo>
                  <a:cubicBezTo>
                    <a:pt x="84" y="40"/>
                    <a:pt x="70" y="44"/>
                    <a:pt x="56" y="46"/>
                  </a:cubicBezTo>
                  <a:cubicBezTo>
                    <a:pt x="92" y="58"/>
                    <a:pt x="92" y="58"/>
                    <a:pt x="92" y="58"/>
                  </a:cubicBezTo>
                  <a:close/>
                </a:path>
              </a:pathLst>
            </a:custGeom>
            <a:solidFill>
              <a:srgbClr val="2B15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sp>
          <p:nvSpPr>
            <p:cNvPr id="62" name="Freeform 71"/>
            <p:cNvSpPr/>
            <p:nvPr/>
          </p:nvSpPr>
          <p:spPr bwMode="auto">
            <a:xfrm>
              <a:off x="4036" y="3880"/>
              <a:ext cx="261" cy="97"/>
            </a:xfrm>
            <a:custGeom>
              <a:avLst/>
              <a:gdLst>
                <a:gd name="T0" fmla="*/ 261 w 110"/>
                <a:gd name="T1" fmla="*/ 97 h 41"/>
                <a:gd name="T2" fmla="*/ 216 w 110"/>
                <a:gd name="T3" fmla="*/ 28 h 41"/>
                <a:gd name="T4" fmla="*/ 131 w 110"/>
                <a:gd name="T5" fmla="*/ 0 h 41"/>
                <a:gd name="T6" fmla="*/ 2 w 110"/>
                <a:gd name="T7" fmla="*/ 2 h 41"/>
                <a:gd name="T8" fmla="*/ 0 w 110"/>
                <a:gd name="T9" fmla="*/ 50 h 41"/>
                <a:gd name="T10" fmla="*/ 261 w 110"/>
                <a:gd name="T11" fmla="*/ 97 h 41"/>
                <a:gd name="T12" fmla="*/ 0 60000 65536"/>
                <a:gd name="T13" fmla="*/ 0 60000 65536"/>
                <a:gd name="T14" fmla="*/ 0 60000 65536"/>
                <a:gd name="T15" fmla="*/ 0 60000 65536"/>
                <a:gd name="T16" fmla="*/ 0 60000 65536"/>
                <a:gd name="T17" fmla="*/ 0 60000 65536"/>
                <a:gd name="T18" fmla="*/ 0 w 110"/>
                <a:gd name="T19" fmla="*/ 0 h 41"/>
                <a:gd name="T20" fmla="*/ 110 w 110"/>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10" h="41">
                  <a:moveTo>
                    <a:pt x="110" y="41"/>
                  </a:moveTo>
                  <a:cubicBezTo>
                    <a:pt x="91" y="12"/>
                    <a:pt x="91" y="12"/>
                    <a:pt x="91" y="12"/>
                  </a:cubicBezTo>
                  <a:cubicBezTo>
                    <a:pt x="55" y="0"/>
                    <a:pt x="55" y="0"/>
                    <a:pt x="55" y="0"/>
                  </a:cubicBezTo>
                  <a:cubicBezTo>
                    <a:pt x="38" y="3"/>
                    <a:pt x="20" y="3"/>
                    <a:pt x="1" y="1"/>
                  </a:cubicBezTo>
                  <a:cubicBezTo>
                    <a:pt x="0" y="21"/>
                    <a:pt x="0" y="21"/>
                    <a:pt x="0" y="21"/>
                  </a:cubicBezTo>
                  <a:cubicBezTo>
                    <a:pt x="110" y="41"/>
                    <a:pt x="110" y="41"/>
                    <a:pt x="110" y="41"/>
                  </a:cubicBezTo>
                  <a:close/>
                </a:path>
              </a:pathLst>
            </a:cu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200">
                <a:solidFill>
                  <a:srgbClr val="000000"/>
                </a:solidFill>
                <a:latin typeface="Calibri" panose="020F0502020204030204" pitchFamily="34" charset="0"/>
              </a:endParaRPr>
            </a:p>
          </p:txBody>
        </p:sp>
      </p:grpSp>
      <p:sp>
        <p:nvSpPr>
          <p:cNvPr id="63" name="TextBox 634"/>
          <p:cNvSpPr txBox="1"/>
          <p:nvPr/>
        </p:nvSpPr>
        <p:spPr>
          <a:xfrm>
            <a:off x="981077" y="2151080"/>
            <a:ext cx="2741958" cy="2492990"/>
          </a:xfrm>
          <a:prstGeom prst="rect">
            <a:avLst/>
          </a:prstGeom>
          <a:noFill/>
        </p:spPr>
        <p:txBody>
          <a:bodyPr wrap="square">
            <a:spAutoFit/>
          </a:bodyPr>
          <a:lstStyle/>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a:t>
            </a:r>
            <a:r>
              <a:rPr lang="zh-CN" altLang="en-US" sz="1200" dirty="0" smtClean="0">
                <a:latin typeface="宋体" panose="02010600030101010101" pitchFamily="2" charset="-122"/>
                <a:ea typeface="宋体" panose="02010600030101010101" pitchFamily="2" charset="-122"/>
              </a:rPr>
              <a:t>文本</a:t>
            </a:r>
            <a:endParaRPr lang="en-US" altLang="zh-CN" sz="1200" dirty="0" smtClean="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endParaRPr lang="en-US" altLang="zh-CN" sz="1200" dirty="0">
              <a:latin typeface="宋体" panose="02010600030101010101" pitchFamily="2" charset="-122"/>
              <a:ea typeface="宋体" panose="02010600030101010101" pitchFamily="2" charset="-122"/>
            </a:endParaRPr>
          </a:p>
        </p:txBody>
      </p:sp>
      <p:sp>
        <p:nvSpPr>
          <p:cNvPr id="64" name="TextBox 635"/>
          <p:cNvSpPr txBox="1">
            <a:spLocks noChangeArrowheads="1"/>
          </p:cNvSpPr>
          <p:nvPr/>
        </p:nvSpPr>
        <p:spPr bwMode="auto">
          <a:xfrm>
            <a:off x="971600" y="1700403"/>
            <a:ext cx="21438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accent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41897282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par>
                              <p:cTn id="22" fill="hold">
                                <p:stCondLst>
                                  <p:cond delay="1500"/>
                                </p:stCondLst>
                                <p:childTnLst>
                                  <p:par>
                                    <p:cTn id="23" presetID="31"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childTnLst>
                              </p:cTn>
                            </p:par>
                            <p:par>
                              <p:cTn id="29" fill="hold">
                                <p:stCondLst>
                                  <p:cond delay="2500"/>
                                </p:stCondLst>
                                <p:childTnLst>
                                  <p:par>
                                    <p:cTn id="30" presetID="31"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1000" fill="hold"/>
                                            <p:tgtEl>
                                              <p:spTgt spid="19"/>
                                            </p:tgtEl>
                                            <p:attrNameLst>
                                              <p:attrName>ppt_w</p:attrName>
                                            </p:attrNameLst>
                                          </p:cBhvr>
                                          <p:tavLst>
                                            <p:tav tm="0">
                                              <p:val>
                                                <p:fltVal val="0"/>
                                              </p:val>
                                            </p:tav>
                                            <p:tav tm="100000">
                                              <p:val>
                                                <p:strVal val="#ppt_w"/>
                                              </p:val>
                                            </p:tav>
                                          </p:tavLst>
                                        </p:anim>
                                        <p:anim calcmode="lin" valueType="num">
                                          <p:cBhvr>
                                            <p:cTn id="33" dur="1000" fill="hold"/>
                                            <p:tgtEl>
                                              <p:spTgt spid="19"/>
                                            </p:tgtEl>
                                            <p:attrNameLst>
                                              <p:attrName>ppt_h</p:attrName>
                                            </p:attrNameLst>
                                          </p:cBhvr>
                                          <p:tavLst>
                                            <p:tav tm="0">
                                              <p:val>
                                                <p:fltVal val="0"/>
                                              </p:val>
                                            </p:tav>
                                            <p:tav tm="100000">
                                              <p:val>
                                                <p:strVal val="#ppt_h"/>
                                              </p:val>
                                            </p:tav>
                                          </p:tavLst>
                                        </p:anim>
                                        <p:anim calcmode="lin" valueType="num">
                                          <p:cBhvr>
                                            <p:cTn id="34" dur="1000" fill="hold"/>
                                            <p:tgtEl>
                                              <p:spTgt spid="19"/>
                                            </p:tgtEl>
                                            <p:attrNameLst>
                                              <p:attrName>style.rotation</p:attrName>
                                            </p:attrNameLst>
                                          </p:cBhvr>
                                          <p:tavLst>
                                            <p:tav tm="0">
                                              <p:val>
                                                <p:fltVal val="90"/>
                                              </p:val>
                                            </p:tav>
                                            <p:tav tm="100000">
                                              <p:val>
                                                <p:fltVal val="0"/>
                                              </p:val>
                                            </p:tav>
                                          </p:tavLst>
                                        </p:anim>
                                        <p:animEffect transition="in" filter="fade">
                                          <p:cBhvr>
                                            <p:cTn id="35" dur="1000"/>
                                            <p:tgtEl>
                                              <p:spTgt spid="19"/>
                                            </p:tgtEl>
                                          </p:cBhvr>
                                        </p:animEffect>
                                      </p:childTnLst>
                                    </p:cTn>
                                  </p:par>
                                </p:childTnLst>
                              </p:cTn>
                            </p:par>
                            <p:par>
                              <p:cTn id="36" fill="hold">
                                <p:stCondLst>
                                  <p:cond delay="3500"/>
                                </p:stCondLst>
                                <p:childTnLst>
                                  <p:par>
                                    <p:cTn id="37" presetID="31"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ppt_w</p:attrName>
                                            </p:attrNameLst>
                                          </p:cBhvr>
                                          <p:tavLst>
                                            <p:tav tm="0">
                                              <p:val>
                                                <p:fltVal val="0"/>
                                              </p:val>
                                            </p:tav>
                                            <p:tav tm="100000">
                                              <p:val>
                                                <p:strVal val="#ppt_w"/>
                                              </p:val>
                                            </p:tav>
                                          </p:tavLst>
                                        </p:anim>
                                        <p:anim calcmode="lin" valueType="num">
                                          <p:cBhvr>
                                            <p:cTn id="40" dur="1000" fill="hold"/>
                                            <p:tgtEl>
                                              <p:spTgt spid="20"/>
                                            </p:tgtEl>
                                            <p:attrNameLst>
                                              <p:attrName>ppt_h</p:attrName>
                                            </p:attrNameLst>
                                          </p:cBhvr>
                                          <p:tavLst>
                                            <p:tav tm="0">
                                              <p:val>
                                                <p:fltVal val="0"/>
                                              </p:val>
                                            </p:tav>
                                            <p:tav tm="100000">
                                              <p:val>
                                                <p:strVal val="#ppt_h"/>
                                              </p:val>
                                            </p:tav>
                                          </p:tavLst>
                                        </p:anim>
                                        <p:anim calcmode="lin" valueType="num">
                                          <p:cBhvr>
                                            <p:cTn id="41" dur="1000" fill="hold"/>
                                            <p:tgtEl>
                                              <p:spTgt spid="20"/>
                                            </p:tgtEl>
                                            <p:attrNameLst>
                                              <p:attrName>style.rotation</p:attrName>
                                            </p:attrNameLst>
                                          </p:cBhvr>
                                          <p:tavLst>
                                            <p:tav tm="0">
                                              <p:val>
                                                <p:fltVal val="90"/>
                                              </p:val>
                                            </p:tav>
                                            <p:tav tm="100000">
                                              <p:val>
                                                <p:fltVal val="0"/>
                                              </p:val>
                                            </p:tav>
                                          </p:tavLst>
                                        </p:anim>
                                        <p:animEffect transition="in" filter="fade">
                                          <p:cBhvr>
                                            <p:cTn id="42" dur="1000"/>
                                            <p:tgtEl>
                                              <p:spTgt spid="20"/>
                                            </p:tgtEl>
                                          </p:cBhvr>
                                        </p:animEffect>
                                      </p:childTnLst>
                                    </p:cTn>
                                  </p:par>
                                </p:childTnLst>
                              </p:cTn>
                            </p:par>
                            <p:par>
                              <p:cTn id="43" fill="hold">
                                <p:stCondLst>
                                  <p:cond delay="4500"/>
                                </p:stCondLst>
                                <p:childTnLst>
                                  <p:par>
                                    <p:cTn id="44" presetID="22" presetClass="entr" presetSubtype="4"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down)">
                                          <p:cBhvr>
                                            <p:cTn id="46" dur="500"/>
                                            <p:tgtEl>
                                              <p:spTgt spid="23"/>
                                            </p:tgtEl>
                                          </p:cBhvr>
                                        </p:animEffect>
                                      </p:childTnLst>
                                    </p:cTn>
                                  </p:par>
                                </p:childTnLst>
                              </p:cTn>
                            </p:par>
                            <p:par>
                              <p:cTn id="47" fill="hold">
                                <p:stCondLst>
                                  <p:cond delay="5000"/>
                                </p:stCondLst>
                                <p:childTnLst>
                                  <p:par>
                                    <p:cTn id="48" presetID="25" presetClass="entr" presetSubtype="0"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53" dur="1000" fill="hold"/>
                                            <p:tgtEl>
                                              <p:spTgt spid="63"/>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57" dur="1000" decel="50000">
                                              <p:stCondLst>
                                                <p:cond delay="0"/>
                                              </p:stCondLst>
                                            </p:cTn>
                                            <p:tgtEl>
                                              <p:spTgt spid="63"/>
                                            </p:tgtEl>
                                          </p:cBhvr>
                                        </p:animEffect>
                                      </p:childTnLst>
                                    </p:cTn>
                                  </p:par>
                                </p:childTnLst>
                              </p:cTn>
                            </p:par>
                            <p:par>
                              <p:cTn id="58" fill="hold">
                                <p:stCondLst>
                                  <p:cond delay="60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64"/>
                                            </p:tgtEl>
                                            <p:attrNameLst>
                                              <p:attrName>style.visibility</p:attrName>
                                            </p:attrNameLst>
                                          </p:cBhvr>
                                          <p:to>
                                            <p:strVal val="visible"/>
                                          </p:to>
                                        </p:set>
                                        <p:anim calcmode="lin" valueType="num">
                                          <p:cBhvr>
                                            <p:cTn id="61"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64"/>
                                            </p:tgtEl>
                                            <p:attrNameLst>
                                              <p:attrName>ppt_y</p:attrName>
                                            </p:attrNameLst>
                                          </p:cBhvr>
                                          <p:tavLst>
                                            <p:tav tm="0">
                                              <p:val>
                                                <p:strVal val="#ppt_y"/>
                                              </p:val>
                                            </p:tav>
                                            <p:tav tm="100000">
                                              <p:val>
                                                <p:strVal val="#ppt_y"/>
                                              </p:val>
                                            </p:tav>
                                          </p:tavLst>
                                        </p:anim>
                                        <p:anim calcmode="lin" valueType="num">
                                          <p:cBhvr>
                                            <p:cTn id="63"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P spid="19" grpId="0"/>
          <p:bldP spid="20"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par>
                              <p:cTn id="22" fill="hold">
                                <p:stCondLst>
                                  <p:cond delay="1500"/>
                                </p:stCondLst>
                                <p:childTnLst>
                                  <p:par>
                                    <p:cTn id="23" presetID="31"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childTnLst>
                              </p:cTn>
                            </p:par>
                            <p:par>
                              <p:cTn id="29" fill="hold">
                                <p:stCondLst>
                                  <p:cond delay="2500"/>
                                </p:stCondLst>
                                <p:childTnLst>
                                  <p:par>
                                    <p:cTn id="30" presetID="31"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1000" fill="hold"/>
                                            <p:tgtEl>
                                              <p:spTgt spid="19"/>
                                            </p:tgtEl>
                                            <p:attrNameLst>
                                              <p:attrName>ppt_w</p:attrName>
                                            </p:attrNameLst>
                                          </p:cBhvr>
                                          <p:tavLst>
                                            <p:tav tm="0">
                                              <p:val>
                                                <p:fltVal val="0"/>
                                              </p:val>
                                            </p:tav>
                                            <p:tav tm="100000">
                                              <p:val>
                                                <p:strVal val="#ppt_w"/>
                                              </p:val>
                                            </p:tav>
                                          </p:tavLst>
                                        </p:anim>
                                        <p:anim calcmode="lin" valueType="num">
                                          <p:cBhvr>
                                            <p:cTn id="33" dur="1000" fill="hold"/>
                                            <p:tgtEl>
                                              <p:spTgt spid="19"/>
                                            </p:tgtEl>
                                            <p:attrNameLst>
                                              <p:attrName>ppt_h</p:attrName>
                                            </p:attrNameLst>
                                          </p:cBhvr>
                                          <p:tavLst>
                                            <p:tav tm="0">
                                              <p:val>
                                                <p:fltVal val="0"/>
                                              </p:val>
                                            </p:tav>
                                            <p:tav tm="100000">
                                              <p:val>
                                                <p:strVal val="#ppt_h"/>
                                              </p:val>
                                            </p:tav>
                                          </p:tavLst>
                                        </p:anim>
                                        <p:anim calcmode="lin" valueType="num">
                                          <p:cBhvr>
                                            <p:cTn id="34" dur="1000" fill="hold"/>
                                            <p:tgtEl>
                                              <p:spTgt spid="19"/>
                                            </p:tgtEl>
                                            <p:attrNameLst>
                                              <p:attrName>style.rotation</p:attrName>
                                            </p:attrNameLst>
                                          </p:cBhvr>
                                          <p:tavLst>
                                            <p:tav tm="0">
                                              <p:val>
                                                <p:fltVal val="90"/>
                                              </p:val>
                                            </p:tav>
                                            <p:tav tm="100000">
                                              <p:val>
                                                <p:fltVal val="0"/>
                                              </p:val>
                                            </p:tav>
                                          </p:tavLst>
                                        </p:anim>
                                        <p:animEffect transition="in" filter="fade">
                                          <p:cBhvr>
                                            <p:cTn id="35" dur="1000"/>
                                            <p:tgtEl>
                                              <p:spTgt spid="19"/>
                                            </p:tgtEl>
                                          </p:cBhvr>
                                        </p:animEffect>
                                      </p:childTnLst>
                                    </p:cTn>
                                  </p:par>
                                </p:childTnLst>
                              </p:cTn>
                            </p:par>
                            <p:par>
                              <p:cTn id="36" fill="hold">
                                <p:stCondLst>
                                  <p:cond delay="3500"/>
                                </p:stCondLst>
                                <p:childTnLst>
                                  <p:par>
                                    <p:cTn id="37" presetID="31"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ppt_w</p:attrName>
                                            </p:attrNameLst>
                                          </p:cBhvr>
                                          <p:tavLst>
                                            <p:tav tm="0">
                                              <p:val>
                                                <p:fltVal val="0"/>
                                              </p:val>
                                            </p:tav>
                                            <p:tav tm="100000">
                                              <p:val>
                                                <p:strVal val="#ppt_w"/>
                                              </p:val>
                                            </p:tav>
                                          </p:tavLst>
                                        </p:anim>
                                        <p:anim calcmode="lin" valueType="num">
                                          <p:cBhvr>
                                            <p:cTn id="40" dur="1000" fill="hold"/>
                                            <p:tgtEl>
                                              <p:spTgt spid="20"/>
                                            </p:tgtEl>
                                            <p:attrNameLst>
                                              <p:attrName>ppt_h</p:attrName>
                                            </p:attrNameLst>
                                          </p:cBhvr>
                                          <p:tavLst>
                                            <p:tav tm="0">
                                              <p:val>
                                                <p:fltVal val="0"/>
                                              </p:val>
                                            </p:tav>
                                            <p:tav tm="100000">
                                              <p:val>
                                                <p:strVal val="#ppt_h"/>
                                              </p:val>
                                            </p:tav>
                                          </p:tavLst>
                                        </p:anim>
                                        <p:anim calcmode="lin" valueType="num">
                                          <p:cBhvr>
                                            <p:cTn id="41" dur="1000" fill="hold"/>
                                            <p:tgtEl>
                                              <p:spTgt spid="20"/>
                                            </p:tgtEl>
                                            <p:attrNameLst>
                                              <p:attrName>style.rotation</p:attrName>
                                            </p:attrNameLst>
                                          </p:cBhvr>
                                          <p:tavLst>
                                            <p:tav tm="0">
                                              <p:val>
                                                <p:fltVal val="90"/>
                                              </p:val>
                                            </p:tav>
                                            <p:tav tm="100000">
                                              <p:val>
                                                <p:fltVal val="0"/>
                                              </p:val>
                                            </p:tav>
                                          </p:tavLst>
                                        </p:anim>
                                        <p:animEffect transition="in" filter="fade">
                                          <p:cBhvr>
                                            <p:cTn id="42" dur="1000"/>
                                            <p:tgtEl>
                                              <p:spTgt spid="20"/>
                                            </p:tgtEl>
                                          </p:cBhvr>
                                        </p:animEffect>
                                      </p:childTnLst>
                                    </p:cTn>
                                  </p:par>
                                </p:childTnLst>
                              </p:cTn>
                            </p:par>
                            <p:par>
                              <p:cTn id="43" fill="hold">
                                <p:stCondLst>
                                  <p:cond delay="4500"/>
                                </p:stCondLst>
                                <p:childTnLst>
                                  <p:par>
                                    <p:cTn id="44" presetID="22" presetClass="entr" presetSubtype="4"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down)">
                                          <p:cBhvr>
                                            <p:cTn id="46" dur="500"/>
                                            <p:tgtEl>
                                              <p:spTgt spid="23"/>
                                            </p:tgtEl>
                                          </p:cBhvr>
                                        </p:animEffect>
                                      </p:childTnLst>
                                    </p:cTn>
                                  </p:par>
                                </p:childTnLst>
                              </p:cTn>
                            </p:par>
                            <p:par>
                              <p:cTn id="47" fill="hold">
                                <p:stCondLst>
                                  <p:cond delay="5000"/>
                                </p:stCondLst>
                                <p:childTnLst>
                                  <p:par>
                                    <p:cTn id="48" presetID="25" presetClass="entr" presetSubtype="0"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53" dur="1000" fill="hold"/>
                                            <p:tgtEl>
                                              <p:spTgt spid="63"/>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57" dur="1000" decel="50000">
                                              <p:stCondLst>
                                                <p:cond delay="0"/>
                                              </p:stCondLst>
                                            </p:cTn>
                                            <p:tgtEl>
                                              <p:spTgt spid="63"/>
                                            </p:tgtEl>
                                          </p:cBhvr>
                                        </p:animEffect>
                                      </p:childTnLst>
                                    </p:cTn>
                                  </p:par>
                                </p:childTnLst>
                              </p:cTn>
                            </p:par>
                            <p:par>
                              <p:cTn id="58" fill="hold">
                                <p:stCondLst>
                                  <p:cond delay="60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64"/>
                                            </p:tgtEl>
                                            <p:attrNameLst>
                                              <p:attrName>style.visibility</p:attrName>
                                            </p:attrNameLst>
                                          </p:cBhvr>
                                          <p:to>
                                            <p:strVal val="visible"/>
                                          </p:to>
                                        </p:set>
                                        <p:anim calcmode="lin" valueType="num">
                                          <p:cBhvr>
                                            <p:cTn id="61"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64"/>
                                            </p:tgtEl>
                                            <p:attrNameLst>
                                              <p:attrName>ppt_y</p:attrName>
                                            </p:attrNameLst>
                                          </p:cBhvr>
                                          <p:tavLst>
                                            <p:tav tm="0">
                                              <p:val>
                                                <p:strVal val="#ppt_y"/>
                                              </p:val>
                                            </p:tav>
                                            <p:tav tm="100000">
                                              <p:val>
                                                <p:strVal val="#ppt_y"/>
                                              </p:val>
                                            </p:tav>
                                          </p:tavLst>
                                        </p:anim>
                                        <p:anim calcmode="lin" valueType="num">
                                          <p:cBhvr>
                                            <p:cTn id="63"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P spid="19" grpId="0"/>
          <p:bldP spid="20" grpId="0"/>
          <p:bldP spid="63" grpId="0"/>
          <p:bldP spid="6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Freeform 7"/>
          <p:cNvSpPr/>
          <p:nvPr/>
        </p:nvSpPr>
        <p:spPr>
          <a:xfrm>
            <a:off x="0" y="1990649"/>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mj-ea"/>
              <a:ea typeface="+mj-ea"/>
            </a:endParaRPr>
          </a:p>
        </p:txBody>
      </p:sp>
      <p:grpSp>
        <p:nvGrpSpPr>
          <p:cNvPr id="8" name="组合 7"/>
          <p:cNvGrpSpPr/>
          <p:nvPr/>
        </p:nvGrpSpPr>
        <p:grpSpPr>
          <a:xfrm>
            <a:off x="6054436" y="2410035"/>
            <a:ext cx="849821" cy="635481"/>
            <a:chOff x="6054436" y="2405136"/>
            <a:chExt cx="849821" cy="635481"/>
          </a:xfrm>
          <a:effectLst>
            <a:outerShdw blurRad="50800" dist="38100" dir="5400000" algn="t" rotWithShape="0">
              <a:prstClr val="black">
                <a:alpha val="40000"/>
              </a:prstClr>
            </a:outerShdw>
          </a:effectLst>
        </p:grpSpPr>
        <p:sp>
          <p:nvSpPr>
            <p:cNvPr id="9"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10"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11"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12"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latin typeface="+mj-ea"/>
                <a:ea typeface="+mj-ea"/>
              </a:endParaRPr>
            </a:p>
          </p:txBody>
        </p:sp>
        <p:sp>
          <p:nvSpPr>
            <p:cNvPr id="13"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latin typeface="+mj-ea"/>
                <a:ea typeface="+mj-ea"/>
              </a:endParaRPr>
            </a:p>
          </p:txBody>
        </p:sp>
        <p:sp>
          <p:nvSpPr>
            <p:cNvPr id="14"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endParaRPr lang="en-US" dirty="0">
                <a:latin typeface="+mj-ea"/>
                <a:ea typeface="+mj-ea"/>
              </a:endParaRPr>
            </a:p>
          </p:txBody>
        </p:sp>
        <p:sp>
          <p:nvSpPr>
            <p:cNvPr id="15"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6"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7"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8"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mj-ea"/>
                <a:ea typeface="+mj-ea"/>
              </a:endParaRPr>
            </a:p>
          </p:txBody>
        </p:sp>
      </p:grpSp>
      <p:grpSp>
        <p:nvGrpSpPr>
          <p:cNvPr id="19" name="组合 18"/>
          <p:cNvGrpSpPr/>
          <p:nvPr/>
        </p:nvGrpSpPr>
        <p:grpSpPr>
          <a:xfrm>
            <a:off x="2599531" y="1584955"/>
            <a:ext cx="958136" cy="958133"/>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22" name="Group 30"/>
          <p:cNvGrpSpPr/>
          <p:nvPr/>
        </p:nvGrpSpPr>
        <p:grpSpPr>
          <a:xfrm>
            <a:off x="4801394" y="3720443"/>
            <a:ext cx="317357" cy="278329"/>
            <a:chOff x="3175" y="-1587"/>
            <a:chExt cx="490538" cy="430212"/>
          </a:xfrm>
          <a:solidFill>
            <a:schemeClr val="accent1"/>
          </a:solidFill>
        </p:grpSpPr>
        <p:sp>
          <p:nvSpPr>
            <p:cNvPr id="23"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endParaRPr>
            </a:p>
          </p:txBody>
        </p:sp>
        <p:sp>
          <p:nvSpPr>
            <p:cNvPr id="24"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endParaRPr>
            </a:p>
          </p:txBody>
        </p:sp>
      </p:grpSp>
      <p:sp>
        <p:nvSpPr>
          <p:cNvPr id="25" name="Freeform 50"/>
          <p:cNvSpPr>
            <a:spLocks noEditPoints="1"/>
          </p:cNvSpPr>
          <p:nvPr/>
        </p:nvSpPr>
        <p:spPr bwMode="auto">
          <a:xfrm>
            <a:off x="1055561" y="2781068"/>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ln>
        </p:spPr>
        <p:txBody>
          <a:bodyPr vert="horz" wrap="square" lIns="91440" tIns="45720" rIns="91440" bIns="45720" numCol="1" anchor="t" anchorCtr="0" compatLnSpc="1"/>
          <a:lstStyle/>
          <a:p>
            <a:endParaRPr lang="ko-KR" altLang="en-US">
              <a:latin typeface="+mj-ea"/>
              <a:ea typeface="+mj-ea"/>
            </a:endParaRPr>
          </a:p>
        </p:txBody>
      </p:sp>
      <p:sp>
        <p:nvSpPr>
          <p:cNvPr id="26" name="Freeform 48"/>
          <p:cNvSpPr>
            <a:spLocks noEditPoints="1"/>
          </p:cNvSpPr>
          <p:nvPr/>
        </p:nvSpPr>
        <p:spPr bwMode="auto">
          <a:xfrm>
            <a:off x="2983620" y="3110843"/>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ln>
        </p:spPr>
        <p:txBody>
          <a:bodyPr vert="horz" wrap="square" lIns="91440" tIns="45720" rIns="91440" bIns="45720" numCol="1" anchor="t" anchorCtr="0" compatLnSpc="1"/>
          <a:lstStyle/>
          <a:p>
            <a:endParaRPr lang="ko-KR" altLang="en-US">
              <a:latin typeface="+mj-ea"/>
              <a:ea typeface="+mj-ea"/>
            </a:endParaRPr>
          </a:p>
        </p:txBody>
      </p:sp>
      <p:grpSp>
        <p:nvGrpSpPr>
          <p:cNvPr id="27" name="Group 18"/>
          <p:cNvGrpSpPr/>
          <p:nvPr/>
        </p:nvGrpSpPr>
        <p:grpSpPr>
          <a:xfrm>
            <a:off x="7429035" y="3068460"/>
            <a:ext cx="312268" cy="312268"/>
            <a:chOff x="6350" y="4763"/>
            <a:chExt cx="492125" cy="492125"/>
          </a:xfrm>
          <a:solidFill>
            <a:schemeClr val="accent1"/>
          </a:solidFill>
        </p:grpSpPr>
        <p:sp>
          <p:nvSpPr>
            <p:cNvPr id="28"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sp>
          <p:nvSpPr>
            <p:cNvPr id="29"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sp>
          <p:nvSpPr>
            <p:cNvPr id="30"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grpSp>
      <p:sp>
        <p:nvSpPr>
          <p:cNvPr id="31" name="TextBox 26"/>
          <p:cNvSpPr txBox="1"/>
          <p:nvPr/>
        </p:nvSpPr>
        <p:spPr>
          <a:xfrm>
            <a:off x="229394" y="3189925"/>
            <a:ext cx="1915874" cy="625189"/>
          </a:xfrm>
          <a:prstGeom prst="rect">
            <a:avLst/>
          </a:prstGeom>
          <a:noFill/>
        </p:spPr>
        <p:txBody>
          <a:bodyPr wrap="square" lIns="68598" tIns="34299" rIns="68598" bIns="34299" rtlCol="0">
            <a:spAutoFit/>
          </a:bodyPr>
          <a:lstStyle/>
          <a:p>
            <a:pPr>
              <a:lnSpc>
                <a:spcPct val="120000"/>
              </a:lnSpc>
            </a:pPr>
            <a:r>
              <a:rPr lang="zh-CN" altLang="en-US" sz="105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32" name="TextBox 27"/>
          <p:cNvSpPr txBox="1"/>
          <p:nvPr/>
        </p:nvSpPr>
        <p:spPr>
          <a:xfrm>
            <a:off x="2120662" y="3544594"/>
            <a:ext cx="1915874" cy="625189"/>
          </a:xfrm>
          <a:prstGeom prst="rect">
            <a:avLst/>
          </a:prstGeom>
          <a:noFill/>
        </p:spPr>
        <p:txBody>
          <a:bodyPr wrap="square" lIns="68598" tIns="34299" rIns="68598" bIns="34299" rtlCol="0">
            <a:spAutoFit/>
          </a:bodyPr>
          <a:lstStyle/>
          <a:p>
            <a:pPr>
              <a:lnSpc>
                <a:spcPct val="120000"/>
              </a:lnSpc>
            </a:pPr>
            <a:r>
              <a:rPr lang="zh-CN" altLang="en-US" sz="105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33" name="TextBox 28"/>
          <p:cNvSpPr txBox="1"/>
          <p:nvPr/>
        </p:nvSpPr>
        <p:spPr>
          <a:xfrm>
            <a:off x="4024278" y="4101443"/>
            <a:ext cx="1915874" cy="625189"/>
          </a:xfrm>
          <a:prstGeom prst="rect">
            <a:avLst/>
          </a:prstGeom>
          <a:noFill/>
        </p:spPr>
        <p:txBody>
          <a:bodyPr wrap="square" lIns="68598" tIns="34299" rIns="68598" bIns="34299" rtlCol="0">
            <a:spAutoFit/>
          </a:bodyPr>
          <a:lstStyle/>
          <a:p>
            <a:pPr>
              <a:lnSpc>
                <a:spcPct val="120000"/>
              </a:lnSpc>
            </a:pPr>
            <a:r>
              <a:rPr lang="zh-CN" altLang="en-US" sz="105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34" name="TextBox 29"/>
          <p:cNvSpPr txBox="1"/>
          <p:nvPr/>
        </p:nvSpPr>
        <p:spPr>
          <a:xfrm>
            <a:off x="6688574" y="3525844"/>
            <a:ext cx="1915874" cy="625189"/>
          </a:xfrm>
          <a:prstGeom prst="rect">
            <a:avLst/>
          </a:prstGeom>
          <a:noFill/>
        </p:spPr>
        <p:txBody>
          <a:bodyPr wrap="square" lIns="68598" tIns="34299" rIns="68598" bIns="34299" rtlCol="0">
            <a:spAutoFit/>
          </a:bodyPr>
          <a:lstStyle/>
          <a:p>
            <a:pPr>
              <a:lnSpc>
                <a:spcPct val="120000"/>
              </a:lnSpc>
            </a:pPr>
            <a:r>
              <a:rPr lang="zh-CN" altLang="en-US" sz="105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pic>
        <p:nvPicPr>
          <p:cNvPr id="35"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087260"/>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sp>
        <p:nvSpPr>
          <p:cNvPr id="36" name="矩形 35"/>
          <p:cNvSpPr/>
          <p:nvPr/>
        </p:nvSpPr>
        <p:spPr>
          <a:xfrm>
            <a:off x="7236295" y="1664484"/>
            <a:ext cx="1089477" cy="381268"/>
          </a:xfrm>
          <a:prstGeom prst="rect">
            <a:avLst/>
          </a:prstGeom>
        </p:spPr>
        <p:txBody>
          <a:bodyPr wrap="square" lIns="68589" tIns="34295" rIns="68589" bIns="34295">
            <a:spAutoFit/>
          </a:bodyPr>
          <a:lstStyle/>
          <a:p>
            <a:pPr>
              <a:lnSpc>
                <a:spcPct val="120000"/>
              </a:lnSpc>
            </a:pPr>
            <a:r>
              <a:rPr lang="zh-CN" altLang="en-US" b="1" dirty="0" smtClean="0">
                <a:solidFill>
                  <a:srgbClr val="0070C0"/>
                </a:solidFill>
                <a:latin typeface="Adobe 黑体 Std R" panose="020B0400000000000000" pitchFamily="34" charset="-122"/>
                <a:ea typeface="Adobe 黑体 Std R" panose="020B0400000000000000" pitchFamily="34" charset="-122"/>
              </a:rPr>
              <a:t>完成概述</a:t>
            </a:r>
            <a:endParaRPr lang="zh-CN" altLang="en-US" b="1" dirty="0">
              <a:solidFill>
                <a:srgbClr val="0070C0"/>
              </a:solidFill>
              <a:latin typeface="Adobe 黑体 Std R" panose="020B0400000000000000" pitchFamily="34" charset="-122"/>
              <a:ea typeface="Adobe 黑体 Std R" panose="020B0400000000000000" pitchFamily="34" charset="-122"/>
            </a:endParaRPr>
          </a:p>
        </p:txBody>
      </p:sp>
      <p:grpSp>
        <p:nvGrpSpPr>
          <p:cNvPr id="37" name="组合 36"/>
          <p:cNvGrpSpPr/>
          <p:nvPr/>
        </p:nvGrpSpPr>
        <p:grpSpPr>
          <a:xfrm>
            <a:off x="391709" y="1798248"/>
            <a:ext cx="654361" cy="654361"/>
            <a:chOff x="3724322" y="1908536"/>
            <a:chExt cx="1329153" cy="1329153"/>
          </a:xfrm>
        </p:grpSpPr>
        <p:sp>
          <p:nvSpPr>
            <p:cNvPr id="38" name="椭圆 37"/>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a:off x="3839838" y="2024052"/>
              <a:ext cx="1098122" cy="1098122"/>
            </a:xfrm>
            <a:prstGeom prst="ellipse">
              <a:avLst/>
            </a:prstGeom>
            <a:solidFill>
              <a:srgbClr val="00A1DA"/>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40" name="组合 39"/>
          <p:cNvGrpSpPr/>
          <p:nvPr/>
        </p:nvGrpSpPr>
        <p:grpSpPr>
          <a:xfrm>
            <a:off x="4559801" y="2568031"/>
            <a:ext cx="844828" cy="844828"/>
            <a:chOff x="3724322" y="1908536"/>
            <a:chExt cx="1329153" cy="1329153"/>
          </a:xfrm>
        </p:grpSpPr>
        <p:sp>
          <p:nvSpPr>
            <p:cNvPr id="41" name="椭圆 4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839838" y="2024052"/>
              <a:ext cx="1098122" cy="1098122"/>
            </a:xfrm>
            <a:prstGeom prst="ellipse">
              <a:avLst/>
            </a:prstGeom>
            <a:solidFill>
              <a:srgbClr val="B818A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43" name="组合 42"/>
          <p:cNvGrpSpPr/>
          <p:nvPr/>
        </p:nvGrpSpPr>
        <p:grpSpPr>
          <a:xfrm>
            <a:off x="1696425" y="1825188"/>
            <a:ext cx="386375" cy="386375"/>
            <a:chOff x="3724322" y="1908536"/>
            <a:chExt cx="1329153" cy="1329153"/>
          </a:xfrm>
        </p:grpSpPr>
        <p:sp>
          <p:nvSpPr>
            <p:cNvPr id="44" name="椭圆 43"/>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839838" y="2024052"/>
              <a:ext cx="1098122" cy="1098122"/>
            </a:xfrm>
            <a:prstGeom prst="ellipse">
              <a:avLst/>
            </a:prstGeom>
            <a:solidFill>
              <a:srgbClr val="00CC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46" name="组合 45"/>
          <p:cNvGrpSpPr/>
          <p:nvPr/>
        </p:nvGrpSpPr>
        <p:grpSpPr>
          <a:xfrm>
            <a:off x="3876928" y="2349900"/>
            <a:ext cx="386375" cy="386375"/>
            <a:chOff x="3724322" y="1908536"/>
            <a:chExt cx="1329153" cy="1329153"/>
          </a:xfrm>
        </p:grpSpPr>
        <p:sp>
          <p:nvSpPr>
            <p:cNvPr id="47" name="椭圆 4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p:cNvSpPr/>
            <p:nvPr/>
          </p:nvSpPr>
          <p:spPr>
            <a:xfrm>
              <a:off x="3839838" y="2024052"/>
              <a:ext cx="1098122" cy="1098122"/>
            </a:xfrm>
            <a:prstGeom prst="ellipse">
              <a:avLst/>
            </a:prstGeom>
            <a:solidFill>
              <a:srgbClr val="F1B60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Tree>
    <p:extLst>
      <p:ext uri="{BB962C8B-B14F-4D97-AF65-F5344CB8AC3E}">
        <p14:creationId xmlns:p14="http://schemas.microsoft.com/office/powerpoint/2010/main" val="16250284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23" dur="2000" fill="hold"/>
                                            <p:tgtEl>
                                              <p:spTgt spid="8"/>
                                            </p:tgtEl>
                                            <p:attrNameLst>
                                              <p:attrName>ppt_x</p:attrName>
                                              <p:attrName>ppt_y</p:attrName>
                                            </p:attrNameLst>
                                          </p:cBhvr>
                                          <p:rCtr x="35556" y="11111"/>
                                        </p:animMotion>
                                      </p:childTnLst>
                                    </p:cTn>
                                  </p:par>
                                  <p:par>
                                    <p:cTn id="24" presetID="22" presetClass="entr" presetSubtype="8"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2000"/>
                                            <p:tgtEl>
                                              <p:spTgt spid="7"/>
                                            </p:tgtEl>
                                          </p:cBhvr>
                                        </p:animEffect>
                                      </p:childTnLst>
                                    </p:cTn>
                                  </p:par>
                                  <p:par>
                                    <p:cTn id="27" presetID="53" presetClass="entr" presetSubtype="16" fill="hold" nodeType="withEffect">
                                      <p:stCondLst>
                                        <p:cond delay="130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fltVal val="0"/>
                                              </p:val>
                                            </p:tav>
                                            <p:tav tm="100000">
                                              <p:val>
                                                <p:strVal val="#ppt_w"/>
                                              </p:val>
                                            </p:tav>
                                          </p:tavLst>
                                        </p:anim>
                                        <p:anim calcmode="lin" valueType="num">
                                          <p:cBhvr>
                                            <p:cTn id="30" dur="500" fill="hold"/>
                                            <p:tgtEl>
                                              <p:spTgt spid="35"/>
                                            </p:tgtEl>
                                            <p:attrNameLst>
                                              <p:attrName>ppt_h</p:attrName>
                                            </p:attrNameLst>
                                          </p:cBhvr>
                                          <p:tavLst>
                                            <p:tav tm="0">
                                              <p:val>
                                                <p:fltVal val="0"/>
                                              </p:val>
                                            </p:tav>
                                            <p:tav tm="100000">
                                              <p:val>
                                                <p:strVal val="#ppt_h"/>
                                              </p:val>
                                            </p:tav>
                                          </p:tavLst>
                                        </p:anim>
                                        <p:animEffect transition="in" filter="fade">
                                          <p:cBhvr>
                                            <p:cTn id="31" dur="500"/>
                                            <p:tgtEl>
                                              <p:spTgt spid="35"/>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inVertical)">
                                          <p:cBhvr>
                                            <p:cTn id="35" dur="500"/>
                                            <p:tgtEl>
                                              <p:spTgt spid="36"/>
                                            </p:tgtEl>
                                          </p:cBhvr>
                                        </p:animEffect>
                                      </p:childTnLst>
                                    </p:cTn>
                                  </p:par>
                                  <p:par>
                                    <p:cTn id="36" presetID="2" presetClass="entr" presetSubtype="3" accel="52000" fill="hold" nodeType="withEffect" p14:presetBounceEnd="54000">
                                      <p:stCondLst>
                                        <p:cond delay="400"/>
                                      </p:stCondLst>
                                      <p:childTnLst>
                                        <p:set>
                                          <p:cBhvr>
                                            <p:cTn id="37" dur="1" fill="hold">
                                              <p:stCondLst>
                                                <p:cond delay="0"/>
                                              </p:stCondLst>
                                            </p:cTn>
                                            <p:tgtEl>
                                              <p:spTgt spid="19"/>
                                            </p:tgtEl>
                                            <p:attrNameLst>
                                              <p:attrName>style.visibility</p:attrName>
                                            </p:attrNameLst>
                                          </p:cBhvr>
                                          <p:to>
                                            <p:strVal val="visible"/>
                                          </p:to>
                                        </p:set>
                                        <p:anim calcmode="lin" valueType="num" p14:bounceEnd="54000">
                                          <p:cBhvr additive="base">
                                            <p:cTn id="38" dur="1200" fill="hold"/>
                                            <p:tgtEl>
                                              <p:spTgt spid="19"/>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19"/>
                                            </p:tgtEl>
                                            <p:attrNameLst>
                                              <p:attrName>ppt_y</p:attrName>
                                            </p:attrNameLst>
                                          </p:cBhvr>
                                          <p:tavLst>
                                            <p:tav tm="0">
                                              <p:val>
                                                <p:strVal val="0-#ppt_h/2"/>
                                              </p:val>
                                            </p:tav>
                                            <p:tav tm="100000">
                                              <p:val>
                                                <p:strVal val="#ppt_y"/>
                                              </p:val>
                                            </p:tav>
                                          </p:tavLst>
                                        </p:anim>
                                      </p:childTnLst>
                                    </p:cTn>
                                  </p:par>
                                </p:childTnLst>
                              </p:cTn>
                            </p:par>
                            <p:par>
                              <p:cTn id="40" fill="hold">
                                <p:stCondLst>
                                  <p:cond delay="4600"/>
                                </p:stCondLst>
                                <p:childTnLst>
                                  <p:par>
                                    <p:cTn id="41" presetID="2" presetClass="entr" presetSubtype="4" fill="hold" nodeType="afterEffect" p14:presetBounceEnd="36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36000">
                                          <p:cBhvr additive="base">
                                            <p:cTn id="43" dur="750" fill="hold"/>
                                            <p:tgtEl>
                                              <p:spTgt spid="37"/>
                                            </p:tgtEl>
                                            <p:attrNameLst>
                                              <p:attrName>ppt_x</p:attrName>
                                            </p:attrNameLst>
                                          </p:cBhvr>
                                          <p:tavLst>
                                            <p:tav tm="0">
                                              <p:val>
                                                <p:strVal val="#ppt_x"/>
                                              </p:val>
                                            </p:tav>
                                            <p:tav tm="100000">
                                              <p:val>
                                                <p:strVal val="#ppt_x"/>
                                              </p:val>
                                            </p:tav>
                                          </p:tavLst>
                                        </p:anim>
                                        <p:anim calcmode="lin" valueType="num" p14:bounceEnd="36000">
                                          <p:cBhvr additive="base">
                                            <p:cTn id="44" dur="750" fill="hold"/>
                                            <p:tgtEl>
                                              <p:spTgt spid="37"/>
                                            </p:tgtEl>
                                            <p:attrNameLst>
                                              <p:attrName>ppt_y</p:attrName>
                                            </p:attrNameLst>
                                          </p:cBhvr>
                                          <p:tavLst>
                                            <p:tav tm="0">
                                              <p:val>
                                                <p:strVal val="1+#ppt_h/2"/>
                                              </p:val>
                                            </p:tav>
                                            <p:tav tm="100000">
                                              <p:val>
                                                <p:strVal val="#ppt_y"/>
                                              </p:val>
                                            </p:tav>
                                          </p:tavLst>
                                        </p:anim>
                                      </p:childTnLst>
                                    </p:cTn>
                                  </p:par>
                                </p:childTnLst>
                              </p:cTn>
                            </p:par>
                            <p:par>
                              <p:cTn id="45" fill="hold">
                                <p:stCondLst>
                                  <p:cond delay="5350"/>
                                </p:stCondLst>
                                <p:childTnLst>
                                  <p:par>
                                    <p:cTn id="46" presetID="2" presetClass="entr" presetSubtype="4" fill="hold" nodeType="afterEffect" p14:presetBounceEnd="36000">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14:bounceEnd="36000">
                                          <p:cBhvr additive="base">
                                            <p:cTn id="48" dur="750" fill="hold"/>
                                            <p:tgtEl>
                                              <p:spTgt spid="43"/>
                                            </p:tgtEl>
                                            <p:attrNameLst>
                                              <p:attrName>ppt_x</p:attrName>
                                            </p:attrNameLst>
                                          </p:cBhvr>
                                          <p:tavLst>
                                            <p:tav tm="0">
                                              <p:val>
                                                <p:strVal val="#ppt_x"/>
                                              </p:val>
                                            </p:tav>
                                            <p:tav tm="100000">
                                              <p:val>
                                                <p:strVal val="#ppt_x"/>
                                              </p:val>
                                            </p:tav>
                                          </p:tavLst>
                                        </p:anim>
                                        <p:anim calcmode="lin" valueType="num" p14:bounceEnd="36000">
                                          <p:cBhvr additive="base">
                                            <p:cTn id="49" dur="750" fill="hold"/>
                                            <p:tgtEl>
                                              <p:spTgt spid="43"/>
                                            </p:tgtEl>
                                            <p:attrNameLst>
                                              <p:attrName>ppt_y</p:attrName>
                                            </p:attrNameLst>
                                          </p:cBhvr>
                                          <p:tavLst>
                                            <p:tav tm="0">
                                              <p:val>
                                                <p:strVal val="1+#ppt_h/2"/>
                                              </p:val>
                                            </p:tav>
                                            <p:tav tm="100000">
                                              <p:val>
                                                <p:strVal val="#ppt_y"/>
                                              </p:val>
                                            </p:tav>
                                          </p:tavLst>
                                        </p:anim>
                                      </p:childTnLst>
                                    </p:cTn>
                                  </p:par>
                                </p:childTnLst>
                              </p:cTn>
                            </p:par>
                            <p:par>
                              <p:cTn id="50" fill="hold">
                                <p:stCondLst>
                                  <p:cond delay="6100"/>
                                </p:stCondLst>
                                <p:childTnLst>
                                  <p:par>
                                    <p:cTn id="51" presetID="2" presetClass="entr" presetSubtype="4" fill="hold" nodeType="afterEffect" p14:presetBounceEnd="36000">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14:bounceEnd="36000">
                                          <p:cBhvr additive="base">
                                            <p:cTn id="53" dur="750" fill="hold"/>
                                            <p:tgtEl>
                                              <p:spTgt spid="46"/>
                                            </p:tgtEl>
                                            <p:attrNameLst>
                                              <p:attrName>ppt_x</p:attrName>
                                            </p:attrNameLst>
                                          </p:cBhvr>
                                          <p:tavLst>
                                            <p:tav tm="0">
                                              <p:val>
                                                <p:strVal val="#ppt_x"/>
                                              </p:val>
                                            </p:tav>
                                            <p:tav tm="100000">
                                              <p:val>
                                                <p:strVal val="#ppt_x"/>
                                              </p:val>
                                            </p:tav>
                                          </p:tavLst>
                                        </p:anim>
                                        <p:anim calcmode="lin" valueType="num" p14:bounceEnd="36000">
                                          <p:cBhvr additive="base">
                                            <p:cTn id="54" dur="750" fill="hold"/>
                                            <p:tgtEl>
                                              <p:spTgt spid="46"/>
                                            </p:tgtEl>
                                            <p:attrNameLst>
                                              <p:attrName>ppt_y</p:attrName>
                                            </p:attrNameLst>
                                          </p:cBhvr>
                                          <p:tavLst>
                                            <p:tav tm="0">
                                              <p:val>
                                                <p:strVal val="1+#ppt_h/2"/>
                                              </p:val>
                                            </p:tav>
                                            <p:tav tm="100000">
                                              <p:val>
                                                <p:strVal val="#ppt_y"/>
                                              </p:val>
                                            </p:tav>
                                          </p:tavLst>
                                        </p:anim>
                                      </p:childTnLst>
                                    </p:cTn>
                                  </p:par>
                                </p:childTnLst>
                              </p:cTn>
                            </p:par>
                            <p:par>
                              <p:cTn id="55" fill="hold">
                                <p:stCondLst>
                                  <p:cond delay="6850"/>
                                </p:stCondLst>
                                <p:childTnLst>
                                  <p:par>
                                    <p:cTn id="56" presetID="2" presetClass="entr" presetSubtype="4" fill="hold" nodeType="afterEffect" p14:presetBounceEnd="36000">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14:bounceEnd="36000">
                                          <p:cBhvr additive="base">
                                            <p:cTn id="58" dur="750" fill="hold"/>
                                            <p:tgtEl>
                                              <p:spTgt spid="40"/>
                                            </p:tgtEl>
                                            <p:attrNameLst>
                                              <p:attrName>ppt_x</p:attrName>
                                            </p:attrNameLst>
                                          </p:cBhvr>
                                          <p:tavLst>
                                            <p:tav tm="0">
                                              <p:val>
                                                <p:strVal val="#ppt_x"/>
                                              </p:val>
                                            </p:tav>
                                            <p:tav tm="100000">
                                              <p:val>
                                                <p:strVal val="#ppt_x"/>
                                              </p:val>
                                            </p:tav>
                                          </p:tavLst>
                                        </p:anim>
                                        <p:anim calcmode="lin" valueType="num" p14:bounceEnd="36000">
                                          <p:cBhvr additive="base">
                                            <p:cTn id="59" dur="750" fill="hold"/>
                                            <p:tgtEl>
                                              <p:spTgt spid="40"/>
                                            </p:tgtEl>
                                            <p:attrNameLst>
                                              <p:attrName>ppt_y</p:attrName>
                                            </p:attrNameLst>
                                          </p:cBhvr>
                                          <p:tavLst>
                                            <p:tav tm="0">
                                              <p:val>
                                                <p:strVal val="1+#ppt_h/2"/>
                                              </p:val>
                                            </p:tav>
                                            <p:tav tm="100000">
                                              <p:val>
                                                <p:strVal val="#ppt_y"/>
                                              </p:val>
                                            </p:tav>
                                          </p:tavLst>
                                        </p:anim>
                                      </p:childTnLst>
                                    </p:cTn>
                                  </p:par>
                                </p:childTnLst>
                              </p:cTn>
                            </p:par>
                            <p:par>
                              <p:cTn id="60" fill="hold">
                                <p:stCondLst>
                                  <p:cond delay="7600"/>
                                </p:stCondLst>
                                <p:childTnLst>
                                  <p:par>
                                    <p:cTn id="61" presetID="42"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1000"/>
                                            <p:tgtEl>
                                              <p:spTgt spid="25"/>
                                            </p:tgtEl>
                                          </p:cBhvr>
                                        </p:animEffect>
                                        <p:anim calcmode="lin" valueType="num">
                                          <p:cBhvr>
                                            <p:cTn id="64" dur="1000" fill="hold"/>
                                            <p:tgtEl>
                                              <p:spTgt spid="25"/>
                                            </p:tgtEl>
                                            <p:attrNameLst>
                                              <p:attrName>ppt_x</p:attrName>
                                            </p:attrNameLst>
                                          </p:cBhvr>
                                          <p:tavLst>
                                            <p:tav tm="0">
                                              <p:val>
                                                <p:strVal val="#ppt_x"/>
                                              </p:val>
                                            </p:tav>
                                            <p:tav tm="100000">
                                              <p:val>
                                                <p:strVal val="#ppt_x"/>
                                              </p:val>
                                            </p:tav>
                                          </p:tavLst>
                                        </p:anim>
                                        <p:anim calcmode="lin" valueType="num">
                                          <p:cBhvr>
                                            <p:cTn id="65" dur="1000" fill="hold"/>
                                            <p:tgtEl>
                                              <p:spTgt spid="2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1000"/>
                                            <p:tgtEl>
                                              <p:spTgt spid="26"/>
                                            </p:tgtEl>
                                          </p:cBhvr>
                                        </p:animEffect>
                                        <p:anim calcmode="lin" valueType="num">
                                          <p:cBhvr>
                                            <p:cTn id="69" dur="1000" fill="hold"/>
                                            <p:tgtEl>
                                              <p:spTgt spid="26"/>
                                            </p:tgtEl>
                                            <p:attrNameLst>
                                              <p:attrName>ppt_x</p:attrName>
                                            </p:attrNameLst>
                                          </p:cBhvr>
                                          <p:tavLst>
                                            <p:tav tm="0">
                                              <p:val>
                                                <p:strVal val="#ppt_x"/>
                                              </p:val>
                                            </p:tav>
                                            <p:tav tm="100000">
                                              <p:val>
                                                <p:strVal val="#ppt_x"/>
                                              </p:val>
                                            </p:tav>
                                          </p:tavLst>
                                        </p:anim>
                                        <p:anim calcmode="lin" valueType="num">
                                          <p:cBhvr>
                                            <p:cTn id="70" dur="1000" fill="hold"/>
                                            <p:tgtEl>
                                              <p:spTgt spid="26"/>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1000"/>
                                            <p:tgtEl>
                                              <p:spTgt spid="27"/>
                                            </p:tgtEl>
                                          </p:cBhvr>
                                        </p:animEffect>
                                        <p:anim calcmode="lin" valueType="num">
                                          <p:cBhvr>
                                            <p:cTn id="79" dur="1000" fill="hold"/>
                                            <p:tgtEl>
                                              <p:spTgt spid="27"/>
                                            </p:tgtEl>
                                            <p:attrNameLst>
                                              <p:attrName>ppt_x</p:attrName>
                                            </p:attrNameLst>
                                          </p:cBhvr>
                                          <p:tavLst>
                                            <p:tav tm="0">
                                              <p:val>
                                                <p:strVal val="#ppt_x"/>
                                              </p:val>
                                            </p:tav>
                                            <p:tav tm="100000">
                                              <p:val>
                                                <p:strVal val="#ppt_x"/>
                                              </p:val>
                                            </p:tav>
                                          </p:tavLst>
                                        </p:anim>
                                        <p:anim calcmode="lin" valueType="num">
                                          <p:cBhvr>
                                            <p:cTn id="80" dur="1000" fill="hold"/>
                                            <p:tgtEl>
                                              <p:spTgt spid="27"/>
                                            </p:tgtEl>
                                            <p:attrNameLst>
                                              <p:attrName>ppt_y</p:attrName>
                                            </p:attrNameLst>
                                          </p:cBhvr>
                                          <p:tavLst>
                                            <p:tav tm="0">
                                              <p:val>
                                                <p:strVal val="#ppt_y+.1"/>
                                              </p:val>
                                            </p:tav>
                                            <p:tav tm="100000">
                                              <p:val>
                                                <p:strVal val="#ppt_y"/>
                                              </p:val>
                                            </p:tav>
                                          </p:tavLst>
                                        </p:anim>
                                      </p:childTnLst>
                                    </p:cTn>
                                  </p:par>
                                </p:childTnLst>
                              </p:cTn>
                            </p:par>
                            <p:par>
                              <p:cTn id="81" fill="hold">
                                <p:stCondLst>
                                  <p:cond delay="8600"/>
                                </p:stCondLst>
                                <p:childTnLst>
                                  <p:par>
                                    <p:cTn id="82" presetID="14" presetClass="entr" presetSubtype="10"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randombar(horizontal)">
                                          <p:cBhvr>
                                            <p:cTn id="84" dur="500"/>
                                            <p:tgtEl>
                                              <p:spTgt spid="31"/>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randombar(horizontal)">
                                          <p:cBhvr>
                                            <p:cTn id="87" dur="500"/>
                                            <p:tgtEl>
                                              <p:spTgt spid="32"/>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randombar(horizontal)">
                                          <p:cBhvr>
                                            <p:cTn id="90" dur="500"/>
                                            <p:tgtEl>
                                              <p:spTgt spid="33"/>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randombar(horizontal)">
                                          <p:cBhvr>
                                            <p:cTn id="9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25" grpId="0" animBg="1"/>
          <p:bldP spid="26" grpId="0" animBg="1"/>
          <p:bldP spid="31" grpId="0"/>
          <p:bldP spid="32" grpId="0"/>
          <p:bldP spid="33" grpId="0"/>
          <p:bldP spid="34"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23" dur="2000" fill="hold"/>
                                            <p:tgtEl>
                                              <p:spTgt spid="8"/>
                                            </p:tgtEl>
                                            <p:attrNameLst>
                                              <p:attrName>ppt_x</p:attrName>
                                              <p:attrName>ppt_y</p:attrName>
                                            </p:attrNameLst>
                                          </p:cBhvr>
                                          <p:rCtr x="35556" y="11111"/>
                                        </p:animMotion>
                                      </p:childTnLst>
                                    </p:cTn>
                                  </p:par>
                                  <p:par>
                                    <p:cTn id="24" presetID="22" presetClass="entr" presetSubtype="8"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2000"/>
                                            <p:tgtEl>
                                              <p:spTgt spid="7"/>
                                            </p:tgtEl>
                                          </p:cBhvr>
                                        </p:animEffect>
                                      </p:childTnLst>
                                    </p:cTn>
                                  </p:par>
                                  <p:par>
                                    <p:cTn id="27" presetID="53" presetClass="entr" presetSubtype="16" fill="hold" nodeType="withEffect">
                                      <p:stCondLst>
                                        <p:cond delay="130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fltVal val="0"/>
                                              </p:val>
                                            </p:tav>
                                            <p:tav tm="100000">
                                              <p:val>
                                                <p:strVal val="#ppt_w"/>
                                              </p:val>
                                            </p:tav>
                                          </p:tavLst>
                                        </p:anim>
                                        <p:anim calcmode="lin" valueType="num">
                                          <p:cBhvr>
                                            <p:cTn id="30" dur="500" fill="hold"/>
                                            <p:tgtEl>
                                              <p:spTgt spid="35"/>
                                            </p:tgtEl>
                                            <p:attrNameLst>
                                              <p:attrName>ppt_h</p:attrName>
                                            </p:attrNameLst>
                                          </p:cBhvr>
                                          <p:tavLst>
                                            <p:tav tm="0">
                                              <p:val>
                                                <p:fltVal val="0"/>
                                              </p:val>
                                            </p:tav>
                                            <p:tav tm="100000">
                                              <p:val>
                                                <p:strVal val="#ppt_h"/>
                                              </p:val>
                                            </p:tav>
                                          </p:tavLst>
                                        </p:anim>
                                        <p:animEffect transition="in" filter="fade">
                                          <p:cBhvr>
                                            <p:cTn id="31" dur="500"/>
                                            <p:tgtEl>
                                              <p:spTgt spid="35"/>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inVertical)">
                                          <p:cBhvr>
                                            <p:cTn id="35" dur="500"/>
                                            <p:tgtEl>
                                              <p:spTgt spid="36"/>
                                            </p:tgtEl>
                                          </p:cBhvr>
                                        </p:animEffect>
                                      </p:childTnLst>
                                    </p:cTn>
                                  </p:par>
                                  <p:par>
                                    <p:cTn id="36" presetID="2" presetClass="entr" presetSubtype="3" accel="52000" fill="hold" nodeType="withEffect">
                                      <p:stCondLst>
                                        <p:cond delay="40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1200" fill="hold"/>
                                            <p:tgtEl>
                                              <p:spTgt spid="19"/>
                                            </p:tgtEl>
                                            <p:attrNameLst>
                                              <p:attrName>ppt_x</p:attrName>
                                            </p:attrNameLst>
                                          </p:cBhvr>
                                          <p:tavLst>
                                            <p:tav tm="0">
                                              <p:val>
                                                <p:strVal val="1+#ppt_w/2"/>
                                              </p:val>
                                            </p:tav>
                                            <p:tav tm="100000">
                                              <p:val>
                                                <p:strVal val="#ppt_x"/>
                                              </p:val>
                                            </p:tav>
                                          </p:tavLst>
                                        </p:anim>
                                        <p:anim calcmode="lin" valueType="num">
                                          <p:cBhvr additive="base">
                                            <p:cTn id="39" dur="1200" fill="hold"/>
                                            <p:tgtEl>
                                              <p:spTgt spid="19"/>
                                            </p:tgtEl>
                                            <p:attrNameLst>
                                              <p:attrName>ppt_y</p:attrName>
                                            </p:attrNameLst>
                                          </p:cBhvr>
                                          <p:tavLst>
                                            <p:tav tm="0">
                                              <p:val>
                                                <p:strVal val="0-#ppt_h/2"/>
                                              </p:val>
                                            </p:tav>
                                            <p:tav tm="100000">
                                              <p:val>
                                                <p:strVal val="#ppt_y"/>
                                              </p:val>
                                            </p:tav>
                                          </p:tavLst>
                                        </p:anim>
                                      </p:childTnLst>
                                    </p:cTn>
                                  </p:par>
                                </p:childTnLst>
                              </p:cTn>
                            </p:par>
                            <p:par>
                              <p:cTn id="40" fill="hold">
                                <p:stCondLst>
                                  <p:cond delay="4600"/>
                                </p:stCondLst>
                                <p:childTnLst>
                                  <p:par>
                                    <p:cTn id="41" presetID="2" presetClass="entr" presetSubtype="4"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750" fill="hold"/>
                                            <p:tgtEl>
                                              <p:spTgt spid="37"/>
                                            </p:tgtEl>
                                            <p:attrNameLst>
                                              <p:attrName>ppt_x</p:attrName>
                                            </p:attrNameLst>
                                          </p:cBhvr>
                                          <p:tavLst>
                                            <p:tav tm="0">
                                              <p:val>
                                                <p:strVal val="#ppt_x"/>
                                              </p:val>
                                            </p:tav>
                                            <p:tav tm="100000">
                                              <p:val>
                                                <p:strVal val="#ppt_x"/>
                                              </p:val>
                                            </p:tav>
                                          </p:tavLst>
                                        </p:anim>
                                        <p:anim calcmode="lin" valueType="num">
                                          <p:cBhvr additive="base">
                                            <p:cTn id="44" dur="750" fill="hold"/>
                                            <p:tgtEl>
                                              <p:spTgt spid="37"/>
                                            </p:tgtEl>
                                            <p:attrNameLst>
                                              <p:attrName>ppt_y</p:attrName>
                                            </p:attrNameLst>
                                          </p:cBhvr>
                                          <p:tavLst>
                                            <p:tav tm="0">
                                              <p:val>
                                                <p:strVal val="1+#ppt_h/2"/>
                                              </p:val>
                                            </p:tav>
                                            <p:tav tm="100000">
                                              <p:val>
                                                <p:strVal val="#ppt_y"/>
                                              </p:val>
                                            </p:tav>
                                          </p:tavLst>
                                        </p:anim>
                                      </p:childTnLst>
                                    </p:cTn>
                                  </p:par>
                                </p:childTnLst>
                              </p:cTn>
                            </p:par>
                            <p:par>
                              <p:cTn id="45" fill="hold">
                                <p:stCondLst>
                                  <p:cond delay="5350"/>
                                </p:stCondLst>
                                <p:childTnLst>
                                  <p:par>
                                    <p:cTn id="46" presetID="2" presetClass="entr" presetSubtype="4"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750" fill="hold"/>
                                            <p:tgtEl>
                                              <p:spTgt spid="43"/>
                                            </p:tgtEl>
                                            <p:attrNameLst>
                                              <p:attrName>ppt_x</p:attrName>
                                            </p:attrNameLst>
                                          </p:cBhvr>
                                          <p:tavLst>
                                            <p:tav tm="0">
                                              <p:val>
                                                <p:strVal val="#ppt_x"/>
                                              </p:val>
                                            </p:tav>
                                            <p:tav tm="100000">
                                              <p:val>
                                                <p:strVal val="#ppt_x"/>
                                              </p:val>
                                            </p:tav>
                                          </p:tavLst>
                                        </p:anim>
                                        <p:anim calcmode="lin" valueType="num">
                                          <p:cBhvr additive="base">
                                            <p:cTn id="49" dur="750" fill="hold"/>
                                            <p:tgtEl>
                                              <p:spTgt spid="43"/>
                                            </p:tgtEl>
                                            <p:attrNameLst>
                                              <p:attrName>ppt_y</p:attrName>
                                            </p:attrNameLst>
                                          </p:cBhvr>
                                          <p:tavLst>
                                            <p:tav tm="0">
                                              <p:val>
                                                <p:strVal val="1+#ppt_h/2"/>
                                              </p:val>
                                            </p:tav>
                                            <p:tav tm="100000">
                                              <p:val>
                                                <p:strVal val="#ppt_y"/>
                                              </p:val>
                                            </p:tav>
                                          </p:tavLst>
                                        </p:anim>
                                      </p:childTnLst>
                                    </p:cTn>
                                  </p:par>
                                </p:childTnLst>
                              </p:cTn>
                            </p:par>
                            <p:par>
                              <p:cTn id="50" fill="hold">
                                <p:stCondLst>
                                  <p:cond delay="6100"/>
                                </p:stCondLst>
                                <p:childTnLst>
                                  <p:par>
                                    <p:cTn id="51" presetID="2" presetClass="entr" presetSubtype="4" fill="hold" nodeType="after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fill="hold"/>
                                            <p:tgtEl>
                                              <p:spTgt spid="46"/>
                                            </p:tgtEl>
                                            <p:attrNameLst>
                                              <p:attrName>ppt_x</p:attrName>
                                            </p:attrNameLst>
                                          </p:cBhvr>
                                          <p:tavLst>
                                            <p:tav tm="0">
                                              <p:val>
                                                <p:strVal val="#ppt_x"/>
                                              </p:val>
                                            </p:tav>
                                            <p:tav tm="100000">
                                              <p:val>
                                                <p:strVal val="#ppt_x"/>
                                              </p:val>
                                            </p:tav>
                                          </p:tavLst>
                                        </p:anim>
                                        <p:anim calcmode="lin" valueType="num">
                                          <p:cBhvr additive="base">
                                            <p:cTn id="54" dur="750" fill="hold"/>
                                            <p:tgtEl>
                                              <p:spTgt spid="46"/>
                                            </p:tgtEl>
                                            <p:attrNameLst>
                                              <p:attrName>ppt_y</p:attrName>
                                            </p:attrNameLst>
                                          </p:cBhvr>
                                          <p:tavLst>
                                            <p:tav tm="0">
                                              <p:val>
                                                <p:strVal val="1+#ppt_h/2"/>
                                              </p:val>
                                            </p:tav>
                                            <p:tav tm="100000">
                                              <p:val>
                                                <p:strVal val="#ppt_y"/>
                                              </p:val>
                                            </p:tav>
                                          </p:tavLst>
                                        </p:anim>
                                      </p:childTnLst>
                                    </p:cTn>
                                  </p:par>
                                </p:childTnLst>
                              </p:cTn>
                            </p:par>
                            <p:par>
                              <p:cTn id="55" fill="hold">
                                <p:stCondLst>
                                  <p:cond delay="6850"/>
                                </p:stCondLst>
                                <p:childTnLst>
                                  <p:par>
                                    <p:cTn id="56" presetID="2" presetClass="entr" presetSubtype="4"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additive="base">
                                            <p:cTn id="58" dur="750" fill="hold"/>
                                            <p:tgtEl>
                                              <p:spTgt spid="40"/>
                                            </p:tgtEl>
                                            <p:attrNameLst>
                                              <p:attrName>ppt_x</p:attrName>
                                            </p:attrNameLst>
                                          </p:cBhvr>
                                          <p:tavLst>
                                            <p:tav tm="0">
                                              <p:val>
                                                <p:strVal val="#ppt_x"/>
                                              </p:val>
                                            </p:tav>
                                            <p:tav tm="100000">
                                              <p:val>
                                                <p:strVal val="#ppt_x"/>
                                              </p:val>
                                            </p:tav>
                                          </p:tavLst>
                                        </p:anim>
                                        <p:anim calcmode="lin" valueType="num">
                                          <p:cBhvr additive="base">
                                            <p:cTn id="59" dur="750" fill="hold"/>
                                            <p:tgtEl>
                                              <p:spTgt spid="40"/>
                                            </p:tgtEl>
                                            <p:attrNameLst>
                                              <p:attrName>ppt_y</p:attrName>
                                            </p:attrNameLst>
                                          </p:cBhvr>
                                          <p:tavLst>
                                            <p:tav tm="0">
                                              <p:val>
                                                <p:strVal val="1+#ppt_h/2"/>
                                              </p:val>
                                            </p:tav>
                                            <p:tav tm="100000">
                                              <p:val>
                                                <p:strVal val="#ppt_y"/>
                                              </p:val>
                                            </p:tav>
                                          </p:tavLst>
                                        </p:anim>
                                      </p:childTnLst>
                                    </p:cTn>
                                  </p:par>
                                </p:childTnLst>
                              </p:cTn>
                            </p:par>
                            <p:par>
                              <p:cTn id="60" fill="hold">
                                <p:stCondLst>
                                  <p:cond delay="7600"/>
                                </p:stCondLst>
                                <p:childTnLst>
                                  <p:par>
                                    <p:cTn id="61" presetID="42"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1000"/>
                                            <p:tgtEl>
                                              <p:spTgt spid="25"/>
                                            </p:tgtEl>
                                          </p:cBhvr>
                                        </p:animEffect>
                                        <p:anim calcmode="lin" valueType="num">
                                          <p:cBhvr>
                                            <p:cTn id="64" dur="1000" fill="hold"/>
                                            <p:tgtEl>
                                              <p:spTgt spid="25"/>
                                            </p:tgtEl>
                                            <p:attrNameLst>
                                              <p:attrName>ppt_x</p:attrName>
                                            </p:attrNameLst>
                                          </p:cBhvr>
                                          <p:tavLst>
                                            <p:tav tm="0">
                                              <p:val>
                                                <p:strVal val="#ppt_x"/>
                                              </p:val>
                                            </p:tav>
                                            <p:tav tm="100000">
                                              <p:val>
                                                <p:strVal val="#ppt_x"/>
                                              </p:val>
                                            </p:tav>
                                          </p:tavLst>
                                        </p:anim>
                                        <p:anim calcmode="lin" valueType="num">
                                          <p:cBhvr>
                                            <p:cTn id="65" dur="1000" fill="hold"/>
                                            <p:tgtEl>
                                              <p:spTgt spid="2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1000"/>
                                            <p:tgtEl>
                                              <p:spTgt spid="26"/>
                                            </p:tgtEl>
                                          </p:cBhvr>
                                        </p:animEffect>
                                        <p:anim calcmode="lin" valueType="num">
                                          <p:cBhvr>
                                            <p:cTn id="69" dur="1000" fill="hold"/>
                                            <p:tgtEl>
                                              <p:spTgt spid="26"/>
                                            </p:tgtEl>
                                            <p:attrNameLst>
                                              <p:attrName>ppt_x</p:attrName>
                                            </p:attrNameLst>
                                          </p:cBhvr>
                                          <p:tavLst>
                                            <p:tav tm="0">
                                              <p:val>
                                                <p:strVal val="#ppt_x"/>
                                              </p:val>
                                            </p:tav>
                                            <p:tav tm="100000">
                                              <p:val>
                                                <p:strVal val="#ppt_x"/>
                                              </p:val>
                                            </p:tav>
                                          </p:tavLst>
                                        </p:anim>
                                        <p:anim calcmode="lin" valueType="num">
                                          <p:cBhvr>
                                            <p:cTn id="70" dur="1000" fill="hold"/>
                                            <p:tgtEl>
                                              <p:spTgt spid="26"/>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1000"/>
                                            <p:tgtEl>
                                              <p:spTgt spid="27"/>
                                            </p:tgtEl>
                                          </p:cBhvr>
                                        </p:animEffect>
                                        <p:anim calcmode="lin" valueType="num">
                                          <p:cBhvr>
                                            <p:cTn id="79" dur="1000" fill="hold"/>
                                            <p:tgtEl>
                                              <p:spTgt spid="27"/>
                                            </p:tgtEl>
                                            <p:attrNameLst>
                                              <p:attrName>ppt_x</p:attrName>
                                            </p:attrNameLst>
                                          </p:cBhvr>
                                          <p:tavLst>
                                            <p:tav tm="0">
                                              <p:val>
                                                <p:strVal val="#ppt_x"/>
                                              </p:val>
                                            </p:tav>
                                            <p:tav tm="100000">
                                              <p:val>
                                                <p:strVal val="#ppt_x"/>
                                              </p:val>
                                            </p:tav>
                                          </p:tavLst>
                                        </p:anim>
                                        <p:anim calcmode="lin" valueType="num">
                                          <p:cBhvr>
                                            <p:cTn id="80" dur="1000" fill="hold"/>
                                            <p:tgtEl>
                                              <p:spTgt spid="27"/>
                                            </p:tgtEl>
                                            <p:attrNameLst>
                                              <p:attrName>ppt_y</p:attrName>
                                            </p:attrNameLst>
                                          </p:cBhvr>
                                          <p:tavLst>
                                            <p:tav tm="0">
                                              <p:val>
                                                <p:strVal val="#ppt_y+.1"/>
                                              </p:val>
                                            </p:tav>
                                            <p:tav tm="100000">
                                              <p:val>
                                                <p:strVal val="#ppt_y"/>
                                              </p:val>
                                            </p:tav>
                                          </p:tavLst>
                                        </p:anim>
                                      </p:childTnLst>
                                    </p:cTn>
                                  </p:par>
                                </p:childTnLst>
                              </p:cTn>
                            </p:par>
                            <p:par>
                              <p:cTn id="81" fill="hold">
                                <p:stCondLst>
                                  <p:cond delay="8600"/>
                                </p:stCondLst>
                                <p:childTnLst>
                                  <p:par>
                                    <p:cTn id="82" presetID="14" presetClass="entr" presetSubtype="10"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randombar(horizontal)">
                                          <p:cBhvr>
                                            <p:cTn id="84" dur="500"/>
                                            <p:tgtEl>
                                              <p:spTgt spid="31"/>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randombar(horizontal)">
                                          <p:cBhvr>
                                            <p:cTn id="87" dur="500"/>
                                            <p:tgtEl>
                                              <p:spTgt spid="32"/>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randombar(horizontal)">
                                          <p:cBhvr>
                                            <p:cTn id="90" dur="500"/>
                                            <p:tgtEl>
                                              <p:spTgt spid="33"/>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randombar(horizontal)">
                                          <p:cBhvr>
                                            <p:cTn id="9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25" grpId="0" animBg="1"/>
          <p:bldP spid="26" grpId="0" animBg="1"/>
          <p:bldP spid="31" grpId="0"/>
          <p:bldP spid="32" grpId="0"/>
          <p:bldP spid="33" grpId="0"/>
          <p:bldP spid="34" grpId="0"/>
          <p:bldP spid="3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20000"/>
            </a:schemeClr>
          </a:solidFill>
          <a:ln>
            <a:noFill/>
          </a:ln>
        </p:spPr>
        <p:txBody>
          <a:bodyPr/>
          <a:lstStyle/>
          <a:p>
            <a:endParaRPr lang="zh-CN" altLang="en-US"/>
          </a:p>
        </p:txBody>
      </p:sp>
      <p:sp>
        <p:nvSpPr>
          <p:cNvPr id="8" name="Rectangle 11"/>
          <p:cNvSpPr>
            <a:spLocks noChangeArrowheads="1"/>
          </p:cNvSpPr>
          <p:nvPr/>
        </p:nvSpPr>
        <p:spPr bwMode="auto">
          <a:xfrm>
            <a:off x="1412846" y="936466"/>
            <a:ext cx="6460522" cy="3713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 name="Oval 344"/>
          <p:cNvSpPr>
            <a:spLocks noChangeArrowheads="1"/>
          </p:cNvSpPr>
          <p:nvPr/>
        </p:nvSpPr>
        <p:spPr bwMode="auto">
          <a:xfrm>
            <a:off x="3163863" y="1452043"/>
            <a:ext cx="2812570" cy="2810139"/>
          </a:xfrm>
          <a:prstGeom prst="ellipse">
            <a:avLst/>
          </a:prstGeom>
          <a:solidFill>
            <a:schemeClr val="tx1">
              <a:lumMod val="75000"/>
              <a:lumOff val="25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0" name="Oval 345"/>
          <p:cNvSpPr>
            <a:spLocks noChangeArrowheads="1"/>
          </p:cNvSpPr>
          <p:nvPr/>
        </p:nvSpPr>
        <p:spPr bwMode="auto">
          <a:xfrm>
            <a:off x="3651472" y="1937220"/>
            <a:ext cx="1837352" cy="1839784"/>
          </a:xfrm>
          <a:prstGeom prst="ellipse">
            <a:avLst/>
          </a:prstGeom>
          <a:solidFill>
            <a:srgbClr val="E3D7C7"/>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 name="Freeform 346"/>
          <p:cNvSpPr/>
          <p:nvPr/>
        </p:nvSpPr>
        <p:spPr bwMode="auto">
          <a:xfrm>
            <a:off x="3295189" y="3007286"/>
            <a:ext cx="881588" cy="842677"/>
          </a:xfrm>
          <a:custGeom>
            <a:avLst/>
            <a:gdLst>
              <a:gd name="T0" fmla="*/ 249 w 277"/>
              <a:gd name="T1" fmla="*/ 161 h 265"/>
              <a:gd name="T2" fmla="*/ 103 w 277"/>
              <a:gd name="T3" fmla="*/ 249 h 265"/>
              <a:gd name="T4" fmla="*/ 15 w 277"/>
              <a:gd name="T5" fmla="*/ 104 h 265"/>
              <a:gd name="T6" fmla="*/ 161 w 277"/>
              <a:gd name="T7" fmla="*/ 16 h 265"/>
              <a:gd name="T8" fmla="*/ 277 w 277"/>
              <a:gd name="T9" fmla="*/ 45 h 265"/>
              <a:gd name="T10" fmla="*/ 249 w 277"/>
              <a:gd name="T11" fmla="*/ 161 h 265"/>
            </a:gdLst>
            <a:ahLst/>
            <a:cxnLst>
              <a:cxn ang="0">
                <a:pos x="T0" y="T1"/>
              </a:cxn>
              <a:cxn ang="0">
                <a:pos x="T2" y="T3"/>
              </a:cxn>
              <a:cxn ang="0">
                <a:pos x="T4" y="T5"/>
              </a:cxn>
              <a:cxn ang="0">
                <a:pos x="T6" y="T7"/>
              </a:cxn>
              <a:cxn ang="0">
                <a:pos x="T8" y="T9"/>
              </a:cxn>
              <a:cxn ang="0">
                <a:pos x="T10" y="T11"/>
              </a:cxn>
            </a:cxnLst>
            <a:rect l="0" t="0" r="r" b="b"/>
            <a:pathLst>
              <a:path w="277" h="265">
                <a:moveTo>
                  <a:pt x="249" y="161"/>
                </a:moveTo>
                <a:cubicBezTo>
                  <a:pt x="233" y="226"/>
                  <a:pt x="168" y="265"/>
                  <a:pt x="103" y="249"/>
                </a:cubicBezTo>
                <a:cubicBezTo>
                  <a:pt x="39" y="233"/>
                  <a:pt x="0" y="168"/>
                  <a:pt x="15" y="104"/>
                </a:cubicBezTo>
                <a:cubicBezTo>
                  <a:pt x="31" y="39"/>
                  <a:pt x="96" y="0"/>
                  <a:pt x="161" y="16"/>
                </a:cubicBezTo>
                <a:cubicBezTo>
                  <a:pt x="193" y="24"/>
                  <a:pt x="277" y="45"/>
                  <a:pt x="277" y="45"/>
                </a:cubicBezTo>
                <a:cubicBezTo>
                  <a:pt x="277" y="45"/>
                  <a:pt x="257" y="129"/>
                  <a:pt x="249" y="161"/>
                </a:cubicBezTo>
                <a:close/>
              </a:path>
            </a:pathLst>
          </a:custGeom>
          <a:solidFill>
            <a:schemeClr val="accent6"/>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696925" y="1717128"/>
            <a:ext cx="1444589" cy="1330286"/>
            <a:chOff x="2696925" y="1717128"/>
            <a:chExt cx="1444589" cy="1330286"/>
          </a:xfrm>
        </p:grpSpPr>
        <p:sp>
          <p:nvSpPr>
            <p:cNvPr id="13" name="Freeform 342"/>
            <p:cNvSpPr/>
            <p:nvPr/>
          </p:nvSpPr>
          <p:spPr bwMode="auto">
            <a:xfrm>
              <a:off x="2696925" y="1717128"/>
              <a:ext cx="1444589" cy="1330286"/>
            </a:xfrm>
            <a:custGeom>
              <a:avLst/>
              <a:gdLst>
                <a:gd name="T0" fmla="*/ 289 w 454"/>
                <a:gd name="T1" fmla="*/ 374 h 418"/>
                <a:gd name="T2" fmla="*/ 44 w 454"/>
                <a:gd name="T3" fmla="*/ 288 h 418"/>
                <a:gd name="T4" fmla="*/ 130 w 454"/>
                <a:gd name="T5" fmla="*/ 43 h 418"/>
                <a:gd name="T6" fmla="*/ 374 w 454"/>
                <a:gd name="T7" fmla="*/ 130 h 418"/>
                <a:gd name="T8" fmla="*/ 454 w 454"/>
                <a:gd name="T9" fmla="*/ 295 h 418"/>
                <a:gd name="T10" fmla="*/ 289 w 454"/>
                <a:gd name="T11" fmla="*/ 374 h 418"/>
              </a:gdLst>
              <a:ahLst/>
              <a:cxnLst>
                <a:cxn ang="0">
                  <a:pos x="T0" y="T1"/>
                </a:cxn>
                <a:cxn ang="0">
                  <a:pos x="T2" y="T3"/>
                </a:cxn>
                <a:cxn ang="0">
                  <a:pos x="T4" y="T5"/>
                </a:cxn>
                <a:cxn ang="0">
                  <a:pos x="T6" y="T7"/>
                </a:cxn>
                <a:cxn ang="0">
                  <a:pos x="T8" y="T9"/>
                </a:cxn>
                <a:cxn ang="0">
                  <a:pos x="T10" y="T11"/>
                </a:cxn>
              </a:cxnLst>
              <a:rect l="0" t="0" r="r" b="b"/>
              <a:pathLst>
                <a:path w="454" h="418">
                  <a:moveTo>
                    <a:pt x="289" y="374"/>
                  </a:moveTo>
                  <a:cubicBezTo>
                    <a:pt x="197" y="418"/>
                    <a:pt x="88" y="380"/>
                    <a:pt x="44" y="288"/>
                  </a:cubicBezTo>
                  <a:cubicBezTo>
                    <a:pt x="0" y="197"/>
                    <a:pt x="39" y="87"/>
                    <a:pt x="130" y="43"/>
                  </a:cubicBezTo>
                  <a:cubicBezTo>
                    <a:pt x="221" y="0"/>
                    <a:pt x="331" y="38"/>
                    <a:pt x="374" y="130"/>
                  </a:cubicBezTo>
                  <a:cubicBezTo>
                    <a:pt x="397" y="176"/>
                    <a:pt x="454" y="295"/>
                    <a:pt x="454" y="295"/>
                  </a:cubicBezTo>
                  <a:cubicBezTo>
                    <a:pt x="454" y="295"/>
                    <a:pt x="334" y="353"/>
                    <a:pt x="289" y="374"/>
                  </a:cubicBezTo>
                  <a:close/>
                </a:path>
              </a:pathLst>
            </a:custGeom>
            <a:solidFill>
              <a:schemeClr val="tx1">
                <a:lumMod val="75000"/>
                <a:lumOff val="25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4" name="Freeform 347"/>
            <p:cNvSpPr/>
            <p:nvPr/>
          </p:nvSpPr>
          <p:spPr bwMode="auto">
            <a:xfrm>
              <a:off x="2800283" y="1792519"/>
              <a:ext cx="1316911" cy="1214768"/>
            </a:xfrm>
            <a:custGeom>
              <a:avLst/>
              <a:gdLst>
                <a:gd name="T0" fmla="*/ 1098658 w 413"/>
                <a:gd name="T1" fmla="*/ 1414778 h 381"/>
                <a:gd name="T2" fmla="*/ 170625 w 413"/>
                <a:gd name="T3" fmla="*/ 1098534 h 381"/>
                <a:gd name="T4" fmla="*/ 486905 w 413"/>
                <a:gd name="T5" fmla="*/ 170606 h 381"/>
                <a:gd name="T6" fmla="*/ 1414938 w 413"/>
                <a:gd name="T7" fmla="*/ 486850 h 381"/>
                <a:gd name="T8" fmla="*/ 1718733 w 413"/>
                <a:gd name="T9" fmla="*/ 1111017 h 381"/>
                <a:gd name="T10" fmla="*/ 1098658 w 413"/>
                <a:gd name="T11" fmla="*/ 1414778 h 381"/>
                <a:gd name="T12" fmla="*/ 0 60000 65536"/>
                <a:gd name="T13" fmla="*/ 0 60000 65536"/>
                <a:gd name="T14" fmla="*/ 0 60000 65536"/>
                <a:gd name="T15" fmla="*/ 0 60000 65536"/>
                <a:gd name="T16" fmla="*/ 0 60000 65536"/>
                <a:gd name="T17" fmla="*/ 0 60000 65536"/>
                <a:gd name="T18" fmla="*/ 0 w 413"/>
                <a:gd name="T19" fmla="*/ 0 h 381"/>
                <a:gd name="T20" fmla="*/ 413 w 413"/>
                <a:gd name="T21" fmla="*/ 381 h 381"/>
              </a:gdLst>
              <a:ahLst/>
              <a:cxnLst>
                <a:cxn ang="T12">
                  <a:pos x="T0" y="T1"/>
                </a:cxn>
                <a:cxn ang="T13">
                  <a:pos x="T2" y="T3"/>
                </a:cxn>
                <a:cxn ang="T14">
                  <a:pos x="T4" y="T5"/>
                </a:cxn>
                <a:cxn ang="T15">
                  <a:pos x="T6" y="T7"/>
                </a:cxn>
                <a:cxn ang="T16">
                  <a:pos x="T8" y="T9"/>
                </a:cxn>
                <a:cxn ang="T17">
                  <a:pos x="T10" y="T11"/>
                </a:cxn>
              </a:cxnLst>
              <a:rect l="T18" t="T19" r="T20" b="T21"/>
              <a:pathLst>
                <a:path w="413" h="381">
                  <a:moveTo>
                    <a:pt x="264" y="340"/>
                  </a:moveTo>
                  <a:cubicBezTo>
                    <a:pt x="181" y="381"/>
                    <a:pt x="81" y="347"/>
                    <a:pt x="41" y="264"/>
                  </a:cubicBezTo>
                  <a:cubicBezTo>
                    <a:pt x="0" y="181"/>
                    <a:pt x="34" y="81"/>
                    <a:pt x="117" y="41"/>
                  </a:cubicBezTo>
                  <a:cubicBezTo>
                    <a:pt x="200" y="0"/>
                    <a:pt x="299" y="34"/>
                    <a:pt x="340" y="117"/>
                  </a:cubicBezTo>
                  <a:cubicBezTo>
                    <a:pt x="360" y="159"/>
                    <a:pt x="413" y="267"/>
                    <a:pt x="413" y="267"/>
                  </a:cubicBezTo>
                  <a:cubicBezTo>
                    <a:pt x="413" y="267"/>
                    <a:pt x="305" y="320"/>
                    <a:pt x="264" y="340"/>
                  </a:cubicBezTo>
                  <a:close/>
                </a:path>
              </a:pathLst>
            </a:custGeom>
            <a:solidFill>
              <a:srgbClr val="DEA9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4892992" y="1145615"/>
            <a:ext cx="1350958" cy="1364334"/>
            <a:chOff x="4892992" y="1145615"/>
            <a:chExt cx="1350958" cy="1364334"/>
          </a:xfrm>
        </p:grpSpPr>
        <p:sp>
          <p:nvSpPr>
            <p:cNvPr id="16" name="Freeform 341"/>
            <p:cNvSpPr/>
            <p:nvPr/>
          </p:nvSpPr>
          <p:spPr bwMode="auto">
            <a:xfrm>
              <a:off x="4892992" y="1145615"/>
              <a:ext cx="1350958" cy="1364334"/>
            </a:xfrm>
            <a:custGeom>
              <a:avLst/>
              <a:gdLst>
                <a:gd name="T0" fmla="*/ 4 w 424"/>
                <a:gd name="T1" fmla="*/ 221 h 428"/>
                <a:gd name="T2" fmla="*/ 203 w 424"/>
                <a:gd name="T3" fmla="*/ 5 h 428"/>
                <a:gd name="T4" fmla="*/ 419 w 424"/>
                <a:gd name="T5" fmla="*/ 204 h 428"/>
                <a:gd name="T6" fmla="*/ 220 w 424"/>
                <a:gd name="T7" fmla="*/ 419 h 428"/>
                <a:gd name="T8" fmla="*/ 13 w 424"/>
                <a:gd name="T9" fmla="*/ 428 h 428"/>
                <a:gd name="T10" fmla="*/ 4 w 424"/>
                <a:gd name="T11" fmla="*/ 221 h 428"/>
              </a:gdLst>
              <a:ahLst/>
              <a:cxnLst>
                <a:cxn ang="0">
                  <a:pos x="T0" y="T1"/>
                </a:cxn>
                <a:cxn ang="0">
                  <a:pos x="T2" y="T3"/>
                </a:cxn>
                <a:cxn ang="0">
                  <a:pos x="T4" y="T5"/>
                </a:cxn>
                <a:cxn ang="0">
                  <a:pos x="T6" y="T7"/>
                </a:cxn>
                <a:cxn ang="0">
                  <a:pos x="T8" y="T9"/>
                </a:cxn>
                <a:cxn ang="0">
                  <a:pos x="T10" y="T11"/>
                </a:cxn>
              </a:cxnLst>
              <a:rect l="0" t="0" r="r" b="b"/>
              <a:pathLst>
                <a:path w="424" h="428">
                  <a:moveTo>
                    <a:pt x="4" y="221"/>
                  </a:moveTo>
                  <a:cubicBezTo>
                    <a:pt x="0" y="106"/>
                    <a:pt x="89" y="10"/>
                    <a:pt x="203" y="5"/>
                  </a:cubicBezTo>
                  <a:cubicBezTo>
                    <a:pt x="318" y="0"/>
                    <a:pt x="415" y="89"/>
                    <a:pt x="419" y="204"/>
                  </a:cubicBezTo>
                  <a:cubicBezTo>
                    <a:pt x="424" y="318"/>
                    <a:pt x="335" y="415"/>
                    <a:pt x="220" y="419"/>
                  </a:cubicBezTo>
                  <a:cubicBezTo>
                    <a:pt x="163" y="422"/>
                    <a:pt x="13" y="428"/>
                    <a:pt x="13" y="428"/>
                  </a:cubicBezTo>
                  <a:cubicBezTo>
                    <a:pt x="13" y="428"/>
                    <a:pt x="7" y="278"/>
                    <a:pt x="4" y="221"/>
                  </a:cubicBezTo>
                  <a:close/>
                </a:path>
              </a:pathLst>
            </a:custGeom>
            <a:solidFill>
              <a:schemeClr val="tx1">
                <a:lumMod val="75000"/>
                <a:lumOff val="25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7" name="Freeform 348"/>
            <p:cNvSpPr/>
            <p:nvPr/>
          </p:nvSpPr>
          <p:spPr bwMode="auto">
            <a:xfrm>
              <a:off x="4892992" y="1235598"/>
              <a:ext cx="1258543" cy="1270703"/>
            </a:xfrm>
            <a:custGeom>
              <a:avLst/>
              <a:gdLst>
                <a:gd name="T0" fmla="*/ 5 w 395"/>
                <a:gd name="T1" fmla="*/ 206 h 399"/>
                <a:gd name="T2" fmla="*/ 190 w 395"/>
                <a:gd name="T3" fmla="*/ 5 h 399"/>
                <a:gd name="T4" fmla="*/ 391 w 395"/>
                <a:gd name="T5" fmla="*/ 190 h 399"/>
                <a:gd name="T6" fmla="*/ 206 w 395"/>
                <a:gd name="T7" fmla="*/ 391 h 399"/>
                <a:gd name="T8" fmla="*/ 13 w 395"/>
                <a:gd name="T9" fmla="*/ 399 h 399"/>
                <a:gd name="T10" fmla="*/ 5 w 395"/>
                <a:gd name="T11" fmla="*/ 206 h 399"/>
              </a:gdLst>
              <a:ahLst/>
              <a:cxnLst>
                <a:cxn ang="0">
                  <a:pos x="T0" y="T1"/>
                </a:cxn>
                <a:cxn ang="0">
                  <a:pos x="T2" y="T3"/>
                </a:cxn>
                <a:cxn ang="0">
                  <a:pos x="T4" y="T5"/>
                </a:cxn>
                <a:cxn ang="0">
                  <a:pos x="T6" y="T7"/>
                </a:cxn>
                <a:cxn ang="0">
                  <a:pos x="T8" y="T9"/>
                </a:cxn>
                <a:cxn ang="0">
                  <a:pos x="T10" y="T11"/>
                </a:cxn>
              </a:cxnLst>
              <a:rect l="0" t="0" r="r" b="b"/>
              <a:pathLst>
                <a:path w="395" h="399">
                  <a:moveTo>
                    <a:pt x="5" y="206"/>
                  </a:moveTo>
                  <a:cubicBezTo>
                    <a:pt x="0" y="99"/>
                    <a:pt x="83" y="9"/>
                    <a:pt x="190" y="5"/>
                  </a:cubicBezTo>
                  <a:cubicBezTo>
                    <a:pt x="297" y="0"/>
                    <a:pt x="387" y="83"/>
                    <a:pt x="391" y="190"/>
                  </a:cubicBezTo>
                  <a:cubicBezTo>
                    <a:pt x="395" y="297"/>
                    <a:pt x="313" y="386"/>
                    <a:pt x="206" y="391"/>
                  </a:cubicBezTo>
                  <a:cubicBezTo>
                    <a:pt x="152" y="393"/>
                    <a:pt x="13" y="399"/>
                    <a:pt x="13" y="399"/>
                  </a:cubicBezTo>
                  <a:cubicBezTo>
                    <a:pt x="13" y="399"/>
                    <a:pt x="7" y="259"/>
                    <a:pt x="5" y="206"/>
                  </a:cubicBezTo>
                  <a:close/>
                </a:path>
              </a:pathLst>
            </a:custGeom>
            <a:solidFill>
              <a:srgbClr val="00CC99"/>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18" name="Freeform 349"/>
          <p:cNvSpPr/>
          <p:nvPr/>
        </p:nvSpPr>
        <p:spPr bwMode="auto">
          <a:xfrm>
            <a:off x="4934335" y="3172660"/>
            <a:ext cx="593400" cy="582457"/>
          </a:xfrm>
          <a:custGeom>
            <a:avLst/>
            <a:gdLst>
              <a:gd name="T0" fmla="*/ 90 w 186"/>
              <a:gd name="T1" fmla="*/ 2 h 183"/>
              <a:gd name="T2" fmla="*/ 184 w 186"/>
              <a:gd name="T3" fmla="*/ 88 h 183"/>
              <a:gd name="T4" fmla="*/ 97 w 186"/>
              <a:gd name="T5" fmla="*/ 181 h 183"/>
              <a:gd name="T6" fmla="*/ 4 w 186"/>
              <a:gd name="T7" fmla="*/ 95 h 183"/>
              <a:gd name="T8" fmla="*/ 0 w 186"/>
              <a:gd name="T9" fmla="*/ 5 h 183"/>
              <a:gd name="T10" fmla="*/ 90 w 186"/>
              <a:gd name="T11" fmla="*/ 2 h 183"/>
            </a:gdLst>
            <a:ahLst/>
            <a:cxnLst>
              <a:cxn ang="0">
                <a:pos x="T0" y="T1"/>
              </a:cxn>
              <a:cxn ang="0">
                <a:pos x="T2" y="T3"/>
              </a:cxn>
              <a:cxn ang="0">
                <a:pos x="T4" y="T5"/>
              </a:cxn>
              <a:cxn ang="0">
                <a:pos x="T6" y="T7"/>
              </a:cxn>
              <a:cxn ang="0">
                <a:pos x="T8" y="T9"/>
              </a:cxn>
              <a:cxn ang="0">
                <a:pos x="T10" y="T11"/>
              </a:cxn>
            </a:cxnLst>
            <a:rect l="0" t="0" r="r" b="b"/>
            <a:pathLst>
              <a:path w="186" h="183">
                <a:moveTo>
                  <a:pt x="90" y="2"/>
                </a:moveTo>
                <a:cubicBezTo>
                  <a:pt x="140" y="0"/>
                  <a:pt x="182" y="38"/>
                  <a:pt x="184" y="88"/>
                </a:cubicBezTo>
                <a:cubicBezTo>
                  <a:pt x="186" y="137"/>
                  <a:pt x="147" y="179"/>
                  <a:pt x="97" y="181"/>
                </a:cubicBezTo>
                <a:cubicBezTo>
                  <a:pt x="48" y="183"/>
                  <a:pt x="6" y="145"/>
                  <a:pt x="4" y="95"/>
                </a:cubicBezTo>
                <a:cubicBezTo>
                  <a:pt x="3" y="70"/>
                  <a:pt x="0" y="5"/>
                  <a:pt x="0" y="5"/>
                </a:cubicBezTo>
                <a:cubicBezTo>
                  <a:pt x="0" y="5"/>
                  <a:pt x="65" y="3"/>
                  <a:pt x="90" y="2"/>
                </a:cubicBezTo>
                <a:close/>
              </a:path>
            </a:pathLst>
          </a:custGeom>
          <a:solidFill>
            <a:srgbClr val="00A1DA"/>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 name="Freeform 350"/>
          <p:cNvSpPr/>
          <p:nvPr/>
        </p:nvSpPr>
        <p:spPr bwMode="auto">
          <a:xfrm>
            <a:off x="4395654" y="3599471"/>
            <a:ext cx="369659" cy="415867"/>
          </a:xfrm>
          <a:custGeom>
            <a:avLst/>
            <a:gdLst>
              <a:gd name="T0" fmla="*/ 93 w 116"/>
              <a:gd name="T1" fmla="*/ 35 h 131"/>
              <a:gd name="T2" fmla="*/ 96 w 116"/>
              <a:gd name="T3" fmla="*/ 109 h 131"/>
              <a:gd name="T4" fmla="*/ 23 w 116"/>
              <a:gd name="T5" fmla="*/ 112 h 131"/>
              <a:gd name="T6" fmla="*/ 20 w 116"/>
              <a:gd name="T7" fmla="*/ 38 h 131"/>
              <a:gd name="T8" fmla="*/ 55 w 116"/>
              <a:gd name="T9" fmla="*/ 0 h 131"/>
              <a:gd name="T10" fmla="*/ 93 w 116"/>
              <a:gd name="T11" fmla="*/ 35 h 131"/>
            </a:gdLst>
            <a:ahLst/>
            <a:cxnLst>
              <a:cxn ang="0">
                <a:pos x="T0" y="T1"/>
              </a:cxn>
              <a:cxn ang="0">
                <a:pos x="T2" y="T3"/>
              </a:cxn>
              <a:cxn ang="0">
                <a:pos x="T4" y="T5"/>
              </a:cxn>
              <a:cxn ang="0">
                <a:pos x="T6" y="T7"/>
              </a:cxn>
              <a:cxn ang="0">
                <a:pos x="T8" y="T9"/>
              </a:cxn>
              <a:cxn ang="0">
                <a:pos x="T10" y="T11"/>
              </a:cxn>
            </a:cxnLst>
            <a:rect l="0" t="0" r="r" b="b"/>
            <a:pathLst>
              <a:path w="116" h="131">
                <a:moveTo>
                  <a:pt x="93" y="35"/>
                </a:moveTo>
                <a:cubicBezTo>
                  <a:pt x="115" y="54"/>
                  <a:pt x="116" y="87"/>
                  <a:pt x="96" y="109"/>
                </a:cubicBezTo>
                <a:cubicBezTo>
                  <a:pt x="77" y="130"/>
                  <a:pt x="44" y="131"/>
                  <a:pt x="23" y="112"/>
                </a:cubicBezTo>
                <a:cubicBezTo>
                  <a:pt x="2" y="92"/>
                  <a:pt x="0" y="59"/>
                  <a:pt x="20" y="38"/>
                </a:cubicBezTo>
                <a:cubicBezTo>
                  <a:pt x="30" y="27"/>
                  <a:pt x="55" y="0"/>
                  <a:pt x="55" y="0"/>
                </a:cubicBezTo>
                <a:cubicBezTo>
                  <a:pt x="55" y="0"/>
                  <a:pt x="83" y="25"/>
                  <a:pt x="93" y="35"/>
                </a:cubicBezTo>
                <a:close/>
              </a:path>
            </a:pathLst>
          </a:custGeom>
          <a:solidFill>
            <a:schemeClr val="accent5"/>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0" name="Freeform 351"/>
          <p:cNvSpPr/>
          <p:nvPr/>
        </p:nvSpPr>
        <p:spPr bwMode="auto">
          <a:xfrm>
            <a:off x="4377415" y="1697672"/>
            <a:ext cx="369659" cy="418298"/>
          </a:xfrm>
          <a:custGeom>
            <a:avLst/>
            <a:gdLst>
              <a:gd name="T0" fmla="*/ 95688 w 116"/>
              <a:gd name="T1" fmla="*/ 400195 h 131"/>
              <a:gd name="T2" fmla="*/ 83207 w 116"/>
              <a:gd name="T3" fmla="*/ 91711 h 131"/>
              <a:gd name="T4" fmla="*/ 391072 w 116"/>
              <a:gd name="T5" fmla="*/ 79205 h 131"/>
              <a:gd name="T6" fmla="*/ 403553 w 116"/>
              <a:gd name="T7" fmla="*/ 387689 h 131"/>
              <a:gd name="T8" fmla="*/ 253781 w 116"/>
              <a:gd name="T9" fmla="*/ 546100 h 131"/>
              <a:gd name="T10" fmla="*/ 95688 w 116"/>
              <a:gd name="T11" fmla="*/ 400195 h 131"/>
              <a:gd name="T12" fmla="*/ 0 60000 65536"/>
              <a:gd name="T13" fmla="*/ 0 60000 65536"/>
              <a:gd name="T14" fmla="*/ 0 60000 65536"/>
              <a:gd name="T15" fmla="*/ 0 60000 65536"/>
              <a:gd name="T16" fmla="*/ 0 60000 65536"/>
              <a:gd name="T17" fmla="*/ 0 60000 65536"/>
              <a:gd name="T18" fmla="*/ 0 w 116"/>
              <a:gd name="T19" fmla="*/ 0 h 131"/>
              <a:gd name="T20" fmla="*/ 116 w 116"/>
              <a:gd name="T21" fmla="*/ 131 h 131"/>
            </a:gdLst>
            <a:ahLst/>
            <a:cxnLst>
              <a:cxn ang="T12">
                <a:pos x="T0" y="T1"/>
              </a:cxn>
              <a:cxn ang="T13">
                <a:pos x="T2" y="T3"/>
              </a:cxn>
              <a:cxn ang="T14">
                <a:pos x="T4" y="T5"/>
              </a:cxn>
              <a:cxn ang="T15">
                <a:pos x="T6" y="T7"/>
              </a:cxn>
              <a:cxn ang="T16">
                <a:pos x="T8" y="T9"/>
              </a:cxn>
              <a:cxn ang="T17">
                <a:pos x="T10" y="T11"/>
              </a:cxn>
            </a:cxnLst>
            <a:rect l="T18" t="T19" r="T20" b="T21"/>
            <a:pathLst>
              <a:path w="116" h="131">
                <a:moveTo>
                  <a:pt x="23" y="96"/>
                </a:moveTo>
                <a:cubicBezTo>
                  <a:pt x="2" y="76"/>
                  <a:pt x="0" y="43"/>
                  <a:pt x="20" y="22"/>
                </a:cubicBezTo>
                <a:cubicBezTo>
                  <a:pt x="39" y="1"/>
                  <a:pt x="72" y="0"/>
                  <a:pt x="94" y="19"/>
                </a:cubicBezTo>
                <a:cubicBezTo>
                  <a:pt x="115" y="39"/>
                  <a:pt x="116" y="72"/>
                  <a:pt x="97" y="93"/>
                </a:cubicBezTo>
                <a:cubicBezTo>
                  <a:pt x="87" y="103"/>
                  <a:pt x="61" y="131"/>
                  <a:pt x="61" y="131"/>
                </a:cubicBezTo>
                <a:cubicBezTo>
                  <a:pt x="61" y="131"/>
                  <a:pt x="33" y="106"/>
                  <a:pt x="23" y="96"/>
                </a:cubicBezTo>
                <a:close/>
              </a:path>
            </a:pathLst>
          </a:custGeom>
          <a:solidFill>
            <a:srgbClr val="C04E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1" name="Oval 352"/>
          <p:cNvSpPr>
            <a:spLocks noChangeArrowheads="1"/>
          </p:cNvSpPr>
          <p:nvPr/>
        </p:nvSpPr>
        <p:spPr bwMode="auto">
          <a:xfrm>
            <a:off x="3826574" y="2112322"/>
            <a:ext cx="1487149" cy="148714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2" name="Freeform 353"/>
          <p:cNvSpPr/>
          <p:nvPr/>
        </p:nvSpPr>
        <p:spPr bwMode="auto">
          <a:xfrm>
            <a:off x="3949388" y="3162932"/>
            <a:ext cx="148350" cy="132543"/>
          </a:xfrm>
          <a:custGeom>
            <a:avLst/>
            <a:gdLst>
              <a:gd name="T0" fmla="*/ 0 w 91"/>
              <a:gd name="T1" fmla="*/ 21167 h 82"/>
              <a:gd name="T2" fmla="*/ 192617 w 91"/>
              <a:gd name="T3" fmla="*/ 0 h 82"/>
              <a:gd name="T4" fmla="*/ 114300 w 91"/>
              <a:gd name="T5" fmla="*/ 173567 h 82"/>
              <a:gd name="T6" fmla="*/ 105834 w 91"/>
              <a:gd name="T7" fmla="*/ 61383 h 82"/>
              <a:gd name="T8" fmla="*/ 0 w 91"/>
              <a:gd name="T9" fmla="*/ 21167 h 82"/>
              <a:gd name="T10" fmla="*/ 0 60000 65536"/>
              <a:gd name="T11" fmla="*/ 0 60000 65536"/>
              <a:gd name="T12" fmla="*/ 0 60000 65536"/>
              <a:gd name="T13" fmla="*/ 0 60000 65536"/>
              <a:gd name="T14" fmla="*/ 0 60000 65536"/>
              <a:gd name="T15" fmla="*/ 0 w 91"/>
              <a:gd name="T16" fmla="*/ 0 h 82"/>
              <a:gd name="T17" fmla="*/ 91 w 91"/>
              <a:gd name="T18" fmla="*/ 82 h 82"/>
            </a:gdLst>
            <a:ahLst/>
            <a:cxnLst>
              <a:cxn ang="T10">
                <a:pos x="T0" y="T1"/>
              </a:cxn>
              <a:cxn ang="T11">
                <a:pos x="T2" y="T3"/>
              </a:cxn>
              <a:cxn ang="T12">
                <a:pos x="T4" y="T5"/>
              </a:cxn>
              <a:cxn ang="T13">
                <a:pos x="T6" y="T7"/>
              </a:cxn>
              <a:cxn ang="T14">
                <a:pos x="T8" y="T9"/>
              </a:cxn>
            </a:cxnLst>
            <a:rect l="T15" t="T16" r="T17" b="T18"/>
            <a:pathLst>
              <a:path w="91" h="82">
                <a:moveTo>
                  <a:pt x="0" y="10"/>
                </a:moveTo>
                <a:lnTo>
                  <a:pt x="91" y="0"/>
                </a:lnTo>
                <a:lnTo>
                  <a:pt x="54" y="82"/>
                </a:lnTo>
                <a:lnTo>
                  <a:pt x="50" y="29"/>
                </a:lnTo>
                <a:lnTo>
                  <a:pt x="0" y="1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3" name="Freeform 354"/>
          <p:cNvSpPr/>
          <p:nvPr/>
        </p:nvSpPr>
        <p:spPr bwMode="auto">
          <a:xfrm>
            <a:off x="3922637" y="2522109"/>
            <a:ext cx="142270" cy="131326"/>
          </a:xfrm>
          <a:custGeom>
            <a:avLst/>
            <a:gdLst>
              <a:gd name="T0" fmla="*/ 74083 w 88"/>
              <a:gd name="T1" fmla="*/ 0 h 81"/>
              <a:gd name="T2" fmla="*/ 186267 w 88"/>
              <a:gd name="T3" fmla="*/ 150284 h 81"/>
              <a:gd name="T4" fmla="*/ 0 w 88"/>
              <a:gd name="T5" fmla="*/ 171451 h 81"/>
              <a:gd name="T6" fmla="*/ 91017 w 88"/>
              <a:gd name="T7" fmla="*/ 107951 h 81"/>
              <a:gd name="T8" fmla="*/ 74083 w 88"/>
              <a:gd name="T9" fmla="*/ 0 h 81"/>
              <a:gd name="T10" fmla="*/ 0 60000 65536"/>
              <a:gd name="T11" fmla="*/ 0 60000 65536"/>
              <a:gd name="T12" fmla="*/ 0 60000 65536"/>
              <a:gd name="T13" fmla="*/ 0 60000 65536"/>
              <a:gd name="T14" fmla="*/ 0 60000 65536"/>
              <a:gd name="T15" fmla="*/ 0 w 88"/>
              <a:gd name="T16" fmla="*/ 0 h 81"/>
              <a:gd name="T17" fmla="*/ 88 w 88"/>
              <a:gd name="T18" fmla="*/ 81 h 81"/>
            </a:gdLst>
            <a:ahLst/>
            <a:cxnLst>
              <a:cxn ang="T10">
                <a:pos x="T0" y="T1"/>
              </a:cxn>
              <a:cxn ang="T11">
                <a:pos x="T2" y="T3"/>
              </a:cxn>
              <a:cxn ang="T12">
                <a:pos x="T4" y="T5"/>
              </a:cxn>
              <a:cxn ang="T13">
                <a:pos x="T6" y="T7"/>
              </a:cxn>
              <a:cxn ang="T14">
                <a:pos x="T8" y="T9"/>
              </a:cxn>
            </a:cxnLst>
            <a:rect l="T15" t="T16" r="T17" b="T18"/>
            <a:pathLst>
              <a:path w="88" h="81">
                <a:moveTo>
                  <a:pt x="35" y="0"/>
                </a:moveTo>
                <a:lnTo>
                  <a:pt x="88" y="71"/>
                </a:lnTo>
                <a:lnTo>
                  <a:pt x="0" y="81"/>
                </a:lnTo>
                <a:lnTo>
                  <a:pt x="43" y="51"/>
                </a:lnTo>
                <a:lnTo>
                  <a:pt x="35"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4" name="Freeform 355"/>
          <p:cNvSpPr/>
          <p:nvPr/>
        </p:nvSpPr>
        <p:spPr bwMode="auto">
          <a:xfrm>
            <a:off x="4503877" y="2162178"/>
            <a:ext cx="148350" cy="125246"/>
          </a:xfrm>
          <a:custGeom>
            <a:avLst/>
            <a:gdLst>
              <a:gd name="T0" fmla="*/ 192617 w 91"/>
              <a:gd name="T1" fmla="*/ 0 h 77"/>
              <a:gd name="T2" fmla="*/ 95250 w 91"/>
              <a:gd name="T3" fmla="*/ 162984 h 77"/>
              <a:gd name="T4" fmla="*/ 0 w 91"/>
              <a:gd name="T5" fmla="*/ 0 h 77"/>
              <a:gd name="T6" fmla="*/ 95250 w 91"/>
              <a:gd name="T7" fmla="*/ 59267 h 77"/>
              <a:gd name="T8" fmla="*/ 192617 w 91"/>
              <a:gd name="T9" fmla="*/ 0 h 77"/>
              <a:gd name="T10" fmla="*/ 0 60000 65536"/>
              <a:gd name="T11" fmla="*/ 0 60000 65536"/>
              <a:gd name="T12" fmla="*/ 0 60000 65536"/>
              <a:gd name="T13" fmla="*/ 0 60000 65536"/>
              <a:gd name="T14" fmla="*/ 0 60000 65536"/>
              <a:gd name="T15" fmla="*/ 0 w 91"/>
              <a:gd name="T16" fmla="*/ 0 h 77"/>
              <a:gd name="T17" fmla="*/ 91 w 91"/>
              <a:gd name="T18" fmla="*/ 77 h 77"/>
            </a:gdLst>
            <a:ahLst/>
            <a:cxnLst>
              <a:cxn ang="T10">
                <a:pos x="T0" y="T1"/>
              </a:cxn>
              <a:cxn ang="T11">
                <a:pos x="T2" y="T3"/>
              </a:cxn>
              <a:cxn ang="T12">
                <a:pos x="T4" y="T5"/>
              </a:cxn>
              <a:cxn ang="T13">
                <a:pos x="T6" y="T7"/>
              </a:cxn>
              <a:cxn ang="T14">
                <a:pos x="T8" y="T9"/>
              </a:cxn>
            </a:cxnLst>
            <a:rect l="T15" t="T16" r="T17" b="T18"/>
            <a:pathLst>
              <a:path w="91" h="77">
                <a:moveTo>
                  <a:pt x="91" y="0"/>
                </a:moveTo>
                <a:lnTo>
                  <a:pt x="45" y="77"/>
                </a:lnTo>
                <a:lnTo>
                  <a:pt x="0" y="0"/>
                </a:lnTo>
                <a:lnTo>
                  <a:pt x="45" y="28"/>
                </a:lnTo>
                <a:lnTo>
                  <a:pt x="91"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5" name="Freeform 356"/>
          <p:cNvSpPr/>
          <p:nvPr/>
        </p:nvSpPr>
        <p:spPr bwMode="auto">
          <a:xfrm>
            <a:off x="4963519" y="2327552"/>
            <a:ext cx="137406" cy="144702"/>
          </a:xfrm>
          <a:custGeom>
            <a:avLst/>
            <a:gdLst>
              <a:gd name="T0" fmla="*/ 179917 w 85"/>
              <a:gd name="T1" fmla="*/ 124884 h 89"/>
              <a:gd name="T2" fmla="*/ 0 w 85"/>
              <a:gd name="T3" fmla="*/ 188384 h 89"/>
              <a:gd name="T4" fmla="*/ 38100 w 85"/>
              <a:gd name="T5" fmla="*/ 0 h 89"/>
              <a:gd name="T6" fmla="*/ 69850 w 85"/>
              <a:gd name="T7" fmla="*/ 103717 h 89"/>
              <a:gd name="T8" fmla="*/ 179917 w 85"/>
              <a:gd name="T9" fmla="*/ 124884 h 89"/>
              <a:gd name="T10" fmla="*/ 0 60000 65536"/>
              <a:gd name="T11" fmla="*/ 0 60000 65536"/>
              <a:gd name="T12" fmla="*/ 0 60000 65536"/>
              <a:gd name="T13" fmla="*/ 0 60000 65536"/>
              <a:gd name="T14" fmla="*/ 0 60000 65536"/>
              <a:gd name="T15" fmla="*/ 0 w 85"/>
              <a:gd name="T16" fmla="*/ 0 h 89"/>
              <a:gd name="T17" fmla="*/ 85 w 85"/>
              <a:gd name="T18" fmla="*/ 89 h 89"/>
            </a:gdLst>
            <a:ahLst/>
            <a:cxnLst>
              <a:cxn ang="T10">
                <a:pos x="T0" y="T1"/>
              </a:cxn>
              <a:cxn ang="T11">
                <a:pos x="T2" y="T3"/>
              </a:cxn>
              <a:cxn ang="T12">
                <a:pos x="T4" y="T5"/>
              </a:cxn>
              <a:cxn ang="T13">
                <a:pos x="T6" y="T7"/>
              </a:cxn>
              <a:cxn ang="T14">
                <a:pos x="T8" y="T9"/>
              </a:cxn>
            </a:cxnLst>
            <a:rect l="T15" t="T16" r="T17" b="T18"/>
            <a:pathLst>
              <a:path w="85" h="89">
                <a:moveTo>
                  <a:pt x="85" y="59"/>
                </a:moveTo>
                <a:lnTo>
                  <a:pt x="0" y="89"/>
                </a:lnTo>
                <a:lnTo>
                  <a:pt x="18" y="0"/>
                </a:lnTo>
                <a:lnTo>
                  <a:pt x="33" y="49"/>
                </a:lnTo>
                <a:lnTo>
                  <a:pt x="85" y="5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6" name="Freeform 357"/>
          <p:cNvSpPr/>
          <p:nvPr/>
        </p:nvSpPr>
        <p:spPr bwMode="auto">
          <a:xfrm>
            <a:off x="4992703" y="3239540"/>
            <a:ext cx="138622" cy="137406"/>
          </a:xfrm>
          <a:custGeom>
            <a:avLst/>
            <a:gdLst>
              <a:gd name="T0" fmla="*/ 48683 w 86"/>
              <a:gd name="T1" fmla="*/ 179917 h 85"/>
              <a:gd name="T2" fmla="*/ 0 w 86"/>
              <a:gd name="T3" fmla="*/ 0 h 85"/>
              <a:gd name="T4" fmla="*/ 182033 w 86"/>
              <a:gd name="T5" fmla="*/ 46567 h 85"/>
              <a:gd name="T6" fmla="*/ 74083 w 86"/>
              <a:gd name="T7" fmla="*/ 74083 h 85"/>
              <a:gd name="T8" fmla="*/ 48683 w 86"/>
              <a:gd name="T9" fmla="*/ 179917 h 85"/>
              <a:gd name="T10" fmla="*/ 0 60000 65536"/>
              <a:gd name="T11" fmla="*/ 0 60000 65536"/>
              <a:gd name="T12" fmla="*/ 0 60000 65536"/>
              <a:gd name="T13" fmla="*/ 0 60000 65536"/>
              <a:gd name="T14" fmla="*/ 0 60000 65536"/>
              <a:gd name="T15" fmla="*/ 0 w 86"/>
              <a:gd name="T16" fmla="*/ 0 h 85"/>
              <a:gd name="T17" fmla="*/ 86 w 86"/>
              <a:gd name="T18" fmla="*/ 85 h 85"/>
            </a:gdLst>
            <a:ahLst/>
            <a:cxnLst>
              <a:cxn ang="T10">
                <a:pos x="T0" y="T1"/>
              </a:cxn>
              <a:cxn ang="T11">
                <a:pos x="T2" y="T3"/>
              </a:cxn>
              <a:cxn ang="T12">
                <a:pos x="T4" y="T5"/>
              </a:cxn>
              <a:cxn ang="T13">
                <a:pos x="T6" y="T7"/>
              </a:cxn>
              <a:cxn ang="T14">
                <a:pos x="T8" y="T9"/>
              </a:cxn>
            </a:cxnLst>
            <a:rect l="T15" t="T16" r="T17" b="T18"/>
            <a:pathLst>
              <a:path w="86" h="85">
                <a:moveTo>
                  <a:pt x="23" y="85"/>
                </a:moveTo>
                <a:lnTo>
                  <a:pt x="0" y="0"/>
                </a:lnTo>
                <a:lnTo>
                  <a:pt x="86" y="22"/>
                </a:lnTo>
                <a:lnTo>
                  <a:pt x="35" y="35"/>
                </a:lnTo>
                <a:lnTo>
                  <a:pt x="23" y="8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7" name="Freeform 358"/>
          <p:cNvSpPr/>
          <p:nvPr/>
        </p:nvSpPr>
        <p:spPr bwMode="auto">
          <a:xfrm>
            <a:off x="4503877" y="3417073"/>
            <a:ext cx="144702" cy="128894"/>
          </a:xfrm>
          <a:custGeom>
            <a:avLst/>
            <a:gdLst>
              <a:gd name="T0" fmla="*/ 0 w 89"/>
              <a:gd name="T1" fmla="*/ 167217 h 79"/>
              <a:gd name="T2" fmla="*/ 86784 w 89"/>
              <a:gd name="T3" fmla="*/ 0 h 79"/>
              <a:gd name="T4" fmla="*/ 188384 w 89"/>
              <a:gd name="T5" fmla="*/ 162984 h 79"/>
              <a:gd name="T6" fmla="*/ 91017 w 89"/>
              <a:gd name="T7" fmla="*/ 107950 h 79"/>
              <a:gd name="T8" fmla="*/ 0 w 89"/>
              <a:gd name="T9" fmla="*/ 167217 h 79"/>
              <a:gd name="T10" fmla="*/ 0 60000 65536"/>
              <a:gd name="T11" fmla="*/ 0 60000 65536"/>
              <a:gd name="T12" fmla="*/ 0 60000 65536"/>
              <a:gd name="T13" fmla="*/ 0 60000 65536"/>
              <a:gd name="T14" fmla="*/ 0 60000 65536"/>
              <a:gd name="T15" fmla="*/ 0 w 89"/>
              <a:gd name="T16" fmla="*/ 0 h 79"/>
              <a:gd name="T17" fmla="*/ 89 w 89"/>
              <a:gd name="T18" fmla="*/ 79 h 79"/>
            </a:gdLst>
            <a:ahLst/>
            <a:cxnLst>
              <a:cxn ang="T10">
                <a:pos x="T0" y="T1"/>
              </a:cxn>
              <a:cxn ang="T11">
                <a:pos x="T2" y="T3"/>
              </a:cxn>
              <a:cxn ang="T12">
                <a:pos x="T4" y="T5"/>
              </a:cxn>
              <a:cxn ang="T13">
                <a:pos x="T6" y="T7"/>
              </a:cxn>
              <a:cxn ang="T14">
                <a:pos x="T8" y="T9"/>
              </a:cxn>
            </a:cxnLst>
            <a:rect l="T15" t="T16" r="T17" b="T18"/>
            <a:pathLst>
              <a:path w="89" h="79">
                <a:moveTo>
                  <a:pt x="0" y="79"/>
                </a:moveTo>
                <a:lnTo>
                  <a:pt x="41" y="0"/>
                </a:lnTo>
                <a:lnTo>
                  <a:pt x="89" y="77"/>
                </a:lnTo>
                <a:lnTo>
                  <a:pt x="43" y="51"/>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8" name="Freeform 402"/>
          <p:cNvSpPr/>
          <p:nvPr/>
        </p:nvSpPr>
        <p:spPr bwMode="auto">
          <a:xfrm>
            <a:off x="4497797" y="1850886"/>
            <a:ext cx="54720" cy="66879"/>
          </a:xfrm>
          <a:custGeom>
            <a:avLst/>
            <a:gdLst>
              <a:gd name="T0" fmla="*/ 71967 w 17"/>
              <a:gd name="T1" fmla="*/ 53723 h 21"/>
              <a:gd name="T2" fmla="*/ 67734 w 17"/>
              <a:gd name="T3" fmla="*/ 70254 h 21"/>
              <a:gd name="T4" fmla="*/ 59267 w 17"/>
              <a:gd name="T5" fmla="*/ 78519 h 21"/>
              <a:gd name="T6" fmla="*/ 50800 w 17"/>
              <a:gd name="T7" fmla="*/ 82651 h 21"/>
              <a:gd name="T8" fmla="*/ 33867 w 17"/>
              <a:gd name="T9" fmla="*/ 86784 h 21"/>
              <a:gd name="T10" fmla="*/ 16933 w 17"/>
              <a:gd name="T11" fmla="*/ 86784 h 21"/>
              <a:gd name="T12" fmla="*/ 0 w 17"/>
              <a:gd name="T13" fmla="*/ 78519 h 21"/>
              <a:gd name="T14" fmla="*/ 0 w 17"/>
              <a:gd name="T15" fmla="*/ 74386 h 21"/>
              <a:gd name="T16" fmla="*/ 0 w 17"/>
              <a:gd name="T17" fmla="*/ 70254 h 21"/>
              <a:gd name="T18" fmla="*/ 4233 w 17"/>
              <a:gd name="T19" fmla="*/ 70254 h 21"/>
              <a:gd name="T20" fmla="*/ 4233 w 17"/>
              <a:gd name="T21" fmla="*/ 66121 h 21"/>
              <a:gd name="T22" fmla="*/ 8467 w 17"/>
              <a:gd name="T23" fmla="*/ 61989 h 21"/>
              <a:gd name="T24" fmla="*/ 8467 w 17"/>
              <a:gd name="T25" fmla="*/ 61989 h 21"/>
              <a:gd name="T26" fmla="*/ 12700 w 17"/>
              <a:gd name="T27" fmla="*/ 61989 h 21"/>
              <a:gd name="T28" fmla="*/ 21167 w 17"/>
              <a:gd name="T29" fmla="*/ 70254 h 21"/>
              <a:gd name="T30" fmla="*/ 33867 w 17"/>
              <a:gd name="T31" fmla="*/ 70254 h 21"/>
              <a:gd name="T32" fmla="*/ 46567 w 17"/>
              <a:gd name="T33" fmla="*/ 66121 h 21"/>
              <a:gd name="T34" fmla="*/ 50800 w 17"/>
              <a:gd name="T35" fmla="*/ 57856 h 21"/>
              <a:gd name="T36" fmla="*/ 46567 w 17"/>
              <a:gd name="T37" fmla="*/ 45458 h 21"/>
              <a:gd name="T38" fmla="*/ 38100 w 17"/>
              <a:gd name="T39" fmla="*/ 45458 h 21"/>
              <a:gd name="T40" fmla="*/ 33867 w 17"/>
              <a:gd name="T41" fmla="*/ 45458 h 21"/>
              <a:gd name="T42" fmla="*/ 29633 w 17"/>
              <a:gd name="T43" fmla="*/ 45458 h 21"/>
              <a:gd name="T44" fmla="*/ 25400 w 17"/>
              <a:gd name="T45" fmla="*/ 45458 h 21"/>
              <a:gd name="T46" fmla="*/ 21167 w 17"/>
              <a:gd name="T47" fmla="*/ 49591 h 21"/>
              <a:gd name="T48" fmla="*/ 16933 w 17"/>
              <a:gd name="T49" fmla="*/ 49591 h 21"/>
              <a:gd name="T50" fmla="*/ 12700 w 17"/>
              <a:gd name="T51" fmla="*/ 49591 h 21"/>
              <a:gd name="T52" fmla="*/ 8467 w 17"/>
              <a:gd name="T53" fmla="*/ 49591 h 21"/>
              <a:gd name="T54" fmla="*/ 4233 w 17"/>
              <a:gd name="T55" fmla="*/ 45458 h 21"/>
              <a:gd name="T56" fmla="*/ 4233 w 17"/>
              <a:gd name="T57" fmla="*/ 41326 h 21"/>
              <a:gd name="T58" fmla="*/ 4233 w 17"/>
              <a:gd name="T59" fmla="*/ 8265 h 21"/>
              <a:gd name="T60" fmla="*/ 8467 w 17"/>
              <a:gd name="T61" fmla="*/ 0 h 21"/>
              <a:gd name="T62" fmla="*/ 16933 w 17"/>
              <a:gd name="T63" fmla="*/ 0 h 21"/>
              <a:gd name="T64" fmla="*/ 63500 w 17"/>
              <a:gd name="T65" fmla="*/ 0 h 21"/>
              <a:gd name="T66" fmla="*/ 63500 w 17"/>
              <a:gd name="T67" fmla="*/ 0 h 21"/>
              <a:gd name="T68" fmla="*/ 63500 w 17"/>
              <a:gd name="T69" fmla="*/ 0 h 21"/>
              <a:gd name="T70" fmla="*/ 63500 w 17"/>
              <a:gd name="T71" fmla="*/ 12398 h 21"/>
              <a:gd name="T72" fmla="*/ 63500 w 17"/>
              <a:gd name="T73" fmla="*/ 12398 h 21"/>
              <a:gd name="T74" fmla="*/ 63500 w 17"/>
              <a:gd name="T75" fmla="*/ 12398 h 21"/>
              <a:gd name="T76" fmla="*/ 25400 w 17"/>
              <a:gd name="T77" fmla="*/ 12398 h 21"/>
              <a:gd name="T78" fmla="*/ 21167 w 17"/>
              <a:gd name="T79" fmla="*/ 28928 h 21"/>
              <a:gd name="T80" fmla="*/ 29633 w 17"/>
              <a:gd name="T81" fmla="*/ 28928 h 21"/>
              <a:gd name="T82" fmla="*/ 38100 w 17"/>
              <a:gd name="T83" fmla="*/ 28928 h 21"/>
              <a:gd name="T84" fmla="*/ 50800 w 17"/>
              <a:gd name="T85" fmla="*/ 28928 h 21"/>
              <a:gd name="T86" fmla="*/ 63500 w 17"/>
              <a:gd name="T87" fmla="*/ 37193 h 21"/>
              <a:gd name="T88" fmla="*/ 67734 w 17"/>
              <a:gd name="T89" fmla="*/ 45458 h 21"/>
              <a:gd name="T90" fmla="*/ 71967 w 17"/>
              <a:gd name="T91" fmla="*/ 53723 h 2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
              <a:gd name="T139" fmla="*/ 0 h 21"/>
              <a:gd name="T140" fmla="*/ 17 w 17"/>
              <a:gd name="T141" fmla="*/ 21 h 2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 h="21">
                <a:moveTo>
                  <a:pt x="17" y="13"/>
                </a:moveTo>
                <a:cubicBezTo>
                  <a:pt x="17" y="15"/>
                  <a:pt x="17" y="16"/>
                  <a:pt x="16" y="17"/>
                </a:cubicBezTo>
                <a:cubicBezTo>
                  <a:pt x="16" y="18"/>
                  <a:pt x="15" y="18"/>
                  <a:pt x="14" y="19"/>
                </a:cubicBezTo>
                <a:cubicBezTo>
                  <a:pt x="14" y="20"/>
                  <a:pt x="13" y="20"/>
                  <a:pt x="12" y="20"/>
                </a:cubicBezTo>
                <a:cubicBezTo>
                  <a:pt x="10" y="21"/>
                  <a:pt x="9" y="21"/>
                  <a:pt x="8" y="21"/>
                </a:cubicBezTo>
                <a:cubicBezTo>
                  <a:pt x="7" y="21"/>
                  <a:pt x="5" y="21"/>
                  <a:pt x="4" y="21"/>
                </a:cubicBezTo>
                <a:cubicBezTo>
                  <a:pt x="3" y="20"/>
                  <a:pt x="1" y="20"/>
                  <a:pt x="0" y="19"/>
                </a:cubicBezTo>
                <a:cubicBezTo>
                  <a:pt x="0" y="18"/>
                  <a:pt x="0" y="18"/>
                  <a:pt x="0" y="18"/>
                </a:cubicBezTo>
                <a:cubicBezTo>
                  <a:pt x="0" y="18"/>
                  <a:pt x="0" y="18"/>
                  <a:pt x="0" y="17"/>
                </a:cubicBezTo>
                <a:cubicBezTo>
                  <a:pt x="1" y="17"/>
                  <a:pt x="1" y="17"/>
                  <a:pt x="1" y="17"/>
                </a:cubicBezTo>
                <a:cubicBezTo>
                  <a:pt x="1" y="16"/>
                  <a:pt x="1" y="16"/>
                  <a:pt x="1" y="16"/>
                </a:cubicBezTo>
                <a:cubicBezTo>
                  <a:pt x="1" y="16"/>
                  <a:pt x="2" y="16"/>
                  <a:pt x="2" y="15"/>
                </a:cubicBezTo>
                <a:cubicBezTo>
                  <a:pt x="2" y="15"/>
                  <a:pt x="2" y="15"/>
                  <a:pt x="2" y="15"/>
                </a:cubicBezTo>
                <a:cubicBezTo>
                  <a:pt x="2" y="15"/>
                  <a:pt x="2" y="15"/>
                  <a:pt x="3" y="15"/>
                </a:cubicBezTo>
                <a:cubicBezTo>
                  <a:pt x="4" y="16"/>
                  <a:pt x="4" y="16"/>
                  <a:pt x="5" y="17"/>
                </a:cubicBezTo>
                <a:cubicBezTo>
                  <a:pt x="6" y="17"/>
                  <a:pt x="7" y="17"/>
                  <a:pt x="8" y="17"/>
                </a:cubicBezTo>
                <a:cubicBezTo>
                  <a:pt x="9" y="17"/>
                  <a:pt x="10" y="17"/>
                  <a:pt x="11" y="16"/>
                </a:cubicBezTo>
                <a:cubicBezTo>
                  <a:pt x="12" y="15"/>
                  <a:pt x="12" y="15"/>
                  <a:pt x="12" y="14"/>
                </a:cubicBezTo>
                <a:cubicBezTo>
                  <a:pt x="12" y="13"/>
                  <a:pt x="12" y="12"/>
                  <a:pt x="11" y="11"/>
                </a:cubicBezTo>
                <a:cubicBezTo>
                  <a:pt x="11" y="11"/>
                  <a:pt x="10" y="11"/>
                  <a:pt x="9" y="11"/>
                </a:cubicBezTo>
                <a:cubicBezTo>
                  <a:pt x="8" y="11"/>
                  <a:pt x="8" y="11"/>
                  <a:pt x="8" y="11"/>
                </a:cubicBezTo>
                <a:cubicBezTo>
                  <a:pt x="7" y="11"/>
                  <a:pt x="7" y="11"/>
                  <a:pt x="7" y="11"/>
                </a:cubicBezTo>
                <a:cubicBezTo>
                  <a:pt x="6" y="11"/>
                  <a:pt x="6" y="11"/>
                  <a:pt x="6" y="11"/>
                </a:cubicBezTo>
                <a:cubicBezTo>
                  <a:pt x="5" y="11"/>
                  <a:pt x="5" y="12"/>
                  <a:pt x="5" y="12"/>
                </a:cubicBezTo>
                <a:cubicBezTo>
                  <a:pt x="4" y="12"/>
                  <a:pt x="4" y="12"/>
                  <a:pt x="4" y="12"/>
                </a:cubicBezTo>
                <a:cubicBezTo>
                  <a:pt x="3" y="12"/>
                  <a:pt x="3" y="12"/>
                  <a:pt x="3" y="12"/>
                </a:cubicBezTo>
                <a:cubicBezTo>
                  <a:pt x="2" y="12"/>
                  <a:pt x="2" y="12"/>
                  <a:pt x="2" y="12"/>
                </a:cubicBezTo>
                <a:cubicBezTo>
                  <a:pt x="1" y="11"/>
                  <a:pt x="1" y="11"/>
                  <a:pt x="1" y="11"/>
                </a:cubicBezTo>
                <a:cubicBezTo>
                  <a:pt x="1" y="11"/>
                  <a:pt x="1" y="10"/>
                  <a:pt x="1" y="10"/>
                </a:cubicBezTo>
                <a:cubicBezTo>
                  <a:pt x="1" y="2"/>
                  <a:pt x="1" y="2"/>
                  <a:pt x="1" y="2"/>
                </a:cubicBezTo>
                <a:cubicBezTo>
                  <a:pt x="2" y="1"/>
                  <a:pt x="2" y="0"/>
                  <a:pt x="2" y="0"/>
                </a:cubicBezTo>
                <a:cubicBezTo>
                  <a:pt x="3" y="0"/>
                  <a:pt x="3" y="0"/>
                  <a:pt x="4" y="0"/>
                </a:cubicBezTo>
                <a:cubicBezTo>
                  <a:pt x="15" y="0"/>
                  <a:pt x="15" y="0"/>
                  <a:pt x="15" y="0"/>
                </a:cubicBezTo>
                <a:cubicBezTo>
                  <a:pt x="15" y="0"/>
                  <a:pt x="15" y="0"/>
                  <a:pt x="15" y="0"/>
                </a:cubicBezTo>
                <a:cubicBezTo>
                  <a:pt x="15" y="0"/>
                  <a:pt x="15" y="0"/>
                  <a:pt x="15" y="0"/>
                </a:cubicBezTo>
                <a:cubicBezTo>
                  <a:pt x="15" y="3"/>
                  <a:pt x="15" y="3"/>
                  <a:pt x="15" y="3"/>
                </a:cubicBezTo>
                <a:cubicBezTo>
                  <a:pt x="15" y="3"/>
                  <a:pt x="15" y="3"/>
                  <a:pt x="15" y="3"/>
                </a:cubicBezTo>
                <a:cubicBezTo>
                  <a:pt x="15" y="3"/>
                  <a:pt x="15" y="3"/>
                  <a:pt x="15" y="3"/>
                </a:cubicBezTo>
                <a:cubicBezTo>
                  <a:pt x="6" y="3"/>
                  <a:pt x="6" y="3"/>
                  <a:pt x="6" y="3"/>
                </a:cubicBezTo>
                <a:cubicBezTo>
                  <a:pt x="5" y="7"/>
                  <a:pt x="5" y="7"/>
                  <a:pt x="5" y="7"/>
                </a:cubicBezTo>
                <a:cubicBezTo>
                  <a:pt x="6" y="7"/>
                  <a:pt x="6" y="7"/>
                  <a:pt x="7" y="7"/>
                </a:cubicBezTo>
                <a:cubicBezTo>
                  <a:pt x="8" y="7"/>
                  <a:pt x="9" y="7"/>
                  <a:pt x="9" y="7"/>
                </a:cubicBezTo>
                <a:cubicBezTo>
                  <a:pt x="10" y="7"/>
                  <a:pt x="11" y="7"/>
                  <a:pt x="12" y="7"/>
                </a:cubicBezTo>
                <a:cubicBezTo>
                  <a:pt x="13" y="8"/>
                  <a:pt x="14" y="8"/>
                  <a:pt x="15" y="9"/>
                </a:cubicBezTo>
                <a:cubicBezTo>
                  <a:pt x="15" y="9"/>
                  <a:pt x="16" y="10"/>
                  <a:pt x="16" y="11"/>
                </a:cubicBezTo>
                <a:cubicBezTo>
                  <a:pt x="17" y="12"/>
                  <a:pt x="17" y="12"/>
                  <a:pt x="17" y="13"/>
                </a:cubicBezTo>
                <a:close/>
              </a:path>
            </a:pathLst>
          </a:custGeom>
          <a:solidFill>
            <a:srgbClr val="E3D7C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9" name="Freeform 403"/>
          <p:cNvSpPr>
            <a:spLocks noEditPoints="1"/>
          </p:cNvSpPr>
          <p:nvPr/>
        </p:nvSpPr>
        <p:spPr bwMode="auto">
          <a:xfrm>
            <a:off x="4562244" y="1848454"/>
            <a:ext cx="89983" cy="72959"/>
          </a:xfrm>
          <a:custGeom>
            <a:avLst/>
            <a:gdLst>
              <a:gd name="T0" fmla="*/ 49893 w 28"/>
              <a:gd name="T1" fmla="*/ 28989 h 23"/>
              <a:gd name="T2" fmla="*/ 45735 w 28"/>
              <a:gd name="T3" fmla="*/ 41413 h 23"/>
              <a:gd name="T4" fmla="*/ 41578 w 28"/>
              <a:gd name="T5" fmla="*/ 49696 h 23"/>
              <a:gd name="T6" fmla="*/ 33262 w 28"/>
              <a:gd name="T7" fmla="*/ 53838 h 23"/>
              <a:gd name="T8" fmla="*/ 24947 w 28"/>
              <a:gd name="T9" fmla="*/ 53838 h 23"/>
              <a:gd name="T10" fmla="*/ 4158 w 28"/>
              <a:gd name="T11" fmla="*/ 49696 h 23"/>
              <a:gd name="T12" fmla="*/ 0 w 28"/>
              <a:gd name="T13" fmla="*/ 28989 h 23"/>
              <a:gd name="T14" fmla="*/ 0 w 28"/>
              <a:gd name="T15" fmla="*/ 16565 h 23"/>
              <a:gd name="T16" fmla="*/ 4158 w 28"/>
              <a:gd name="T17" fmla="*/ 8283 h 23"/>
              <a:gd name="T18" fmla="*/ 12473 w 28"/>
              <a:gd name="T19" fmla="*/ 4141 h 23"/>
              <a:gd name="T20" fmla="*/ 24947 w 28"/>
              <a:gd name="T21" fmla="*/ 0 h 23"/>
              <a:gd name="T22" fmla="*/ 41578 w 28"/>
              <a:gd name="T23" fmla="*/ 8283 h 23"/>
              <a:gd name="T24" fmla="*/ 49893 w 28"/>
              <a:gd name="T25" fmla="*/ 28989 h 23"/>
              <a:gd name="T26" fmla="*/ 33262 w 28"/>
              <a:gd name="T27" fmla="*/ 28989 h 23"/>
              <a:gd name="T28" fmla="*/ 33262 w 28"/>
              <a:gd name="T29" fmla="*/ 16565 h 23"/>
              <a:gd name="T30" fmla="*/ 24947 w 28"/>
              <a:gd name="T31" fmla="*/ 12424 h 23"/>
              <a:gd name="T32" fmla="*/ 16631 w 28"/>
              <a:gd name="T33" fmla="*/ 16565 h 23"/>
              <a:gd name="T34" fmla="*/ 12473 w 28"/>
              <a:gd name="T35" fmla="*/ 28989 h 23"/>
              <a:gd name="T36" fmla="*/ 16631 w 28"/>
              <a:gd name="T37" fmla="*/ 33131 h 23"/>
              <a:gd name="T38" fmla="*/ 16631 w 28"/>
              <a:gd name="T39" fmla="*/ 41413 h 23"/>
              <a:gd name="T40" fmla="*/ 20789 w 28"/>
              <a:gd name="T41" fmla="*/ 41413 h 23"/>
              <a:gd name="T42" fmla="*/ 24947 w 28"/>
              <a:gd name="T43" fmla="*/ 45555 h 23"/>
              <a:gd name="T44" fmla="*/ 33262 w 28"/>
              <a:gd name="T45" fmla="*/ 41413 h 23"/>
              <a:gd name="T46" fmla="*/ 33262 w 28"/>
              <a:gd name="T47" fmla="*/ 28989 h 23"/>
              <a:gd name="T48" fmla="*/ 37420 w 28"/>
              <a:gd name="T49" fmla="*/ 91110 h 23"/>
              <a:gd name="T50" fmla="*/ 37420 w 28"/>
              <a:gd name="T51" fmla="*/ 91110 h 23"/>
              <a:gd name="T52" fmla="*/ 33262 w 28"/>
              <a:gd name="T53" fmla="*/ 95251 h 23"/>
              <a:gd name="T54" fmla="*/ 24947 w 28"/>
              <a:gd name="T55" fmla="*/ 95251 h 23"/>
              <a:gd name="T56" fmla="*/ 24947 w 28"/>
              <a:gd name="T57" fmla="*/ 91110 h 23"/>
              <a:gd name="T58" fmla="*/ 24947 w 28"/>
              <a:gd name="T59" fmla="*/ 91110 h 23"/>
              <a:gd name="T60" fmla="*/ 78997 w 28"/>
              <a:gd name="T61" fmla="*/ 0 h 23"/>
              <a:gd name="T62" fmla="*/ 78997 w 28"/>
              <a:gd name="T63" fmla="*/ 0 h 23"/>
              <a:gd name="T64" fmla="*/ 83155 w 28"/>
              <a:gd name="T65" fmla="*/ 0 h 23"/>
              <a:gd name="T66" fmla="*/ 91471 w 28"/>
              <a:gd name="T67" fmla="*/ 0 h 23"/>
              <a:gd name="T68" fmla="*/ 91471 w 28"/>
              <a:gd name="T69" fmla="*/ 0 h 23"/>
              <a:gd name="T70" fmla="*/ 91471 w 28"/>
              <a:gd name="T71" fmla="*/ 0 h 23"/>
              <a:gd name="T72" fmla="*/ 37420 w 28"/>
              <a:gd name="T73" fmla="*/ 91110 h 23"/>
              <a:gd name="T74" fmla="*/ 116417 w 28"/>
              <a:gd name="T75" fmla="*/ 62120 h 23"/>
              <a:gd name="T76" fmla="*/ 116417 w 28"/>
              <a:gd name="T77" fmla="*/ 74544 h 23"/>
              <a:gd name="T78" fmla="*/ 108102 w 28"/>
              <a:gd name="T79" fmla="*/ 82827 h 23"/>
              <a:gd name="T80" fmla="*/ 103944 w 28"/>
              <a:gd name="T81" fmla="*/ 86968 h 23"/>
              <a:gd name="T82" fmla="*/ 91471 w 28"/>
              <a:gd name="T83" fmla="*/ 91110 h 23"/>
              <a:gd name="T84" fmla="*/ 70682 w 28"/>
              <a:gd name="T85" fmla="*/ 82827 h 23"/>
              <a:gd name="T86" fmla="*/ 66524 w 28"/>
              <a:gd name="T87" fmla="*/ 62120 h 23"/>
              <a:gd name="T88" fmla="*/ 66524 w 28"/>
              <a:gd name="T89" fmla="*/ 53838 h 23"/>
              <a:gd name="T90" fmla="*/ 70682 w 28"/>
              <a:gd name="T91" fmla="*/ 45555 h 23"/>
              <a:gd name="T92" fmla="*/ 78997 w 28"/>
              <a:gd name="T93" fmla="*/ 37272 h 23"/>
              <a:gd name="T94" fmla="*/ 91471 w 28"/>
              <a:gd name="T95" fmla="*/ 37272 h 23"/>
              <a:gd name="T96" fmla="*/ 108102 w 28"/>
              <a:gd name="T97" fmla="*/ 41413 h 23"/>
              <a:gd name="T98" fmla="*/ 116417 w 28"/>
              <a:gd name="T99" fmla="*/ 62120 h 23"/>
              <a:gd name="T100" fmla="*/ 99786 w 28"/>
              <a:gd name="T101" fmla="*/ 62120 h 23"/>
              <a:gd name="T102" fmla="*/ 99786 w 28"/>
              <a:gd name="T103" fmla="*/ 53838 h 23"/>
              <a:gd name="T104" fmla="*/ 91471 w 28"/>
              <a:gd name="T105" fmla="*/ 49696 h 23"/>
              <a:gd name="T106" fmla="*/ 83155 w 28"/>
              <a:gd name="T107" fmla="*/ 53838 h 23"/>
              <a:gd name="T108" fmla="*/ 83155 w 28"/>
              <a:gd name="T109" fmla="*/ 62120 h 23"/>
              <a:gd name="T110" fmla="*/ 83155 w 28"/>
              <a:gd name="T111" fmla="*/ 70403 h 23"/>
              <a:gd name="T112" fmla="*/ 83155 w 28"/>
              <a:gd name="T113" fmla="*/ 74544 h 23"/>
              <a:gd name="T114" fmla="*/ 87313 w 28"/>
              <a:gd name="T115" fmla="*/ 78686 h 23"/>
              <a:gd name="T116" fmla="*/ 91471 w 28"/>
              <a:gd name="T117" fmla="*/ 78686 h 23"/>
              <a:gd name="T118" fmla="*/ 99786 w 28"/>
              <a:gd name="T119" fmla="*/ 74544 h 23"/>
              <a:gd name="T120" fmla="*/ 99786 w 28"/>
              <a:gd name="T121" fmla="*/ 62120 h 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8"/>
              <a:gd name="T184" fmla="*/ 0 h 23"/>
              <a:gd name="T185" fmla="*/ 28 w 28"/>
              <a:gd name="T186" fmla="*/ 23 h 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8" h="23">
                <a:moveTo>
                  <a:pt x="12" y="7"/>
                </a:moveTo>
                <a:cubicBezTo>
                  <a:pt x="12" y="8"/>
                  <a:pt x="12" y="9"/>
                  <a:pt x="11" y="10"/>
                </a:cubicBezTo>
                <a:cubicBezTo>
                  <a:pt x="11" y="10"/>
                  <a:pt x="11" y="11"/>
                  <a:pt x="10" y="12"/>
                </a:cubicBezTo>
                <a:cubicBezTo>
                  <a:pt x="10" y="12"/>
                  <a:pt x="9" y="13"/>
                  <a:pt x="8" y="13"/>
                </a:cubicBezTo>
                <a:cubicBezTo>
                  <a:pt x="8" y="13"/>
                  <a:pt x="7" y="13"/>
                  <a:pt x="6" y="13"/>
                </a:cubicBezTo>
                <a:cubicBezTo>
                  <a:pt x="4" y="13"/>
                  <a:pt x="2" y="13"/>
                  <a:pt x="1" y="12"/>
                </a:cubicBezTo>
                <a:cubicBezTo>
                  <a:pt x="0" y="11"/>
                  <a:pt x="0" y="9"/>
                  <a:pt x="0" y="7"/>
                </a:cubicBezTo>
                <a:cubicBezTo>
                  <a:pt x="0" y="6"/>
                  <a:pt x="0" y="5"/>
                  <a:pt x="0" y="4"/>
                </a:cubicBezTo>
                <a:cubicBezTo>
                  <a:pt x="0" y="3"/>
                  <a:pt x="1" y="3"/>
                  <a:pt x="1" y="2"/>
                </a:cubicBezTo>
                <a:cubicBezTo>
                  <a:pt x="2" y="2"/>
                  <a:pt x="2" y="1"/>
                  <a:pt x="3" y="1"/>
                </a:cubicBezTo>
                <a:cubicBezTo>
                  <a:pt x="4" y="1"/>
                  <a:pt x="5" y="0"/>
                  <a:pt x="6" y="0"/>
                </a:cubicBezTo>
                <a:cubicBezTo>
                  <a:pt x="8" y="0"/>
                  <a:pt x="9" y="1"/>
                  <a:pt x="10" y="2"/>
                </a:cubicBezTo>
                <a:cubicBezTo>
                  <a:pt x="11" y="3"/>
                  <a:pt x="12" y="5"/>
                  <a:pt x="12" y="7"/>
                </a:cubicBezTo>
                <a:close/>
                <a:moveTo>
                  <a:pt x="8" y="7"/>
                </a:moveTo>
                <a:cubicBezTo>
                  <a:pt x="8" y="6"/>
                  <a:pt x="8" y="5"/>
                  <a:pt x="8" y="4"/>
                </a:cubicBezTo>
                <a:cubicBezTo>
                  <a:pt x="7" y="4"/>
                  <a:pt x="7" y="3"/>
                  <a:pt x="6" y="3"/>
                </a:cubicBezTo>
                <a:cubicBezTo>
                  <a:pt x="5" y="3"/>
                  <a:pt x="4" y="4"/>
                  <a:pt x="4" y="4"/>
                </a:cubicBezTo>
                <a:cubicBezTo>
                  <a:pt x="4" y="5"/>
                  <a:pt x="3" y="6"/>
                  <a:pt x="3" y="7"/>
                </a:cubicBezTo>
                <a:cubicBezTo>
                  <a:pt x="3" y="7"/>
                  <a:pt x="4" y="8"/>
                  <a:pt x="4" y="8"/>
                </a:cubicBezTo>
                <a:cubicBezTo>
                  <a:pt x="4" y="9"/>
                  <a:pt x="4" y="9"/>
                  <a:pt x="4" y="10"/>
                </a:cubicBezTo>
                <a:cubicBezTo>
                  <a:pt x="4" y="10"/>
                  <a:pt x="4" y="10"/>
                  <a:pt x="5" y="10"/>
                </a:cubicBezTo>
                <a:cubicBezTo>
                  <a:pt x="5" y="11"/>
                  <a:pt x="5" y="11"/>
                  <a:pt x="6" y="11"/>
                </a:cubicBezTo>
                <a:cubicBezTo>
                  <a:pt x="7" y="11"/>
                  <a:pt x="7" y="10"/>
                  <a:pt x="8" y="10"/>
                </a:cubicBezTo>
                <a:cubicBezTo>
                  <a:pt x="8" y="9"/>
                  <a:pt x="8" y="8"/>
                  <a:pt x="8" y="7"/>
                </a:cubicBezTo>
                <a:close/>
                <a:moveTo>
                  <a:pt x="9" y="22"/>
                </a:moveTo>
                <a:cubicBezTo>
                  <a:pt x="9" y="22"/>
                  <a:pt x="9" y="22"/>
                  <a:pt x="9" y="22"/>
                </a:cubicBezTo>
                <a:cubicBezTo>
                  <a:pt x="8" y="23"/>
                  <a:pt x="8" y="23"/>
                  <a:pt x="8" y="23"/>
                </a:cubicBezTo>
                <a:cubicBezTo>
                  <a:pt x="6" y="23"/>
                  <a:pt x="6" y="23"/>
                  <a:pt x="6" y="23"/>
                </a:cubicBezTo>
                <a:cubicBezTo>
                  <a:pt x="6" y="23"/>
                  <a:pt x="6" y="23"/>
                  <a:pt x="6" y="22"/>
                </a:cubicBezTo>
                <a:cubicBezTo>
                  <a:pt x="6" y="22"/>
                  <a:pt x="6" y="22"/>
                  <a:pt x="6" y="22"/>
                </a:cubicBezTo>
                <a:cubicBezTo>
                  <a:pt x="19" y="0"/>
                  <a:pt x="19" y="0"/>
                  <a:pt x="19" y="0"/>
                </a:cubicBezTo>
                <a:cubicBezTo>
                  <a:pt x="19" y="0"/>
                  <a:pt x="19" y="0"/>
                  <a:pt x="19" y="0"/>
                </a:cubicBezTo>
                <a:cubicBezTo>
                  <a:pt x="19" y="0"/>
                  <a:pt x="19" y="0"/>
                  <a:pt x="20" y="0"/>
                </a:cubicBezTo>
                <a:cubicBezTo>
                  <a:pt x="22" y="0"/>
                  <a:pt x="22" y="0"/>
                  <a:pt x="22" y="0"/>
                </a:cubicBezTo>
                <a:cubicBezTo>
                  <a:pt x="22" y="0"/>
                  <a:pt x="22" y="0"/>
                  <a:pt x="22" y="0"/>
                </a:cubicBezTo>
                <a:cubicBezTo>
                  <a:pt x="22" y="0"/>
                  <a:pt x="22" y="0"/>
                  <a:pt x="22" y="0"/>
                </a:cubicBezTo>
                <a:lnTo>
                  <a:pt x="9" y="22"/>
                </a:lnTo>
                <a:close/>
                <a:moveTo>
                  <a:pt x="28" y="15"/>
                </a:moveTo>
                <a:cubicBezTo>
                  <a:pt x="28" y="16"/>
                  <a:pt x="28" y="17"/>
                  <a:pt x="28" y="18"/>
                </a:cubicBezTo>
                <a:cubicBezTo>
                  <a:pt x="27" y="19"/>
                  <a:pt x="27" y="19"/>
                  <a:pt x="26" y="20"/>
                </a:cubicBezTo>
                <a:cubicBezTo>
                  <a:pt x="26" y="21"/>
                  <a:pt x="25" y="21"/>
                  <a:pt x="25" y="21"/>
                </a:cubicBezTo>
                <a:cubicBezTo>
                  <a:pt x="24" y="22"/>
                  <a:pt x="23" y="22"/>
                  <a:pt x="22" y="22"/>
                </a:cubicBezTo>
                <a:cubicBezTo>
                  <a:pt x="20" y="22"/>
                  <a:pt x="18" y="21"/>
                  <a:pt x="17" y="20"/>
                </a:cubicBezTo>
                <a:cubicBezTo>
                  <a:pt x="16" y="19"/>
                  <a:pt x="16" y="17"/>
                  <a:pt x="16" y="15"/>
                </a:cubicBezTo>
                <a:cubicBezTo>
                  <a:pt x="16" y="14"/>
                  <a:pt x="16" y="13"/>
                  <a:pt x="16" y="13"/>
                </a:cubicBezTo>
                <a:cubicBezTo>
                  <a:pt x="17" y="12"/>
                  <a:pt x="17" y="11"/>
                  <a:pt x="17" y="11"/>
                </a:cubicBezTo>
                <a:cubicBezTo>
                  <a:pt x="18" y="10"/>
                  <a:pt x="19" y="9"/>
                  <a:pt x="19" y="9"/>
                </a:cubicBezTo>
                <a:cubicBezTo>
                  <a:pt x="20" y="9"/>
                  <a:pt x="21" y="9"/>
                  <a:pt x="22" y="9"/>
                </a:cubicBezTo>
                <a:cubicBezTo>
                  <a:pt x="24" y="9"/>
                  <a:pt x="25" y="9"/>
                  <a:pt x="26" y="10"/>
                </a:cubicBezTo>
                <a:cubicBezTo>
                  <a:pt x="27" y="12"/>
                  <a:pt x="28" y="13"/>
                  <a:pt x="28" y="15"/>
                </a:cubicBezTo>
                <a:close/>
                <a:moveTo>
                  <a:pt x="24" y="15"/>
                </a:moveTo>
                <a:cubicBezTo>
                  <a:pt x="24" y="14"/>
                  <a:pt x="24" y="13"/>
                  <a:pt x="24" y="13"/>
                </a:cubicBezTo>
                <a:cubicBezTo>
                  <a:pt x="23" y="12"/>
                  <a:pt x="23" y="12"/>
                  <a:pt x="22" y="12"/>
                </a:cubicBezTo>
                <a:cubicBezTo>
                  <a:pt x="21" y="12"/>
                  <a:pt x="20" y="12"/>
                  <a:pt x="20" y="13"/>
                </a:cubicBezTo>
                <a:cubicBezTo>
                  <a:pt x="20" y="13"/>
                  <a:pt x="20" y="14"/>
                  <a:pt x="20" y="15"/>
                </a:cubicBezTo>
                <a:cubicBezTo>
                  <a:pt x="20" y="16"/>
                  <a:pt x="20" y="16"/>
                  <a:pt x="20" y="17"/>
                </a:cubicBezTo>
                <a:cubicBezTo>
                  <a:pt x="20" y="17"/>
                  <a:pt x="20" y="18"/>
                  <a:pt x="20" y="18"/>
                </a:cubicBezTo>
                <a:cubicBezTo>
                  <a:pt x="20" y="18"/>
                  <a:pt x="21" y="18"/>
                  <a:pt x="21" y="19"/>
                </a:cubicBezTo>
                <a:cubicBezTo>
                  <a:pt x="21" y="19"/>
                  <a:pt x="22" y="19"/>
                  <a:pt x="22" y="19"/>
                </a:cubicBezTo>
                <a:cubicBezTo>
                  <a:pt x="23" y="19"/>
                  <a:pt x="23" y="19"/>
                  <a:pt x="24" y="18"/>
                </a:cubicBezTo>
                <a:cubicBezTo>
                  <a:pt x="24" y="17"/>
                  <a:pt x="24" y="16"/>
                  <a:pt x="24" y="15"/>
                </a:cubicBezTo>
                <a:close/>
              </a:path>
            </a:pathLst>
          </a:custGeom>
          <a:solidFill>
            <a:srgbClr val="E3D7C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0" name="Oval 404"/>
          <p:cNvSpPr>
            <a:spLocks noChangeArrowheads="1"/>
          </p:cNvSpPr>
          <p:nvPr/>
        </p:nvSpPr>
        <p:spPr bwMode="auto">
          <a:xfrm>
            <a:off x="4097738" y="2383487"/>
            <a:ext cx="948467" cy="948467"/>
          </a:xfrm>
          <a:prstGeom prst="ellipse">
            <a:avLst/>
          </a:prstGeom>
          <a:noFill/>
          <a:ln w="7">
            <a:solidFill>
              <a:schemeClr val="bg1"/>
            </a:solidFill>
            <a:miter lim="800000"/>
          </a:ln>
          <a:extLst>
            <a:ext uri="{909E8E84-426E-40DD-AFC4-6F175D3DCCD1}">
              <a14:hiddenFill xmlns:a14="http://schemas.microsoft.com/office/drawing/2010/main">
                <a:solidFill>
                  <a:srgbClr val="FFFFFF"/>
                </a:solidFill>
              </a14:hiddenFill>
            </a:ext>
          </a:extLst>
        </p:spPr>
        <p:txBody>
          <a:bodyPr lIns="121920" tIns="60960" rIns="121920" bIns="60960"/>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1" name="TextBox 127083"/>
          <p:cNvSpPr txBox="1"/>
          <p:nvPr/>
        </p:nvSpPr>
        <p:spPr>
          <a:xfrm>
            <a:off x="5221308" y="1552969"/>
            <a:ext cx="960519" cy="646331"/>
          </a:xfrm>
          <a:prstGeom prst="rect">
            <a:avLst/>
          </a:prstGeom>
          <a:noFill/>
        </p:spPr>
        <p:txBody>
          <a:bodyPr wrap="none">
            <a:spAutoFit/>
          </a:bodyPr>
          <a:lstStyle/>
          <a:p>
            <a:pPr>
              <a:defRPr/>
            </a:pPr>
            <a:r>
              <a:rPr lang="en-US" altLang="zh-CN" sz="3600" b="1" dirty="0">
                <a:solidFill>
                  <a:srgbClr val="E3D7C7"/>
                </a:solidFill>
                <a:latin typeface="微软雅黑" panose="020B0503020204020204" pitchFamily="34" charset="-122"/>
                <a:ea typeface="微软雅黑" panose="020B0503020204020204" pitchFamily="34" charset="-122"/>
              </a:rPr>
              <a:t>35</a:t>
            </a:r>
            <a:r>
              <a:rPr lang="en-US" altLang="zh-CN" sz="1600" dirty="0">
                <a:solidFill>
                  <a:srgbClr val="E3D7C7"/>
                </a:solidFill>
                <a:latin typeface="微软雅黑" panose="020B0503020204020204" pitchFamily="34" charset="-122"/>
                <a:ea typeface="微软雅黑" panose="020B0503020204020204" pitchFamily="34" charset="-122"/>
              </a:rPr>
              <a:t>%</a:t>
            </a:r>
            <a:endParaRPr lang="zh-CN" altLang="en-US" dirty="0">
              <a:solidFill>
                <a:srgbClr val="E3D7C7"/>
              </a:solidFill>
              <a:latin typeface="微软雅黑" panose="020B0503020204020204" pitchFamily="34" charset="-122"/>
              <a:ea typeface="微软雅黑" panose="020B0503020204020204" pitchFamily="34" charset="-122"/>
            </a:endParaRPr>
          </a:p>
        </p:txBody>
      </p:sp>
      <p:sp>
        <p:nvSpPr>
          <p:cNvPr id="32" name="TextBox 556"/>
          <p:cNvSpPr txBox="1"/>
          <p:nvPr/>
        </p:nvSpPr>
        <p:spPr>
          <a:xfrm>
            <a:off x="3140759" y="2175553"/>
            <a:ext cx="723275" cy="461665"/>
          </a:xfrm>
          <a:prstGeom prst="rect">
            <a:avLst/>
          </a:prstGeom>
          <a:noFill/>
        </p:spPr>
        <p:txBody>
          <a:bodyPr wrap="none">
            <a:spAutoFit/>
          </a:bodyPr>
          <a:lstStyle/>
          <a:p>
            <a:pPr>
              <a:defRPr/>
            </a:pPr>
            <a:r>
              <a:rPr lang="en-US" altLang="zh-CN" sz="2400" b="1" dirty="0">
                <a:solidFill>
                  <a:srgbClr val="E3D7C7"/>
                </a:solidFill>
                <a:latin typeface="微软雅黑" panose="020B0503020204020204" pitchFamily="34" charset="-122"/>
                <a:ea typeface="微软雅黑" panose="020B0503020204020204" pitchFamily="34" charset="-122"/>
              </a:rPr>
              <a:t>25</a:t>
            </a:r>
            <a:r>
              <a:rPr lang="en-US" altLang="zh-CN" sz="1200" dirty="0">
                <a:solidFill>
                  <a:srgbClr val="E3D7C7"/>
                </a:solidFill>
                <a:latin typeface="微软雅黑" panose="020B0503020204020204" pitchFamily="34" charset="-122"/>
                <a:ea typeface="微软雅黑" panose="020B0503020204020204" pitchFamily="34" charset="-122"/>
              </a:rPr>
              <a:t>%</a:t>
            </a:r>
            <a:endParaRPr lang="zh-CN" altLang="en-US" sz="1600" dirty="0">
              <a:solidFill>
                <a:srgbClr val="E3D7C7"/>
              </a:solidFill>
              <a:latin typeface="微软雅黑" panose="020B0503020204020204" pitchFamily="34" charset="-122"/>
              <a:ea typeface="微软雅黑" panose="020B0503020204020204" pitchFamily="34" charset="-122"/>
            </a:endParaRPr>
          </a:p>
        </p:txBody>
      </p:sp>
      <p:sp>
        <p:nvSpPr>
          <p:cNvPr id="33" name="TextBox 557"/>
          <p:cNvSpPr txBox="1"/>
          <p:nvPr/>
        </p:nvSpPr>
        <p:spPr>
          <a:xfrm>
            <a:off x="3454483" y="3226163"/>
            <a:ext cx="606256" cy="369332"/>
          </a:xfrm>
          <a:prstGeom prst="rect">
            <a:avLst/>
          </a:prstGeom>
          <a:noFill/>
        </p:spPr>
        <p:txBody>
          <a:bodyPr wrap="none">
            <a:spAutoFit/>
          </a:bodyPr>
          <a:lstStyle/>
          <a:p>
            <a:pPr>
              <a:defRPr/>
            </a:pPr>
            <a:r>
              <a:rPr lang="en-US" altLang="zh-CN" b="1" dirty="0">
                <a:solidFill>
                  <a:srgbClr val="E3D7C7"/>
                </a:solidFill>
                <a:latin typeface="微软雅黑" panose="020B0503020204020204" pitchFamily="34" charset="-122"/>
                <a:ea typeface="微软雅黑" panose="020B0503020204020204" pitchFamily="34" charset="-122"/>
              </a:rPr>
              <a:t>15</a:t>
            </a:r>
            <a:r>
              <a:rPr lang="en-US" altLang="zh-CN" sz="1100" dirty="0">
                <a:solidFill>
                  <a:srgbClr val="E3D7C7"/>
                </a:solidFill>
                <a:latin typeface="微软雅黑" panose="020B0503020204020204" pitchFamily="34" charset="-122"/>
                <a:ea typeface="微软雅黑" panose="020B0503020204020204" pitchFamily="34" charset="-122"/>
              </a:rPr>
              <a:t>%</a:t>
            </a:r>
            <a:endParaRPr lang="zh-CN" altLang="en-US" sz="1200" dirty="0">
              <a:solidFill>
                <a:srgbClr val="E3D7C7"/>
              </a:solidFill>
              <a:latin typeface="微软雅黑" panose="020B0503020204020204" pitchFamily="34" charset="-122"/>
              <a:ea typeface="微软雅黑" panose="020B0503020204020204" pitchFamily="34" charset="-122"/>
            </a:endParaRPr>
          </a:p>
        </p:txBody>
      </p:sp>
      <p:sp>
        <p:nvSpPr>
          <p:cNvPr id="34" name="TextBox 558"/>
          <p:cNvSpPr txBox="1"/>
          <p:nvPr/>
        </p:nvSpPr>
        <p:spPr>
          <a:xfrm>
            <a:off x="4998782" y="3300339"/>
            <a:ext cx="606256" cy="369332"/>
          </a:xfrm>
          <a:prstGeom prst="rect">
            <a:avLst/>
          </a:prstGeom>
          <a:noFill/>
        </p:spPr>
        <p:txBody>
          <a:bodyPr wrap="none">
            <a:spAutoFit/>
          </a:bodyPr>
          <a:lstStyle/>
          <a:p>
            <a:pPr>
              <a:defRPr/>
            </a:pPr>
            <a:r>
              <a:rPr lang="en-US" altLang="zh-CN" b="1" dirty="0">
                <a:solidFill>
                  <a:srgbClr val="E3D7C7"/>
                </a:solidFill>
                <a:latin typeface="微软雅黑" panose="020B0503020204020204" pitchFamily="34" charset="-122"/>
                <a:ea typeface="微软雅黑" panose="020B0503020204020204" pitchFamily="34" charset="-122"/>
              </a:rPr>
              <a:t>15</a:t>
            </a:r>
            <a:r>
              <a:rPr lang="en-US" altLang="zh-CN" sz="1100" dirty="0">
                <a:solidFill>
                  <a:srgbClr val="E3D7C7"/>
                </a:solidFill>
                <a:latin typeface="微软雅黑" panose="020B0503020204020204" pitchFamily="34" charset="-122"/>
                <a:ea typeface="微软雅黑" panose="020B0503020204020204" pitchFamily="34" charset="-122"/>
              </a:rPr>
              <a:t>%</a:t>
            </a:r>
            <a:endParaRPr lang="zh-CN" altLang="en-US" sz="1200" dirty="0">
              <a:solidFill>
                <a:srgbClr val="E3D7C7"/>
              </a:solidFill>
              <a:latin typeface="微软雅黑" panose="020B0503020204020204" pitchFamily="34" charset="-122"/>
              <a:ea typeface="微软雅黑" panose="020B0503020204020204" pitchFamily="34" charset="-122"/>
            </a:endParaRPr>
          </a:p>
        </p:txBody>
      </p:sp>
      <p:sp>
        <p:nvSpPr>
          <p:cNvPr id="35" name="TextBox 559"/>
          <p:cNvSpPr txBox="1"/>
          <p:nvPr/>
        </p:nvSpPr>
        <p:spPr>
          <a:xfrm>
            <a:off x="4423622" y="3656623"/>
            <a:ext cx="431528" cy="338554"/>
          </a:xfrm>
          <a:prstGeom prst="rect">
            <a:avLst/>
          </a:prstGeom>
          <a:noFill/>
        </p:spPr>
        <p:txBody>
          <a:bodyPr wrap="none">
            <a:spAutoFit/>
          </a:bodyPr>
          <a:lstStyle/>
          <a:p>
            <a:pPr>
              <a:defRPr/>
            </a:pPr>
            <a:r>
              <a:rPr lang="en-US" altLang="zh-CN" sz="1600" b="1" dirty="0">
                <a:solidFill>
                  <a:srgbClr val="E3D7C7"/>
                </a:solidFill>
                <a:latin typeface="微软雅黑" panose="020B0503020204020204" pitchFamily="34" charset="-122"/>
                <a:ea typeface="微软雅黑" panose="020B0503020204020204" pitchFamily="34" charset="-122"/>
              </a:rPr>
              <a:t>5</a:t>
            </a:r>
            <a:r>
              <a:rPr lang="en-US" altLang="zh-CN" sz="1000" dirty="0">
                <a:solidFill>
                  <a:srgbClr val="E3D7C7"/>
                </a:solidFill>
                <a:latin typeface="微软雅黑" panose="020B0503020204020204" pitchFamily="34" charset="-122"/>
                <a:ea typeface="微软雅黑" panose="020B0503020204020204" pitchFamily="34" charset="-122"/>
              </a:rPr>
              <a:t>%</a:t>
            </a:r>
            <a:endParaRPr lang="zh-CN" altLang="en-US" sz="1100" dirty="0">
              <a:solidFill>
                <a:srgbClr val="E3D7C7"/>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259632" y="2205953"/>
            <a:ext cx="1457964" cy="261610"/>
            <a:chOff x="1259632" y="2205953"/>
            <a:chExt cx="1457964" cy="261610"/>
          </a:xfrm>
        </p:grpSpPr>
        <p:sp>
          <p:nvSpPr>
            <p:cNvPr id="37" name="Rectangle 408"/>
            <p:cNvSpPr>
              <a:spLocks noChangeArrowheads="1"/>
            </p:cNvSpPr>
            <p:nvPr/>
          </p:nvSpPr>
          <p:spPr bwMode="auto">
            <a:xfrm>
              <a:off x="2178916" y="2344575"/>
              <a:ext cx="538680" cy="12160"/>
            </a:xfrm>
            <a:prstGeom prst="rect">
              <a:avLst/>
            </a:pr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8" name="Oval 414"/>
            <p:cNvSpPr>
              <a:spLocks noChangeArrowheads="1"/>
            </p:cNvSpPr>
            <p:nvPr/>
          </p:nvSpPr>
          <p:spPr bwMode="auto">
            <a:xfrm>
              <a:off x="2158244" y="2325120"/>
              <a:ext cx="53503" cy="51071"/>
            </a:xfrm>
            <a:prstGeom prst="ellipse">
              <a:avLst/>
            </a:pr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9" name="TextBox 127084"/>
            <p:cNvSpPr txBox="1"/>
            <p:nvPr/>
          </p:nvSpPr>
          <p:spPr>
            <a:xfrm>
              <a:off x="1259632" y="2205953"/>
              <a:ext cx="889987" cy="261610"/>
            </a:xfrm>
            <a:prstGeom prst="rect">
              <a:avLst/>
            </a:prstGeom>
            <a:noFill/>
          </p:spPr>
          <p:txBody>
            <a:bodyPr wrap="none">
              <a:spAutoFit/>
            </a:bodyPr>
            <a:lstStyle/>
            <a:p>
              <a:pPr>
                <a:defRPr/>
              </a:pPr>
              <a:r>
                <a:rPr lang="zh-CN" altLang="en-US" sz="1100" dirty="0">
                  <a:solidFill>
                    <a:prstClr val="black"/>
                  </a:solidFill>
                  <a:latin typeface="微软雅黑" panose="020B0503020204020204" pitchFamily="34" charset="-122"/>
                  <a:ea typeface="微软雅黑" panose="020B0503020204020204" pitchFamily="34" charset="-122"/>
                </a:rPr>
                <a:t>说明性文字</a:t>
              </a:r>
            </a:p>
          </p:txBody>
        </p:sp>
      </p:grpSp>
      <p:grpSp>
        <p:nvGrpSpPr>
          <p:cNvPr id="40" name="组合 39"/>
          <p:cNvGrpSpPr/>
          <p:nvPr/>
        </p:nvGrpSpPr>
        <p:grpSpPr>
          <a:xfrm>
            <a:off x="1853032" y="3120373"/>
            <a:ext cx="1313262" cy="428027"/>
            <a:chOff x="1853032" y="3120373"/>
            <a:chExt cx="1313262" cy="428027"/>
          </a:xfrm>
        </p:grpSpPr>
        <p:sp>
          <p:nvSpPr>
            <p:cNvPr id="41" name="Freeform 409"/>
            <p:cNvSpPr/>
            <p:nvPr/>
          </p:nvSpPr>
          <p:spPr bwMode="auto">
            <a:xfrm>
              <a:off x="2717596" y="3143477"/>
              <a:ext cx="448698" cy="404923"/>
            </a:xfrm>
            <a:custGeom>
              <a:avLst/>
              <a:gdLst>
                <a:gd name="T0" fmla="*/ 277 w 277"/>
                <a:gd name="T1" fmla="*/ 250 h 250"/>
                <a:gd name="T2" fmla="*/ 0 w 277"/>
                <a:gd name="T3" fmla="*/ 250 h 250"/>
                <a:gd name="T4" fmla="*/ 0 w 277"/>
                <a:gd name="T5" fmla="*/ 0 h 250"/>
                <a:gd name="T6" fmla="*/ 8 w 277"/>
                <a:gd name="T7" fmla="*/ 0 h 250"/>
                <a:gd name="T8" fmla="*/ 8 w 277"/>
                <a:gd name="T9" fmla="*/ 242 h 250"/>
                <a:gd name="T10" fmla="*/ 277 w 277"/>
                <a:gd name="T11" fmla="*/ 242 h 250"/>
                <a:gd name="T12" fmla="*/ 277 w 277"/>
                <a:gd name="T13" fmla="*/ 250 h 250"/>
              </a:gdLst>
              <a:ahLst/>
              <a:cxnLst>
                <a:cxn ang="0">
                  <a:pos x="T0" y="T1"/>
                </a:cxn>
                <a:cxn ang="0">
                  <a:pos x="T2" y="T3"/>
                </a:cxn>
                <a:cxn ang="0">
                  <a:pos x="T4" y="T5"/>
                </a:cxn>
                <a:cxn ang="0">
                  <a:pos x="T6" y="T7"/>
                </a:cxn>
                <a:cxn ang="0">
                  <a:pos x="T8" y="T9"/>
                </a:cxn>
                <a:cxn ang="0">
                  <a:pos x="T10" y="T11"/>
                </a:cxn>
                <a:cxn ang="0">
                  <a:pos x="T12" y="T13"/>
                </a:cxn>
              </a:cxnLst>
              <a:rect l="0" t="0" r="r" b="b"/>
              <a:pathLst>
                <a:path w="277" h="250">
                  <a:moveTo>
                    <a:pt x="277" y="250"/>
                  </a:moveTo>
                  <a:lnTo>
                    <a:pt x="0" y="250"/>
                  </a:lnTo>
                  <a:lnTo>
                    <a:pt x="0" y="0"/>
                  </a:lnTo>
                  <a:lnTo>
                    <a:pt x="8" y="0"/>
                  </a:lnTo>
                  <a:lnTo>
                    <a:pt x="8" y="242"/>
                  </a:lnTo>
                  <a:lnTo>
                    <a:pt x="277" y="242"/>
                  </a:lnTo>
                  <a:lnTo>
                    <a:pt x="277" y="250"/>
                  </a:lnTo>
                  <a:close/>
                </a:path>
              </a:pathLst>
            </a:cu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2" name="Oval 415"/>
            <p:cNvSpPr>
              <a:spLocks noChangeArrowheads="1"/>
            </p:cNvSpPr>
            <p:nvPr/>
          </p:nvSpPr>
          <p:spPr bwMode="auto">
            <a:xfrm>
              <a:off x="2699357" y="3120373"/>
              <a:ext cx="53503" cy="55935"/>
            </a:xfrm>
            <a:prstGeom prst="ellipse">
              <a:avLst/>
            </a:pr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3" name="TextBox 561"/>
            <p:cNvSpPr txBox="1"/>
            <p:nvPr/>
          </p:nvSpPr>
          <p:spPr>
            <a:xfrm>
              <a:off x="1853032" y="3179956"/>
              <a:ext cx="889987" cy="261610"/>
            </a:xfrm>
            <a:prstGeom prst="rect">
              <a:avLst/>
            </a:prstGeom>
            <a:noFill/>
          </p:spPr>
          <p:txBody>
            <a:bodyPr wrap="none">
              <a:spAutoFit/>
            </a:bodyPr>
            <a:lstStyle/>
            <a:p>
              <a:pPr>
                <a:defRPr/>
              </a:pPr>
              <a:r>
                <a:rPr lang="zh-CN" altLang="en-US" sz="1100" dirty="0">
                  <a:solidFill>
                    <a:prstClr val="black"/>
                  </a:solidFill>
                  <a:latin typeface="微软雅黑" panose="020B0503020204020204" pitchFamily="34" charset="-122"/>
                  <a:ea typeface="微软雅黑" panose="020B0503020204020204" pitchFamily="34" charset="-122"/>
                </a:rPr>
                <a:t>说明性文字</a:t>
              </a:r>
            </a:p>
          </p:txBody>
        </p:sp>
      </p:grpSp>
      <p:grpSp>
        <p:nvGrpSpPr>
          <p:cNvPr id="44" name="组合 43"/>
          <p:cNvGrpSpPr/>
          <p:nvPr/>
        </p:nvGrpSpPr>
        <p:grpSpPr>
          <a:xfrm>
            <a:off x="3199126" y="1095760"/>
            <a:ext cx="1385005" cy="477882"/>
            <a:chOff x="3199126" y="1095760"/>
            <a:chExt cx="1385005" cy="477882"/>
          </a:xfrm>
        </p:grpSpPr>
        <p:sp>
          <p:nvSpPr>
            <p:cNvPr id="45" name="Freeform 407"/>
            <p:cNvSpPr/>
            <p:nvPr/>
          </p:nvSpPr>
          <p:spPr bwMode="auto">
            <a:xfrm>
              <a:off x="4090442" y="1217358"/>
              <a:ext cx="493689" cy="356284"/>
            </a:xfrm>
            <a:custGeom>
              <a:avLst/>
              <a:gdLst>
                <a:gd name="T0" fmla="*/ 304 w 304"/>
                <a:gd name="T1" fmla="*/ 220 h 220"/>
                <a:gd name="T2" fmla="*/ 296 w 304"/>
                <a:gd name="T3" fmla="*/ 220 h 220"/>
                <a:gd name="T4" fmla="*/ 296 w 304"/>
                <a:gd name="T5" fmla="*/ 8 h 220"/>
                <a:gd name="T6" fmla="*/ 0 w 304"/>
                <a:gd name="T7" fmla="*/ 8 h 220"/>
                <a:gd name="T8" fmla="*/ 0 w 304"/>
                <a:gd name="T9" fmla="*/ 0 h 220"/>
                <a:gd name="T10" fmla="*/ 304 w 304"/>
                <a:gd name="T11" fmla="*/ 0 h 220"/>
                <a:gd name="T12" fmla="*/ 304 w 304"/>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304" h="220">
                  <a:moveTo>
                    <a:pt x="304" y="220"/>
                  </a:moveTo>
                  <a:lnTo>
                    <a:pt x="296" y="220"/>
                  </a:lnTo>
                  <a:lnTo>
                    <a:pt x="296" y="8"/>
                  </a:lnTo>
                  <a:lnTo>
                    <a:pt x="0" y="8"/>
                  </a:lnTo>
                  <a:lnTo>
                    <a:pt x="0" y="0"/>
                  </a:lnTo>
                  <a:lnTo>
                    <a:pt x="304" y="0"/>
                  </a:lnTo>
                  <a:lnTo>
                    <a:pt x="304" y="220"/>
                  </a:lnTo>
                  <a:close/>
                </a:path>
              </a:pathLst>
            </a:cu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6" name="Oval 411"/>
            <p:cNvSpPr>
              <a:spLocks noChangeArrowheads="1"/>
            </p:cNvSpPr>
            <p:nvPr/>
          </p:nvSpPr>
          <p:spPr bwMode="auto">
            <a:xfrm>
              <a:off x="4061259" y="1194255"/>
              <a:ext cx="55935" cy="53503"/>
            </a:xfrm>
            <a:prstGeom prst="ellipse">
              <a:avLst/>
            </a:pr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7" name="TextBox 562"/>
            <p:cNvSpPr txBox="1"/>
            <p:nvPr/>
          </p:nvSpPr>
          <p:spPr>
            <a:xfrm>
              <a:off x="3199126" y="1095760"/>
              <a:ext cx="889987" cy="261610"/>
            </a:xfrm>
            <a:prstGeom prst="rect">
              <a:avLst/>
            </a:prstGeom>
            <a:noFill/>
          </p:spPr>
          <p:txBody>
            <a:bodyPr wrap="none">
              <a:spAutoFit/>
            </a:bodyPr>
            <a:lstStyle/>
            <a:p>
              <a:pPr>
                <a:defRPr/>
              </a:pPr>
              <a:r>
                <a:rPr lang="zh-CN" altLang="en-US" sz="1100" dirty="0">
                  <a:solidFill>
                    <a:prstClr val="black"/>
                  </a:solidFill>
                  <a:latin typeface="微软雅黑" panose="020B0503020204020204" pitchFamily="34" charset="-122"/>
                  <a:ea typeface="微软雅黑" panose="020B0503020204020204" pitchFamily="34" charset="-122"/>
                </a:rPr>
                <a:t>说明性文字</a:t>
              </a:r>
            </a:p>
          </p:txBody>
        </p:sp>
      </p:grpSp>
      <p:grpSp>
        <p:nvGrpSpPr>
          <p:cNvPr id="48" name="组合 47"/>
          <p:cNvGrpSpPr/>
          <p:nvPr/>
        </p:nvGrpSpPr>
        <p:grpSpPr>
          <a:xfrm>
            <a:off x="6322989" y="963218"/>
            <a:ext cx="1477307" cy="789173"/>
            <a:chOff x="6322989" y="963218"/>
            <a:chExt cx="1477307" cy="789173"/>
          </a:xfrm>
        </p:grpSpPr>
        <p:sp>
          <p:nvSpPr>
            <p:cNvPr id="49" name="Freeform 405"/>
            <p:cNvSpPr/>
            <p:nvPr/>
          </p:nvSpPr>
          <p:spPr bwMode="auto">
            <a:xfrm>
              <a:off x="6322989" y="1086032"/>
              <a:ext cx="522873" cy="666359"/>
            </a:xfrm>
            <a:custGeom>
              <a:avLst/>
              <a:gdLst>
                <a:gd name="T0" fmla="*/ 322 w 322"/>
                <a:gd name="T1" fmla="*/ 411 h 411"/>
                <a:gd name="T2" fmla="*/ 0 w 322"/>
                <a:gd name="T3" fmla="*/ 411 h 411"/>
                <a:gd name="T4" fmla="*/ 0 w 322"/>
                <a:gd name="T5" fmla="*/ 403 h 411"/>
                <a:gd name="T6" fmla="*/ 314 w 322"/>
                <a:gd name="T7" fmla="*/ 403 h 411"/>
                <a:gd name="T8" fmla="*/ 314 w 322"/>
                <a:gd name="T9" fmla="*/ 0 h 411"/>
                <a:gd name="T10" fmla="*/ 322 w 322"/>
                <a:gd name="T11" fmla="*/ 0 h 411"/>
                <a:gd name="T12" fmla="*/ 322 w 322"/>
                <a:gd name="T13" fmla="*/ 411 h 411"/>
              </a:gdLst>
              <a:ahLst/>
              <a:cxnLst>
                <a:cxn ang="0">
                  <a:pos x="T0" y="T1"/>
                </a:cxn>
                <a:cxn ang="0">
                  <a:pos x="T2" y="T3"/>
                </a:cxn>
                <a:cxn ang="0">
                  <a:pos x="T4" y="T5"/>
                </a:cxn>
                <a:cxn ang="0">
                  <a:pos x="T6" y="T7"/>
                </a:cxn>
                <a:cxn ang="0">
                  <a:pos x="T8" y="T9"/>
                </a:cxn>
                <a:cxn ang="0">
                  <a:pos x="T10" y="T11"/>
                </a:cxn>
                <a:cxn ang="0">
                  <a:pos x="T12" y="T13"/>
                </a:cxn>
              </a:cxnLst>
              <a:rect l="0" t="0" r="r" b="b"/>
              <a:pathLst>
                <a:path w="322" h="411">
                  <a:moveTo>
                    <a:pt x="322" y="411"/>
                  </a:moveTo>
                  <a:lnTo>
                    <a:pt x="0" y="411"/>
                  </a:lnTo>
                  <a:lnTo>
                    <a:pt x="0" y="403"/>
                  </a:lnTo>
                  <a:lnTo>
                    <a:pt x="314" y="403"/>
                  </a:lnTo>
                  <a:lnTo>
                    <a:pt x="314" y="0"/>
                  </a:lnTo>
                  <a:lnTo>
                    <a:pt x="322" y="0"/>
                  </a:lnTo>
                  <a:lnTo>
                    <a:pt x="322" y="411"/>
                  </a:lnTo>
                  <a:close/>
                </a:path>
              </a:pathLst>
            </a:cu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50" name="Oval 412"/>
            <p:cNvSpPr>
              <a:spLocks noChangeArrowheads="1"/>
            </p:cNvSpPr>
            <p:nvPr/>
          </p:nvSpPr>
          <p:spPr bwMode="auto">
            <a:xfrm>
              <a:off x="6813030" y="1062928"/>
              <a:ext cx="52288" cy="52287"/>
            </a:xfrm>
            <a:prstGeom prst="ellipse">
              <a:avLst/>
            </a:pr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51" name="TextBox 563"/>
            <p:cNvSpPr txBox="1"/>
            <p:nvPr/>
          </p:nvSpPr>
          <p:spPr>
            <a:xfrm>
              <a:off x="6910309" y="963218"/>
              <a:ext cx="889987" cy="261610"/>
            </a:xfrm>
            <a:prstGeom prst="rect">
              <a:avLst/>
            </a:prstGeom>
            <a:noFill/>
          </p:spPr>
          <p:txBody>
            <a:bodyPr wrap="none">
              <a:spAutoFit/>
            </a:bodyPr>
            <a:lstStyle/>
            <a:p>
              <a:pPr>
                <a:defRPr/>
              </a:pPr>
              <a:r>
                <a:rPr lang="zh-CN" altLang="en-US" sz="1100" dirty="0">
                  <a:solidFill>
                    <a:prstClr val="black"/>
                  </a:solidFill>
                  <a:latin typeface="微软雅黑" panose="020B0503020204020204" pitchFamily="34" charset="-122"/>
                  <a:ea typeface="微软雅黑" panose="020B0503020204020204" pitchFamily="34" charset="-122"/>
                </a:rPr>
                <a:t>说明性文字</a:t>
              </a:r>
            </a:p>
          </p:txBody>
        </p:sp>
      </p:grpSp>
      <p:grpSp>
        <p:nvGrpSpPr>
          <p:cNvPr id="52" name="组合 51"/>
          <p:cNvGrpSpPr/>
          <p:nvPr/>
        </p:nvGrpSpPr>
        <p:grpSpPr>
          <a:xfrm>
            <a:off x="5632310" y="2809081"/>
            <a:ext cx="1863990" cy="704055"/>
            <a:chOff x="5632310" y="2809081"/>
            <a:chExt cx="1863990" cy="704055"/>
          </a:xfrm>
        </p:grpSpPr>
        <p:sp>
          <p:nvSpPr>
            <p:cNvPr id="53" name="Freeform 406"/>
            <p:cNvSpPr/>
            <p:nvPr/>
          </p:nvSpPr>
          <p:spPr bwMode="auto">
            <a:xfrm>
              <a:off x="5632310" y="2905144"/>
              <a:ext cx="916852" cy="607992"/>
            </a:xfrm>
            <a:custGeom>
              <a:avLst/>
              <a:gdLst>
                <a:gd name="T0" fmla="*/ 565 w 565"/>
                <a:gd name="T1" fmla="*/ 375 h 375"/>
                <a:gd name="T2" fmla="*/ 0 w 565"/>
                <a:gd name="T3" fmla="*/ 375 h 375"/>
                <a:gd name="T4" fmla="*/ 0 w 565"/>
                <a:gd name="T5" fmla="*/ 367 h 375"/>
                <a:gd name="T6" fmla="*/ 557 w 565"/>
                <a:gd name="T7" fmla="*/ 367 h 375"/>
                <a:gd name="T8" fmla="*/ 557 w 565"/>
                <a:gd name="T9" fmla="*/ 0 h 375"/>
                <a:gd name="T10" fmla="*/ 565 w 565"/>
                <a:gd name="T11" fmla="*/ 0 h 375"/>
                <a:gd name="T12" fmla="*/ 565 w 565"/>
                <a:gd name="T13" fmla="*/ 375 h 375"/>
              </a:gdLst>
              <a:ahLst/>
              <a:cxnLst>
                <a:cxn ang="0">
                  <a:pos x="T0" y="T1"/>
                </a:cxn>
                <a:cxn ang="0">
                  <a:pos x="T2" y="T3"/>
                </a:cxn>
                <a:cxn ang="0">
                  <a:pos x="T4" y="T5"/>
                </a:cxn>
                <a:cxn ang="0">
                  <a:pos x="T6" y="T7"/>
                </a:cxn>
                <a:cxn ang="0">
                  <a:pos x="T8" y="T9"/>
                </a:cxn>
                <a:cxn ang="0">
                  <a:pos x="T10" y="T11"/>
                </a:cxn>
                <a:cxn ang="0">
                  <a:pos x="T12" y="T13"/>
                </a:cxn>
              </a:cxnLst>
              <a:rect l="0" t="0" r="r" b="b"/>
              <a:pathLst>
                <a:path w="565" h="375">
                  <a:moveTo>
                    <a:pt x="565" y="375"/>
                  </a:moveTo>
                  <a:lnTo>
                    <a:pt x="0" y="375"/>
                  </a:lnTo>
                  <a:lnTo>
                    <a:pt x="0" y="367"/>
                  </a:lnTo>
                  <a:lnTo>
                    <a:pt x="557" y="367"/>
                  </a:lnTo>
                  <a:lnTo>
                    <a:pt x="557" y="0"/>
                  </a:lnTo>
                  <a:lnTo>
                    <a:pt x="565" y="0"/>
                  </a:lnTo>
                  <a:lnTo>
                    <a:pt x="565" y="375"/>
                  </a:lnTo>
                  <a:close/>
                </a:path>
              </a:pathLst>
            </a:cu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54" name="Oval 413"/>
            <p:cNvSpPr>
              <a:spLocks noChangeArrowheads="1"/>
            </p:cNvSpPr>
            <p:nvPr/>
          </p:nvSpPr>
          <p:spPr bwMode="auto">
            <a:xfrm>
              <a:off x="6517546" y="2882040"/>
              <a:ext cx="51071" cy="52287"/>
            </a:xfrm>
            <a:prstGeom prst="ellipse">
              <a:avLst/>
            </a:pr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55" name="TextBox 564"/>
            <p:cNvSpPr txBox="1"/>
            <p:nvPr/>
          </p:nvSpPr>
          <p:spPr>
            <a:xfrm>
              <a:off x="6606313" y="2809081"/>
              <a:ext cx="889987" cy="261610"/>
            </a:xfrm>
            <a:prstGeom prst="rect">
              <a:avLst/>
            </a:prstGeom>
            <a:noFill/>
          </p:spPr>
          <p:txBody>
            <a:bodyPr wrap="none">
              <a:spAutoFit/>
            </a:bodyPr>
            <a:lstStyle/>
            <a:p>
              <a:pPr>
                <a:defRPr/>
              </a:pPr>
              <a:r>
                <a:rPr lang="zh-CN" altLang="en-US" sz="1100" dirty="0">
                  <a:solidFill>
                    <a:prstClr val="black"/>
                  </a:solidFill>
                  <a:latin typeface="微软雅黑" panose="020B0503020204020204" pitchFamily="34" charset="-122"/>
                  <a:ea typeface="微软雅黑" panose="020B0503020204020204" pitchFamily="34" charset="-122"/>
                </a:rPr>
                <a:t>说明性文字</a:t>
              </a:r>
            </a:p>
          </p:txBody>
        </p:sp>
      </p:grpSp>
      <p:grpSp>
        <p:nvGrpSpPr>
          <p:cNvPr id="56" name="组合 55"/>
          <p:cNvGrpSpPr/>
          <p:nvPr/>
        </p:nvGrpSpPr>
        <p:grpSpPr>
          <a:xfrm>
            <a:off x="3233173" y="4081001"/>
            <a:ext cx="1350959" cy="578981"/>
            <a:chOff x="3233173" y="4081001"/>
            <a:chExt cx="1350959" cy="578981"/>
          </a:xfrm>
        </p:grpSpPr>
        <p:sp>
          <p:nvSpPr>
            <p:cNvPr id="57" name="Freeform 410"/>
            <p:cNvSpPr/>
            <p:nvPr/>
          </p:nvSpPr>
          <p:spPr bwMode="auto">
            <a:xfrm>
              <a:off x="4119626" y="4081001"/>
              <a:ext cx="464506" cy="445050"/>
            </a:xfrm>
            <a:custGeom>
              <a:avLst/>
              <a:gdLst>
                <a:gd name="T0" fmla="*/ 286 w 286"/>
                <a:gd name="T1" fmla="*/ 275 h 275"/>
                <a:gd name="T2" fmla="*/ 0 w 286"/>
                <a:gd name="T3" fmla="*/ 275 h 275"/>
                <a:gd name="T4" fmla="*/ 0 w 286"/>
                <a:gd name="T5" fmla="*/ 267 h 275"/>
                <a:gd name="T6" fmla="*/ 278 w 286"/>
                <a:gd name="T7" fmla="*/ 267 h 275"/>
                <a:gd name="T8" fmla="*/ 278 w 286"/>
                <a:gd name="T9" fmla="*/ 0 h 275"/>
                <a:gd name="T10" fmla="*/ 286 w 286"/>
                <a:gd name="T11" fmla="*/ 0 h 275"/>
                <a:gd name="T12" fmla="*/ 286 w 286"/>
                <a:gd name="T13" fmla="*/ 275 h 275"/>
              </a:gdLst>
              <a:ahLst/>
              <a:cxnLst>
                <a:cxn ang="0">
                  <a:pos x="T0" y="T1"/>
                </a:cxn>
                <a:cxn ang="0">
                  <a:pos x="T2" y="T3"/>
                </a:cxn>
                <a:cxn ang="0">
                  <a:pos x="T4" y="T5"/>
                </a:cxn>
                <a:cxn ang="0">
                  <a:pos x="T6" y="T7"/>
                </a:cxn>
                <a:cxn ang="0">
                  <a:pos x="T8" y="T9"/>
                </a:cxn>
                <a:cxn ang="0">
                  <a:pos x="T10" y="T11"/>
                </a:cxn>
                <a:cxn ang="0">
                  <a:pos x="T12" y="T13"/>
                </a:cxn>
              </a:cxnLst>
              <a:rect l="0" t="0" r="r" b="b"/>
              <a:pathLst>
                <a:path w="286" h="275">
                  <a:moveTo>
                    <a:pt x="286" y="275"/>
                  </a:moveTo>
                  <a:lnTo>
                    <a:pt x="0" y="275"/>
                  </a:lnTo>
                  <a:lnTo>
                    <a:pt x="0" y="267"/>
                  </a:lnTo>
                  <a:lnTo>
                    <a:pt x="278" y="267"/>
                  </a:lnTo>
                  <a:lnTo>
                    <a:pt x="278" y="0"/>
                  </a:lnTo>
                  <a:lnTo>
                    <a:pt x="286" y="0"/>
                  </a:lnTo>
                  <a:lnTo>
                    <a:pt x="286" y="275"/>
                  </a:lnTo>
                  <a:close/>
                </a:path>
              </a:pathLst>
            </a:cu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58" name="Oval 416"/>
            <p:cNvSpPr>
              <a:spLocks noChangeArrowheads="1"/>
            </p:cNvSpPr>
            <p:nvPr/>
          </p:nvSpPr>
          <p:spPr bwMode="auto">
            <a:xfrm>
              <a:off x="4088011" y="4494435"/>
              <a:ext cx="49855" cy="51071"/>
            </a:xfrm>
            <a:prstGeom prst="ellipse">
              <a:avLst/>
            </a:prstGeom>
            <a:solidFill>
              <a:schemeClr val="bg1">
                <a:lumMod val="50000"/>
              </a:schemeClr>
            </a:solidFill>
            <a:ln>
              <a:noFill/>
            </a:ln>
          </p:spPr>
          <p:txBody>
            <a:bodyPr lIns="121920" tIns="60960" rIns="121920" bIns="60960"/>
            <a:lstStyle/>
            <a:p>
              <a:pPr>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59" name="TextBox 565"/>
            <p:cNvSpPr txBox="1"/>
            <p:nvPr/>
          </p:nvSpPr>
          <p:spPr>
            <a:xfrm>
              <a:off x="3233173" y="4398372"/>
              <a:ext cx="889987" cy="261610"/>
            </a:xfrm>
            <a:prstGeom prst="rect">
              <a:avLst/>
            </a:prstGeom>
            <a:noFill/>
          </p:spPr>
          <p:txBody>
            <a:bodyPr wrap="none">
              <a:spAutoFit/>
            </a:bodyPr>
            <a:lstStyle/>
            <a:p>
              <a:pPr>
                <a:defRPr/>
              </a:pPr>
              <a:r>
                <a:rPr lang="zh-CN" altLang="en-US" sz="1100" dirty="0">
                  <a:solidFill>
                    <a:prstClr val="black"/>
                  </a:solidFill>
                  <a:latin typeface="微软雅黑" panose="020B0503020204020204" pitchFamily="34" charset="-122"/>
                  <a:ea typeface="微软雅黑" panose="020B0503020204020204" pitchFamily="34" charset="-122"/>
                </a:rPr>
                <a:t>说明性文字</a:t>
              </a:r>
            </a:p>
          </p:txBody>
        </p:sp>
      </p:grpSp>
      <p:sp>
        <p:nvSpPr>
          <p:cNvPr id="60" name="TextBox 566"/>
          <p:cNvSpPr txBox="1">
            <a:spLocks noChangeArrowheads="1"/>
          </p:cNvSpPr>
          <p:nvPr/>
        </p:nvSpPr>
        <p:spPr bwMode="auto">
          <a:xfrm>
            <a:off x="4236361" y="2500221"/>
            <a:ext cx="70040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b="1">
                <a:solidFill>
                  <a:schemeClr val="bg1"/>
                </a:solidFill>
                <a:latin typeface="微软雅黑" panose="020B0503020204020204" pitchFamily="34" charset="-122"/>
                <a:ea typeface="微软雅黑" panose="020B0503020204020204" pitchFamily="34" charset="-122"/>
              </a:rPr>
              <a:t>标题文字</a:t>
            </a:r>
          </a:p>
        </p:txBody>
      </p:sp>
    </p:spTree>
    <p:extLst>
      <p:ext uri="{BB962C8B-B14F-4D97-AF65-F5344CB8AC3E}">
        <p14:creationId xmlns:p14="http://schemas.microsoft.com/office/powerpoint/2010/main" val="23177641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p:cTn id="39" dur="500" fill="hold"/>
                                            <p:tgtEl>
                                              <p:spTgt spid="60"/>
                                            </p:tgtEl>
                                            <p:attrNameLst>
                                              <p:attrName>ppt_w</p:attrName>
                                            </p:attrNameLst>
                                          </p:cBhvr>
                                          <p:tavLst>
                                            <p:tav tm="0">
                                              <p:val>
                                                <p:fltVal val="0"/>
                                              </p:val>
                                            </p:tav>
                                            <p:tav tm="100000">
                                              <p:val>
                                                <p:strVal val="#ppt_w"/>
                                              </p:val>
                                            </p:tav>
                                          </p:tavLst>
                                        </p:anim>
                                        <p:anim calcmode="lin" valueType="num">
                                          <p:cBhvr>
                                            <p:cTn id="40" dur="500" fill="hold"/>
                                            <p:tgtEl>
                                              <p:spTgt spid="60"/>
                                            </p:tgtEl>
                                            <p:attrNameLst>
                                              <p:attrName>ppt_h</p:attrName>
                                            </p:attrNameLst>
                                          </p:cBhvr>
                                          <p:tavLst>
                                            <p:tav tm="0">
                                              <p:val>
                                                <p:fltVal val="0"/>
                                              </p:val>
                                            </p:tav>
                                            <p:tav tm="100000">
                                              <p:val>
                                                <p:strVal val="#ppt_h"/>
                                              </p:val>
                                            </p:tav>
                                          </p:tavLst>
                                        </p:anim>
                                        <p:animEffect transition="in" filter="fade">
                                          <p:cBhvr>
                                            <p:cTn id="41" dur="500"/>
                                            <p:tgtEl>
                                              <p:spTgt spid="60"/>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childTnLst>
                              </p:cTn>
                            </p:par>
                            <p:par>
                              <p:cTn id="48" fill="hold">
                                <p:stCondLst>
                                  <p:cond delay="3500"/>
                                </p:stCondLst>
                                <p:childTnLst>
                                  <p:par>
                                    <p:cTn id="49" presetID="53" presetClass="entr" presetSubtype="528"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animEffect transition="in" filter="fade">
                                          <p:cBhvr>
                                            <p:cTn id="53" dur="500"/>
                                            <p:tgtEl>
                                              <p:spTgt spid="26"/>
                                            </p:tgtEl>
                                          </p:cBhvr>
                                        </p:animEffect>
                                        <p:anim calcmode="lin" valueType="num">
                                          <p:cBhvr>
                                            <p:cTn id="54" dur="500" fill="hold"/>
                                            <p:tgtEl>
                                              <p:spTgt spid="26"/>
                                            </p:tgtEl>
                                            <p:attrNameLst>
                                              <p:attrName>ppt_x</p:attrName>
                                            </p:attrNameLst>
                                          </p:cBhvr>
                                          <p:tavLst>
                                            <p:tav tm="0">
                                              <p:val>
                                                <p:fltVal val="0.5"/>
                                              </p:val>
                                            </p:tav>
                                            <p:tav tm="100000">
                                              <p:val>
                                                <p:strVal val="#ppt_x"/>
                                              </p:val>
                                            </p:tav>
                                          </p:tavLst>
                                        </p:anim>
                                        <p:anim calcmode="lin" valueType="num">
                                          <p:cBhvr>
                                            <p:cTn id="55" dur="500" fill="hold"/>
                                            <p:tgtEl>
                                              <p:spTgt spid="26"/>
                                            </p:tgtEl>
                                            <p:attrNameLst>
                                              <p:attrName>ppt_y</p:attrName>
                                            </p:attrNameLst>
                                          </p:cBhvr>
                                          <p:tavLst>
                                            <p:tav tm="0">
                                              <p:val>
                                                <p:fltVal val="0.5"/>
                                              </p:val>
                                            </p:tav>
                                            <p:tav tm="100000">
                                              <p:val>
                                                <p:strVal val="#ppt_y"/>
                                              </p:val>
                                            </p:tav>
                                          </p:tavLst>
                                        </p:anim>
                                      </p:childTnLst>
                                    </p:cTn>
                                  </p:par>
                                </p:childTnLst>
                              </p:cTn>
                            </p:par>
                            <p:par>
                              <p:cTn id="56" fill="hold">
                                <p:stCondLst>
                                  <p:cond delay="4000"/>
                                </p:stCondLst>
                                <p:childTnLst>
                                  <p:par>
                                    <p:cTn id="57" presetID="53" presetClass="entr" presetSubtype="52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anim calcmode="lin" valueType="num">
                                          <p:cBhvr>
                                            <p:cTn id="62" dur="500" fill="hold"/>
                                            <p:tgtEl>
                                              <p:spTgt spid="25"/>
                                            </p:tgtEl>
                                            <p:attrNameLst>
                                              <p:attrName>ppt_x</p:attrName>
                                            </p:attrNameLst>
                                          </p:cBhvr>
                                          <p:tavLst>
                                            <p:tav tm="0">
                                              <p:val>
                                                <p:fltVal val="0.5"/>
                                              </p:val>
                                            </p:tav>
                                            <p:tav tm="100000">
                                              <p:val>
                                                <p:strVal val="#ppt_x"/>
                                              </p:val>
                                            </p:tav>
                                          </p:tavLst>
                                        </p:anim>
                                        <p:anim calcmode="lin" valueType="num">
                                          <p:cBhvr>
                                            <p:cTn id="63" dur="500" fill="hold"/>
                                            <p:tgtEl>
                                              <p:spTgt spid="25"/>
                                            </p:tgtEl>
                                            <p:attrNameLst>
                                              <p:attrName>ppt_y</p:attrName>
                                            </p:attrNameLst>
                                          </p:cBhvr>
                                          <p:tavLst>
                                            <p:tav tm="0">
                                              <p:val>
                                                <p:fltVal val="0.5"/>
                                              </p:val>
                                            </p:tav>
                                            <p:tav tm="100000">
                                              <p:val>
                                                <p:strVal val="#ppt_y"/>
                                              </p:val>
                                            </p:tav>
                                          </p:tavLst>
                                        </p:anim>
                                      </p:childTnLst>
                                    </p:cTn>
                                  </p:par>
                                </p:childTnLst>
                              </p:cTn>
                            </p:par>
                            <p:par>
                              <p:cTn id="64" fill="hold">
                                <p:stCondLst>
                                  <p:cond delay="4500"/>
                                </p:stCondLst>
                                <p:childTnLst>
                                  <p:par>
                                    <p:cTn id="65" presetID="53" presetClass="entr" presetSubtype="52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anim calcmode="lin" valueType="num">
                                          <p:cBhvr>
                                            <p:cTn id="70" dur="500" fill="hold"/>
                                            <p:tgtEl>
                                              <p:spTgt spid="24"/>
                                            </p:tgtEl>
                                            <p:attrNameLst>
                                              <p:attrName>ppt_x</p:attrName>
                                            </p:attrNameLst>
                                          </p:cBhvr>
                                          <p:tavLst>
                                            <p:tav tm="0">
                                              <p:val>
                                                <p:fltVal val="0.5"/>
                                              </p:val>
                                            </p:tav>
                                            <p:tav tm="100000">
                                              <p:val>
                                                <p:strVal val="#ppt_x"/>
                                              </p:val>
                                            </p:tav>
                                          </p:tavLst>
                                        </p:anim>
                                        <p:anim calcmode="lin" valueType="num">
                                          <p:cBhvr>
                                            <p:cTn id="71" dur="500" fill="hold"/>
                                            <p:tgtEl>
                                              <p:spTgt spid="24"/>
                                            </p:tgtEl>
                                            <p:attrNameLst>
                                              <p:attrName>ppt_y</p:attrName>
                                            </p:attrNameLst>
                                          </p:cBhvr>
                                          <p:tavLst>
                                            <p:tav tm="0">
                                              <p:val>
                                                <p:fltVal val="0.5"/>
                                              </p:val>
                                            </p:tav>
                                            <p:tav tm="100000">
                                              <p:val>
                                                <p:strVal val="#ppt_y"/>
                                              </p:val>
                                            </p:tav>
                                          </p:tavLst>
                                        </p:anim>
                                      </p:childTnLst>
                                    </p:cTn>
                                  </p:par>
                                </p:childTnLst>
                              </p:cTn>
                            </p:par>
                            <p:par>
                              <p:cTn id="72" fill="hold">
                                <p:stCondLst>
                                  <p:cond delay="5000"/>
                                </p:stCondLst>
                                <p:childTnLst>
                                  <p:par>
                                    <p:cTn id="73" presetID="53" presetClass="entr" presetSubtype="52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anim calcmode="lin" valueType="num">
                                          <p:cBhvr>
                                            <p:cTn id="78" dur="500" fill="hold"/>
                                            <p:tgtEl>
                                              <p:spTgt spid="23"/>
                                            </p:tgtEl>
                                            <p:attrNameLst>
                                              <p:attrName>ppt_x</p:attrName>
                                            </p:attrNameLst>
                                          </p:cBhvr>
                                          <p:tavLst>
                                            <p:tav tm="0">
                                              <p:val>
                                                <p:fltVal val="0.5"/>
                                              </p:val>
                                            </p:tav>
                                            <p:tav tm="100000">
                                              <p:val>
                                                <p:strVal val="#ppt_x"/>
                                              </p:val>
                                            </p:tav>
                                          </p:tavLst>
                                        </p:anim>
                                        <p:anim calcmode="lin" valueType="num">
                                          <p:cBhvr>
                                            <p:cTn id="79" dur="500" fill="hold"/>
                                            <p:tgtEl>
                                              <p:spTgt spid="23"/>
                                            </p:tgtEl>
                                            <p:attrNameLst>
                                              <p:attrName>ppt_y</p:attrName>
                                            </p:attrNameLst>
                                          </p:cBhvr>
                                          <p:tavLst>
                                            <p:tav tm="0">
                                              <p:val>
                                                <p:fltVal val="0.5"/>
                                              </p:val>
                                            </p:tav>
                                            <p:tav tm="100000">
                                              <p:val>
                                                <p:strVal val="#ppt_y"/>
                                              </p:val>
                                            </p:tav>
                                          </p:tavLst>
                                        </p:anim>
                                      </p:childTnLst>
                                    </p:cTn>
                                  </p:par>
                                </p:childTnLst>
                              </p:cTn>
                            </p:par>
                            <p:par>
                              <p:cTn id="80" fill="hold">
                                <p:stCondLst>
                                  <p:cond delay="5500"/>
                                </p:stCondLst>
                                <p:childTnLst>
                                  <p:par>
                                    <p:cTn id="81" presetID="53" presetClass="entr" presetSubtype="52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anim calcmode="lin" valueType="num">
                                          <p:cBhvr>
                                            <p:cTn id="86" dur="500" fill="hold"/>
                                            <p:tgtEl>
                                              <p:spTgt spid="27"/>
                                            </p:tgtEl>
                                            <p:attrNameLst>
                                              <p:attrName>ppt_x</p:attrName>
                                            </p:attrNameLst>
                                          </p:cBhvr>
                                          <p:tavLst>
                                            <p:tav tm="0">
                                              <p:val>
                                                <p:fltVal val="0.5"/>
                                              </p:val>
                                            </p:tav>
                                            <p:tav tm="100000">
                                              <p:val>
                                                <p:strVal val="#ppt_x"/>
                                              </p:val>
                                            </p:tav>
                                          </p:tavLst>
                                        </p:anim>
                                        <p:anim calcmode="lin" valueType="num">
                                          <p:cBhvr>
                                            <p:cTn id="87" dur="500" fill="hold"/>
                                            <p:tgtEl>
                                              <p:spTgt spid="27"/>
                                            </p:tgtEl>
                                            <p:attrNameLst>
                                              <p:attrName>ppt_y</p:attrName>
                                            </p:attrNameLst>
                                          </p:cBhvr>
                                          <p:tavLst>
                                            <p:tav tm="0">
                                              <p:val>
                                                <p:fltVal val="0.5"/>
                                              </p:val>
                                            </p:tav>
                                            <p:tav tm="100000">
                                              <p:val>
                                                <p:strVal val="#ppt_y"/>
                                              </p:val>
                                            </p:tav>
                                          </p:tavLst>
                                        </p:anim>
                                      </p:childTnLst>
                                    </p:cTn>
                                  </p:par>
                                </p:childTnLst>
                              </p:cTn>
                            </p:par>
                            <p:par>
                              <p:cTn id="88" fill="hold">
                                <p:stCondLst>
                                  <p:cond delay="6000"/>
                                </p:stCondLst>
                                <p:childTnLst>
                                  <p:par>
                                    <p:cTn id="89" presetID="53" presetClass="entr" presetSubtype="528"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p:cTn id="91" dur="500" fill="hold"/>
                                            <p:tgtEl>
                                              <p:spTgt spid="22"/>
                                            </p:tgtEl>
                                            <p:attrNameLst>
                                              <p:attrName>ppt_w</p:attrName>
                                            </p:attrNameLst>
                                          </p:cBhvr>
                                          <p:tavLst>
                                            <p:tav tm="0">
                                              <p:val>
                                                <p:fltVal val="0"/>
                                              </p:val>
                                            </p:tav>
                                            <p:tav tm="100000">
                                              <p:val>
                                                <p:strVal val="#ppt_w"/>
                                              </p:val>
                                            </p:tav>
                                          </p:tavLst>
                                        </p:anim>
                                        <p:anim calcmode="lin" valueType="num">
                                          <p:cBhvr>
                                            <p:cTn id="92" dur="500" fill="hold"/>
                                            <p:tgtEl>
                                              <p:spTgt spid="22"/>
                                            </p:tgtEl>
                                            <p:attrNameLst>
                                              <p:attrName>ppt_h</p:attrName>
                                            </p:attrNameLst>
                                          </p:cBhvr>
                                          <p:tavLst>
                                            <p:tav tm="0">
                                              <p:val>
                                                <p:fltVal val="0"/>
                                              </p:val>
                                            </p:tav>
                                            <p:tav tm="100000">
                                              <p:val>
                                                <p:strVal val="#ppt_h"/>
                                              </p:val>
                                            </p:tav>
                                          </p:tavLst>
                                        </p:anim>
                                        <p:animEffect transition="in" filter="fade">
                                          <p:cBhvr>
                                            <p:cTn id="93" dur="500"/>
                                            <p:tgtEl>
                                              <p:spTgt spid="22"/>
                                            </p:tgtEl>
                                          </p:cBhvr>
                                        </p:animEffect>
                                        <p:anim calcmode="lin" valueType="num">
                                          <p:cBhvr>
                                            <p:cTn id="94" dur="500" fill="hold"/>
                                            <p:tgtEl>
                                              <p:spTgt spid="22"/>
                                            </p:tgtEl>
                                            <p:attrNameLst>
                                              <p:attrName>ppt_x</p:attrName>
                                            </p:attrNameLst>
                                          </p:cBhvr>
                                          <p:tavLst>
                                            <p:tav tm="0">
                                              <p:val>
                                                <p:fltVal val="0.5"/>
                                              </p:val>
                                            </p:tav>
                                            <p:tav tm="100000">
                                              <p:val>
                                                <p:strVal val="#ppt_x"/>
                                              </p:val>
                                            </p:tav>
                                          </p:tavLst>
                                        </p:anim>
                                        <p:anim calcmode="lin" valueType="num">
                                          <p:cBhvr>
                                            <p:cTn id="95" dur="500" fill="hold"/>
                                            <p:tgtEl>
                                              <p:spTgt spid="22"/>
                                            </p:tgtEl>
                                            <p:attrNameLst>
                                              <p:attrName>ppt_y</p:attrName>
                                            </p:attrNameLst>
                                          </p:cBhvr>
                                          <p:tavLst>
                                            <p:tav tm="0">
                                              <p:val>
                                                <p:fltVal val="0.5"/>
                                              </p:val>
                                            </p:tav>
                                            <p:tav tm="100000">
                                              <p:val>
                                                <p:strVal val="#ppt_y"/>
                                              </p:val>
                                            </p:tav>
                                          </p:tavLst>
                                        </p:anim>
                                      </p:childTnLst>
                                    </p:cTn>
                                  </p:par>
                                </p:childTnLst>
                              </p:cTn>
                            </p:par>
                            <p:par>
                              <p:cTn id="96" fill="hold">
                                <p:stCondLst>
                                  <p:cond delay="6500"/>
                                </p:stCondLst>
                                <p:childTnLst>
                                  <p:par>
                                    <p:cTn id="97" presetID="53" presetClass="entr" presetSubtype="528" fill="hold" nodeType="afterEffect">
                                      <p:stCondLst>
                                        <p:cond delay="0"/>
                                      </p:stCondLst>
                                      <p:childTnLst>
                                        <p:set>
                                          <p:cBhvr>
                                            <p:cTn id="98" dur="1" fill="hold">
                                              <p:stCondLst>
                                                <p:cond delay="0"/>
                                              </p:stCondLst>
                                            </p:cTn>
                                            <p:tgtEl>
                                              <p:spTgt spid="15"/>
                                            </p:tgtEl>
                                            <p:attrNameLst>
                                              <p:attrName>style.visibility</p:attrName>
                                            </p:attrNameLst>
                                          </p:cBhvr>
                                          <p:to>
                                            <p:strVal val="visible"/>
                                          </p:to>
                                        </p:set>
                                        <p:anim calcmode="lin" valueType="num">
                                          <p:cBhvr>
                                            <p:cTn id="99" dur="500" fill="hold"/>
                                            <p:tgtEl>
                                              <p:spTgt spid="15"/>
                                            </p:tgtEl>
                                            <p:attrNameLst>
                                              <p:attrName>ppt_w</p:attrName>
                                            </p:attrNameLst>
                                          </p:cBhvr>
                                          <p:tavLst>
                                            <p:tav tm="0">
                                              <p:val>
                                                <p:fltVal val="0"/>
                                              </p:val>
                                            </p:tav>
                                            <p:tav tm="100000">
                                              <p:val>
                                                <p:strVal val="#ppt_w"/>
                                              </p:val>
                                            </p:tav>
                                          </p:tavLst>
                                        </p:anim>
                                        <p:anim calcmode="lin" valueType="num">
                                          <p:cBhvr>
                                            <p:cTn id="100" dur="500" fill="hold"/>
                                            <p:tgtEl>
                                              <p:spTgt spid="15"/>
                                            </p:tgtEl>
                                            <p:attrNameLst>
                                              <p:attrName>ppt_h</p:attrName>
                                            </p:attrNameLst>
                                          </p:cBhvr>
                                          <p:tavLst>
                                            <p:tav tm="0">
                                              <p:val>
                                                <p:fltVal val="0"/>
                                              </p:val>
                                            </p:tav>
                                            <p:tav tm="100000">
                                              <p:val>
                                                <p:strVal val="#ppt_h"/>
                                              </p:val>
                                            </p:tav>
                                          </p:tavLst>
                                        </p:anim>
                                        <p:animEffect transition="in" filter="fade">
                                          <p:cBhvr>
                                            <p:cTn id="101" dur="500"/>
                                            <p:tgtEl>
                                              <p:spTgt spid="15"/>
                                            </p:tgtEl>
                                          </p:cBhvr>
                                        </p:animEffect>
                                        <p:anim calcmode="lin" valueType="num">
                                          <p:cBhvr>
                                            <p:cTn id="102" dur="500" fill="hold"/>
                                            <p:tgtEl>
                                              <p:spTgt spid="15"/>
                                            </p:tgtEl>
                                            <p:attrNameLst>
                                              <p:attrName>ppt_x</p:attrName>
                                            </p:attrNameLst>
                                          </p:cBhvr>
                                          <p:tavLst>
                                            <p:tav tm="0">
                                              <p:val>
                                                <p:fltVal val="0.5"/>
                                              </p:val>
                                            </p:tav>
                                            <p:tav tm="100000">
                                              <p:val>
                                                <p:strVal val="#ppt_x"/>
                                              </p:val>
                                            </p:tav>
                                          </p:tavLst>
                                        </p:anim>
                                        <p:anim calcmode="lin" valueType="num">
                                          <p:cBhvr>
                                            <p:cTn id="103" dur="500" fill="hold"/>
                                            <p:tgtEl>
                                              <p:spTgt spid="15"/>
                                            </p:tgtEl>
                                            <p:attrNameLst>
                                              <p:attrName>ppt_y</p:attrName>
                                            </p:attrNameLst>
                                          </p:cBhvr>
                                          <p:tavLst>
                                            <p:tav tm="0">
                                              <p:val>
                                                <p:fltVal val="0.5"/>
                                              </p:val>
                                            </p:tav>
                                            <p:tav tm="100000">
                                              <p:val>
                                                <p:strVal val="#ppt_y"/>
                                              </p:val>
                                            </p:tav>
                                          </p:tavLst>
                                        </p:anim>
                                      </p:childTnLst>
                                    </p:cTn>
                                  </p:par>
                                </p:childTnLst>
                              </p:cTn>
                            </p:par>
                            <p:par>
                              <p:cTn id="104" fill="hold">
                                <p:stCondLst>
                                  <p:cond delay="7000"/>
                                </p:stCondLst>
                                <p:childTnLst>
                                  <p:par>
                                    <p:cTn id="105" presetID="53" presetClass="entr" presetSubtype="528" fill="hold" nodeType="afterEffect">
                                      <p:stCondLst>
                                        <p:cond delay="0"/>
                                      </p:stCondLst>
                                      <p:childTnLst>
                                        <p:set>
                                          <p:cBhvr>
                                            <p:cTn id="106" dur="1" fill="hold">
                                              <p:stCondLst>
                                                <p:cond delay="0"/>
                                              </p:stCondLst>
                                            </p:cTn>
                                            <p:tgtEl>
                                              <p:spTgt spid="12"/>
                                            </p:tgtEl>
                                            <p:attrNameLst>
                                              <p:attrName>style.visibility</p:attrName>
                                            </p:attrNameLst>
                                          </p:cBhvr>
                                          <p:to>
                                            <p:strVal val="visible"/>
                                          </p:to>
                                        </p:set>
                                        <p:anim calcmode="lin" valueType="num">
                                          <p:cBhvr>
                                            <p:cTn id="107" dur="500" fill="hold"/>
                                            <p:tgtEl>
                                              <p:spTgt spid="12"/>
                                            </p:tgtEl>
                                            <p:attrNameLst>
                                              <p:attrName>ppt_w</p:attrName>
                                            </p:attrNameLst>
                                          </p:cBhvr>
                                          <p:tavLst>
                                            <p:tav tm="0">
                                              <p:val>
                                                <p:fltVal val="0"/>
                                              </p:val>
                                            </p:tav>
                                            <p:tav tm="100000">
                                              <p:val>
                                                <p:strVal val="#ppt_w"/>
                                              </p:val>
                                            </p:tav>
                                          </p:tavLst>
                                        </p:anim>
                                        <p:anim calcmode="lin" valueType="num">
                                          <p:cBhvr>
                                            <p:cTn id="108" dur="500" fill="hold"/>
                                            <p:tgtEl>
                                              <p:spTgt spid="12"/>
                                            </p:tgtEl>
                                            <p:attrNameLst>
                                              <p:attrName>ppt_h</p:attrName>
                                            </p:attrNameLst>
                                          </p:cBhvr>
                                          <p:tavLst>
                                            <p:tav tm="0">
                                              <p:val>
                                                <p:fltVal val="0"/>
                                              </p:val>
                                            </p:tav>
                                            <p:tav tm="100000">
                                              <p:val>
                                                <p:strVal val="#ppt_h"/>
                                              </p:val>
                                            </p:tav>
                                          </p:tavLst>
                                        </p:anim>
                                        <p:animEffect transition="in" filter="fade">
                                          <p:cBhvr>
                                            <p:cTn id="109" dur="500"/>
                                            <p:tgtEl>
                                              <p:spTgt spid="12"/>
                                            </p:tgtEl>
                                          </p:cBhvr>
                                        </p:animEffect>
                                        <p:anim calcmode="lin" valueType="num">
                                          <p:cBhvr>
                                            <p:cTn id="110" dur="500" fill="hold"/>
                                            <p:tgtEl>
                                              <p:spTgt spid="12"/>
                                            </p:tgtEl>
                                            <p:attrNameLst>
                                              <p:attrName>ppt_x</p:attrName>
                                            </p:attrNameLst>
                                          </p:cBhvr>
                                          <p:tavLst>
                                            <p:tav tm="0">
                                              <p:val>
                                                <p:fltVal val="0.5"/>
                                              </p:val>
                                            </p:tav>
                                            <p:tav tm="100000">
                                              <p:val>
                                                <p:strVal val="#ppt_x"/>
                                              </p:val>
                                            </p:tav>
                                          </p:tavLst>
                                        </p:anim>
                                        <p:anim calcmode="lin" valueType="num">
                                          <p:cBhvr>
                                            <p:cTn id="111" dur="500" fill="hold"/>
                                            <p:tgtEl>
                                              <p:spTgt spid="12"/>
                                            </p:tgtEl>
                                            <p:attrNameLst>
                                              <p:attrName>ppt_y</p:attrName>
                                            </p:attrNameLst>
                                          </p:cBhvr>
                                          <p:tavLst>
                                            <p:tav tm="0">
                                              <p:val>
                                                <p:fltVal val="0.5"/>
                                              </p:val>
                                            </p:tav>
                                            <p:tav tm="100000">
                                              <p:val>
                                                <p:strVal val="#ppt_y"/>
                                              </p:val>
                                            </p:tav>
                                          </p:tavLst>
                                        </p:anim>
                                      </p:childTnLst>
                                    </p:cTn>
                                  </p:par>
                                </p:childTnLst>
                              </p:cTn>
                            </p:par>
                            <p:par>
                              <p:cTn id="112" fill="hold">
                                <p:stCondLst>
                                  <p:cond delay="7500"/>
                                </p:stCondLst>
                                <p:childTnLst>
                                  <p:par>
                                    <p:cTn id="113" presetID="53" presetClass="entr" presetSubtype="528" fill="hold" grpId="0" nodeType="after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p:cTn id="115" dur="500" fill="hold"/>
                                            <p:tgtEl>
                                              <p:spTgt spid="20"/>
                                            </p:tgtEl>
                                            <p:attrNameLst>
                                              <p:attrName>ppt_w</p:attrName>
                                            </p:attrNameLst>
                                          </p:cBhvr>
                                          <p:tavLst>
                                            <p:tav tm="0">
                                              <p:val>
                                                <p:fltVal val="0"/>
                                              </p:val>
                                            </p:tav>
                                            <p:tav tm="100000">
                                              <p:val>
                                                <p:strVal val="#ppt_w"/>
                                              </p:val>
                                            </p:tav>
                                          </p:tavLst>
                                        </p:anim>
                                        <p:anim calcmode="lin" valueType="num">
                                          <p:cBhvr>
                                            <p:cTn id="116" dur="500" fill="hold"/>
                                            <p:tgtEl>
                                              <p:spTgt spid="20"/>
                                            </p:tgtEl>
                                            <p:attrNameLst>
                                              <p:attrName>ppt_h</p:attrName>
                                            </p:attrNameLst>
                                          </p:cBhvr>
                                          <p:tavLst>
                                            <p:tav tm="0">
                                              <p:val>
                                                <p:fltVal val="0"/>
                                              </p:val>
                                            </p:tav>
                                            <p:tav tm="100000">
                                              <p:val>
                                                <p:strVal val="#ppt_h"/>
                                              </p:val>
                                            </p:tav>
                                          </p:tavLst>
                                        </p:anim>
                                        <p:animEffect transition="in" filter="fade">
                                          <p:cBhvr>
                                            <p:cTn id="117" dur="500"/>
                                            <p:tgtEl>
                                              <p:spTgt spid="20"/>
                                            </p:tgtEl>
                                          </p:cBhvr>
                                        </p:animEffect>
                                        <p:anim calcmode="lin" valueType="num">
                                          <p:cBhvr>
                                            <p:cTn id="118" dur="500" fill="hold"/>
                                            <p:tgtEl>
                                              <p:spTgt spid="20"/>
                                            </p:tgtEl>
                                            <p:attrNameLst>
                                              <p:attrName>ppt_x</p:attrName>
                                            </p:attrNameLst>
                                          </p:cBhvr>
                                          <p:tavLst>
                                            <p:tav tm="0">
                                              <p:val>
                                                <p:fltVal val="0.5"/>
                                              </p:val>
                                            </p:tav>
                                            <p:tav tm="100000">
                                              <p:val>
                                                <p:strVal val="#ppt_x"/>
                                              </p:val>
                                            </p:tav>
                                          </p:tavLst>
                                        </p:anim>
                                        <p:anim calcmode="lin" valueType="num">
                                          <p:cBhvr>
                                            <p:cTn id="119" dur="500" fill="hold"/>
                                            <p:tgtEl>
                                              <p:spTgt spid="20"/>
                                            </p:tgtEl>
                                            <p:attrNameLst>
                                              <p:attrName>ppt_y</p:attrName>
                                            </p:attrNameLst>
                                          </p:cBhvr>
                                          <p:tavLst>
                                            <p:tav tm="0">
                                              <p:val>
                                                <p:fltVal val="0.5"/>
                                              </p:val>
                                            </p:tav>
                                            <p:tav tm="100000">
                                              <p:val>
                                                <p:strVal val="#ppt_y"/>
                                              </p:val>
                                            </p:tav>
                                          </p:tavLst>
                                        </p:anim>
                                      </p:childTnLst>
                                    </p:cTn>
                                  </p:par>
                                </p:childTnLst>
                              </p:cTn>
                            </p:par>
                            <p:par>
                              <p:cTn id="120" fill="hold">
                                <p:stCondLst>
                                  <p:cond delay="8000"/>
                                </p:stCondLst>
                                <p:childTnLst>
                                  <p:par>
                                    <p:cTn id="121" presetID="53" presetClass="entr" presetSubtype="528" fill="hold" grpId="0" nodeType="afterEffect">
                                      <p:stCondLst>
                                        <p:cond delay="0"/>
                                      </p:stCondLst>
                                      <p:childTnLst>
                                        <p:set>
                                          <p:cBhvr>
                                            <p:cTn id="122" dur="1" fill="hold">
                                              <p:stCondLst>
                                                <p:cond delay="0"/>
                                              </p:stCondLst>
                                            </p:cTn>
                                            <p:tgtEl>
                                              <p:spTgt spid="18"/>
                                            </p:tgtEl>
                                            <p:attrNameLst>
                                              <p:attrName>style.visibility</p:attrName>
                                            </p:attrNameLst>
                                          </p:cBhvr>
                                          <p:to>
                                            <p:strVal val="visible"/>
                                          </p:to>
                                        </p:set>
                                        <p:anim calcmode="lin" valueType="num">
                                          <p:cBhvr>
                                            <p:cTn id="123" dur="500" fill="hold"/>
                                            <p:tgtEl>
                                              <p:spTgt spid="18"/>
                                            </p:tgtEl>
                                            <p:attrNameLst>
                                              <p:attrName>ppt_w</p:attrName>
                                            </p:attrNameLst>
                                          </p:cBhvr>
                                          <p:tavLst>
                                            <p:tav tm="0">
                                              <p:val>
                                                <p:fltVal val="0"/>
                                              </p:val>
                                            </p:tav>
                                            <p:tav tm="100000">
                                              <p:val>
                                                <p:strVal val="#ppt_w"/>
                                              </p:val>
                                            </p:tav>
                                          </p:tavLst>
                                        </p:anim>
                                        <p:anim calcmode="lin" valueType="num">
                                          <p:cBhvr>
                                            <p:cTn id="124" dur="500" fill="hold"/>
                                            <p:tgtEl>
                                              <p:spTgt spid="18"/>
                                            </p:tgtEl>
                                            <p:attrNameLst>
                                              <p:attrName>ppt_h</p:attrName>
                                            </p:attrNameLst>
                                          </p:cBhvr>
                                          <p:tavLst>
                                            <p:tav tm="0">
                                              <p:val>
                                                <p:fltVal val="0"/>
                                              </p:val>
                                            </p:tav>
                                            <p:tav tm="100000">
                                              <p:val>
                                                <p:strVal val="#ppt_h"/>
                                              </p:val>
                                            </p:tav>
                                          </p:tavLst>
                                        </p:anim>
                                        <p:animEffect transition="in" filter="fade">
                                          <p:cBhvr>
                                            <p:cTn id="125" dur="500"/>
                                            <p:tgtEl>
                                              <p:spTgt spid="18"/>
                                            </p:tgtEl>
                                          </p:cBhvr>
                                        </p:animEffect>
                                        <p:anim calcmode="lin" valueType="num">
                                          <p:cBhvr>
                                            <p:cTn id="126" dur="500" fill="hold"/>
                                            <p:tgtEl>
                                              <p:spTgt spid="18"/>
                                            </p:tgtEl>
                                            <p:attrNameLst>
                                              <p:attrName>ppt_x</p:attrName>
                                            </p:attrNameLst>
                                          </p:cBhvr>
                                          <p:tavLst>
                                            <p:tav tm="0">
                                              <p:val>
                                                <p:fltVal val="0.5"/>
                                              </p:val>
                                            </p:tav>
                                            <p:tav tm="100000">
                                              <p:val>
                                                <p:strVal val="#ppt_x"/>
                                              </p:val>
                                            </p:tav>
                                          </p:tavLst>
                                        </p:anim>
                                        <p:anim calcmode="lin" valueType="num">
                                          <p:cBhvr>
                                            <p:cTn id="127" dur="500" fill="hold"/>
                                            <p:tgtEl>
                                              <p:spTgt spid="18"/>
                                            </p:tgtEl>
                                            <p:attrNameLst>
                                              <p:attrName>ppt_y</p:attrName>
                                            </p:attrNameLst>
                                          </p:cBhvr>
                                          <p:tavLst>
                                            <p:tav tm="0">
                                              <p:val>
                                                <p:fltVal val="0.5"/>
                                              </p:val>
                                            </p:tav>
                                            <p:tav tm="100000">
                                              <p:val>
                                                <p:strVal val="#ppt_y"/>
                                              </p:val>
                                            </p:tav>
                                          </p:tavLst>
                                        </p:anim>
                                      </p:childTnLst>
                                    </p:cTn>
                                  </p:par>
                                </p:childTnLst>
                              </p:cTn>
                            </p:par>
                            <p:par>
                              <p:cTn id="128" fill="hold">
                                <p:stCondLst>
                                  <p:cond delay="8500"/>
                                </p:stCondLst>
                                <p:childTnLst>
                                  <p:par>
                                    <p:cTn id="129" presetID="53" presetClass="entr" presetSubtype="528" fill="hold" grpId="0" nodeType="afterEffect">
                                      <p:stCondLst>
                                        <p:cond delay="0"/>
                                      </p:stCondLst>
                                      <p:childTnLst>
                                        <p:set>
                                          <p:cBhvr>
                                            <p:cTn id="130" dur="1" fill="hold">
                                              <p:stCondLst>
                                                <p:cond delay="0"/>
                                              </p:stCondLst>
                                            </p:cTn>
                                            <p:tgtEl>
                                              <p:spTgt spid="19"/>
                                            </p:tgtEl>
                                            <p:attrNameLst>
                                              <p:attrName>style.visibility</p:attrName>
                                            </p:attrNameLst>
                                          </p:cBhvr>
                                          <p:to>
                                            <p:strVal val="visible"/>
                                          </p:to>
                                        </p:set>
                                        <p:anim calcmode="lin" valueType="num">
                                          <p:cBhvr>
                                            <p:cTn id="131" dur="500" fill="hold"/>
                                            <p:tgtEl>
                                              <p:spTgt spid="19"/>
                                            </p:tgtEl>
                                            <p:attrNameLst>
                                              <p:attrName>ppt_w</p:attrName>
                                            </p:attrNameLst>
                                          </p:cBhvr>
                                          <p:tavLst>
                                            <p:tav tm="0">
                                              <p:val>
                                                <p:fltVal val="0"/>
                                              </p:val>
                                            </p:tav>
                                            <p:tav tm="100000">
                                              <p:val>
                                                <p:strVal val="#ppt_w"/>
                                              </p:val>
                                            </p:tav>
                                          </p:tavLst>
                                        </p:anim>
                                        <p:anim calcmode="lin" valueType="num">
                                          <p:cBhvr>
                                            <p:cTn id="132" dur="500" fill="hold"/>
                                            <p:tgtEl>
                                              <p:spTgt spid="19"/>
                                            </p:tgtEl>
                                            <p:attrNameLst>
                                              <p:attrName>ppt_h</p:attrName>
                                            </p:attrNameLst>
                                          </p:cBhvr>
                                          <p:tavLst>
                                            <p:tav tm="0">
                                              <p:val>
                                                <p:fltVal val="0"/>
                                              </p:val>
                                            </p:tav>
                                            <p:tav tm="100000">
                                              <p:val>
                                                <p:strVal val="#ppt_h"/>
                                              </p:val>
                                            </p:tav>
                                          </p:tavLst>
                                        </p:anim>
                                        <p:animEffect transition="in" filter="fade">
                                          <p:cBhvr>
                                            <p:cTn id="133" dur="500"/>
                                            <p:tgtEl>
                                              <p:spTgt spid="19"/>
                                            </p:tgtEl>
                                          </p:cBhvr>
                                        </p:animEffect>
                                        <p:anim calcmode="lin" valueType="num">
                                          <p:cBhvr>
                                            <p:cTn id="134" dur="500" fill="hold"/>
                                            <p:tgtEl>
                                              <p:spTgt spid="19"/>
                                            </p:tgtEl>
                                            <p:attrNameLst>
                                              <p:attrName>ppt_x</p:attrName>
                                            </p:attrNameLst>
                                          </p:cBhvr>
                                          <p:tavLst>
                                            <p:tav tm="0">
                                              <p:val>
                                                <p:fltVal val="0.5"/>
                                              </p:val>
                                            </p:tav>
                                            <p:tav tm="100000">
                                              <p:val>
                                                <p:strVal val="#ppt_x"/>
                                              </p:val>
                                            </p:tav>
                                          </p:tavLst>
                                        </p:anim>
                                        <p:anim calcmode="lin" valueType="num">
                                          <p:cBhvr>
                                            <p:cTn id="135" dur="500" fill="hold"/>
                                            <p:tgtEl>
                                              <p:spTgt spid="19"/>
                                            </p:tgtEl>
                                            <p:attrNameLst>
                                              <p:attrName>ppt_y</p:attrName>
                                            </p:attrNameLst>
                                          </p:cBhvr>
                                          <p:tavLst>
                                            <p:tav tm="0">
                                              <p:val>
                                                <p:fltVal val="0.5"/>
                                              </p:val>
                                            </p:tav>
                                            <p:tav tm="100000">
                                              <p:val>
                                                <p:strVal val="#ppt_y"/>
                                              </p:val>
                                            </p:tav>
                                          </p:tavLst>
                                        </p:anim>
                                      </p:childTnLst>
                                    </p:cTn>
                                  </p:par>
                                </p:childTnLst>
                              </p:cTn>
                            </p:par>
                            <p:par>
                              <p:cTn id="136" fill="hold">
                                <p:stCondLst>
                                  <p:cond delay="9000"/>
                                </p:stCondLst>
                                <p:childTnLst>
                                  <p:par>
                                    <p:cTn id="137" presetID="53" presetClass="entr" presetSubtype="528" fill="hold" grpId="0" nodeType="afterEffect">
                                      <p:stCondLst>
                                        <p:cond delay="0"/>
                                      </p:stCondLst>
                                      <p:childTnLst>
                                        <p:set>
                                          <p:cBhvr>
                                            <p:cTn id="138" dur="1" fill="hold">
                                              <p:stCondLst>
                                                <p:cond delay="0"/>
                                              </p:stCondLst>
                                            </p:cTn>
                                            <p:tgtEl>
                                              <p:spTgt spid="11"/>
                                            </p:tgtEl>
                                            <p:attrNameLst>
                                              <p:attrName>style.visibility</p:attrName>
                                            </p:attrNameLst>
                                          </p:cBhvr>
                                          <p:to>
                                            <p:strVal val="visible"/>
                                          </p:to>
                                        </p:set>
                                        <p:anim calcmode="lin" valueType="num">
                                          <p:cBhvr>
                                            <p:cTn id="139" dur="500" fill="hold"/>
                                            <p:tgtEl>
                                              <p:spTgt spid="11"/>
                                            </p:tgtEl>
                                            <p:attrNameLst>
                                              <p:attrName>ppt_w</p:attrName>
                                            </p:attrNameLst>
                                          </p:cBhvr>
                                          <p:tavLst>
                                            <p:tav tm="0">
                                              <p:val>
                                                <p:fltVal val="0"/>
                                              </p:val>
                                            </p:tav>
                                            <p:tav tm="100000">
                                              <p:val>
                                                <p:strVal val="#ppt_w"/>
                                              </p:val>
                                            </p:tav>
                                          </p:tavLst>
                                        </p:anim>
                                        <p:anim calcmode="lin" valueType="num">
                                          <p:cBhvr>
                                            <p:cTn id="140" dur="500" fill="hold"/>
                                            <p:tgtEl>
                                              <p:spTgt spid="11"/>
                                            </p:tgtEl>
                                            <p:attrNameLst>
                                              <p:attrName>ppt_h</p:attrName>
                                            </p:attrNameLst>
                                          </p:cBhvr>
                                          <p:tavLst>
                                            <p:tav tm="0">
                                              <p:val>
                                                <p:fltVal val="0"/>
                                              </p:val>
                                            </p:tav>
                                            <p:tav tm="100000">
                                              <p:val>
                                                <p:strVal val="#ppt_h"/>
                                              </p:val>
                                            </p:tav>
                                          </p:tavLst>
                                        </p:anim>
                                        <p:animEffect transition="in" filter="fade">
                                          <p:cBhvr>
                                            <p:cTn id="141" dur="500"/>
                                            <p:tgtEl>
                                              <p:spTgt spid="11"/>
                                            </p:tgtEl>
                                          </p:cBhvr>
                                        </p:animEffect>
                                        <p:anim calcmode="lin" valueType="num">
                                          <p:cBhvr>
                                            <p:cTn id="142" dur="500" fill="hold"/>
                                            <p:tgtEl>
                                              <p:spTgt spid="11"/>
                                            </p:tgtEl>
                                            <p:attrNameLst>
                                              <p:attrName>ppt_x</p:attrName>
                                            </p:attrNameLst>
                                          </p:cBhvr>
                                          <p:tavLst>
                                            <p:tav tm="0">
                                              <p:val>
                                                <p:fltVal val="0.5"/>
                                              </p:val>
                                            </p:tav>
                                            <p:tav tm="100000">
                                              <p:val>
                                                <p:strVal val="#ppt_x"/>
                                              </p:val>
                                            </p:tav>
                                          </p:tavLst>
                                        </p:anim>
                                        <p:anim calcmode="lin" valueType="num">
                                          <p:cBhvr>
                                            <p:cTn id="143" dur="500" fill="hold"/>
                                            <p:tgtEl>
                                              <p:spTgt spid="11"/>
                                            </p:tgtEl>
                                            <p:attrNameLst>
                                              <p:attrName>ppt_y</p:attrName>
                                            </p:attrNameLst>
                                          </p:cBhvr>
                                          <p:tavLst>
                                            <p:tav tm="0">
                                              <p:val>
                                                <p:fltVal val="0.5"/>
                                              </p:val>
                                            </p:tav>
                                            <p:tav tm="100000">
                                              <p:val>
                                                <p:strVal val="#ppt_y"/>
                                              </p:val>
                                            </p:tav>
                                          </p:tavLst>
                                        </p:anim>
                                      </p:childTnLst>
                                    </p:cTn>
                                  </p:par>
                                </p:childTnLst>
                              </p:cTn>
                            </p:par>
                            <p:par>
                              <p:cTn id="144" fill="hold">
                                <p:stCondLst>
                                  <p:cond delay="9500"/>
                                </p:stCondLst>
                                <p:childTnLst>
                                  <p:par>
                                    <p:cTn id="145" presetID="53" presetClass="entr" presetSubtype="16"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 calcmode="lin" valueType="num">
                                          <p:cBhvr>
                                            <p:cTn id="147" dur="500" fill="hold"/>
                                            <p:tgtEl>
                                              <p:spTgt spid="34"/>
                                            </p:tgtEl>
                                            <p:attrNameLst>
                                              <p:attrName>ppt_w</p:attrName>
                                            </p:attrNameLst>
                                          </p:cBhvr>
                                          <p:tavLst>
                                            <p:tav tm="0">
                                              <p:val>
                                                <p:fltVal val="0"/>
                                              </p:val>
                                            </p:tav>
                                            <p:tav tm="100000">
                                              <p:val>
                                                <p:strVal val="#ppt_w"/>
                                              </p:val>
                                            </p:tav>
                                          </p:tavLst>
                                        </p:anim>
                                        <p:anim calcmode="lin" valueType="num">
                                          <p:cBhvr>
                                            <p:cTn id="148" dur="500" fill="hold"/>
                                            <p:tgtEl>
                                              <p:spTgt spid="34"/>
                                            </p:tgtEl>
                                            <p:attrNameLst>
                                              <p:attrName>ppt_h</p:attrName>
                                            </p:attrNameLst>
                                          </p:cBhvr>
                                          <p:tavLst>
                                            <p:tav tm="0">
                                              <p:val>
                                                <p:fltVal val="0"/>
                                              </p:val>
                                            </p:tav>
                                            <p:tav tm="100000">
                                              <p:val>
                                                <p:strVal val="#ppt_h"/>
                                              </p:val>
                                            </p:tav>
                                          </p:tavLst>
                                        </p:anim>
                                        <p:animEffect transition="in" filter="fade">
                                          <p:cBhvr>
                                            <p:cTn id="149" dur="500"/>
                                            <p:tgtEl>
                                              <p:spTgt spid="34"/>
                                            </p:tgtEl>
                                          </p:cBhvr>
                                        </p:animEffect>
                                      </p:childTnLst>
                                    </p:cTn>
                                  </p:par>
                                </p:childTnLst>
                              </p:cTn>
                            </p:par>
                            <p:par>
                              <p:cTn id="150" fill="hold">
                                <p:stCondLst>
                                  <p:cond delay="10000"/>
                                </p:stCondLst>
                                <p:childTnLst>
                                  <p:par>
                                    <p:cTn id="151" presetID="53" presetClass="entr" presetSubtype="16" fill="hold" grpId="0" nodeType="afterEffect">
                                      <p:stCondLst>
                                        <p:cond delay="0"/>
                                      </p:stCondLst>
                                      <p:childTnLst>
                                        <p:set>
                                          <p:cBhvr>
                                            <p:cTn id="152" dur="1" fill="hold">
                                              <p:stCondLst>
                                                <p:cond delay="0"/>
                                              </p:stCondLst>
                                            </p:cTn>
                                            <p:tgtEl>
                                              <p:spTgt spid="31"/>
                                            </p:tgtEl>
                                            <p:attrNameLst>
                                              <p:attrName>style.visibility</p:attrName>
                                            </p:attrNameLst>
                                          </p:cBhvr>
                                          <p:to>
                                            <p:strVal val="visible"/>
                                          </p:to>
                                        </p:set>
                                        <p:anim calcmode="lin" valueType="num">
                                          <p:cBhvr>
                                            <p:cTn id="153" dur="500" fill="hold"/>
                                            <p:tgtEl>
                                              <p:spTgt spid="31"/>
                                            </p:tgtEl>
                                            <p:attrNameLst>
                                              <p:attrName>ppt_w</p:attrName>
                                            </p:attrNameLst>
                                          </p:cBhvr>
                                          <p:tavLst>
                                            <p:tav tm="0">
                                              <p:val>
                                                <p:fltVal val="0"/>
                                              </p:val>
                                            </p:tav>
                                            <p:tav tm="100000">
                                              <p:val>
                                                <p:strVal val="#ppt_w"/>
                                              </p:val>
                                            </p:tav>
                                          </p:tavLst>
                                        </p:anim>
                                        <p:anim calcmode="lin" valueType="num">
                                          <p:cBhvr>
                                            <p:cTn id="154" dur="500" fill="hold"/>
                                            <p:tgtEl>
                                              <p:spTgt spid="31"/>
                                            </p:tgtEl>
                                            <p:attrNameLst>
                                              <p:attrName>ppt_h</p:attrName>
                                            </p:attrNameLst>
                                          </p:cBhvr>
                                          <p:tavLst>
                                            <p:tav tm="0">
                                              <p:val>
                                                <p:fltVal val="0"/>
                                              </p:val>
                                            </p:tav>
                                            <p:tav tm="100000">
                                              <p:val>
                                                <p:strVal val="#ppt_h"/>
                                              </p:val>
                                            </p:tav>
                                          </p:tavLst>
                                        </p:anim>
                                        <p:animEffect transition="in" filter="fade">
                                          <p:cBhvr>
                                            <p:cTn id="155" dur="500"/>
                                            <p:tgtEl>
                                              <p:spTgt spid="31"/>
                                            </p:tgtEl>
                                          </p:cBhvr>
                                        </p:animEffect>
                                      </p:childTnLst>
                                    </p:cTn>
                                  </p:par>
                                </p:childTnLst>
                              </p:cTn>
                            </p:par>
                            <p:par>
                              <p:cTn id="156" fill="hold">
                                <p:stCondLst>
                                  <p:cond delay="10500"/>
                                </p:stCondLst>
                                <p:childTnLst>
                                  <p:par>
                                    <p:cTn id="157" presetID="53" presetClass="entr" presetSubtype="16" fill="hold" grpId="0" nodeType="afterEffect">
                                      <p:stCondLst>
                                        <p:cond delay="0"/>
                                      </p:stCondLst>
                                      <p:childTnLst>
                                        <p:set>
                                          <p:cBhvr>
                                            <p:cTn id="158" dur="1" fill="hold">
                                              <p:stCondLst>
                                                <p:cond delay="0"/>
                                              </p:stCondLst>
                                            </p:cTn>
                                            <p:tgtEl>
                                              <p:spTgt spid="29"/>
                                            </p:tgtEl>
                                            <p:attrNameLst>
                                              <p:attrName>style.visibility</p:attrName>
                                            </p:attrNameLst>
                                          </p:cBhvr>
                                          <p:to>
                                            <p:strVal val="visible"/>
                                          </p:to>
                                        </p:set>
                                        <p:anim calcmode="lin" valueType="num">
                                          <p:cBhvr>
                                            <p:cTn id="159" dur="500" fill="hold"/>
                                            <p:tgtEl>
                                              <p:spTgt spid="29"/>
                                            </p:tgtEl>
                                            <p:attrNameLst>
                                              <p:attrName>ppt_w</p:attrName>
                                            </p:attrNameLst>
                                          </p:cBhvr>
                                          <p:tavLst>
                                            <p:tav tm="0">
                                              <p:val>
                                                <p:fltVal val="0"/>
                                              </p:val>
                                            </p:tav>
                                            <p:tav tm="100000">
                                              <p:val>
                                                <p:strVal val="#ppt_w"/>
                                              </p:val>
                                            </p:tav>
                                          </p:tavLst>
                                        </p:anim>
                                        <p:anim calcmode="lin" valueType="num">
                                          <p:cBhvr>
                                            <p:cTn id="160" dur="500" fill="hold"/>
                                            <p:tgtEl>
                                              <p:spTgt spid="29"/>
                                            </p:tgtEl>
                                            <p:attrNameLst>
                                              <p:attrName>ppt_h</p:attrName>
                                            </p:attrNameLst>
                                          </p:cBhvr>
                                          <p:tavLst>
                                            <p:tav tm="0">
                                              <p:val>
                                                <p:fltVal val="0"/>
                                              </p:val>
                                            </p:tav>
                                            <p:tav tm="100000">
                                              <p:val>
                                                <p:strVal val="#ppt_h"/>
                                              </p:val>
                                            </p:tav>
                                          </p:tavLst>
                                        </p:anim>
                                        <p:animEffect transition="in" filter="fade">
                                          <p:cBhvr>
                                            <p:cTn id="161" dur="500"/>
                                            <p:tgtEl>
                                              <p:spTgt spid="29"/>
                                            </p:tgtEl>
                                          </p:cBhvr>
                                        </p:animEffect>
                                      </p:childTnLst>
                                    </p:cTn>
                                  </p:par>
                                </p:childTnLst>
                              </p:cTn>
                            </p:par>
                            <p:par>
                              <p:cTn id="162" fill="hold">
                                <p:stCondLst>
                                  <p:cond delay="11000"/>
                                </p:stCondLst>
                                <p:childTnLst>
                                  <p:par>
                                    <p:cTn id="163" presetID="53" presetClass="entr" presetSubtype="16" fill="hold" grpId="0" nodeType="afterEffect">
                                      <p:stCondLst>
                                        <p:cond delay="0"/>
                                      </p:stCondLst>
                                      <p:childTnLst>
                                        <p:set>
                                          <p:cBhvr>
                                            <p:cTn id="164" dur="1" fill="hold">
                                              <p:stCondLst>
                                                <p:cond delay="0"/>
                                              </p:stCondLst>
                                            </p:cTn>
                                            <p:tgtEl>
                                              <p:spTgt spid="28"/>
                                            </p:tgtEl>
                                            <p:attrNameLst>
                                              <p:attrName>style.visibility</p:attrName>
                                            </p:attrNameLst>
                                          </p:cBhvr>
                                          <p:to>
                                            <p:strVal val="visible"/>
                                          </p:to>
                                        </p:set>
                                        <p:anim calcmode="lin" valueType="num">
                                          <p:cBhvr>
                                            <p:cTn id="165" dur="500" fill="hold"/>
                                            <p:tgtEl>
                                              <p:spTgt spid="28"/>
                                            </p:tgtEl>
                                            <p:attrNameLst>
                                              <p:attrName>ppt_w</p:attrName>
                                            </p:attrNameLst>
                                          </p:cBhvr>
                                          <p:tavLst>
                                            <p:tav tm="0">
                                              <p:val>
                                                <p:fltVal val="0"/>
                                              </p:val>
                                            </p:tav>
                                            <p:tav tm="100000">
                                              <p:val>
                                                <p:strVal val="#ppt_w"/>
                                              </p:val>
                                            </p:tav>
                                          </p:tavLst>
                                        </p:anim>
                                        <p:anim calcmode="lin" valueType="num">
                                          <p:cBhvr>
                                            <p:cTn id="166" dur="500" fill="hold"/>
                                            <p:tgtEl>
                                              <p:spTgt spid="28"/>
                                            </p:tgtEl>
                                            <p:attrNameLst>
                                              <p:attrName>ppt_h</p:attrName>
                                            </p:attrNameLst>
                                          </p:cBhvr>
                                          <p:tavLst>
                                            <p:tav tm="0">
                                              <p:val>
                                                <p:fltVal val="0"/>
                                              </p:val>
                                            </p:tav>
                                            <p:tav tm="100000">
                                              <p:val>
                                                <p:strVal val="#ppt_h"/>
                                              </p:val>
                                            </p:tav>
                                          </p:tavLst>
                                        </p:anim>
                                        <p:animEffect transition="in" filter="fade">
                                          <p:cBhvr>
                                            <p:cTn id="167" dur="500"/>
                                            <p:tgtEl>
                                              <p:spTgt spid="28"/>
                                            </p:tgtEl>
                                          </p:cBhvr>
                                        </p:animEffect>
                                      </p:childTnLst>
                                    </p:cTn>
                                  </p:par>
                                </p:childTnLst>
                              </p:cTn>
                            </p:par>
                            <p:par>
                              <p:cTn id="168" fill="hold">
                                <p:stCondLst>
                                  <p:cond delay="11500"/>
                                </p:stCondLst>
                                <p:childTnLst>
                                  <p:par>
                                    <p:cTn id="169" presetID="53" presetClass="entr" presetSubtype="16" fill="hold" grpId="0" nodeType="afterEffect">
                                      <p:stCondLst>
                                        <p:cond delay="0"/>
                                      </p:stCondLst>
                                      <p:childTnLst>
                                        <p:set>
                                          <p:cBhvr>
                                            <p:cTn id="170" dur="1" fill="hold">
                                              <p:stCondLst>
                                                <p:cond delay="0"/>
                                              </p:stCondLst>
                                            </p:cTn>
                                            <p:tgtEl>
                                              <p:spTgt spid="35"/>
                                            </p:tgtEl>
                                            <p:attrNameLst>
                                              <p:attrName>style.visibility</p:attrName>
                                            </p:attrNameLst>
                                          </p:cBhvr>
                                          <p:to>
                                            <p:strVal val="visible"/>
                                          </p:to>
                                        </p:set>
                                        <p:anim calcmode="lin" valueType="num">
                                          <p:cBhvr>
                                            <p:cTn id="171" dur="500" fill="hold"/>
                                            <p:tgtEl>
                                              <p:spTgt spid="35"/>
                                            </p:tgtEl>
                                            <p:attrNameLst>
                                              <p:attrName>ppt_w</p:attrName>
                                            </p:attrNameLst>
                                          </p:cBhvr>
                                          <p:tavLst>
                                            <p:tav tm="0">
                                              <p:val>
                                                <p:fltVal val="0"/>
                                              </p:val>
                                            </p:tav>
                                            <p:tav tm="100000">
                                              <p:val>
                                                <p:strVal val="#ppt_w"/>
                                              </p:val>
                                            </p:tav>
                                          </p:tavLst>
                                        </p:anim>
                                        <p:anim calcmode="lin" valueType="num">
                                          <p:cBhvr>
                                            <p:cTn id="172" dur="500" fill="hold"/>
                                            <p:tgtEl>
                                              <p:spTgt spid="35"/>
                                            </p:tgtEl>
                                            <p:attrNameLst>
                                              <p:attrName>ppt_h</p:attrName>
                                            </p:attrNameLst>
                                          </p:cBhvr>
                                          <p:tavLst>
                                            <p:tav tm="0">
                                              <p:val>
                                                <p:fltVal val="0"/>
                                              </p:val>
                                            </p:tav>
                                            <p:tav tm="100000">
                                              <p:val>
                                                <p:strVal val="#ppt_h"/>
                                              </p:val>
                                            </p:tav>
                                          </p:tavLst>
                                        </p:anim>
                                        <p:animEffect transition="in" filter="fade">
                                          <p:cBhvr>
                                            <p:cTn id="173" dur="500"/>
                                            <p:tgtEl>
                                              <p:spTgt spid="35"/>
                                            </p:tgtEl>
                                          </p:cBhvr>
                                        </p:animEffect>
                                      </p:childTnLst>
                                    </p:cTn>
                                  </p:par>
                                </p:childTnLst>
                              </p:cTn>
                            </p:par>
                            <p:par>
                              <p:cTn id="174" fill="hold">
                                <p:stCondLst>
                                  <p:cond delay="12000"/>
                                </p:stCondLst>
                                <p:childTnLst>
                                  <p:par>
                                    <p:cTn id="175" presetID="53" presetClass="entr" presetSubtype="16" fill="hold" grpId="0" nodeType="afterEffect">
                                      <p:stCondLst>
                                        <p:cond delay="0"/>
                                      </p:stCondLst>
                                      <p:childTnLst>
                                        <p:set>
                                          <p:cBhvr>
                                            <p:cTn id="176" dur="1" fill="hold">
                                              <p:stCondLst>
                                                <p:cond delay="0"/>
                                              </p:stCondLst>
                                            </p:cTn>
                                            <p:tgtEl>
                                              <p:spTgt spid="33"/>
                                            </p:tgtEl>
                                            <p:attrNameLst>
                                              <p:attrName>style.visibility</p:attrName>
                                            </p:attrNameLst>
                                          </p:cBhvr>
                                          <p:to>
                                            <p:strVal val="visible"/>
                                          </p:to>
                                        </p:set>
                                        <p:anim calcmode="lin" valueType="num">
                                          <p:cBhvr>
                                            <p:cTn id="177" dur="500" fill="hold"/>
                                            <p:tgtEl>
                                              <p:spTgt spid="33"/>
                                            </p:tgtEl>
                                            <p:attrNameLst>
                                              <p:attrName>ppt_w</p:attrName>
                                            </p:attrNameLst>
                                          </p:cBhvr>
                                          <p:tavLst>
                                            <p:tav tm="0">
                                              <p:val>
                                                <p:fltVal val="0"/>
                                              </p:val>
                                            </p:tav>
                                            <p:tav tm="100000">
                                              <p:val>
                                                <p:strVal val="#ppt_w"/>
                                              </p:val>
                                            </p:tav>
                                          </p:tavLst>
                                        </p:anim>
                                        <p:anim calcmode="lin" valueType="num">
                                          <p:cBhvr>
                                            <p:cTn id="178" dur="500" fill="hold"/>
                                            <p:tgtEl>
                                              <p:spTgt spid="33"/>
                                            </p:tgtEl>
                                            <p:attrNameLst>
                                              <p:attrName>ppt_h</p:attrName>
                                            </p:attrNameLst>
                                          </p:cBhvr>
                                          <p:tavLst>
                                            <p:tav tm="0">
                                              <p:val>
                                                <p:fltVal val="0"/>
                                              </p:val>
                                            </p:tav>
                                            <p:tav tm="100000">
                                              <p:val>
                                                <p:strVal val="#ppt_h"/>
                                              </p:val>
                                            </p:tav>
                                          </p:tavLst>
                                        </p:anim>
                                        <p:animEffect transition="in" filter="fade">
                                          <p:cBhvr>
                                            <p:cTn id="179" dur="500"/>
                                            <p:tgtEl>
                                              <p:spTgt spid="33"/>
                                            </p:tgtEl>
                                          </p:cBhvr>
                                        </p:animEffect>
                                      </p:childTnLst>
                                    </p:cTn>
                                  </p:par>
                                </p:childTnLst>
                              </p:cTn>
                            </p:par>
                            <p:par>
                              <p:cTn id="180" fill="hold">
                                <p:stCondLst>
                                  <p:cond delay="12500"/>
                                </p:stCondLst>
                                <p:childTnLst>
                                  <p:par>
                                    <p:cTn id="181" presetID="53" presetClass="entr" presetSubtype="16" fill="hold" grpId="0" nodeType="afterEffect">
                                      <p:stCondLst>
                                        <p:cond delay="0"/>
                                      </p:stCondLst>
                                      <p:childTnLst>
                                        <p:set>
                                          <p:cBhvr>
                                            <p:cTn id="182" dur="1" fill="hold">
                                              <p:stCondLst>
                                                <p:cond delay="0"/>
                                              </p:stCondLst>
                                            </p:cTn>
                                            <p:tgtEl>
                                              <p:spTgt spid="32"/>
                                            </p:tgtEl>
                                            <p:attrNameLst>
                                              <p:attrName>style.visibility</p:attrName>
                                            </p:attrNameLst>
                                          </p:cBhvr>
                                          <p:to>
                                            <p:strVal val="visible"/>
                                          </p:to>
                                        </p:set>
                                        <p:anim calcmode="lin" valueType="num">
                                          <p:cBhvr>
                                            <p:cTn id="183" dur="500" fill="hold"/>
                                            <p:tgtEl>
                                              <p:spTgt spid="32"/>
                                            </p:tgtEl>
                                            <p:attrNameLst>
                                              <p:attrName>ppt_w</p:attrName>
                                            </p:attrNameLst>
                                          </p:cBhvr>
                                          <p:tavLst>
                                            <p:tav tm="0">
                                              <p:val>
                                                <p:fltVal val="0"/>
                                              </p:val>
                                            </p:tav>
                                            <p:tav tm="100000">
                                              <p:val>
                                                <p:strVal val="#ppt_w"/>
                                              </p:val>
                                            </p:tav>
                                          </p:tavLst>
                                        </p:anim>
                                        <p:anim calcmode="lin" valueType="num">
                                          <p:cBhvr>
                                            <p:cTn id="184" dur="500" fill="hold"/>
                                            <p:tgtEl>
                                              <p:spTgt spid="32"/>
                                            </p:tgtEl>
                                            <p:attrNameLst>
                                              <p:attrName>ppt_h</p:attrName>
                                            </p:attrNameLst>
                                          </p:cBhvr>
                                          <p:tavLst>
                                            <p:tav tm="0">
                                              <p:val>
                                                <p:fltVal val="0"/>
                                              </p:val>
                                            </p:tav>
                                            <p:tav tm="100000">
                                              <p:val>
                                                <p:strVal val="#ppt_h"/>
                                              </p:val>
                                            </p:tav>
                                          </p:tavLst>
                                        </p:anim>
                                        <p:animEffect transition="in" filter="fade">
                                          <p:cBhvr>
                                            <p:cTn id="185" dur="500"/>
                                            <p:tgtEl>
                                              <p:spTgt spid="32"/>
                                            </p:tgtEl>
                                          </p:cBhvr>
                                        </p:animEffect>
                                      </p:childTnLst>
                                    </p:cTn>
                                  </p:par>
                                </p:childTnLst>
                              </p:cTn>
                            </p:par>
                            <p:par>
                              <p:cTn id="186" fill="hold">
                                <p:stCondLst>
                                  <p:cond delay="13000"/>
                                </p:stCondLst>
                                <p:childTnLst>
                                  <p:par>
                                    <p:cTn id="187" presetID="25" presetClass="entr" presetSubtype="0" fill="hold" nodeType="afterEffect">
                                      <p:stCondLst>
                                        <p:cond delay="0"/>
                                      </p:stCondLst>
                                      <p:childTnLst>
                                        <p:set>
                                          <p:cBhvr>
                                            <p:cTn id="188" dur="1" fill="hold">
                                              <p:stCondLst>
                                                <p:cond delay="0"/>
                                              </p:stCondLst>
                                            </p:cTn>
                                            <p:tgtEl>
                                              <p:spTgt spid="44"/>
                                            </p:tgtEl>
                                            <p:attrNameLst>
                                              <p:attrName>style.visibility</p:attrName>
                                            </p:attrNameLst>
                                          </p:cBhvr>
                                          <p:to>
                                            <p:strVal val="visible"/>
                                          </p:to>
                                        </p:set>
                                        <p:anim calcmode="lin" valueType="num">
                                          <p:cBhvr>
                                            <p:cTn id="189" dur="500"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190" dur="500"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191" dur="500" accel="50000" fill="hold">
                                              <p:stCondLst>
                                                <p:cond delay="500"/>
                                              </p:stCondLst>
                                            </p:cTn>
                                            <p:tgtEl>
                                              <p:spTgt spid="44"/>
                                            </p:tgtEl>
                                            <p:attrNameLst>
                                              <p:attrName>ppt_w</p:attrName>
                                            </p:attrNameLst>
                                          </p:cBhvr>
                                          <p:tavLst>
                                            <p:tav tm="0">
                                              <p:val>
                                                <p:strVal val="#ppt_w*.05"/>
                                              </p:val>
                                            </p:tav>
                                            <p:tav tm="100000">
                                              <p:val>
                                                <p:strVal val="#ppt_w"/>
                                              </p:val>
                                            </p:tav>
                                          </p:tavLst>
                                        </p:anim>
                                        <p:anim calcmode="lin" valueType="num">
                                          <p:cBhvr>
                                            <p:cTn id="192" dur="1000" fill="hold"/>
                                            <p:tgtEl>
                                              <p:spTgt spid="44"/>
                                            </p:tgtEl>
                                            <p:attrNameLst>
                                              <p:attrName>ppt_h</p:attrName>
                                            </p:attrNameLst>
                                          </p:cBhvr>
                                          <p:tavLst>
                                            <p:tav tm="0">
                                              <p:val>
                                                <p:strVal val="#ppt_h"/>
                                              </p:val>
                                            </p:tav>
                                            <p:tav tm="100000">
                                              <p:val>
                                                <p:strVal val="#ppt_h"/>
                                              </p:val>
                                            </p:tav>
                                          </p:tavLst>
                                        </p:anim>
                                        <p:anim calcmode="lin" valueType="num">
                                          <p:cBhvr>
                                            <p:cTn id="193" dur="500"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194" dur="500"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195" dur="500" accel="50000" fill="hold">
                                              <p:stCondLst>
                                                <p:cond delay="500"/>
                                              </p:stCondLst>
                                            </p:cTn>
                                            <p:tgtEl>
                                              <p:spTgt spid="44"/>
                                            </p:tgtEl>
                                            <p:attrNameLst>
                                              <p:attrName>ppt_y</p:attrName>
                                            </p:attrNameLst>
                                          </p:cBhvr>
                                          <p:tavLst>
                                            <p:tav tm="0">
                                              <p:val>
                                                <p:strVal val="#ppt_y+.1"/>
                                              </p:val>
                                            </p:tav>
                                            <p:tav tm="100000">
                                              <p:val>
                                                <p:strVal val="#ppt_y"/>
                                              </p:val>
                                            </p:tav>
                                          </p:tavLst>
                                        </p:anim>
                                        <p:animEffect transition="in" filter="fade">
                                          <p:cBhvr>
                                            <p:cTn id="196" dur="1000" decel="50000">
                                              <p:stCondLst>
                                                <p:cond delay="0"/>
                                              </p:stCondLst>
                                            </p:cTn>
                                            <p:tgtEl>
                                              <p:spTgt spid="44"/>
                                            </p:tgtEl>
                                          </p:cBhvr>
                                        </p:animEffect>
                                      </p:childTnLst>
                                    </p:cTn>
                                  </p:par>
                                </p:childTnLst>
                              </p:cTn>
                            </p:par>
                            <p:par>
                              <p:cTn id="197" fill="hold">
                                <p:stCondLst>
                                  <p:cond delay="14000"/>
                                </p:stCondLst>
                                <p:childTnLst>
                                  <p:par>
                                    <p:cTn id="198" presetID="25" presetClass="entr" presetSubtype="0" fill="hold" nodeType="afterEffect">
                                      <p:stCondLst>
                                        <p:cond delay="0"/>
                                      </p:stCondLst>
                                      <p:childTnLst>
                                        <p:set>
                                          <p:cBhvr>
                                            <p:cTn id="199" dur="1" fill="hold">
                                              <p:stCondLst>
                                                <p:cond delay="0"/>
                                              </p:stCondLst>
                                            </p:cTn>
                                            <p:tgtEl>
                                              <p:spTgt spid="48"/>
                                            </p:tgtEl>
                                            <p:attrNameLst>
                                              <p:attrName>style.visibility</p:attrName>
                                            </p:attrNameLst>
                                          </p:cBhvr>
                                          <p:to>
                                            <p:strVal val="visible"/>
                                          </p:to>
                                        </p:set>
                                        <p:anim calcmode="lin" valueType="num">
                                          <p:cBhvr>
                                            <p:cTn id="200" dur="500" decel="50000" fill="hold">
                                              <p:stCondLst>
                                                <p:cond delay="0"/>
                                              </p:stCondLst>
                                            </p:cTn>
                                            <p:tgtEl>
                                              <p:spTgt spid="48"/>
                                            </p:tgtEl>
                                            <p:attrNameLst>
                                              <p:attrName>style.rotation</p:attrName>
                                            </p:attrNameLst>
                                          </p:cBhvr>
                                          <p:tavLst>
                                            <p:tav tm="0">
                                              <p:val>
                                                <p:fltVal val="-90"/>
                                              </p:val>
                                            </p:tav>
                                            <p:tav tm="100000">
                                              <p:val>
                                                <p:fltVal val="0"/>
                                              </p:val>
                                            </p:tav>
                                          </p:tavLst>
                                        </p:anim>
                                        <p:anim calcmode="lin" valueType="num">
                                          <p:cBhvr>
                                            <p:cTn id="201" dur="500" decel="50000" fill="hold">
                                              <p:stCondLst>
                                                <p:cond delay="0"/>
                                              </p:stCondLst>
                                            </p:cTn>
                                            <p:tgtEl>
                                              <p:spTgt spid="48"/>
                                            </p:tgtEl>
                                            <p:attrNameLst>
                                              <p:attrName>ppt_w</p:attrName>
                                            </p:attrNameLst>
                                          </p:cBhvr>
                                          <p:tavLst>
                                            <p:tav tm="0">
                                              <p:val>
                                                <p:strVal val="#ppt_w"/>
                                              </p:val>
                                            </p:tav>
                                            <p:tav tm="100000">
                                              <p:val>
                                                <p:strVal val="#ppt_w*.05"/>
                                              </p:val>
                                            </p:tav>
                                          </p:tavLst>
                                        </p:anim>
                                        <p:anim calcmode="lin" valueType="num">
                                          <p:cBhvr>
                                            <p:cTn id="202" dur="500" accel="50000" fill="hold">
                                              <p:stCondLst>
                                                <p:cond delay="500"/>
                                              </p:stCondLst>
                                            </p:cTn>
                                            <p:tgtEl>
                                              <p:spTgt spid="48"/>
                                            </p:tgtEl>
                                            <p:attrNameLst>
                                              <p:attrName>ppt_w</p:attrName>
                                            </p:attrNameLst>
                                          </p:cBhvr>
                                          <p:tavLst>
                                            <p:tav tm="0">
                                              <p:val>
                                                <p:strVal val="#ppt_w*.05"/>
                                              </p:val>
                                            </p:tav>
                                            <p:tav tm="100000">
                                              <p:val>
                                                <p:strVal val="#ppt_w"/>
                                              </p:val>
                                            </p:tav>
                                          </p:tavLst>
                                        </p:anim>
                                        <p:anim calcmode="lin" valueType="num">
                                          <p:cBhvr>
                                            <p:cTn id="203" dur="1000" fill="hold"/>
                                            <p:tgtEl>
                                              <p:spTgt spid="48"/>
                                            </p:tgtEl>
                                            <p:attrNameLst>
                                              <p:attrName>ppt_h</p:attrName>
                                            </p:attrNameLst>
                                          </p:cBhvr>
                                          <p:tavLst>
                                            <p:tav tm="0">
                                              <p:val>
                                                <p:strVal val="#ppt_h"/>
                                              </p:val>
                                            </p:tav>
                                            <p:tav tm="100000">
                                              <p:val>
                                                <p:strVal val="#ppt_h"/>
                                              </p:val>
                                            </p:tav>
                                          </p:tavLst>
                                        </p:anim>
                                        <p:anim calcmode="lin" valueType="num">
                                          <p:cBhvr>
                                            <p:cTn id="204" dur="500" decel="50000" fill="hold">
                                              <p:stCondLst>
                                                <p:cond delay="0"/>
                                              </p:stCondLst>
                                            </p:cTn>
                                            <p:tgtEl>
                                              <p:spTgt spid="48"/>
                                            </p:tgtEl>
                                            <p:attrNameLst>
                                              <p:attrName>ppt_x</p:attrName>
                                            </p:attrNameLst>
                                          </p:cBhvr>
                                          <p:tavLst>
                                            <p:tav tm="0">
                                              <p:val>
                                                <p:strVal val="#ppt_x+.4"/>
                                              </p:val>
                                            </p:tav>
                                            <p:tav tm="100000">
                                              <p:val>
                                                <p:strVal val="#ppt_x"/>
                                              </p:val>
                                            </p:tav>
                                          </p:tavLst>
                                        </p:anim>
                                        <p:anim calcmode="lin" valueType="num">
                                          <p:cBhvr>
                                            <p:cTn id="205" dur="500" decel="50000" fill="hold">
                                              <p:stCondLst>
                                                <p:cond delay="0"/>
                                              </p:stCondLst>
                                            </p:cTn>
                                            <p:tgtEl>
                                              <p:spTgt spid="48"/>
                                            </p:tgtEl>
                                            <p:attrNameLst>
                                              <p:attrName>ppt_y</p:attrName>
                                            </p:attrNameLst>
                                          </p:cBhvr>
                                          <p:tavLst>
                                            <p:tav tm="0">
                                              <p:val>
                                                <p:strVal val="#ppt_y-.2"/>
                                              </p:val>
                                            </p:tav>
                                            <p:tav tm="100000">
                                              <p:val>
                                                <p:strVal val="#ppt_y+.1"/>
                                              </p:val>
                                            </p:tav>
                                          </p:tavLst>
                                        </p:anim>
                                        <p:anim calcmode="lin" valueType="num">
                                          <p:cBhvr>
                                            <p:cTn id="206" dur="500" accel="50000" fill="hold">
                                              <p:stCondLst>
                                                <p:cond delay="500"/>
                                              </p:stCondLst>
                                            </p:cTn>
                                            <p:tgtEl>
                                              <p:spTgt spid="48"/>
                                            </p:tgtEl>
                                            <p:attrNameLst>
                                              <p:attrName>ppt_y</p:attrName>
                                            </p:attrNameLst>
                                          </p:cBhvr>
                                          <p:tavLst>
                                            <p:tav tm="0">
                                              <p:val>
                                                <p:strVal val="#ppt_y+.1"/>
                                              </p:val>
                                            </p:tav>
                                            <p:tav tm="100000">
                                              <p:val>
                                                <p:strVal val="#ppt_y"/>
                                              </p:val>
                                            </p:tav>
                                          </p:tavLst>
                                        </p:anim>
                                        <p:animEffect transition="in" filter="fade">
                                          <p:cBhvr>
                                            <p:cTn id="207" dur="1000" decel="50000">
                                              <p:stCondLst>
                                                <p:cond delay="0"/>
                                              </p:stCondLst>
                                            </p:cTn>
                                            <p:tgtEl>
                                              <p:spTgt spid="48"/>
                                            </p:tgtEl>
                                          </p:cBhvr>
                                        </p:animEffect>
                                      </p:childTnLst>
                                    </p:cTn>
                                  </p:par>
                                </p:childTnLst>
                              </p:cTn>
                            </p:par>
                            <p:par>
                              <p:cTn id="208" fill="hold">
                                <p:stCondLst>
                                  <p:cond delay="15000"/>
                                </p:stCondLst>
                                <p:childTnLst>
                                  <p:par>
                                    <p:cTn id="209" presetID="25" presetClass="entr" presetSubtype="0" fill="hold" nodeType="afterEffect">
                                      <p:stCondLst>
                                        <p:cond delay="0"/>
                                      </p:stCondLst>
                                      <p:childTnLst>
                                        <p:set>
                                          <p:cBhvr>
                                            <p:cTn id="210" dur="1" fill="hold">
                                              <p:stCondLst>
                                                <p:cond delay="0"/>
                                              </p:stCondLst>
                                            </p:cTn>
                                            <p:tgtEl>
                                              <p:spTgt spid="52"/>
                                            </p:tgtEl>
                                            <p:attrNameLst>
                                              <p:attrName>style.visibility</p:attrName>
                                            </p:attrNameLst>
                                          </p:cBhvr>
                                          <p:to>
                                            <p:strVal val="visible"/>
                                          </p:to>
                                        </p:set>
                                        <p:anim calcmode="lin" valueType="num">
                                          <p:cBhvr>
                                            <p:cTn id="211"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212"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213"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214" dur="1000" fill="hold"/>
                                            <p:tgtEl>
                                              <p:spTgt spid="52"/>
                                            </p:tgtEl>
                                            <p:attrNameLst>
                                              <p:attrName>ppt_h</p:attrName>
                                            </p:attrNameLst>
                                          </p:cBhvr>
                                          <p:tavLst>
                                            <p:tav tm="0">
                                              <p:val>
                                                <p:strVal val="#ppt_h"/>
                                              </p:val>
                                            </p:tav>
                                            <p:tav tm="100000">
                                              <p:val>
                                                <p:strVal val="#ppt_h"/>
                                              </p:val>
                                            </p:tav>
                                          </p:tavLst>
                                        </p:anim>
                                        <p:anim calcmode="lin" valueType="num">
                                          <p:cBhvr>
                                            <p:cTn id="215"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216"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217"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218" dur="1000" decel="50000">
                                              <p:stCondLst>
                                                <p:cond delay="0"/>
                                              </p:stCondLst>
                                            </p:cTn>
                                            <p:tgtEl>
                                              <p:spTgt spid="52"/>
                                            </p:tgtEl>
                                          </p:cBhvr>
                                        </p:animEffect>
                                      </p:childTnLst>
                                    </p:cTn>
                                  </p:par>
                                </p:childTnLst>
                              </p:cTn>
                            </p:par>
                            <p:par>
                              <p:cTn id="219" fill="hold">
                                <p:stCondLst>
                                  <p:cond delay="16000"/>
                                </p:stCondLst>
                                <p:childTnLst>
                                  <p:par>
                                    <p:cTn id="220" presetID="25" presetClass="entr" presetSubtype="0" fill="hold" nodeType="afterEffect">
                                      <p:stCondLst>
                                        <p:cond delay="0"/>
                                      </p:stCondLst>
                                      <p:childTnLst>
                                        <p:set>
                                          <p:cBhvr>
                                            <p:cTn id="221" dur="1" fill="hold">
                                              <p:stCondLst>
                                                <p:cond delay="0"/>
                                              </p:stCondLst>
                                            </p:cTn>
                                            <p:tgtEl>
                                              <p:spTgt spid="56"/>
                                            </p:tgtEl>
                                            <p:attrNameLst>
                                              <p:attrName>style.visibility</p:attrName>
                                            </p:attrNameLst>
                                          </p:cBhvr>
                                          <p:to>
                                            <p:strVal val="visible"/>
                                          </p:to>
                                        </p:set>
                                        <p:anim calcmode="lin" valueType="num">
                                          <p:cBhvr>
                                            <p:cTn id="222" dur="500" decel="50000" fill="hold">
                                              <p:stCondLst>
                                                <p:cond delay="0"/>
                                              </p:stCondLst>
                                            </p:cTn>
                                            <p:tgtEl>
                                              <p:spTgt spid="56"/>
                                            </p:tgtEl>
                                            <p:attrNameLst>
                                              <p:attrName>style.rotation</p:attrName>
                                            </p:attrNameLst>
                                          </p:cBhvr>
                                          <p:tavLst>
                                            <p:tav tm="0">
                                              <p:val>
                                                <p:fltVal val="-90"/>
                                              </p:val>
                                            </p:tav>
                                            <p:tav tm="100000">
                                              <p:val>
                                                <p:fltVal val="0"/>
                                              </p:val>
                                            </p:tav>
                                          </p:tavLst>
                                        </p:anim>
                                        <p:anim calcmode="lin" valueType="num">
                                          <p:cBhvr>
                                            <p:cTn id="223" dur="500" decel="50000" fill="hold">
                                              <p:stCondLst>
                                                <p:cond delay="0"/>
                                              </p:stCondLst>
                                            </p:cTn>
                                            <p:tgtEl>
                                              <p:spTgt spid="56"/>
                                            </p:tgtEl>
                                            <p:attrNameLst>
                                              <p:attrName>ppt_w</p:attrName>
                                            </p:attrNameLst>
                                          </p:cBhvr>
                                          <p:tavLst>
                                            <p:tav tm="0">
                                              <p:val>
                                                <p:strVal val="#ppt_w"/>
                                              </p:val>
                                            </p:tav>
                                            <p:tav tm="100000">
                                              <p:val>
                                                <p:strVal val="#ppt_w*.05"/>
                                              </p:val>
                                            </p:tav>
                                          </p:tavLst>
                                        </p:anim>
                                        <p:anim calcmode="lin" valueType="num">
                                          <p:cBhvr>
                                            <p:cTn id="224" dur="500" accel="50000" fill="hold">
                                              <p:stCondLst>
                                                <p:cond delay="500"/>
                                              </p:stCondLst>
                                            </p:cTn>
                                            <p:tgtEl>
                                              <p:spTgt spid="56"/>
                                            </p:tgtEl>
                                            <p:attrNameLst>
                                              <p:attrName>ppt_w</p:attrName>
                                            </p:attrNameLst>
                                          </p:cBhvr>
                                          <p:tavLst>
                                            <p:tav tm="0">
                                              <p:val>
                                                <p:strVal val="#ppt_w*.05"/>
                                              </p:val>
                                            </p:tav>
                                            <p:tav tm="100000">
                                              <p:val>
                                                <p:strVal val="#ppt_w"/>
                                              </p:val>
                                            </p:tav>
                                          </p:tavLst>
                                        </p:anim>
                                        <p:anim calcmode="lin" valueType="num">
                                          <p:cBhvr>
                                            <p:cTn id="225" dur="1000" fill="hold"/>
                                            <p:tgtEl>
                                              <p:spTgt spid="56"/>
                                            </p:tgtEl>
                                            <p:attrNameLst>
                                              <p:attrName>ppt_h</p:attrName>
                                            </p:attrNameLst>
                                          </p:cBhvr>
                                          <p:tavLst>
                                            <p:tav tm="0">
                                              <p:val>
                                                <p:strVal val="#ppt_h"/>
                                              </p:val>
                                            </p:tav>
                                            <p:tav tm="100000">
                                              <p:val>
                                                <p:strVal val="#ppt_h"/>
                                              </p:val>
                                            </p:tav>
                                          </p:tavLst>
                                        </p:anim>
                                        <p:anim calcmode="lin" valueType="num">
                                          <p:cBhvr>
                                            <p:cTn id="226" dur="500" decel="50000" fill="hold">
                                              <p:stCondLst>
                                                <p:cond delay="0"/>
                                              </p:stCondLst>
                                            </p:cTn>
                                            <p:tgtEl>
                                              <p:spTgt spid="56"/>
                                            </p:tgtEl>
                                            <p:attrNameLst>
                                              <p:attrName>ppt_x</p:attrName>
                                            </p:attrNameLst>
                                          </p:cBhvr>
                                          <p:tavLst>
                                            <p:tav tm="0">
                                              <p:val>
                                                <p:strVal val="#ppt_x+.4"/>
                                              </p:val>
                                            </p:tav>
                                            <p:tav tm="100000">
                                              <p:val>
                                                <p:strVal val="#ppt_x"/>
                                              </p:val>
                                            </p:tav>
                                          </p:tavLst>
                                        </p:anim>
                                        <p:anim calcmode="lin" valueType="num">
                                          <p:cBhvr>
                                            <p:cTn id="227" dur="500" decel="50000" fill="hold">
                                              <p:stCondLst>
                                                <p:cond delay="0"/>
                                              </p:stCondLst>
                                            </p:cTn>
                                            <p:tgtEl>
                                              <p:spTgt spid="56"/>
                                            </p:tgtEl>
                                            <p:attrNameLst>
                                              <p:attrName>ppt_y</p:attrName>
                                            </p:attrNameLst>
                                          </p:cBhvr>
                                          <p:tavLst>
                                            <p:tav tm="0">
                                              <p:val>
                                                <p:strVal val="#ppt_y-.2"/>
                                              </p:val>
                                            </p:tav>
                                            <p:tav tm="100000">
                                              <p:val>
                                                <p:strVal val="#ppt_y+.1"/>
                                              </p:val>
                                            </p:tav>
                                          </p:tavLst>
                                        </p:anim>
                                        <p:anim calcmode="lin" valueType="num">
                                          <p:cBhvr>
                                            <p:cTn id="228" dur="500" accel="50000" fill="hold">
                                              <p:stCondLst>
                                                <p:cond delay="500"/>
                                              </p:stCondLst>
                                            </p:cTn>
                                            <p:tgtEl>
                                              <p:spTgt spid="56"/>
                                            </p:tgtEl>
                                            <p:attrNameLst>
                                              <p:attrName>ppt_y</p:attrName>
                                            </p:attrNameLst>
                                          </p:cBhvr>
                                          <p:tavLst>
                                            <p:tav tm="0">
                                              <p:val>
                                                <p:strVal val="#ppt_y+.1"/>
                                              </p:val>
                                            </p:tav>
                                            <p:tav tm="100000">
                                              <p:val>
                                                <p:strVal val="#ppt_y"/>
                                              </p:val>
                                            </p:tav>
                                          </p:tavLst>
                                        </p:anim>
                                        <p:animEffect transition="in" filter="fade">
                                          <p:cBhvr>
                                            <p:cTn id="229" dur="1000" decel="50000">
                                              <p:stCondLst>
                                                <p:cond delay="0"/>
                                              </p:stCondLst>
                                            </p:cTn>
                                            <p:tgtEl>
                                              <p:spTgt spid="56"/>
                                            </p:tgtEl>
                                          </p:cBhvr>
                                        </p:animEffect>
                                      </p:childTnLst>
                                    </p:cTn>
                                  </p:par>
                                </p:childTnLst>
                              </p:cTn>
                            </p:par>
                            <p:par>
                              <p:cTn id="230" fill="hold">
                                <p:stCondLst>
                                  <p:cond delay="17000"/>
                                </p:stCondLst>
                                <p:childTnLst>
                                  <p:par>
                                    <p:cTn id="231" presetID="25" presetClass="entr" presetSubtype="0" fill="hold" nodeType="afterEffect">
                                      <p:stCondLst>
                                        <p:cond delay="0"/>
                                      </p:stCondLst>
                                      <p:childTnLst>
                                        <p:set>
                                          <p:cBhvr>
                                            <p:cTn id="232" dur="1" fill="hold">
                                              <p:stCondLst>
                                                <p:cond delay="0"/>
                                              </p:stCondLst>
                                            </p:cTn>
                                            <p:tgtEl>
                                              <p:spTgt spid="40"/>
                                            </p:tgtEl>
                                            <p:attrNameLst>
                                              <p:attrName>style.visibility</p:attrName>
                                            </p:attrNameLst>
                                          </p:cBhvr>
                                          <p:to>
                                            <p:strVal val="visible"/>
                                          </p:to>
                                        </p:set>
                                        <p:anim calcmode="lin" valueType="num">
                                          <p:cBhvr>
                                            <p:cTn id="233"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234"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235"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236" dur="1000" fill="hold"/>
                                            <p:tgtEl>
                                              <p:spTgt spid="40"/>
                                            </p:tgtEl>
                                            <p:attrNameLst>
                                              <p:attrName>ppt_h</p:attrName>
                                            </p:attrNameLst>
                                          </p:cBhvr>
                                          <p:tavLst>
                                            <p:tav tm="0">
                                              <p:val>
                                                <p:strVal val="#ppt_h"/>
                                              </p:val>
                                            </p:tav>
                                            <p:tav tm="100000">
                                              <p:val>
                                                <p:strVal val="#ppt_h"/>
                                              </p:val>
                                            </p:tav>
                                          </p:tavLst>
                                        </p:anim>
                                        <p:anim calcmode="lin" valueType="num">
                                          <p:cBhvr>
                                            <p:cTn id="237"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238"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239"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240" dur="1000" decel="50000">
                                              <p:stCondLst>
                                                <p:cond delay="0"/>
                                              </p:stCondLst>
                                            </p:cTn>
                                            <p:tgtEl>
                                              <p:spTgt spid="40"/>
                                            </p:tgtEl>
                                          </p:cBhvr>
                                        </p:animEffect>
                                      </p:childTnLst>
                                    </p:cTn>
                                  </p:par>
                                </p:childTnLst>
                              </p:cTn>
                            </p:par>
                            <p:par>
                              <p:cTn id="241" fill="hold">
                                <p:stCondLst>
                                  <p:cond delay="18000"/>
                                </p:stCondLst>
                                <p:childTnLst>
                                  <p:par>
                                    <p:cTn id="242" presetID="25" presetClass="entr" presetSubtype="0" fill="hold" nodeType="afterEffect">
                                      <p:stCondLst>
                                        <p:cond delay="0"/>
                                      </p:stCondLst>
                                      <p:childTnLst>
                                        <p:set>
                                          <p:cBhvr>
                                            <p:cTn id="243" dur="1" fill="hold">
                                              <p:stCondLst>
                                                <p:cond delay="0"/>
                                              </p:stCondLst>
                                            </p:cTn>
                                            <p:tgtEl>
                                              <p:spTgt spid="36"/>
                                            </p:tgtEl>
                                            <p:attrNameLst>
                                              <p:attrName>style.visibility</p:attrName>
                                            </p:attrNameLst>
                                          </p:cBhvr>
                                          <p:to>
                                            <p:strVal val="visible"/>
                                          </p:to>
                                        </p:set>
                                        <p:anim calcmode="lin" valueType="num">
                                          <p:cBhvr>
                                            <p:cTn id="244"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245"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246"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247" dur="1000" fill="hold"/>
                                            <p:tgtEl>
                                              <p:spTgt spid="36"/>
                                            </p:tgtEl>
                                            <p:attrNameLst>
                                              <p:attrName>ppt_h</p:attrName>
                                            </p:attrNameLst>
                                          </p:cBhvr>
                                          <p:tavLst>
                                            <p:tav tm="0">
                                              <p:val>
                                                <p:strVal val="#ppt_h"/>
                                              </p:val>
                                            </p:tav>
                                            <p:tav tm="100000">
                                              <p:val>
                                                <p:strVal val="#ppt_h"/>
                                              </p:val>
                                            </p:tav>
                                          </p:tavLst>
                                        </p:anim>
                                        <p:anim calcmode="lin" valueType="num">
                                          <p:cBhvr>
                                            <p:cTn id="248"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249"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250"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251" dur="1000" decel="50000">
                                              <p:stCondLst>
                                                <p:cond delay="0"/>
                                              </p:stCondLst>
                                            </p:cTn>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p:cTn id="39" dur="500" fill="hold"/>
                                            <p:tgtEl>
                                              <p:spTgt spid="60"/>
                                            </p:tgtEl>
                                            <p:attrNameLst>
                                              <p:attrName>ppt_w</p:attrName>
                                            </p:attrNameLst>
                                          </p:cBhvr>
                                          <p:tavLst>
                                            <p:tav tm="0">
                                              <p:val>
                                                <p:fltVal val="0"/>
                                              </p:val>
                                            </p:tav>
                                            <p:tav tm="100000">
                                              <p:val>
                                                <p:strVal val="#ppt_w"/>
                                              </p:val>
                                            </p:tav>
                                          </p:tavLst>
                                        </p:anim>
                                        <p:anim calcmode="lin" valueType="num">
                                          <p:cBhvr>
                                            <p:cTn id="40" dur="500" fill="hold"/>
                                            <p:tgtEl>
                                              <p:spTgt spid="60"/>
                                            </p:tgtEl>
                                            <p:attrNameLst>
                                              <p:attrName>ppt_h</p:attrName>
                                            </p:attrNameLst>
                                          </p:cBhvr>
                                          <p:tavLst>
                                            <p:tav tm="0">
                                              <p:val>
                                                <p:fltVal val="0"/>
                                              </p:val>
                                            </p:tav>
                                            <p:tav tm="100000">
                                              <p:val>
                                                <p:strVal val="#ppt_h"/>
                                              </p:val>
                                            </p:tav>
                                          </p:tavLst>
                                        </p:anim>
                                        <p:animEffect transition="in" filter="fade">
                                          <p:cBhvr>
                                            <p:cTn id="41" dur="500"/>
                                            <p:tgtEl>
                                              <p:spTgt spid="60"/>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childTnLst>
                              </p:cTn>
                            </p:par>
                            <p:par>
                              <p:cTn id="48" fill="hold">
                                <p:stCondLst>
                                  <p:cond delay="3500"/>
                                </p:stCondLst>
                                <p:childTnLst>
                                  <p:par>
                                    <p:cTn id="49" presetID="53" presetClass="entr" presetSubtype="528"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animEffect transition="in" filter="fade">
                                          <p:cBhvr>
                                            <p:cTn id="53" dur="500"/>
                                            <p:tgtEl>
                                              <p:spTgt spid="26"/>
                                            </p:tgtEl>
                                          </p:cBhvr>
                                        </p:animEffect>
                                        <p:anim calcmode="lin" valueType="num">
                                          <p:cBhvr>
                                            <p:cTn id="54" dur="500" fill="hold"/>
                                            <p:tgtEl>
                                              <p:spTgt spid="26"/>
                                            </p:tgtEl>
                                            <p:attrNameLst>
                                              <p:attrName>ppt_x</p:attrName>
                                            </p:attrNameLst>
                                          </p:cBhvr>
                                          <p:tavLst>
                                            <p:tav tm="0">
                                              <p:val>
                                                <p:fltVal val="0.5"/>
                                              </p:val>
                                            </p:tav>
                                            <p:tav tm="100000">
                                              <p:val>
                                                <p:strVal val="#ppt_x"/>
                                              </p:val>
                                            </p:tav>
                                          </p:tavLst>
                                        </p:anim>
                                        <p:anim calcmode="lin" valueType="num">
                                          <p:cBhvr>
                                            <p:cTn id="55" dur="500" fill="hold"/>
                                            <p:tgtEl>
                                              <p:spTgt spid="26"/>
                                            </p:tgtEl>
                                            <p:attrNameLst>
                                              <p:attrName>ppt_y</p:attrName>
                                            </p:attrNameLst>
                                          </p:cBhvr>
                                          <p:tavLst>
                                            <p:tav tm="0">
                                              <p:val>
                                                <p:fltVal val="0.5"/>
                                              </p:val>
                                            </p:tav>
                                            <p:tav tm="100000">
                                              <p:val>
                                                <p:strVal val="#ppt_y"/>
                                              </p:val>
                                            </p:tav>
                                          </p:tavLst>
                                        </p:anim>
                                      </p:childTnLst>
                                    </p:cTn>
                                  </p:par>
                                </p:childTnLst>
                              </p:cTn>
                            </p:par>
                            <p:par>
                              <p:cTn id="56" fill="hold">
                                <p:stCondLst>
                                  <p:cond delay="4000"/>
                                </p:stCondLst>
                                <p:childTnLst>
                                  <p:par>
                                    <p:cTn id="57" presetID="53" presetClass="entr" presetSubtype="52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anim calcmode="lin" valueType="num">
                                          <p:cBhvr>
                                            <p:cTn id="62" dur="500" fill="hold"/>
                                            <p:tgtEl>
                                              <p:spTgt spid="25"/>
                                            </p:tgtEl>
                                            <p:attrNameLst>
                                              <p:attrName>ppt_x</p:attrName>
                                            </p:attrNameLst>
                                          </p:cBhvr>
                                          <p:tavLst>
                                            <p:tav tm="0">
                                              <p:val>
                                                <p:fltVal val="0.5"/>
                                              </p:val>
                                            </p:tav>
                                            <p:tav tm="100000">
                                              <p:val>
                                                <p:strVal val="#ppt_x"/>
                                              </p:val>
                                            </p:tav>
                                          </p:tavLst>
                                        </p:anim>
                                        <p:anim calcmode="lin" valueType="num">
                                          <p:cBhvr>
                                            <p:cTn id="63" dur="500" fill="hold"/>
                                            <p:tgtEl>
                                              <p:spTgt spid="25"/>
                                            </p:tgtEl>
                                            <p:attrNameLst>
                                              <p:attrName>ppt_y</p:attrName>
                                            </p:attrNameLst>
                                          </p:cBhvr>
                                          <p:tavLst>
                                            <p:tav tm="0">
                                              <p:val>
                                                <p:fltVal val="0.5"/>
                                              </p:val>
                                            </p:tav>
                                            <p:tav tm="100000">
                                              <p:val>
                                                <p:strVal val="#ppt_y"/>
                                              </p:val>
                                            </p:tav>
                                          </p:tavLst>
                                        </p:anim>
                                      </p:childTnLst>
                                    </p:cTn>
                                  </p:par>
                                </p:childTnLst>
                              </p:cTn>
                            </p:par>
                            <p:par>
                              <p:cTn id="64" fill="hold">
                                <p:stCondLst>
                                  <p:cond delay="4500"/>
                                </p:stCondLst>
                                <p:childTnLst>
                                  <p:par>
                                    <p:cTn id="65" presetID="53" presetClass="entr" presetSubtype="52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anim calcmode="lin" valueType="num">
                                          <p:cBhvr>
                                            <p:cTn id="70" dur="500" fill="hold"/>
                                            <p:tgtEl>
                                              <p:spTgt spid="24"/>
                                            </p:tgtEl>
                                            <p:attrNameLst>
                                              <p:attrName>ppt_x</p:attrName>
                                            </p:attrNameLst>
                                          </p:cBhvr>
                                          <p:tavLst>
                                            <p:tav tm="0">
                                              <p:val>
                                                <p:fltVal val="0.5"/>
                                              </p:val>
                                            </p:tav>
                                            <p:tav tm="100000">
                                              <p:val>
                                                <p:strVal val="#ppt_x"/>
                                              </p:val>
                                            </p:tav>
                                          </p:tavLst>
                                        </p:anim>
                                        <p:anim calcmode="lin" valueType="num">
                                          <p:cBhvr>
                                            <p:cTn id="71" dur="500" fill="hold"/>
                                            <p:tgtEl>
                                              <p:spTgt spid="24"/>
                                            </p:tgtEl>
                                            <p:attrNameLst>
                                              <p:attrName>ppt_y</p:attrName>
                                            </p:attrNameLst>
                                          </p:cBhvr>
                                          <p:tavLst>
                                            <p:tav tm="0">
                                              <p:val>
                                                <p:fltVal val="0.5"/>
                                              </p:val>
                                            </p:tav>
                                            <p:tav tm="100000">
                                              <p:val>
                                                <p:strVal val="#ppt_y"/>
                                              </p:val>
                                            </p:tav>
                                          </p:tavLst>
                                        </p:anim>
                                      </p:childTnLst>
                                    </p:cTn>
                                  </p:par>
                                </p:childTnLst>
                              </p:cTn>
                            </p:par>
                            <p:par>
                              <p:cTn id="72" fill="hold">
                                <p:stCondLst>
                                  <p:cond delay="5000"/>
                                </p:stCondLst>
                                <p:childTnLst>
                                  <p:par>
                                    <p:cTn id="73" presetID="53" presetClass="entr" presetSubtype="52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anim calcmode="lin" valueType="num">
                                          <p:cBhvr>
                                            <p:cTn id="78" dur="500" fill="hold"/>
                                            <p:tgtEl>
                                              <p:spTgt spid="23"/>
                                            </p:tgtEl>
                                            <p:attrNameLst>
                                              <p:attrName>ppt_x</p:attrName>
                                            </p:attrNameLst>
                                          </p:cBhvr>
                                          <p:tavLst>
                                            <p:tav tm="0">
                                              <p:val>
                                                <p:fltVal val="0.5"/>
                                              </p:val>
                                            </p:tav>
                                            <p:tav tm="100000">
                                              <p:val>
                                                <p:strVal val="#ppt_x"/>
                                              </p:val>
                                            </p:tav>
                                          </p:tavLst>
                                        </p:anim>
                                        <p:anim calcmode="lin" valueType="num">
                                          <p:cBhvr>
                                            <p:cTn id="79" dur="500" fill="hold"/>
                                            <p:tgtEl>
                                              <p:spTgt spid="23"/>
                                            </p:tgtEl>
                                            <p:attrNameLst>
                                              <p:attrName>ppt_y</p:attrName>
                                            </p:attrNameLst>
                                          </p:cBhvr>
                                          <p:tavLst>
                                            <p:tav tm="0">
                                              <p:val>
                                                <p:fltVal val="0.5"/>
                                              </p:val>
                                            </p:tav>
                                            <p:tav tm="100000">
                                              <p:val>
                                                <p:strVal val="#ppt_y"/>
                                              </p:val>
                                            </p:tav>
                                          </p:tavLst>
                                        </p:anim>
                                      </p:childTnLst>
                                    </p:cTn>
                                  </p:par>
                                </p:childTnLst>
                              </p:cTn>
                            </p:par>
                            <p:par>
                              <p:cTn id="80" fill="hold">
                                <p:stCondLst>
                                  <p:cond delay="5500"/>
                                </p:stCondLst>
                                <p:childTnLst>
                                  <p:par>
                                    <p:cTn id="81" presetID="53" presetClass="entr" presetSubtype="52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anim calcmode="lin" valueType="num">
                                          <p:cBhvr>
                                            <p:cTn id="86" dur="500" fill="hold"/>
                                            <p:tgtEl>
                                              <p:spTgt spid="27"/>
                                            </p:tgtEl>
                                            <p:attrNameLst>
                                              <p:attrName>ppt_x</p:attrName>
                                            </p:attrNameLst>
                                          </p:cBhvr>
                                          <p:tavLst>
                                            <p:tav tm="0">
                                              <p:val>
                                                <p:fltVal val="0.5"/>
                                              </p:val>
                                            </p:tav>
                                            <p:tav tm="100000">
                                              <p:val>
                                                <p:strVal val="#ppt_x"/>
                                              </p:val>
                                            </p:tav>
                                          </p:tavLst>
                                        </p:anim>
                                        <p:anim calcmode="lin" valueType="num">
                                          <p:cBhvr>
                                            <p:cTn id="87" dur="500" fill="hold"/>
                                            <p:tgtEl>
                                              <p:spTgt spid="27"/>
                                            </p:tgtEl>
                                            <p:attrNameLst>
                                              <p:attrName>ppt_y</p:attrName>
                                            </p:attrNameLst>
                                          </p:cBhvr>
                                          <p:tavLst>
                                            <p:tav tm="0">
                                              <p:val>
                                                <p:fltVal val="0.5"/>
                                              </p:val>
                                            </p:tav>
                                            <p:tav tm="100000">
                                              <p:val>
                                                <p:strVal val="#ppt_y"/>
                                              </p:val>
                                            </p:tav>
                                          </p:tavLst>
                                        </p:anim>
                                      </p:childTnLst>
                                    </p:cTn>
                                  </p:par>
                                </p:childTnLst>
                              </p:cTn>
                            </p:par>
                            <p:par>
                              <p:cTn id="88" fill="hold">
                                <p:stCondLst>
                                  <p:cond delay="6000"/>
                                </p:stCondLst>
                                <p:childTnLst>
                                  <p:par>
                                    <p:cTn id="89" presetID="53" presetClass="entr" presetSubtype="528"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p:cTn id="91" dur="500" fill="hold"/>
                                            <p:tgtEl>
                                              <p:spTgt spid="22"/>
                                            </p:tgtEl>
                                            <p:attrNameLst>
                                              <p:attrName>ppt_w</p:attrName>
                                            </p:attrNameLst>
                                          </p:cBhvr>
                                          <p:tavLst>
                                            <p:tav tm="0">
                                              <p:val>
                                                <p:fltVal val="0"/>
                                              </p:val>
                                            </p:tav>
                                            <p:tav tm="100000">
                                              <p:val>
                                                <p:strVal val="#ppt_w"/>
                                              </p:val>
                                            </p:tav>
                                          </p:tavLst>
                                        </p:anim>
                                        <p:anim calcmode="lin" valueType="num">
                                          <p:cBhvr>
                                            <p:cTn id="92" dur="500" fill="hold"/>
                                            <p:tgtEl>
                                              <p:spTgt spid="22"/>
                                            </p:tgtEl>
                                            <p:attrNameLst>
                                              <p:attrName>ppt_h</p:attrName>
                                            </p:attrNameLst>
                                          </p:cBhvr>
                                          <p:tavLst>
                                            <p:tav tm="0">
                                              <p:val>
                                                <p:fltVal val="0"/>
                                              </p:val>
                                            </p:tav>
                                            <p:tav tm="100000">
                                              <p:val>
                                                <p:strVal val="#ppt_h"/>
                                              </p:val>
                                            </p:tav>
                                          </p:tavLst>
                                        </p:anim>
                                        <p:animEffect transition="in" filter="fade">
                                          <p:cBhvr>
                                            <p:cTn id="93" dur="500"/>
                                            <p:tgtEl>
                                              <p:spTgt spid="22"/>
                                            </p:tgtEl>
                                          </p:cBhvr>
                                        </p:animEffect>
                                        <p:anim calcmode="lin" valueType="num">
                                          <p:cBhvr>
                                            <p:cTn id="94" dur="500" fill="hold"/>
                                            <p:tgtEl>
                                              <p:spTgt spid="22"/>
                                            </p:tgtEl>
                                            <p:attrNameLst>
                                              <p:attrName>ppt_x</p:attrName>
                                            </p:attrNameLst>
                                          </p:cBhvr>
                                          <p:tavLst>
                                            <p:tav tm="0">
                                              <p:val>
                                                <p:fltVal val="0.5"/>
                                              </p:val>
                                            </p:tav>
                                            <p:tav tm="100000">
                                              <p:val>
                                                <p:strVal val="#ppt_x"/>
                                              </p:val>
                                            </p:tav>
                                          </p:tavLst>
                                        </p:anim>
                                        <p:anim calcmode="lin" valueType="num">
                                          <p:cBhvr>
                                            <p:cTn id="95" dur="500" fill="hold"/>
                                            <p:tgtEl>
                                              <p:spTgt spid="22"/>
                                            </p:tgtEl>
                                            <p:attrNameLst>
                                              <p:attrName>ppt_y</p:attrName>
                                            </p:attrNameLst>
                                          </p:cBhvr>
                                          <p:tavLst>
                                            <p:tav tm="0">
                                              <p:val>
                                                <p:fltVal val="0.5"/>
                                              </p:val>
                                            </p:tav>
                                            <p:tav tm="100000">
                                              <p:val>
                                                <p:strVal val="#ppt_y"/>
                                              </p:val>
                                            </p:tav>
                                          </p:tavLst>
                                        </p:anim>
                                      </p:childTnLst>
                                    </p:cTn>
                                  </p:par>
                                </p:childTnLst>
                              </p:cTn>
                            </p:par>
                            <p:par>
                              <p:cTn id="96" fill="hold">
                                <p:stCondLst>
                                  <p:cond delay="6500"/>
                                </p:stCondLst>
                                <p:childTnLst>
                                  <p:par>
                                    <p:cTn id="97" presetID="53" presetClass="entr" presetSubtype="528" fill="hold" nodeType="afterEffect">
                                      <p:stCondLst>
                                        <p:cond delay="0"/>
                                      </p:stCondLst>
                                      <p:childTnLst>
                                        <p:set>
                                          <p:cBhvr>
                                            <p:cTn id="98" dur="1" fill="hold">
                                              <p:stCondLst>
                                                <p:cond delay="0"/>
                                              </p:stCondLst>
                                            </p:cTn>
                                            <p:tgtEl>
                                              <p:spTgt spid="15"/>
                                            </p:tgtEl>
                                            <p:attrNameLst>
                                              <p:attrName>style.visibility</p:attrName>
                                            </p:attrNameLst>
                                          </p:cBhvr>
                                          <p:to>
                                            <p:strVal val="visible"/>
                                          </p:to>
                                        </p:set>
                                        <p:anim calcmode="lin" valueType="num">
                                          <p:cBhvr>
                                            <p:cTn id="99" dur="500" fill="hold"/>
                                            <p:tgtEl>
                                              <p:spTgt spid="15"/>
                                            </p:tgtEl>
                                            <p:attrNameLst>
                                              <p:attrName>ppt_w</p:attrName>
                                            </p:attrNameLst>
                                          </p:cBhvr>
                                          <p:tavLst>
                                            <p:tav tm="0">
                                              <p:val>
                                                <p:fltVal val="0"/>
                                              </p:val>
                                            </p:tav>
                                            <p:tav tm="100000">
                                              <p:val>
                                                <p:strVal val="#ppt_w"/>
                                              </p:val>
                                            </p:tav>
                                          </p:tavLst>
                                        </p:anim>
                                        <p:anim calcmode="lin" valueType="num">
                                          <p:cBhvr>
                                            <p:cTn id="100" dur="500" fill="hold"/>
                                            <p:tgtEl>
                                              <p:spTgt spid="15"/>
                                            </p:tgtEl>
                                            <p:attrNameLst>
                                              <p:attrName>ppt_h</p:attrName>
                                            </p:attrNameLst>
                                          </p:cBhvr>
                                          <p:tavLst>
                                            <p:tav tm="0">
                                              <p:val>
                                                <p:fltVal val="0"/>
                                              </p:val>
                                            </p:tav>
                                            <p:tav tm="100000">
                                              <p:val>
                                                <p:strVal val="#ppt_h"/>
                                              </p:val>
                                            </p:tav>
                                          </p:tavLst>
                                        </p:anim>
                                        <p:animEffect transition="in" filter="fade">
                                          <p:cBhvr>
                                            <p:cTn id="101" dur="500"/>
                                            <p:tgtEl>
                                              <p:spTgt spid="15"/>
                                            </p:tgtEl>
                                          </p:cBhvr>
                                        </p:animEffect>
                                        <p:anim calcmode="lin" valueType="num">
                                          <p:cBhvr>
                                            <p:cTn id="102" dur="500" fill="hold"/>
                                            <p:tgtEl>
                                              <p:spTgt spid="15"/>
                                            </p:tgtEl>
                                            <p:attrNameLst>
                                              <p:attrName>ppt_x</p:attrName>
                                            </p:attrNameLst>
                                          </p:cBhvr>
                                          <p:tavLst>
                                            <p:tav tm="0">
                                              <p:val>
                                                <p:fltVal val="0.5"/>
                                              </p:val>
                                            </p:tav>
                                            <p:tav tm="100000">
                                              <p:val>
                                                <p:strVal val="#ppt_x"/>
                                              </p:val>
                                            </p:tav>
                                          </p:tavLst>
                                        </p:anim>
                                        <p:anim calcmode="lin" valueType="num">
                                          <p:cBhvr>
                                            <p:cTn id="103" dur="500" fill="hold"/>
                                            <p:tgtEl>
                                              <p:spTgt spid="15"/>
                                            </p:tgtEl>
                                            <p:attrNameLst>
                                              <p:attrName>ppt_y</p:attrName>
                                            </p:attrNameLst>
                                          </p:cBhvr>
                                          <p:tavLst>
                                            <p:tav tm="0">
                                              <p:val>
                                                <p:fltVal val="0.5"/>
                                              </p:val>
                                            </p:tav>
                                            <p:tav tm="100000">
                                              <p:val>
                                                <p:strVal val="#ppt_y"/>
                                              </p:val>
                                            </p:tav>
                                          </p:tavLst>
                                        </p:anim>
                                      </p:childTnLst>
                                    </p:cTn>
                                  </p:par>
                                </p:childTnLst>
                              </p:cTn>
                            </p:par>
                            <p:par>
                              <p:cTn id="104" fill="hold">
                                <p:stCondLst>
                                  <p:cond delay="7000"/>
                                </p:stCondLst>
                                <p:childTnLst>
                                  <p:par>
                                    <p:cTn id="105" presetID="53" presetClass="entr" presetSubtype="528" fill="hold" nodeType="afterEffect">
                                      <p:stCondLst>
                                        <p:cond delay="0"/>
                                      </p:stCondLst>
                                      <p:childTnLst>
                                        <p:set>
                                          <p:cBhvr>
                                            <p:cTn id="106" dur="1" fill="hold">
                                              <p:stCondLst>
                                                <p:cond delay="0"/>
                                              </p:stCondLst>
                                            </p:cTn>
                                            <p:tgtEl>
                                              <p:spTgt spid="12"/>
                                            </p:tgtEl>
                                            <p:attrNameLst>
                                              <p:attrName>style.visibility</p:attrName>
                                            </p:attrNameLst>
                                          </p:cBhvr>
                                          <p:to>
                                            <p:strVal val="visible"/>
                                          </p:to>
                                        </p:set>
                                        <p:anim calcmode="lin" valueType="num">
                                          <p:cBhvr>
                                            <p:cTn id="107" dur="500" fill="hold"/>
                                            <p:tgtEl>
                                              <p:spTgt spid="12"/>
                                            </p:tgtEl>
                                            <p:attrNameLst>
                                              <p:attrName>ppt_w</p:attrName>
                                            </p:attrNameLst>
                                          </p:cBhvr>
                                          <p:tavLst>
                                            <p:tav tm="0">
                                              <p:val>
                                                <p:fltVal val="0"/>
                                              </p:val>
                                            </p:tav>
                                            <p:tav tm="100000">
                                              <p:val>
                                                <p:strVal val="#ppt_w"/>
                                              </p:val>
                                            </p:tav>
                                          </p:tavLst>
                                        </p:anim>
                                        <p:anim calcmode="lin" valueType="num">
                                          <p:cBhvr>
                                            <p:cTn id="108" dur="500" fill="hold"/>
                                            <p:tgtEl>
                                              <p:spTgt spid="12"/>
                                            </p:tgtEl>
                                            <p:attrNameLst>
                                              <p:attrName>ppt_h</p:attrName>
                                            </p:attrNameLst>
                                          </p:cBhvr>
                                          <p:tavLst>
                                            <p:tav tm="0">
                                              <p:val>
                                                <p:fltVal val="0"/>
                                              </p:val>
                                            </p:tav>
                                            <p:tav tm="100000">
                                              <p:val>
                                                <p:strVal val="#ppt_h"/>
                                              </p:val>
                                            </p:tav>
                                          </p:tavLst>
                                        </p:anim>
                                        <p:animEffect transition="in" filter="fade">
                                          <p:cBhvr>
                                            <p:cTn id="109" dur="500"/>
                                            <p:tgtEl>
                                              <p:spTgt spid="12"/>
                                            </p:tgtEl>
                                          </p:cBhvr>
                                        </p:animEffect>
                                        <p:anim calcmode="lin" valueType="num">
                                          <p:cBhvr>
                                            <p:cTn id="110" dur="500" fill="hold"/>
                                            <p:tgtEl>
                                              <p:spTgt spid="12"/>
                                            </p:tgtEl>
                                            <p:attrNameLst>
                                              <p:attrName>ppt_x</p:attrName>
                                            </p:attrNameLst>
                                          </p:cBhvr>
                                          <p:tavLst>
                                            <p:tav tm="0">
                                              <p:val>
                                                <p:fltVal val="0.5"/>
                                              </p:val>
                                            </p:tav>
                                            <p:tav tm="100000">
                                              <p:val>
                                                <p:strVal val="#ppt_x"/>
                                              </p:val>
                                            </p:tav>
                                          </p:tavLst>
                                        </p:anim>
                                        <p:anim calcmode="lin" valueType="num">
                                          <p:cBhvr>
                                            <p:cTn id="111" dur="500" fill="hold"/>
                                            <p:tgtEl>
                                              <p:spTgt spid="12"/>
                                            </p:tgtEl>
                                            <p:attrNameLst>
                                              <p:attrName>ppt_y</p:attrName>
                                            </p:attrNameLst>
                                          </p:cBhvr>
                                          <p:tavLst>
                                            <p:tav tm="0">
                                              <p:val>
                                                <p:fltVal val="0.5"/>
                                              </p:val>
                                            </p:tav>
                                            <p:tav tm="100000">
                                              <p:val>
                                                <p:strVal val="#ppt_y"/>
                                              </p:val>
                                            </p:tav>
                                          </p:tavLst>
                                        </p:anim>
                                      </p:childTnLst>
                                    </p:cTn>
                                  </p:par>
                                </p:childTnLst>
                              </p:cTn>
                            </p:par>
                            <p:par>
                              <p:cTn id="112" fill="hold">
                                <p:stCondLst>
                                  <p:cond delay="7500"/>
                                </p:stCondLst>
                                <p:childTnLst>
                                  <p:par>
                                    <p:cTn id="113" presetID="53" presetClass="entr" presetSubtype="528" fill="hold" grpId="0" nodeType="after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p:cTn id="115" dur="500" fill="hold"/>
                                            <p:tgtEl>
                                              <p:spTgt spid="20"/>
                                            </p:tgtEl>
                                            <p:attrNameLst>
                                              <p:attrName>ppt_w</p:attrName>
                                            </p:attrNameLst>
                                          </p:cBhvr>
                                          <p:tavLst>
                                            <p:tav tm="0">
                                              <p:val>
                                                <p:fltVal val="0"/>
                                              </p:val>
                                            </p:tav>
                                            <p:tav tm="100000">
                                              <p:val>
                                                <p:strVal val="#ppt_w"/>
                                              </p:val>
                                            </p:tav>
                                          </p:tavLst>
                                        </p:anim>
                                        <p:anim calcmode="lin" valueType="num">
                                          <p:cBhvr>
                                            <p:cTn id="116" dur="500" fill="hold"/>
                                            <p:tgtEl>
                                              <p:spTgt spid="20"/>
                                            </p:tgtEl>
                                            <p:attrNameLst>
                                              <p:attrName>ppt_h</p:attrName>
                                            </p:attrNameLst>
                                          </p:cBhvr>
                                          <p:tavLst>
                                            <p:tav tm="0">
                                              <p:val>
                                                <p:fltVal val="0"/>
                                              </p:val>
                                            </p:tav>
                                            <p:tav tm="100000">
                                              <p:val>
                                                <p:strVal val="#ppt_h"/>
                                              </p:val>
                                            </p:tav>
                                          </p:tavLst>
                                        </p:anim>
                                        <p:animEffect transition="in" filter="fade">
                                          <p:cBhvr>
                                            <p:cTn id="117" dur="500"/>
                                            <p:tgtEl>
                                              <p:spTgt spid="20"/>
                                            </p:tgtEl>
                                          </p:cBhvr>
                                        </p:animEffect>
                                        <p:anim calcmode="lin" valueType="num">
                                          <p:cBhvr>
                                            <p:cTn id="118" dur="500" fill="hold"/>
                                            <p:tgtEl>
                                              <p:spTgt spid="20"/>
                                            </p:tgtEl>
                                            <p:attrNameLst>
                                              <p:attrName>ppt_x</p:attrName>
                                            </p:attrNameLst>
                                          </p:cBhvr>
                                          <p:tavLst>
                                            <p:tav tm="0">
                                              <p:val>
                                                <p:fltVal val="0.5"/>
                                              </p:val>
                                            </p:tav>
                                            <p:tav tm="100000">
                                              <p:val>
                                                <p:strVal val="#ppt_x"/>
                                              </p:val>
                                            </p:tav>
                                          </p:tavLst>
                                        </p:anim>
                                        <p:anim calcmode="lin" valueType="num">
                                          <p:cBhvr>
                                            <p:cTn id="119" dur="500" fill="hold"/>
                                            <p:tgtEl>
                                              <p:spTgt spid="20"/>
                                            </p:tgtEl>
                                            <p:attrNameLst>
                                              <p:attrName>ppt_y</p:attrName>
                                            </p:attrNameLst>
                                          </p:cBhvr>
                                          <p:tavLst>
                                            <p:tav tm="0">
                                              <p:val>
                                                <p:fltVal val="0.5"/>
                                              </p:val>
                                            </p:tav>
                                            <p:tav tm="100000">
                                              <p:val>
                                                <p:strVal val="#ppt_y"/>
                                              </p:val>
                                            </p:tav>
                                          </p:tavLst>
                                        </p:anim>
                                      </p:childTnLst>
                                    </p:cTn>
                                  </p:par>
                                </p:childTnLst>
                              </p:cTn>
                            </p:par>
                            <p:par>
                              <p:cTn id="120" fill="hold">
                                <p:stCondLst>
                                  <p:cond delay="8000"/>
                                </p:stCondLst>
                                <p:childTnLst>
                                  <p:par>
                                    <p:cTn id="121" presetID="53" presetClass="entr" presetSubtype="528" fill="hold" grpId="0" nodeType="afterEffect">
                                      <p:stCondLst>
                                        <p:cond delay="0"/>
                                      </p:stCondLst>
                                      <p:childTnLst>
                                        <p:set>
                                          <p:cBhvr>
                                            <p:cTn id="122" dur="1" fill="hold">
                                              <p:stCondLst>
                                                <p:cond delay="0"/>
                                              </p:stCondLst>
                                            </p:cTn>
                                            <p:tgtEl>
                                              <p:spTgt spid="18"/>
                                            </p:tgtEl>
                                            <p:attrNameLst>
                                              <p:attrName>style.visibility</p:attrName>
                                            </p:attrNameLst>
                                          </p:cBhvr>
                                          <p:to>
                                            <p:strVal val="visible"/>
                                          </p:to>
                                        </p:set>
                                        <p:anim calcmode="lin" valueType="num">
                                          <p:cBhvr>
                                            <p:cTn id="123" dur="500" fill="hold"/>
                                            <p:tgtEl>
                                              <p:spTgt spid="18"/>
                                            </p:tgtEl>
                                            <p:attrNameLst>
                                              <p:attrName>ppt_w</p:attrName>
                                            </p:attrNameLst>
                                          </p:cBhvr>
                                          <p:tavLst>
                                            <p:tav tm="0">
                                              <p:val>
                                                <p:fltVal val="0"/>
                                              </p:val>
                                            </p:tav>
                                            <p:tav tm="100000">
                                              <p:val>
                                                <p:strVal val="#ppt_w"/>
                                              </p:val>
                                            </p:tav>
                                          </p:tavLst>
                                        </p:anim>
                                        <p:anim calcmode="lin" valueType="num">
                                          <p:cBhvr>
                                            <p:cTn id="124" dur="500" fill="hold"/>
                                            <p:tgtEl>
                                              <p:spTgt spid="18"/>
                                            </p:tgtEl>
                                            <p:attrNameLst>
                                              <p:attrName>ppt_h</p:attrName>
                                            </p:attrNameLst>
                                          </p:cBhvr>
                                          <p:tavLst>
                                            <p:tav tm="0">
                                              <p:val>
                                                <p:fltVal val="0"/>
                                              </p:val>
                                            </p:tav>
                                            <p:tav tm="100000">
                                              <p:val>
                                                <p:strVal val="#ppt_h"/>
                                              </p:val>
                                            </p:tav>
                                          </p:tavLst>
                                        </p:anim>
                                        <p:animEffect transition="in" filter="fade">
                                          <p:cBhvr>
                                            <p:cTn id="125" dur="500"/>
                                            <p:tgtEl>
                                              <p:spTgt spid="18"/>
                                            </p:tgtEl>
                                          </p:cBhvr>
                                        </p:animEffect>
                                        <p:anim calcmode="lin" valueType="num">
                                          <p:cBhvr>
                                            <p:cTn id="126" dur="500" fill="hold"/>
                                            <p:tgtEl>
                                              <p:spTgt spid="18"/>
                                            </p:tgtEl>
                                            <p:attrNameLst>
                                              <p:attrName>ppt_x</p:attrName>
                                            </p:attrNameLst>
                                          </p:cBhvr>
                                          <p:tavLst>
                                            <p:tav tm="0">
                                              <p:val>
                                                <p:fltVal val="0.5"/>
                                              </p:val>
                                            </p:tav>
                                            <p:tav tm="100000">
                                              <p:val>
                                                <p:strVal val="#ppt_x"/>
                                              </p:val>
                                            </p:tav>
                                          </p:tavLst>
                                        </p:anim>
                                        <p:anim calcmode="lin" valueType="num">
                                          <p:cBhvr>
                                            <p:cTn id="127" dur="500" fill="hold"/>
                                            <p:tgtEl>
                                              <p:spTgt spid="18"/>
                                            </p:tgtEl>
                                            <p:attrNameLst>
                                              <p:attrName>ppt_y</p:attrName>
                                            </p:attrNameLst>
                                          </p:cBhvr>
                                          <p:tavLst>
                                            <p:tav tm="0">
                                              <p:val>
                                                <p:fltVal val="0.5"/>
                                              </p:val>
                                            </p:tav>
                                            <p:tav tm="100000">
                                              <p:val>
                                                <p:strVal val="#ppt_y"/>
                                              </p:val>
                                            </p:tav>
                                          </p:tavLst>
                                        </p:anim>
                                      </p:childTnLst>
                                    </p:cTn>
                                  </p:par>
                                </p:childTnLst>
                              </p:cTn>
                            </p:par>
                            <p:par>
                              <p:cTn id="128" fill="hold">
                                <p:stCondLst>
                                  <p:cond delay="8500"/>
                                </p:stCondLst>
                                <p:childTnLst>
                                  <p:par>
                                    <p:cTn id="129" presetID="53" presetClass="entr" presetSubtype="528" fill="hold" grpId="0" nodeType="afterEffect">
                                      <p:stCondLst>
                                        <p:cond delay="0"/>
                                      </p:stCondLst>
                                      <p:childTnLst>
                                        <p:set>
                                          <p:cBhvr>
                                            <p:cTn id="130" dur="1" fill="hold">
                                              <p:stCondLst>
                                                <p:cond delay="0"/>
                                              </p:stCondLst>
                                            </p:cTn>
                                            <p:tgtEl>
                                              <p:spTgt spid="19"/>
                                            </p:tgtEl>
                                            <p:attrNameLst>
                                              <p:attrName>style.visibility</p:attrName>
                                            </p:attrNameLst>
                                          </p:cBhvr>
                                          <p:to>
                                            <p:strVal val="visible"/>
                                          </p:to>
                                        </p:set>
                                        <p:anim calcmode="lin" valueType="num">
                                          <p:cBhvr>
                                            <p:cTn id="131" dur="500" fill="hold"/>
                                            <p:tgtEl>
                                              <p:spTgt spid="19"/>
                                            </p:tgtEl>
                                            <p:attrNameLst>
                                              <p:attrName>ppt_w</p:attrName>
                                            </p:attrNameLst>
                                          </p:cBhvr>
                                          <p:tavLst>
                                            <p:tav tm="0">
                                              <p:val>
                                                <p:fltVal val="0"/>
                                              </p:val>
                                            </p:tav>
                                            <p:tav tm="100000">
                                              <p:val>
                                                <p:strVal val="#ppt_w"/>
                                              </p:val>
                                            </p:tav>
                                          </p:tavLst>
                                        </p:anim>
                                        <p:anim calcmode="lin" valueType="num">
                                          <p:cBhvr>
                                            <p:cTn id="132" dur="500" fill="hold"/>
                                            <p:tgtEl>
                                              <p:spTgt spid="19"/>
                                            </p:tgtEl>
                                            <p:attrNameLst>
                                              <p:attrName>ppt_h</p:attrName>
                                            </p:attrNameLst>
                                          </p:cBhvr>
                                          <p:tavLst>
                                            <p:tav tm="0">
                                              <p:val>
                                                <p:fltVal val="0"/>
                                              </p:val>
                                            </p:tav>
                                            <p:tav tm="100000">
                                              <p:val>
                                                <p:strVal val="#ppt_h"/>
                                              </p:val>
                                            </p:tav>
                                          </p:tavLst>
                                        </p:anim>
                                        <p:animEffect transition="in" filter="fade">
                                          <p:cBhvr>
                                            <p:cTn id="133" dur="500"/>
                                            <p:tgtEl>
                                              <p:spTgt spid="19"/>
                                            </p:tgtEl>
                                          </p:cBhvr>
                                        </p:animEffect>
                                        <p:anim calcmode="lin" valueType="num">
                                          <p:cBhvr>
                                            <p:cTn id="134" dur="500" fill="hold"/>
                                            <p:tgtEl>
                                              <p:spTgt spid="19"/>
                                            </p:tgtEl>
                                            <p:attrNameLst>
                                              <p:attrName>ppt_x</p:attrName>
                                            </p:attrNameLst>
                                          </p:cBhvr>
                                          <p:tavLst>
                                            <p:tav tm="0">
                                              <p:val>
                                                <p:fltVal val="0.5"/>
                                              </p:val>
                                            </p:tav>
                                            <p:tav tm="100000">
                                              <p:val>
                                                <p:strVal val="#ppt_x"/>
                                              </p:val>
                                            </p:tav>
                                          </p:tavLst>
                                        </p:anim>
                                        <p:anim calcmode="lin" valueType="num">
                                          <p:cBhvr>
                                            <p:cTn id="135" dur="500" fill="hold"/>
                                            <p:tgtEl>
                                              <p:spTgt spid="19"/>
                                            </p:tgtEl>
                                            <p:attrNameLst>
                                              <p:attrName>ppt_y</p:attrName>
                                            </p:attrNameLst>
                                          </p:cBhvr>
                                          <p:tavLst>
                                            <p:tav tm="0">
                                              <p:val>
                                                <p:fltVal val="0.5"/>
                                              </p:val>
                                            </p:tav>
                                            <p:tav tm="100000">
                                              <p:val>
                                                <p:strVal val="#ppt_y"/>
                                              </p:val>
                                            </p:tav>
                                          </p:tavLst>
                                        </p:anim>
                                      </p:childTnLst>
                                    </p:cTn>
                                  </p:par>
                                </p:childTnLst>
                              </p:cTn>
                            </p:par>
                            <p:par>
                              <p:cTn id="136" fill="hold">
                                <p:stCondLst>
                                  <p:cond delay="9000"/>
                                </p:stCondLst>
                                <p:childTnLst>
                                  <p:par>
                                    <p:cTn id="137" presetID="53" presetClass="entr" presetSubtype="528" fill="hold" grpId="0" nodeType="afterEffect">
                                      <p:stCondLst>
                                        <p:cond delay="0"/>
                                      </p:stCondLst>
                                      <p:childTnLst>
                                        <p:set>
                                          <p:cBhvr>
                                            <p:cTn id="138" dur="1" fill="hold">
                                              <p:stCondLst>
                                                <p:cond delay="0"/>
                                              </p:stCondLst>
                                            </p:cTn>
                                            <p:tgtEl>
                                              <p:spTgt spid="11"/>
                                            </p:tgtEl>
                                            <p:attrNameLst>
                                              <p:attrName>style.visibility</p:attrName>
                                            </p:attrNameLst>
                                          </p:cBhvr>
                                          <p:to>
                                            <p:strVal val="visible"/>
                                          </p:to>
                                        </p:set>
                                        <p:anim calcmode="lin" valueType="num">
                                          <p:cBhvr>
                                            <p:cTn id="139" dur="500" fill="hold"/>
                                            <p:tgtEl>
                                              <p:spTgt spid="11"/>
                                            </p:tgtEl>
                                            <p:attrNameLst>
                                              <p:attrName>ppt_w</p:attrName>
                                            </p:attrNameLst>
                                          </p:cBhvr>
                                          <p:tavLst>
                                            <p:tav tm="0">
                                              <p:val>
                                                <p:fltVal val="0"/>
                                              </p:val>
                                            </p:tav>
                                            <p:tav tm="100000">
                                              <p:val>
                                                <p:strVal val="#ppt_w"/>
                                              </p:val>
                                            </p:tav>
                                          </p:tavLst>
                                        </p:anim>
                                        <p:anim calcmode="lin" valueType="num">
                                          <p:cBhvr>
                                            <p:cTn id="140" dur="500" fill="hold"/>
                                            <p:tgtEl>
                                              <p:spTgt spid="11"/>
                                            </p:tgtEl>
                                            <p:attrNameLst>
                                              <p:attrName>ppt_h</p:attrName>
                                            </p:attrNameLst>
                                          </p:cBhvr>
                                          <p:tavLst>
                                            <p:tav tm="0">
                                              <p:val>
                                                <p:fltVal val="0"/>
                                              </p:val>
                                            </p:tav>
                                            <p:tav tm="100000">
                                              <p:val>
                                                <p:strVal val="#ppt_h"/>
                                              </p:val>
                                            </p:tav>
                                          </p:tavLst>
                                        </p:anim>
                                        <p:animEffect transition="in" filter="fade">
                                          <p:cBhvr>
                                            <p:cTn id="141" dur="500"/>
                                            <p:tgtEl>
                                              <p:spTgt spid="11"/>
                                            </p:tgtEl>
                                          </p:cBhvr>
                                        </p:animEffect>
                                        <p:anim calcmode="lin" valueType="num">
                                          <p:cBhvr>
                                            <p:cTn id="142" dur="500" fill="hold"/>
                                            <p:tgtEl>
                                              <p:spTgt spid="11"/>
                                            </p:tgtEl>
                                            <p:attrNameLst>
                                              <p:attrName>ppt_x</p:attrName>
                                            </p:attrNameLst>
                                          </p:cBhvr>
                                          <p:tavLst>
                                            <p:tav tm="0">
                                              <p:val>
                                                <p:fltVal val="0.5"/>
                                              </p:val>
                                            </p:tav>
                                            <p:tav tm="100000">
                                              <p:val>
                                                <p:strVal val="#ppt_x"/>
                                              </p:val>
                                            </p:tav>
                                          </p:tavLst>
                                        </p:anim>
                                        <p:anim calcmode="lin" valueType="num">
                                          <p:cBhvr>
                                            <p:cTn id="143" dur="500" fill="hold"/>
                                            <p:tgtEl>
                                              <p:spTgt spid="11"/>
                                            </p:tgtEl>
                                            <p:attrNameLst>
                                              <p:attrName>ppt_y</p:attrName>
                                            </p:attrNameLst>
                                          </p:cBhvr>
                                          <p:tavLst>
                                            <p:tav tm="0">
                                              <p:val>
                                                <p:fltVal val="0.5"/>
                                              </p:val>
                                            </p:tav>
                                            <p:tav tm="100000">
                                              <p:val>
                                                <p:strVal val="#ppt_y"/>
                                              </p:val>
                                            </p:tav>
                                          </p:tavLst>
                                        </p:anim>
                                      </p:childTnLst>
                                    </p:cTn>
                                  </p:par>
                                </p:childTnLst>
                              </p:cTn>
                            </p:par>
                            <p:par>
                              <p:cTn id="144" fill="hold">
                                <p:stCondLst>
                                  <p:cond delay="9500"/>
                                </p:stCondLst>
                                <p:childTnLst>
                                  <p:par>
                                    <p:cTn id="145" presetID="53" presetClass="entr" presetSubtype="16"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 calcmode="lin" valueType="num">
                                          <p:cBhvr>
                                            <p:cTn id="147" dur="500" fill="hold"/>
                                            <p:tgtEl>
                                              <p:spTgt spid="34"/>
                                            </p:tgtEl>
                                            <p:attrNameLst>
                                              <p:attrName>ppt_w</p:attrName>
                                            </p:attrNameLst>
                                          </p:cBhvr>
                                          <p:tavLst>
                                            <p:tav tm="0">
                                              <p:val>
                                                <p:fltVal val="0"/>
                                              </p:val>
                                            </p:tav>
                                            <p:tav tm="100000">
                                              <p:val>
                                                <p:strVal val="#ppt_w"/>
                                              </p:val>
                                            </p:tav>
                                          </p:tavLst>
                                        </p:anim>
                                        <p:anim calcmode="lin" valueType="num">
                                          <p:cBhvr>
                                            <p:cTn id="148" dur="500" fill="hold"/>
                                            <p:tgtEl>
                                              <p:spTgt spid="34"/>
                                            </p:tgtEl>
                                            <p:attrNameLst>
                                              <p:attrName>ppt_h</p:attrName>
                                            </p:attrNameLst>
                                          </p:cBhvr>
                                          <p:tavLst>
                                            <p:tav tm="0">
                                              <p:val>
                                                <p:fltVal val="0"/>
                                              </p:val>
                                            </p:tav>
                                            <p:tav tm="100000">
                                              <p:val>
                                                <p:strVal val="#ppt_h"/>
                                              </p:val>
                                            </p:tav>
                                          </p:tavLst>
                                        </p:anim>
                                        <p:animEffect transition="in" filter="fade">
                                          <p:cBhvr>
                                            <p:cTn id="149" dur="500"/>
                                            <p:tgtEl>
                                              <p:spTgt spid="34"/>
                                            </p:tgtEl>
                                          </p:cBhvr>
                                        </p:animEffect>
                                      </p:childTnLst>
                                    </p:cTn>
                                  </p:par>
                                </p:childTnLst>
                              </p:cTn>
                            </p:par>
                            <p:par>
                              <p:cTn id="150" fill="hold">
                                <p:stCondLst>
                                  <p:cond delay="10000"/>
                                </p:stCondLst>
                                <p:childTnLst>
                                  <p:par>
                                    <p:cTn id="151" presetID="53" presetClass="entr" presetSubtype="16" fill="hold" grpId="0" nodeType="afterEffect">
                                      <p:stCondLst>
                                        <p:cond delay="0"/>
                                      </p:stCondLst>
                                      <p:childTnLst>
                                        <p:set>
                                          <p:cBhvr>
                                            <p:cTn id="152" dur="1" fill="hold">
                                              <p:stCondLst>
                                                <p:cond delay="0"/>
                                              </p:stCondLst>
                                            </p:cTn>
                                            <p:tgtEl>
                                              <p:spTgt spid="31"/>
                                            </p:tgtEl>
                                            <p:attrNameLst>
                                              <p:attrName>style.visibility</p:attrName>
                                            </p:attrNameLst>
                                          </p:cBhvr>
                                          <p:to>
                                            <p:strVal val="visible"/>
                                          </p:to>
                                        </p:set>
                                        <p:anim calcmode="lin" valueType="num">
                                          <p:cBhvr>
                                            <p:cTn id="153" dur="500" fill="hold"/>
                                            <p:tgtEl>
                                              <p:spTgt spid="31"/>
                                            </p:tgtEl>
                                            <p:attrNameLst>
                                              <p:attrName>ppt_w</p:attrName>
                                            </p:attrNameLst>
                                          </p:cBhvr>
                                          <p:tavLst>
                                            <p:tav tm="0">
                                              <p:val>
                                                <p:fltVal val="0"/>
                                              </p:val>
                                            </p:tav>
                                            <p:tav tm="100000">
                                              <p:val>
                                                <p:strVal val="#ppt_w"/>
                                              </p:val>
                                            </p:tav>
                                          </p:tavLst>
                                        </p:anim>
                                        <p:anim calcmode="lin" valueType="num">
                                          <p:cBhvr>
                                            <p:cTn id="154" dur="500" fill="hold"/>
                                            <p:tgtEl>
                                              <p:spTgt spid="31"/>
                                            </p:tgtEl>
                                            <p:attrNameLst>
                                              <p:attrName>ppt_h</p:attrName>
                                            </p:attrNameLst>
                                          </p:cBhvr>
                                          <p:tavLst>
                                            <p:tav tm="0">
                                              <p:val>
                                                <p:fltVal val="0"/>
                                              </p:val>
                                            </p:tav>
                                            <p:tav tm="100000">
                                              <p:val>
                                                <p:strVal val="#ppt_h"/>
                                              </p:val>
                                            </p:tav>
                                          </p:tavLst>
                                        </p:anim>
                                        <p:animEffect transition="in" filter="fade">
                                          <p:cBhvr>
                                            <p:cTn id="155" dur="500"/>
                                            <p:tgtEl>
                                              <p:spTgt spid="31"/>
                                            </p:tgtEl>
                                          </p:cBhvr>
                                        </p:animEffect>
                                      </p:childTnLst>
                                    </p:cTn>
                                  </p:par>
                                </p:childTnLst>
                              </p:cTn>
                            </p:par>
                            <p:par>
                              <p:cTn id="156" fill="hold">
                                <p:stCondLst>
                                  <p:cond delay="10500"/>
                                </p:stCondLst>
                                <p:childTnLst>
                                  <p:par>
                                    <p:cTn id="157" presetID="53" presetClass="entr" presetSubtype="16" fill="hold" grpId="0" nodeType="afterEffect">
                                      <p:stCondLst>
                                        <p:cond delay="0"/>
                                      </p:stCondLst>
                                      <p:childTnLst>
                                        <p:set>
                                          <p:cBhvr>
                                            <p:cTn id="158" dur="1" fill="hold">
                                              <p:stCondLst>
                                                <p:cond delay="0"/>
                                              </p:stCondLst>
                                            </p:cTn>
                                            <p:tgtEl>
                                              <p:spTgt spid="29"/>
                                            </p:tgtEl>
                                            <p:attrNameLst>
                                              <p:attrName>style.visibility</p:attrName>
                                            </p:attrNameLst>
                                          </p:cBhvr>
                                          <p:to>
                                            <p:strVal val="visible"/>
                                          </p:to>
                                        </p:set>
                                        <p:anim calcmode="lin" valueType="num">
                                          <p:cBhvr>
                                            <p:cTn id="159" dur="500" fill="hold"/>
                                            <p:tgtEl>
                                              <p:spTgt spid="29"/>
                                            </p:tgtEl>
                                            <p:attrNameLst>
                                              <p:attrName>ppt_w</p:attrName>
                                            </p:attrNameLst>
                                          </p:cBhvr>
                                          <p:tavLst>
                                            <p:tav tm="0">
                                              <p:val>
                                                <p:fltVal val="0"/>
                                              </p:val>
                                            </p:tav>
                                            <p:tav tm="100000">
                                              <p:val>
                                                <p:strVal val="#ppt_w"/>
                                              </p:val>
                                            </p:tav>
                                          </p:tavLst>
                                        </p:anim>
                                        <p:anim calcmode="lin" valueType="num">
                                          <p:cBhvr>
                                            <p:cTn id="160" dur="500" fill="hold"/>
                                            <p:tgtEl>
                                              <p:spTgt spid="29"/>
                                            </p:tgtEl>
                                            <p:attrNameLst>
                                              <p:attrName>ppt_h</p:attrName>
                                            </p:attrNameLst>
                                          </p:cBhvr>
                                          <p:tavLst>
                                            <p:tav tm="0">
                                              <p:val>
                                                <p:fltVal val="0"/>
                                              </p:val>
                                            </p:tav>
                                            <p:tav tm="100000">
                                              <p:val>
                                                <p:strVal val="#ppt_h"/>
                                              </p:val>
                                            </p:tav>
                                          </p:tavLst>
                                        </p:anim>
                                        <p:animEffect transition="in" filter="fade">
                                          <p:cBhvr>
                                            <p:cTn id="161" dur="500"/>
                                            <p:tgtEl>
                                              <p:spTgt spid="29"/>
                                            </p:tgtEl>
                                          </p:cBhvr>
                                        </p:animEffect>
                                      </p:childTnLst>
                                    </p:cTn>
                                  </p:par>
                                </p:childTnLst>
                              </p:cTn>
                            </p:par>
                            <p:par>
                              <p:cTn id="162" fill="hold">
                                <p:stCondLst>
                                  <p:cond delay="11000"/>
                                </p:stCondLst>
                                <p:childTnLst>
                                  <p:par>
                                    <p:cTn id="163" presetID="53" presetClass="entr" presetSubtype="16" fill="hold" grpId="0" nodeType="afterEffect">
                                      <p:stCondLst>
                                        <p:cond delay="0"/>
                                      </p:stCondLst>
                                      <p:childTnLst>
                                        <p:set>
                                          <p:cBhvr>
                                            <p:cTn id="164" dur="1" fill="hold">
                                              <p:stCondLst>
                                                <p:cond delay="0"/>
                                              </p:stCondLst>
                                            </p:cTn>
                                            <p:tgtEl>
                                              <p:spTgt spid="28"/>
                                            </p:tgtEl>
                                            <p:attrNameLst>
                                              <p:attrName>style.visibility</p:attrName>
                                            </p:attrNameLst>
                                          </p:cBhvr>
                                          <p:to>
                                            <p:strVal val="visible"/>
                                          </p:to>
                                        </p:set>
                                        <p:anim calcmode="lin" valueType="num">
                                          <p:cBhvr>
                                            <p:cTn id="165" dur="500" fill="hold"/>
                                            <p:tgtEl>
                                              <p:spTgt spid="28"/>
                                            </p:tgtEl>
                                            <p:attrNameLst>
                                              <p:attrName>ppt_w</p:attrName>
                                            </p:attrNameLst>
                                          </p:cBhvr>
                                          <p:tavLst>
                                            <p:tav tm="0">
                                              <p:val>
                                                <p:fltVal val="0"/>
                                              </p:val>
                                            </p:tav>
                                            <p:tav tm="100000">
                                              <p:val>
                                                <p:strVal val="#ppt_w"/>
                                              </p:val>
                                            </p:tav>
                                          </p:tavLst>
                                        </p:anim>
                                        <p:anim calcmode="lin" valueType="num">
                                          <p:cBhvr>
                                            <p:cTn id="166" dur="500" fill="hold"/>
                                            <p:tgtEl>
                                              <p:spTgt spid="28"/>
                                            </p:tgtEl>
                                            <p:attrNameLst>
                                              <p:attrName>ppt_h</p:attrName>
                                            </p:attrNameLst>
                                          </p:cBhvr>
                                          <p:tavLst>
                                            <p:tav tm="0">
                                              <p:val>
                                                <p:fltVal val="0"/>
                                              </p:val>
                                            </p:tav>
                                            <p:tav tm="100000">
                                              <p:val>
                                                <p:strVal val="#ppt_h"/>
                                              </p:val>
                                            </p:tav>
                                          </p:tavLst>
                                        </p:anim>
                                        <p:animEffect transition="in" filter="fade">
                                          <p:cBhvr>
                                            <p:cTn id="167" dur="500"/>
                                            <p:tgtEl>
                                              <p:spTgt spid="28"/>
                                            </p:tgtEl>
                                          </p:cBhvr>
                                        </p:animEffect>
                                      </p:childTnLst>
                                    </p:cTn>
                                  </p:par>
                                </p:childTnLst>
                              </p:cTn>
                            </p:par>
                            <p:par>
                              <p:cTn id="168" fill="hold">
                                <p:stCondLst>
                                  <p:cond delay="11500"/>
                                </p:stCondLst>
                                <p:childTnLst>
                                  <p:par>
                                    <p:cTn id="169" presetID="53" presetClass="entr" presetSubtype="16" fill="hold" grpId="0" nodeType="afterEffect">
                                      <p:stCondLst>
                                        <p:cond delay="0"/>
                                      </p:stCondLst>
                                      <p:childTnLst>
                                        <p:set>
                                          <p:cBhvr>
                                            <p:cTn id="170" dur="1" fill="hold">
                                              <p:stCondLst>
                                                <p:cond delay="0"/>
                                              </p:stCondLst>
                                            </p:cTn>
                                            <p:tgtEl>
                                              <p:spTgt spid="35"/>
                                            </p:tgtEl>
                                            <p:attrNameLst>
                                              <p:attrName>style.visibility</p:attrName>
                                            </p:attrNameLst>
                                          </p:cBhvr>
                                          <p:to>
                                            <p:strVal val="visible"/>
                                          </p:to>
                                        </p:set>
                                        <p:anim calcmode="lin" valueType="num">
                                          <p:cBhvr>
                                            <p:cTn id="171" dur="500" fill="hold"/>
                                            <p:tgtEl>
                                              <p:spTgt spid="35"/>
                                            </p:tgtEl>
                                            <p:attrNameLst>
                                              <p:attrName>ppt_w</p:attrName>
                                            </p:attrNameLst>
                                          </p:cBhvr>
                                          <p:tavLst>
                                            <p:tav tm="0">
                                              <p:val>
                                                <p:fltVal val="0"/>
                                              </p:val>
                                            </p:tav>
                                            <p:tav tm="100000">
                                              <p:val>
                                                <p:strVal val="#ppt_w"/>
                                              </p:val>
                                            </p:tav>
                                          </p:tavLst>
                                        </p:anim>
                                        <p:anim calcmode="lin" valueType="num">
                                          <p:cBhvr>
                                            <p:cTn id="172" dur="500" fill="hold"/>
                                            <p:tgtEl>
                                              <p:spTgt spid="35"/>
                                            </p:tgtEl>
                                            <p:attrNameLst>
                                              <p:attrName>ppt_h</p:attrName>
                                            </p:attrNameLst>
                                          </p:cBhvr>
                                          <p:tavLst>
                                            <p:tav tm="0">
                                              <p:val>
                                                <p:fltVal val="0"/>
                                              </p:val>
                                            </p:tav>
                                            <p:tav tm="100000">
                                              <p:val>
                                                <p:strVal val="#ppt_h"/>
                                              </p:val>
                                            </p:tav>
                                          </p:tavLst>
                                        </p:anim>
                                        <p:animEffect transition="in" filter="fade">
                                          <p:cBhvr>
                                            <p:cTn id="173" dur="500"/>
                                            <p:tgtEl>
                                              <p:spTgt spid="35"/>
                                            </p:tgtEl>
                                          </p:cBhvr>
                                        </p:animEffect>
                                      </p:childTnLst>
                                    </p:cTn>
                                  </p:par>
                                </p:childTnLst>
                              </p:cTn>
                            </p:par>
                            <p:par>
                              <p:cTn id="174" fill="hold">
                                <p:stCondLst>
                                  <p:cond delay="12000"/>
                                </p:stCondLst>
                                <p:childTnLst>
                                  <p:par>
                                    <p:cTn id="175" presetID="53" presetClass="entr" presetSubtype="16" fill="hold" grpId="0" nodeType="afterEffect">
                                      <p:stCondLst>
                                        <p:cond delay="0"/>
                                      </p:stCondLst>
                                      <p:childTnLst>
                                        <p:set>
                                          <p:cBhvr>
                                            <p:cTn id="176" dur="1" fill="hold">
                                              <p:stCondLst>
                                                <p:cond delay="0"/>
                                              </p:stCondLst>
                                            </p:cTn>
                                            <p:tgtEl>
                                              <p:spTgt spid="33"/>
                                            </p:tgtEl>
                                            <p:attrNameLst>
                                              <p:attrName>style.visibility</p:attrName>
                                            </p:attrNameLst>
                                          </p:cBhvr>
                                          <p:to>
                                            <p:strVal val="visible"/>
                                          </p:to>
                                        </p:set>
                                        <p:anim calcmode="lin" valueType="num">
                                          <p:cBhvr>
                                            <p:cTn id="177" dur="500" fill="hold"/>
                                            <p:tgtEl>
                                              <p:spTgt spid="33"/>
                                            </p:tgtEl>
                                            <p:attrNameLst>
                                              <p:attrName>ppt_w</p:attrName>
                                            </p:attrNameLst>
                                          </p:cBhvr>
                                          <p:tavLst>
                                            <p:tav tm="0">
                                              <p:val>
                                                <p:fltVal val="0"/>
                                              </p:val>
                                            </p:tav>
                                            <p:tav tm="100000">
                                              <p:val>
                                                <p:strVal val="#ppt_w"/>
                                              </p:val>
                                            </p:tav>
                                          </p:tavLst>
                                        </p:anim>
                                        <p:anim calcmode="lin" valueType="num">
                                          <p:cBhvr>
                                            <p:cTn id="178" dur="500" fill="hold"/>
                                            <p:tgtEl>
                                              <p:spTgt spid="33"/>
                                            </p:tgtEl>
                                            <p:attrNameLst>
                                              <p:attrName>ppt_h</p:attrName>
                                            </p:attrNameLst>
                                          </p:cBhvr>
                                          <p:tavLst>
                                            <p:tav tm="0">
                                              <p:val>
                                                <p:fltVal val="0"/>
                                              </p:val>
                                            </p:tav>
                                            <p:tav tm="100000">
                                              <p:val>
                                                <p:strVal val="#ppt_h"/>
                                              </p:val>
                                            </p:tav>
                                          </p:tavLst>
                                        </p:anim>
                                        <p:animEffect transition="in" filter="fade">
                                          <p:cBhvr>
                                            <p:cTn id="179" dur="500"/>
                                            <p:tgtEl>
                                              <p:spTgt spid="33"/>
                                            </p:tgtEl>
                                          </p:cBhvr>
                                        </p:animEffect>
                                      </p:childTnLst>
                                    </p:cTn>
                                  </p:par>
                                </p:childTnLst>
                              </p:cTn>
                            </p:par>
                            <p:par>
                              <p:cTn id="180" fill="hold">
                                <p:stCondLst>
                                  <p:cond delay="12500"/>
                                </p:stCondLst>
                                <p:childTnLst>
                                  <p:par>
                                    <p:cTn id="181" presetID="53" presetClass="entr" presetSubtype="16" fill="hold" grpId="0" nodeType="afterEffect">
                                      <p:stCondLst>
                                        <p:cond delay="0"/>
                                      </p:stCondLst>
                                      <p:childTnLst>
                                        <p:set>
                                          <p:cBhvr>
                                            <p:cTn id="182" dur="1" fill="hold">
                                              <p:stCondLst>
                                                <p:cond delay="0"/>
                                              </p:stCondLst>
                                            </p:cTn>
                                            <p:tgtEl>
                                              <p:spTgt spid="32"/>
                                            </p:tgtEl>
                                            <p:attrNameLst>
                                              <p:attrName>style.visibility</p:attrName>
                                            </p:attrNameLst>
                                          </p:cBhvr>
                                          <p:to>
                                            <p:strVal val="visible"/>
                                          </p:to>
                                        </p:set>
                                        <p:anim calcmode="lin" valueType="num">
                                          <p:cBhvr>
                                            <p:cTn id="183" dur="500" fill="hold"/>
                                            <p:tgtEl>
                                              <p:spTgt spid="32"/>
                                            </p:tgtEl>
                                            <p:attrNameLst>
                                              <p:attrName>ppt_w</p:attrName>
                                            </p:attrNameLst>
                                          </p:cBhvr>
                                          <p:tavLst>
                                            <p:tav tm="0">
                                              <p:val>
                                                <p:fltVal val="0"/>
                                              </p:val>
                                            </p:tav>
                                            <p:tav tm="100000">
                                              <p:val>
                                                <p:strVal val="#ppt_w"/>
                                              </p:val>
                                            </p:tav>
                                          </p:tavLst>
                                        </p:anim>
                                        <p:anim calcmode="lin" valueType="num">
                                          <p:cBhvr>
                                            <p:cTn id="184" dur="500" fill="hold"/>
                                            <p:tgtEl>
                                              <p:spTgt spid="32"/>
                                            </p:tgtEl>
                                            <p:attrNameLst>
                                              <p:attrName>ppt_h</p:attrName>
                                            </p:attrNameLst>
                                          </p:cBhvr>
                                          <p:tavLst>
                                            <p:tav tm="0">
                                              <p:val>
                                                <p:fltVal val="0"/>
                                              </p:val>
                                            </p:tav>
                                            <p:tav tm="100000">
                                              <p:val>
                                                <p:strVal val="#ppt_h"/>
                                              </p:val>
                                            </p:tav>
                                          </p:tavLst>
                                        </p:anim>
                                        <p:animEffect transition="in" filter="fade">
                                          <p:cBhvr>
                                            <p:cTn id="185" dur="500"/>
                                            <p:tgtEl>
                                              <p:spTgt spid="32"/>
                                            </p:tgtEl>
                                          </p:cBhvr>
                                        </p:animEffect>
                                      </p:childTnLst>
                                    </p:cTn>
                                  </p:par>
                                </p:childTnLst>
                              </p:cTn>
                            </p:par>
                            <p:par>
                              <p:cTn id="186" fill="hold">
                                <p:stCondLst>
                                  <p:cond delay="13000"/>
                                </p:stCondLst>
                                <p:childTnLst>
                                  <p:par>
                                    <p:cTn id="187" presetID="25" presetClass="entr" presetSubtype="0" fill="hold" nodeType="afterEffect">
                                      <p:stCondLst>
                                        <p:cond delay="0"/>
                                      </p:stCondLst>
                                      <p:childTnLst>
                                        <p:set>
                                          <p:cBhvr>
                                            <p:cTn id="188" dur="1" fill="hold">
                                              <p:stCondLst>
                                                <p:cond delay="0"/>
                                              </p:stCondLst>
                                            </p:cTn>
                                            <p:tgtEl>
                                              <p:spTgt spid="44"/>
                                            </p:tgtEl>
                                            <p:attrNameLst>
                                              <p:attrName>style.visibility</p:attrName>
                                            </p:attrNameLst>
                                          </p:cBhvr>
                                          <p:to>
                                            <p:strVal val="visible"/>
                                          </p:to>
                                        </p:set>
                                        <p:anim calcmode="lin" valueType="num">
                                          <p:cBhvr>
                                            <p:cTn id="189" dur="500"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190" dur="500"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191" dur="500" accel="50000" fill="hold">
                                              <p:stCondLst>
                                                <p:cond delay="500"/>
                                              </p:stCondLst>
                                            </p:cTn>
                                            <p:tgtEl>
                                              <p:spTgt spid="44"/>
                                            </p:tgtEl>
                                            <p:attrNameLst>
                                              <p:attrName>ppt_w</p:attrName>
                                            </p:attrNameLst>
                                          </p:cBhvr>
                                          <p:tavLst>
                                            <p:tav tm="0">
                                              <p:val>
                                                <p:strVal val="#ppt_w*.05"/>
                                              </p:val>
                                            </p:tav>
                                            <p:tav tm="100000">
                                              <p:val>
                                                <p:strVal val="#ppt_w"/>
                                              </p:val>
                                            </p:tav>
                                          </p:tavLst>
                                        </p:anim>
                                        <p:anim calcmode="lin" valueType="num">
                                          <p:cBhvr>
                                            <p:cTn id="192" dur="1000" fill="hold"/>
                                            <p:tgtEl>
                                              <p:spTgt spid="44"/>
                                            </p:tgtEl>
                                            <p:attrNameLst>
                                              <p:attrName>ppt_h</p:attrName>
                                            </p:attrNameLst>
                                          </p:cBhvr>
                                          <p:tavLst>
                                            <p:tav tm="0">
                                              <p:val>
                                                <p:strVal val="#ppt_h"/>
                                              </p:val>
                                            </p:tav>
                                            <p:tav tm="100000">
                                              <p:val>
                                                <p:strVal val="#ppt_h"/>
                                              </p:val>
                                            </p:tav>
                                          </p:tavLst>
                                        </p:anim>
                                        <p:anim calcmode="lin" valueType="num">
                                          <p:cBhvr>
                                            <p:cTn id="193" dur="500"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194" dur="500"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195" dur="500" accel="50000" fill="hold">
                                              <p:stCondLst>
                                                <p:cond delay="500"/>
                                              </p:stCondLst>
                                            </p:cTn>
                                            <p:tgtEl>
                                              <p:spTgt spid="44"/>
                                            </p:tgtEl>
                                            <p:attrNameLst>
                                              <p:attrName>ppt_y</p:attrName>
                                            </p:attrNameLst>
                                          </p:cBhvr>
                                          <p:tavLst>
                                            <p:tav tm="0">
                                              <p:val>
                                                <p:strVal val="#ppt_y+.1"/>
                                              </p:val>
                                            </p:tav>
                                            <p:tav tm="100000">
                                              <p:val>
                                                <p:strVal val="#ppt_y"/>
                                              </p:val>
                                            </p:tav>
                                          </p:tavLst>
                                        </p:anim>
                                        <p:animEffect transition="in" filter="fade">
                                          <p:cBhvr>
                                            <p:cTn id="196" dur="1000" decel="50000">
                                              <p:stCondLst>
                                                <p:cond delay="0"/>
                                              </p:stCondLst>
                                            </p:cTn>
                                            <p:tgtEl>
                                              <p:spTgt spid="44"/>
                                            </p:tgtEl>
                                          </p:cBhvr>
                                        </p:animEffect>
                                      </p:childTnLst>
                                    </p:cTn>
                                  </p:par>
                                </p:childTnLst>
                              </p:cTn>
                            </p:par>
                            <p:par>
                              <p:cTn id="197" fill="hold">
                                <p:stCondLst>
                                  <p:cond delay="14000"/>
                                </p:stCondLst>
                                <p:childTnLst>
                                  <p:par>
                                    <p:cTn id="198" presetID="25" presetClass="entr" presetSubtype="0" fill="hold" nodeType="afterEffect">
                                      <p:stCondLst>
                                        <p:cond delay="0"/>
                                      </p:stCondLst>
                                      <p:childTnLst>
                                        <p:set>
                                          <p:cBhvr>
                                            <p:cTn id="199" dur="1" fill="hold">
                                              <p:stCondLst>
                                                <p:cond delay="0"/>
                                              </p:stCondLst>
                                            </p:cTn>
                                            <p:tgtEl>
                                              <p:spTgt spid="48"/>
                                            </p:tgtEl>
                                            <p:attrNameLst>
                                              <p:attrName>style.visibility</p:attrName>
                                            </p:attrNameLst>
                                          </p:cBhvr>
                                          <p:to>
                                            <p:strVal val="visible"/>
                                          </p:to>
                                        </p:set>
                                        <p:anim calcmode="lin" valueType="num">
                                          <p:cBhvr>
                                            <p:cTn id="200" dur="500" decel="50000" fill="hold">
                                              <p:stCondLst>
                                                <p:cond delay="0"/>
                                              </p:stCondLst>
                                            </p:cTn>
                                            <p:tgtEl>
                                              <p:spTgt spid="48"/>
                                            </p:tgtEl>
                                            <p:attrNameLst>
                                              <p:attrName>style.rotation</p:attrName>
                                            </p:attrNameLst>
                                          </p:cBhvr>
                                          <p:tavLst>
                                            <p:tav tm="0">
                                              <p:val>
                                                <p:fltVal val="-90"/>
                                              </p:val>
                                            </p:tav>
                                            <p:tav tm="100000">
                                              <p:val>
                                                <p:fltVal val="0"/>
                                              </p:val>
                                            </p:tav>
                                          </p:tavLst>
                                        </p:anim>
                                        <p:anim calcmode="lin" valueType="num">
                                          <p:cBhvr>
                                            <p:cTn id="201" dur="500" decel="50000" fill="hold">
                                              <p:stCondLst>
                                                <p:cond delay="0"/>
                                              </p:stCondLst>
                                            </p:cTn>
                                            <p:tgtEl>
                                              <p:spTgt spid="48"/>
                                            </p:tgtEl>
                                            <p:attrNameLst>
                                              <p:attrName>ppt_w</p:attrName>
                                            </p:attrNameLst>
                                          </p:cBhvr>
                                          <p:tavLst>
                                            <p:tav tm="0">
                                              <p:val>
                                                <p:strVal val="#ppt_w"/>
                                              </p:val>
                                            </p:tav>
                                            <p:tav tm="100000">
                                              <p:val>
                                                <p:strVal val="#ppt_w*.05"/>
                                              </p:val>
                                            </p:tav>
                                          </p:tavLst>
                                        </p:anim>
                                        <p:anim calcmode="lin" valueType="num">
                                          <p:cBhvr>
                                            <p:cTn id="202" dur="500" accel="50000" fill="hold">
                                              <p:stCondLst>
                                                <p:cond delay="500"/>
                                              </p:stCondLst>
                                            </p:cTn>
                                            <p:tgtEl>
                                              <p:spTgt spid="48"/>
                                            </p:tgtEl>
                                            <p:attrNameLst>
                                              <p:attrName>ppt_w</p:attrName>
                                            </p:attrNameLst>
                                          </p:cBhvr>
                                          <p:tavLst>
                                            <p:tav tm="0">
                                              <p:val>
                                                <p:strVal val="#ppt_w*.05"/>
                                              </p:val>
                                            </p:tav>
                                            <p:tav tm="100000">
                                              <p:val>
                                                <p:strVal val="#ppt_w"/>
                                              </p:val>
                                            </p:tav>
                                          </p:tavLst>
                                        </p:anim>
                                        <p:anim calcmode="lin" valueType="num">
                                          <p:cBhvr>
                                            <p:cTn id="203" dur="1000" fill="hold"/>
                                            <p:tgtEl>
                                              <p:spTgt spid="48"/>
                                            </p:tgtEl>
                                            <p:attrNameLst>
                                              <p:attrName>ppt_h</p:attrName>
                                            </p:attrNameLst>
                                          </p:cBhvr>
                                          <p:tavLst>
                                            <p:tav tm="0">
                                              <p:val>
                                                <p:strVal val="#ppt_h"/>
                                              </p:val>
                                            </p:tav>
                                            <p:tav tm="100000">
                                              <p:val>
                                                <p:strVal val="#ppt_h"/>
                                              </p:val>
                                            </p:tav>
                                          </p:tavLst>
                                        </p:anim>
                                        <p:anim calcmode="lin" valueType="num">
                                          <p:cBhvr>
                                            <p:cTn id="204" dur="500" decel="50000" fill="hold">
                                              <p:stCondLst>
                                                <p:cond delay="0"/>
                                              </p:stCondLst>
                                            </p:cTn>
                                            <p:tgtEl>
                                              <p:spTgt spid="48"/>
                                            </p:tgtEl>
                                            <p:attrNameLst>
                                              <p:attrName>ppt_x</p:attrName>
                                            </p:attrNameLst>
                                          </p:cBhvr>
                                          <p:tavLst>
                                            <p:tav tm="0">
                                              <p:val>
                                                <p:strVal val="#ppt_x+.4"/>
                                              </p:val>
                                            </p:tav>
                                            <p:tav tm="100000">
                                              <p:val>
                                                <p:strVal val="#ppt_x"/>
                                              </p:val>
                                            </p:tav>
                                          </p:tavLst>
                                        </p:anim>
                                        <p:anim calcmode="lin" valueType="num">
                                          <p:cBhvr>
                                            <p:cTn id="205" dur="500" decel="50000" fill="hold">
                                              <p:stCondLst>
                                                <p:cond delay="0"/>
                                              </p:stCondLst>
                                            </p:cTn>
                                            <p:tgtEl>
                                              <p:spTgt spid="48"/>
                                            </p:tgtEl>
                                            <p:attrNameLst>
                                              <p:attrName>ppt_y</p:attrName>
                                            </p:attrNameLst>
                                          </p:cBhvr>
                                          <p:tavLst>
                                            <p:tav tm="0">
                                              <p:val>
                                                <p:strVal val="#ppt_y-.2"/>
                                              </p:val>
                                            </p:tav>
                                            <p:tav tm="100000">
                                              <p:val>
                                                <p:strVal val="#ppt_y+.1"/>
                                              </p:val>
                                            </p:tav>
                                          </p:tavLst>
                                        </p:anim>
                                        <p:anim calcmode="lin" valueType="num">
                                          <p:cBhvr>
                                            <p:cTn id="206" dur="500" accel="50000" fill="hold">
                                              <p:stCondLst>
                                                <p:cond delay="500"/>
                                              </p:stCondLst>
                                            </p:cTn>
                                            <p:tgtEl>
                                              <p:spTgt spid="48"/>
                                            </p:tgtEl>
                                            <p:attrNameLst>
                                              <p:attrName>ppt_y</p:attrName>
                                            </p:attrNameLst>
                                          </p:cBhvr>
                                          <p:tavLst>
                                            <p:tav tm="0">
                                              <p:val>
                                                <p:strVal val="#ppt_y+.1"/>
                                              </p:val>
                                            </p:tav>
                                            <p:tav tm="100000">
                                              <p:val>
                                                <p:strVal val="#ppt_y"/>
                                              </p:val>
                                            </p:tav>
                                          </p:tavLst>
                                        </p:anim>
                                        <p:animEffect transition="in" filter="fade">
                                          <p:cBhvr>
                                            <p:cTn id="207" dur="1000" decel="50000">
                                              <p:stCondLst>
                                                <p:cond delay="0"/>
                                              </p:stCondLst>
                                            </p:cTn>
                                            <p:tgtEl>
                                              <p:spTgt spid="48"/>
                                            </p:tgtEl>
                                          </p:cBhvr>
                                        </p:animEffect>
                                      </p:childTnLst>
                                    </p:cTn>
                                  </p:par>
                                </p:childTnLst>
                              </p:cTn>
                            </p:par>
                            <p:par>
                              <p:cTn id="208" fill="hold">
                                <p:stCondLst>
                                  <p:cond delay="15000"/>
                                </p:stCondLst>
                                <p:childTnLst>
                                  <p:par>
                                    <p:cTn id="209" presetID="25" presetClass="entr" presetSubtype="0" fill="hold" nodeType="afterEffect">
                                      <p:stCondLst>
                                        <p:cond delay="0"/>
                                      </p:stCondLst>
                                      <p:childTnLst>
                                        <p:set>
                                          <p:cBhvr>
                                            <p:cTn id="210" dur="1" fill="hold">
                                              <p:stCondLst>
                                                <p:cond delay="0"/>
                                              </p:stCondLst>
                                            </p:cTn>
                                            <p:tgtEl>
                                              <p:spTgt spid="52"/>
                                            </p:tgtEl>
                                            <p:attrNameLst>
                                              <p:attrName>style.visibility</p:attrName>
                                            </p:attrNameLst>
                                          </p:cBhvr>
                                          <p:to>
                                            <p:strVal val="visible"/>
                                          </p:to>
                                        </p:set>
                                        <p:anim calcmode="lin" valueType="num">
                                          <p:cBhvr>
                                            <p:cTn id="211"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212"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213"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214" dur="1000" fill="hold"/>
                                            <p:tgtEl>
                                              <p:spTgt spid="52"/>
                                            </p:tgtEl>
                                            <p:attrNameLst>
                                              <p:attrName>ppt_h</p:attrName>
                                            </p:attrNameLst>
                                          </p:cBhvr>
                                          <p:tavLst>
                                            <p:tav tm="0">
                                              <p:val>
                                                <p:strVal val="#ppt_h"/>
                                              </p:val>
                                            </p:tav>
                                            <p:tav tm="100000">
                                              <p:val>
                                                <p:strVal val="#ppt_h"/>
                                              </p:val>
                                            </p:tav>
                                          </p:tavLst>
                                        </p:anim>
                                        <p:anim calcmode="lin" valueType="num">
                                          <p:cBhvr>
                                            <p:cTn id="215"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216"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217"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218" dur="1000" decel="50000">
                                              <p:stCondLst>
                                                <p:cond delay="0"/>
                                              </p:stCondLst>
                                            </p:cTn>
                                            <p:tgtEl>
                                              <p:spTgt spid="52"/>
                                            </p:tgtEl>
                                          </p:cBhvr>
                                        </p:animEffect>
                                      </p:childTnLst>
                                    </p:cTn>
                                  </p:par>
                                </p:childTnLst>
                              </p:cTn>
                            </p:par>
                            <p:par>
                              <p:cTn id="219" fill="hold">
                                <p:stCondLst>
                                  <p:cond delay="16000"/>
                                </p:stCondLst>
                                <p:childTnLst>
                                  <p:par>
                                    <p:cTn id="220" presetID="25" presetClass="entr" presetSubtype="0" fill="hold" nodeType="afterEffect">
                                      <p:stCondLst>
                                        <p:cond delay="0"/>
                                      </p:stCondLst>
                                      <p:childTnLst>
                                        <p:set>
                                          <p:cBhvr>
                                            <p:cTn id="221" dur="1" fill="hold">
                                              <p:stCondLst>
                                                <p:cond delay="0"/>
                                              </p:stCondLst>
                                            </p:cTn>
                                            <p:tgtEl>
                                              <p:spTgt spid="56"/>
                                            </p:tgtEl>
                                            <p:attrNameLst>
                                              <p:attrName>style.visibility</p:attrName>
                                            </p:attrNameLst>
                                          </p:cBhvr>
                                          <p:to>
                                            <p:strVal val="visible"/>
                                          </p:to>
                                        </p:set>
                                        <p:anim calcmode="lin" valueType="num">
                                          <p:cBhvr>
                                            <p:cTn id="222" dur="500" decel="50000" fill="hold">
                                              <p:stCondLst>
                                                <p:cond delay="0"/>
                                              </p:stCondLst>
                                            </p:cTn>
                                            <p:tgtEl>
                                              <p:spTgt spid="56"/>
                                            </p:tgtEl>
                                            <p:attrNameLst>
                                              <p:attrName>style.rotation</p:attrName>
                                            </p:attrNameLst>
                                          </p:cBhvr>
                                          <p:tavLst>
                                            <p:tav tm="0">
                                              <p:val>
                                                <p:fltVal val="-90"/>
                                              </p:val>
                                            </p:tav>
                                            <p:tav tm="100000">
                                              <p:val>
                                                <p:fltVal val="0"/>
                                              </p:val>
                                            </p:tav>
                                          </p:tavLst>
                                        </p:anim>
                                        <p:anim calcmode="lin" valueType="num">
                                          <p:cBhvr>
                                            <p:cTn id="223" dur="500" decel="50000" fill="hold">
                                              <p:stCondLst>
                                                <p:cond delay="0"/>
                                              </p:stCondLst>
                                            </p:cTn>
                                            <p:tgtEl>
                                              <p:spTgt spid="56"/>
                                            </p:tgtEl>
                                            <p:attrNameLst>
                                              <p:attrName>ppt_w</p:attrName>
                                            </p:attrNameLst>
                                          </p:cBhvr>
                                          <p:tavLst>
                                            <p:tav tm="0">
                                              <p:val>
                                                <p:strVal val="#ppt_w"/>
                                              </p:val>
                                            </p:tav>
                                            <p:tav tm="100000">
                                              <p:val>
                                                <p:strVal val="#ppt_w*.05"/>
                                              </p:val>
                                            </p:tav>
                                          </p:tavLst>
                                        </p:anim>
                                        <p:anim calcmode="lin" valueType="num">
                                          <p:cBhvr>
                                            <p:cTn id="224" dur="500" accel="50000" fill="hold">
                                              <p:stCondLst>
                                                <p:cond delay="500"/>
                                              </p:stCondLst>
                                            </p:cTn>
                                            <p:tgtEl>
                                              <p:spTgt spid="56"/>
                                            </p:tgtEl>
                                            <p:attrNameLst>
                                              <p:attrName>ppt_w</p:attrName>
                                            </p:attrNameLst>
                                          </p:cBhvr>
                                          <p:tavLst>
                                            <p:tav tm="0">
                                              <p:val>
                                                <p:strVal val="#ppt_w*.05"/>
                                              </p:val>
                                            </p:tav>
                                            <p:tav tm="100000">
                                              <p:val>
                                                <p:strVal val="#ppt_w"/>
                                              </p:val>
                                            </p:tav>
                                          </p:tavLst>
                                        </p:anim>
                                        <p:anim calcmode="lin" valueType="num">
                                          <p:cBhvr>
                                            <p:cTn id="225" dur="1000" fill="hold"/>
                                            <p:tgtEl>
                                              <p:spTgt spid="56"/>
                                            </p:tgtEl>
                                            <p:attrNameLst>
                                              <p:attrName>ppt_h</p:attrName>
                                            </p:attrNameLst>
                                          </p:cBhvr>
                                          <p:tavLst>
                                            <p:tav tm="0">
                                              <p:val>
                                                <p:strVal val="#ppt_h"/>
                                              </p:val>
                                            </p:tav>
                                            <p:tav tm="100000">
                                              <p:val>
                                                <p:strVal val="#ppt_h"/>
                                              </p:val>
                                            </p:tav>
                                          </p:tavLst>
                                        </p:anim>
                                        <p:anim calcmode="lin" valueType="num">
                                          <p:cBhvr>
                                            <p:cTn id="226" dur="500" decel="50000" fill="hold">
                                              <p:stCondLst>
                                                <p:cond delay="0"/>
                                              </p:stCondLst>
                                            </p:cTn>
                                            <p:tgtEl>
                                              <p:spTgt spid="56"/>
                                            </p:tgtEl>
                                            <p:attrNameLst>
                                              <p:attrName>ppt_x</p:attrName>
                                            </p:attrNameLst>
                                          </p:cBhvr>
                                          <p:tavLst>
                                            <p:tav tm="0">
                                              <p:val>
                                                <p:strVal val="#ppt_x+.4"/>
                                              </p:val>
                                            </p:tav>
                                            <p:tav tm="100000">
                                              <p:val>
                                                <p:strVal val="#ppt_x"/>
                                              </p:val>
                                            </p:tav>
                                          </p:tavLst>
                                        </p:anim>
                                        <p:anim calcmode="lin" valueType="num">
                                          <p:cBhvr>
                                            <p:cTn id="227" dur="500" decel="50000" fill="hold">
                                              <p:stCondLst>
                                                <p:cond delay="0"/>
                                              </p:stCondLst>
                                            </p:cTn>
                                            <p:tgtEl>
                                              <p:spTgt spid="56"/>
                                            </p:tgtEl>
                                            <p:attrNameLst>
                                              <p:attrName>ppt_y</p:attrName>
                                            </p:attrNameLst>
                                          </p:cBhvr>
                                          <p:tavLst>
                                            <p:tav tm="0">
                                              <p:val>
                                                <p:strVal val="#ppt_y-.2"/>
                                              </p:val>
                                            </p:tav>
                                            <p:tav tm="100000">
                                              <p:val>
                                                <p:strVal val="#ppt_y+.1"/>
                                              </p:val>
                                            </p:tav>
                                          </p:tavLst>
                                        </p:anim>
                                        <p:anim calcmode="lin" valueType="num">
                                          <p:cBhvr>
                                            <p:cTn id="228" dur="500" accel="50000" fill="hold">
                                              <p:stCondLst>
                                                <p:cond delay="500"/>
                                              </p:stCondLst>
                                            </p:cTn>
                                            <p:tgtEl>
                                              <p:spTgt spid="56"/>
                                            </p:tgtEl>
                                            <p:attrNameLst>
                                              <p:attrName>ppt_y</p:attrName>
                                            </p:attrNameLst>
                                          </p:cBhvr>
                                          <p:tavLst>
                                            <p:tav tm="0">
                                              <p:val>
                                                <p:strVal val="#ppt_y+.1"/>
                                              </p:val>
                                            </p:tav>
                                            <p:tav tm="100000">
                                              <p:val>
                                                <p:strVal val="#ppt_y"/>
                                              </p:val>
                                            </p:tav>
                                          </p:tavLst>
                                        </p:anim>
                                        <p:animEffect transition="in" filter="fade">
                                          <p:cBhvr>
                                            <p:cTn id="229" dur="1000" decel="50000">
                                              <p:stCondLst>
                                                <p:cond delay="0"/>
                                              </p:stCondLst>
                                            </p:cTn>
                                            <p:tgtEl>
                                              <p:spTgt spid="56"/>
                                            </p:tgtEl>
                                          </p:cBhvr>
                                        </p:animEffect>
                                      </p:childTnLst>
                                    </p:cTn>
                                  </p:par>
                                </p:childTnLst>
                              </p:cTn>
                            </p:par>
                            <p:par>
                              <p:cTn id="230" fill="hold">
                                <p:stCondLst>
                                  <p:cond delay="17000"/>
                                </p:stCondLst>
                                <p:childTnLst>
                                  <p:par>
                                    <p:cTn id="231" presetID="25" presetClass="entr" presetSubtype="0" fill="hold" nodeType="afterEffect">
                                      <p:stCondLst>
                                        <p:cond delay="0"/>
                                      </p:stCondLst>
                                      <p:childTnLst>
                                        <p:set>
                                          <p:cBhvr>
                                            <p:cTn id="232" dur="1" fill="hold">
                                              <p:stCondLst>
                                                <p:cond delay="0"/>
                                              </p:stCondLst>
                                            </p:cTn>
                                            <p:tgtEl>
                                              <p:spTgt spid="40"/>
                                            </p:tgtEl>
                                            <p:attrNameLst>
                                              <p:attrName>style.visibility</p:attrName>
                                            </p:attrNameLst>
                                          </p:cBhvr>
                                          <p:to>
                                            <p:strVal val="visible"/>
                                          </p:to>
                                        </p:set>
                                        <p:anim calcmode="lin" valueType="num">
                                          <p:cBhvr>
                                            <p:cTn id="233"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234"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235"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236" dur="1000" fill="hold"/>
                                            <p:tgtEl>
                                              <p:spTgt spid="40"/>
                                            </p:tgtEl>
                                            <p:attrNameLst>
                                              <p:attrName>ppt_h</p:attrName>
                                            </p:attrNameLst>
                                          </p:cBhvr>
                                          <p:tavLst>
                                            <p:tav tm="0">
                                              <p:val>
                                                <p:strVal val="#ppt_h"/>
                                              </p:val>
                                            </p:tav>
                                            <p:tav tm="100000">
                                              <p:val>
                                                <p:strVal val="#ppt_h"/>
                                              </p:val>
                                            </p:tav>
                                          </p:tavLst>
                                        </p:anim>
                                        <p:anim calcmode="lin" valueType="num">
                                          <p:cBhvr>
                                            <p:cTn id="237"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238"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239"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240" dur="1000" decel="50000">
                                              <p:stCondLst>
                                                <p:cond delay="0"/>
                                              </p:stCondLst>
                                            </p:cTn>
                                            <p:tgtEl>
                                              <p:spTgt spid="40"/>
                                            </p:tgtEl>
                                          </p:cBhvr>
                                        </p:animEffect>
                                      </p:childTnLst>
                                    </p:cTn>
                                  </p:par>
                                </p:childTnLst>
                              </p:cTn>
                            </p:par>
                            <p:par>
                              <p:cTn id="241" fill="hold">
                                <p:stCondLst>
                                  <p:cond delay="18000"/>
                                </p:stCondLst>
                                <p:childTnLst>
                                  <p:par>
                                    <p:cTn id="242" presetID="25" presetClass="entr" presetSubtype="0" fill="hold" nodeType="afterEffect">
                                      <p:stCondLst>
                                        <p:cond delay="0"/>
                                      </p:stCondLst>
                                      <p:childTnLst>
                                        <p:set>
                                          <p:cBhvr>
                                            <p:cTn id="243" dur="1" fill="hold">
                                              <p:stCondLst>
                                                <p:cond delay="0"/>
                                              </p:stCondLst>
                                            </p:cTn>
                                            <p:tgtEl>
                                              <p:spTgt spid="36"/>
                                            </p:tgtEl>
                                            <p:attrNameLst>
                                              <p:attrName>style.visibility</p:attrName>
                                            </p:attrNameLst>
                                          </p:cBhvr>
                                          <p:to>
                                            <p:strVal val="visible"/>
                                          </p:to>
                                        </p:set>
                                        <p:anim calcmode="lin" valueType="num">
                                          <p:cBhvr>
                                            <p:cTn id="244"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245"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246"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247" dur="1000" fill="hold"/>
                                            <p:tgtEl>
                                              <p:spTgt spid="36"/>
                                            </p:tgtEl>
                                            <p:attrNameLst>
                                              <p:attrName>ppt_h</p:attrName>
                                            </p:attrNameLst>
                                          </p:cBhvr>
                                          <p:tavLst>
                                            <p:tav tm="0">
                                              <p:val>
                                                <p:strVal val="#ppt_h"/>
                                              </p:val>
                                            </p:tav>
                                            <p:tav tm="100000">
                                              <p:val>
                                                <p:strVal val="#ppt_h"/>
                                              </p:val>
                                            </p:tav>
                                          </p:tavLst>
                                        </p:anim>
                                        <p:anim calcmode="lin" valueType="num">
                                          <p:cBhvr>
                                            <p:cTn id="248"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249"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250"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251" dur="1000" decel="50000">
                                              <p:stCondLst>
                                                <p:cond delay="0"/>
                                              </p:stCondLst>
                                            </p:cTn>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6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椭圆 168"/>
          <p:cNvSpPr/>
          <p:nvPr/>
        </p:nvSpPr>
        <p:spPr>
          <a:xfrm rot="2700000">
            <a:off x="4081233" y="1398907"/>
            <a:ext cx="1856082" cy="1856081"/>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8" name="椭圆 161"/>
          <p:cNvSpPr/>
          <p:nvPr/>
        </p:nvSpPr>
        <p:spPr>
          <a:xfrm rot="2700000">
            <a:off x="3144445" y="1410697"/>
            <a:ext cx="1856078" cy="1856079"/>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9" name="椭圆 162"/>
          <p:cNvSpPr/>
          <p:nvPr/>
        </p:nvSpPr>
        <p:spPr>
          <a:xfrm rot="2700000">
            <a:off x="4071621" y="2337874"/>
            <a:ext cx="1856082" cy="1856081"/>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gradFill flip="none" rotWithShape="1">
            <a:gsLst>
              <a:gs pos="0">
                <a:srgbClr val="B818A1">
                  <a:shade val="30000"/>
                  <a:satMod val="115000"/>
                </a:srgbClr>
              </a:gs>
              <a:gs pos="50000">
                <a:srgbClr val="B818A1">
                  <a:shade val="67500"/>
                  <a:satMod val="115000"/>
                </a:srgbClr>
              </a:gs>
              <a:gs pos="100000">
                <a:srgbClr val="B818A1">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10" name="椭圆 163"/>
          <p:cNvSpPr/>
          <p:nvPr/>
        </p:nvSpPr>
        <p:spPr>
          <a:xfrm rot="2700000">
            <a:off x="3132653" y="2347487"/>
            <a:ext cx="1856078" cy="1856080"/>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gradFill flip="none" rotWithShape="1">
            <a:gsLst>
              <a:gs pos="0">
                <a:srgbClr val="00CC99">
                  <a:shade val="30000"/>
                  <a:satMod val="115000"/>
                </a:srgbClr>
              </a:gs>
              <a:gs pos="50000">
                <a:srgbClr val="00CC99">
                  <a:shade val="67500"/>
                  <a:satMod val="115000"/>
                </a:srgbClr>
              </a:gs>
              <a:gs pos="100000">
                <a:srgbClr val="00CC99">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11" name="八角星 10"/>
          <p:cNvSpPr/>
          <p:nvPr/>
        </p:nvSpPr>
        <p:spPr>
          <a:xfrm>
            <a:off x="3396389" y="1668988"/>
            <a:ext cx="2266679" cy="2266679"/>
          </a:xfrm>
          <a:prstGeom prst="star8">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endParaRPr>
          </a:p>
        </p:txBody>
      </p:sp>
      <p:sp>
        <p:nvSpPr>
          <p:cNvPr id="12" name="矩形 11"/>
          <p:cNvSpPr/>
          <p:nvPr/>
        </p:nvSpPr>
        <p:spPr>
          <a:xfrm>
            <a:off x="3839621" y="2454485"/>
            <a:ext cx="1380215" cy="276999"/>
          </a:xfrm>
          <a:prstGeom prst="rect">
            <a:avLst/>
          </a:prstGeom>
        </p:spPr>
        <p:txBody>
          <a:bodyPr wrap="square">
            <a:spAutoFit/>
          </a:bodyPr>
          <a:lstStyle/>
          <a:p>
            <a:pPr algn="ctr" fontAlgn="base">
              <a:spcBef>
                <a:spcPct val="0"/>
              </a:spcBef>
              <a:spcAft>
                <a:spcPct val="0"/>
              </a:spcAft>
            </a:pPr>
            <a:r>
              <a:rPr lang="zh-CN" altLang="en-US" sz="1200" b="1" dirty="0">
                <a:solidFill>
                  <a:prstClr val="black">
                    <a:lumMod val="85000"/>
                    <a:lumOff val="15000"/>
                  </a:prstClr>
                </a:solidFill>
              </a:rPr>
              <a:t>添加标题</a:t>
            </a:r>
            <a:endParaRPr lang="en-US" altLang="zh-CN" sz="1200" b="1" dirty="0">
              <a:solidFill>
                <a:prstClr val="black">
                  <a:lumMod val="85000"/>
                  <a:lumOff val="15000"/>
                </a:prstClr>
              </a:solidFill>
              <a:latin typeface="微软雅黑" panose="020B0503020204020204" pitchFamily="34" charset="-122"/>
            </a:endParaRPr>
          </a:p>
        </p:txBody>
      </p:sp>
      <p:sp>
        <p:nvSpPr>
          <p:cNvPr id="13" name="TextBox 7"/>
          <p:cNvSpPr txBox="1"/>
          <p:nvPr/>
        </p:nvSpPr>
        <p:spPr>
          <a:xfrm>
            <a:off x="3789838" y="2731484"/>
            <a:ext cx="1479779" cy="492827"/>
          </a:xfrm>
          <a:prstGeom prst="rect">
            <a:avLst/>
          </a:prstGeom>
          <a:noFill/>
        </p:spPr>
        <p:txBody>
          <a:bodyPr wrap="square" rtlCol="0">
            <a:spAutoFit/>
          </a:bodyPr>
          <a:lstStyle/>
          <a:p>
            <a:pPr fontAlgn="base">
              <a:lnSpc>
                <a:spcPct val="130000"/>
              </a:lnSpc>
              <a:spcBef>
                <a:spcPts val="600"/>
              </a:spcBef>
              <a:spcAft>
                <a:spcPct val="0"/>
              </a:spcAft>
            </a:pPr>
            <a:r>
              <a:rPr lang="zh-CN" altLang="en-US" sz="1050" dirty="0">
                <a:solidFill>
                  <a:prstClr val="black">
                    <a:lumMod val="75000"/>
                    <a:lumOff val="25000"/>
                  </a:prstClr>
                </a:solidFill>
              </a:rPr>
              <a:t>单击此处添加文本单击此处添加文本</a:t>
            </a:r>
          </a:p>
        </p:txBody>
      </p:sp>
      <p:grpSp>
        <p:nvGrpSpPr>
          <p:cNvPr id="14" name="组合 13"/>
          <p:cNvGrpSpPr/>
          <p:nvPr/>
        </p:nvGrpSpPr>
        <p:grpSpPr>
          <a:xfrm>
            <a:off x="1061610" y="1389954"/>
            <a:ext cx="1938025" cy="1112446"/>
            <a:chOff x="1061610" y="1389954"/>
            <a:chExt cx="1938025" cy="1112446"/>
          </a:xfrm>
        </p:grpSpPr>
        <p:sp>
          <p:nvSpPr>
            <p:cNvPr id="15" name="矩形 14"/>
            <p:cNvSpPr/>
            <p:nvPr/>
          </p:nvSpPr>
          <p:spPr>
            <a:xfrm>
              <a:off x="1061611" y="1389954"/>
              <a:ext cx="1938024" cy="307777"/>
            </a:xfrm>
            <a:prstGeom prst="rect">
              <a:avLst/>
            </a:prstGeom>
            <a:ln>
              <a:noFill/>
            </a:ln>
          </p:spPr>
          <p:txBody>
            <a:bodyPr wrap="square">
              <a:spAutoFit/>
            </a:bodyPr>
            <a:lstStyle/>
            <a:p>
              <a:pPr fontAlgn="base">
                <a:spcBef>
                  <a:spcPct val="0"/>
                </a:spcBef>
                <a:spcAft>
                  <a:spcPct val="0"/>
                </a:spcAft>
              </a:pPr>
              <a:r>
                <a:rPr lang="zh-CN" altLang="en-US" sz="1400" b="1" dirty="0">
                  <a:solidFill>
                    <a:srgbClr val="00A1DA"/>
                  </a:solidFill>
                </a:rPr>
                <a:t>添加标题</a:t>
              </a:r>
              <a:endParaRPr lang="en-US" altLang="zh-CN" sz="1400" b="1" dirty="0">
                <a:solidFill>
                  <a:srgbClr val="00A1DA"/>
                </a:solidFill>
                <a:latin typeface="微软雅黑" panose="020B0503020204020204" pitchFamily="34" charset="-122"/>
              </a:endParaRPr>
            </a:p>
          </p:txBody>
        </p:sp>
        <p:sp>
          <p:nvSpPr>
            <p:cNvPr id="16" name="TextBox 9"/>
            <p:cNvSpPr txBox="1"/>
            <p:nvPr/>
          </p:nvSpPr>
          <p:spPr>
            <a:xfrm>
              <a:off x="1061610" y="1712247"/>
              <a:ext cx="1938023" cy="790153"/>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grpSp>
        <p:nvGrpSpPr>
          <p:cNvPr id="17" name="组合 16"/>
          <p:cNvGrpSpPr/>
          <p:nvPr/>
        </p:nvGrpSpPr>
        <p:grpSpPr>
          <a:xfrm>
            <a:off x="1061610" y="3099447"/>
            <a:ext cx="1938025" cy="1134823"/>
            <a:chOff x="1061610" y="3099447"/>
            <a:chExt cx="1938025" cy="1134823"/>
          </a:xfrm>
        </p:grpSpPr>
        <p:sp>
          <p:nvSpPr>
            <p:cNvPr id="18" name="矩形 17"/>
            <p:cNvSpPr/>
            <p:nvPr/>
          </p:nvSpPr>
          <p:spPr>
            <a:xfrm>
              <a:off x="1061611" y="3099447"/>
              <a:ext cx="1938024" cy="307777"/>
            </a:xfrm>
            <a:prstGeom prst="rect">
              <a:avLst/>
            </a:prstGeom>
          </p:spPr>
          <p:txBody>
            <a:bodyPr wrap="square">
              <a:spAutoFit/>
            </a:bodyPr>
            <a:lstStyle/>
            <a:p>
              <a:pPr fontAlgn="base">
                <a:spcBef>
                  <a:spcPct val="0"/>
                </a:spcBef>
                <a:spcAft>
                  <a:spcPct val="0"/>
                </a:spcAft>
              </a:pPr>
              <a:r>
                <a:rPr lang="zh-CN" altLang="en-US" sz="1400" b="1" dirty="0">
                  <a:solidFill>
                    <a:srgbClr val="00CC99"/>
                  </a:solidFill>
                </a:rPr>
                <a:t>添加标题</a:t>
              </a:r>
              <a:endParaRPr lang="en-US" altLang="zh-CN" sz="1400" b="1" dirty="0">
                <a:solidFill>
                  <a:srgbClr val="00CC99"/>
                </a:solidFill>
                <a:latin typeface="微软雅黑" panose="020B0503020204020204" pitchFamily="34" charset="-122"/>
              </a:endParaRPr>
            </a:p>
          </p:txBody>
        </p:sp>
        <p:sp>
          <p:nvSpPr>
            <p:cNvPr id="19" name="TextBox 11"/>
            <p:cNvSpPr txBox="1"/>
            <p:nvPr/>
          </p:nvSpPr>
          <p:spPr>
            <a:xfrm>
              <a:off x="1061610" y="3421740"/>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grpSp>
        <p:nvGrpSpPr>
          <p:cNvPr id="20" name="组合 19"/>
          <p:cNvGrpSpPr/>
          <p:nvPr/>
        </p:nvGrpSpPr>
        <p:grpSpPr>
          <a:xfrm>
            <a:off x="6030162" y="1389954"/>
            <a:ext cx="1938025" cy="1134823"/>
            <a:chOff x="6030162" y="1389954"/>
            <a:chExt cx="1938025" cy="1134823"/>
          </a:xfrm>
        </p:grpSpPr>
        <p:sp>
          <p:nvSpPr>
            <p:cNvPr id="21" name="矩形 20"/>
            <p:cNvSpPr/>
            <p:nvPr/>
          </p:nvSpPr>
          <p:spPr>
            <a:xfrm>
              <a:off x="6030163" y="1389954"/>
              <a:ext cx="1938024" cy="307777"/>
            </a:xfrm>
            <a:prstGeom prst="rect">
              <a:avLst/>
            </a:prstGeom>
          </p:spPr>
          <p:txBody>
            <a:bodyPr wrap="square">
              <a:spAutoFit/>
            </a:bodyPr>
            <a:lstStyle/>
            <a:p>
              <a:pPr algn="r" fontAlgn="base">
                <a:spcBef>
                  <a:spcPct val="0"/>
                </a:spcBef>
                <a:spcAft>
                  <a:spcPct val="0"/>
                </a:spcAft>
              </a:pPr>
              <a:r>
                <a:rPr lang="zh-CN" altLang="en-US" sz="1400" b="1" dirty="0">
                  <a:solidFill>
                    <a:srgbClr val="D43E01"/>
                  </a:solidFill>
                </a:rPr>
                <a:t>添加标题</a:t>
              </a:r>
              <a:endParaRPr lang="en-US" altLang="zh-CN" sz="1400" b="1" dirty="0">
                <a:solidFill>
                  <a:srgbClr val="D43E01"/>
                </a:solidFill>
                <a:latin typeface="微软雅黑" panose="020B0503020204020204" pitchFamily="34" charset="-122"/>
              </a:endParaRPr>
            </a:p>
          </p:txBody>
        </p:sp>
        <p:sp>
          <p:nvSpPr>
            <p:cNvPr id="22" name="TextBox 13"/>
            <p:cNvSpPr txBox="1"/>
            <p:nvPr/>
          </p:nvSpPr>
          <p:spPr>
            <a:xfrm>
              <a:off x="6030162" y="1712247"/>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grpSp>
        <p:nvGrpSpPr>
          <p:cNvPr id="23" name="组合 22"/>
          <p:cNvGrpSpPr/>
          <p:nvPr/>
        </p:nvGrpSpPr>
        <p:grpSpPr>
          <a:xfrm>
            <a:off x="6030162" y="3099447"/>
            <a:ext cx="1938025" cy="1134823"/>
            <a:chOff x="6030162" y="3099447"/>
            <a:chExt cx="1938025" cy="1134823"/>
          </a:xfrm>
        </p:grpSpPr>
        <p:sp>
          <p:nvSpPr>
            <p:cNvPr id="24" name="矩形 23"/>
            <p:cNvSpPr/>
            <p:nvPr/>
          </p:nvSpPr>
          <p:spPr>
            <a:xfrm>
              <a:off x="6030163" y="3099447"/>
              <a:ext cx="1938024" cy="307777"/>
            </a:xfrm>
            <a:prstGeom prst="rect">
              <a:avLst/>
            </a:prstGeom>
          </p:spPr>
          <p:txBody>
            <a:bodyPr wrap="square">
              <a:spAutoFit/>
            </a:bodyPr>
            <a:lstStyle/>
            <a:p>
              <a:pPr algn="r" fontAlgn="base">
                <a:spcBef>
                  <a:spcPct val="0"/>
                </a:spcBef>
                <a:spcAft>
                  <a:spcPct val="0"/>
                </a:spcAft>
              </a:pPr>
              <a:r>
                <a:rPr lang="zh-CN" altLang="en-US" sz="1400" b="1" dirty="0">
                  <a:solidFill>
                    <a:srgbClr val="9C007F"/>
                  </a:solidFill>
                </a:rPr>
                <a:t>添加标题</a:t>
              </a:r>
              <a:endParaRPr lang="en-US" altLang="zh-CN" sz="1400" b="1" dirty="0">
                <a:solidFill>
                  <a:srgbClr val="9C007F"/>
                </a:solidFill>
                <a:latin typeface="微软雅黑" panose="020B0503020204020204" pitchFamily="34" charset="-122"/>
              </a:endParaRPr>
            </a:p>
          </p:txBody>
        </p:sp>
        <p:sp>
          <p:nvSpPr>
            <p:cNvPr id="25" name="TextBox 15"/>
            <p:cNvSpPr txBox="1"/>
            <p:nvPr/>
          </p:nvSpPr>
          <p:spPr>
            <a:xfrm>
              <a:off x="6030162" y="3421740"/>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spTree>
    <p:extLst>
      <p:ext uri="{BB962C8B-B14F-4D97-AF65-F5344CB8AC3E}">
        <p14:creationId xmlns:p14="http://schemas.microsoft.com/office/powerpoint/2010/main" val="5160687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9"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0-#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childTnLst>
                              </p:cTn>
                            </p:par>
                            <p:par>
                              <p:cTn id="47" fill="hold">
                                <p:stCondLst>
                                  <p:cond delay="25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3000"/>
                                </p:stCondLst>
                                <p:childTnLst>
                                  <p:par>
                                    <p:cTn id="54" presetID="53" presetClass="entr" presetSubtype="52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anim calcmode="lin" valueType="num">
                                          <p:cBhvr>
                                            <p:cTn id="59" dur="500" fill="hold"/>
                                            <p:tgtEl>
                                              <p:spTgt spid="14"/>
                                            </p:tgtEl>
                                            <p:attrNameLst>
                                              <p:attrName>ppt_x</p:attrName>
                                            </p:attrNameLst>
                                          </p:cBhvr>
                                          <p:tavLst>
                                            <p:tav tm="0">
                                              <p:val>
                                                <p:fltVal val="0.5"/>
                                              </p:val>
                                            </p:tav>
                                            <p:tav tm="100000">
                                              <p:val>
                                                <p:strVal val="#ppt_x"/>
                                              </p:val>
                                            </p:tav>
                                          </p:tavLst>
                                        </p:anim>
                                        <p:anim calcmode="lin" valueType="num">
                                          <p:cBhvr>
                                            <p:cTn id="60" dur="500" fill="hold"/>
                                            <p:tgtEl>
                                              <p:spTgt spid="14"/>
                                            </p:tgtEl>
                                            <p:attrNameLst>
                                              <p:attrName>ppt_y</p:attrName>
                                            </p:attrNameLst>
                                          </p:cBhvr>
                                          <p:tavLst>
                                            <p:tav tm="0">
                                              <p:val>
                                                <p:fltVal val="0.5"/>
                                              </p:val>
                                            </p:tav>
                                            <p:tav tm="100000">
                                              <p:val>
                                                <p:strVal val="#ppt_y"/>
                                              </p:val>
                                            </p:tav>
                                          </p:tavLst>
                                        </p:anim>
                                      </p:childTnLst>
                                    </p:cTn>
                                  </p:par>
                                </p:childTnLst>
                              </p:cTn>
                            </p:par>
                            <p:par>
                              <p:cTn id="61" fill="hold">
                                <p:stCondLst>
                                  <p:cond delay="3500"/>
                                </p:stCondLst>
                                <p:childTnLst>
                                  <p:par>
                                    <p:cTn id="62" presetID="53" presetClass="entr" presetSubtype="528"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anim calcmode="lin" valueType="num">
                                          <p:cBhvr>
                                            <p:cTn id="67" dur="500" fill="hold"/>
                                            <p:tgtEl>
                                              <p:spTgt spid="20"/>
                                            </p:tgtEl>
                                            <p:attrNameLst>
                                              <p:attrName>ppt_x</p:attrName>
                                            </p:attrNameLst>
                                          </p:cBhvr>
                                          <p:tavLst>
                                            <p:tav tm="0">
                                              <p:val>
                                                <p:fltVal val="0.5"/>
                                              </p:val>
                                            </p:tav>
                                            <p:tav tm="100000">
                                              <p:val>
                                                <p:strVal val="#ppt_x"/>
                                              </p:val>
                                            </p:tav>
                                          </p:tavLst>
                                        </p:anim>
                                        <p:anim calcmode="lin" valueType="num">
                                          <p:cBhvr>
                                            <p:cTn id="68" dur="500" fill="hold"/>
                                            <p:tgtEl>
                                              <p:spTgt spid="20"/>
                                            </p:tgtEl>
                                            <p:attrNameLst>
                                              <p:attrName>ppt_y</p:attrName>
                                            </p:attrNameLst>
                                          </p:cBhvr>
                                          <p:tavLst>
                                            <p:tav tm="0">
                                              <p:val>
                                                <p:fltVal val="0.5"/>
                                              </p:val>
                                            </p:tav>
                                            <p:tav tm="100000">
                                              <p:val>
                                                <p:strVal val="#ppt_y"/>
                                              </p:val>
                                            </p:tav>
                                          </p:tavLst>
                                        </p:anim>
                                      </p:childTnLst>
                                    </p:cTn>
                                  </p:par>
                                </p:childTnLst>
                              </p:cTn>
                            </p:par>
                            <p:par>
                              <p:cTn id="69" fill="hold">
                                <p:stCondLst>
                                  <p:cond delay="4000"/>
                                </p:stCondLst>
                                <p:childTnLst>
                                  <p:par>
                                    <p:cTn id="70" presetID="53" presetClass="entr" presetSubtype="528" fill="hold"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anim calcmode="lin" valueType="num">
                                          <p:cBhvr>
                                            <p:cTn id="75" dur="500" fill="hold"/>
                                            <p:tgtEl>
                                              <p:spTgt spid="17"/>
                                            </p:tgtEl>
                                            <p:attrNameLst>
                                              <p:attrName>ppt_x</p:attrName>
                                            </p:attrNameLst>
                                          </p:cBhvr>
                                          <p:tavLst>
                                            <p:tav tm="0">
                                              <p:val>
                                                <p:fltVal val="0.5"/>
                                              </p:val>
                                            </p:tav>
                                            <p:tav tm="100000">
                                              <p:val>
                                                <p:strVal val="#ppt_x"/>
                                              </p:val>
                                            </p:tav>
                                          </p:tavLst>
                                        </p:anim>
                                        <p:anim calcmode="lin" valueType="num">
                                          <p:cBhvr>
                                            <p:cTn id="76" dur="500" fill="hold"/>
                                            <p:tgtEl>
                                              <p:spTgt spid="17"/>
                                            </p:tgtEl>
                                            <p:attrNameLst>
                                              <p:attrName>ppt_y</p:attrName>
                                            </p:attrNameLst>
                                          </p:cBhvr>
                                          <p:tavLst>
                                            <p:tav tm="0">
                                              <p:val>
                                                <p:fltVal val="0.5"/>
                                              </p:val>
                                            </p:tav>
                                            <p:tav tm="100000">
                                              <p:val>
                                                <p:strVal val="#ppt_y"/>
                                              </p:val>
                                            </p:tav>
                                          </p:tavLst>
                                        </p:anim>
                                      </p:childTnLst>
                                    </p:cTn>
                                  </p:par>
                                </p:childTnLst>
                              </p:cTn>
                            </p:par>
                            <p:par>
                              <p:cTn id="77" fill="hold">
                                <p:stCondLst>
                                  <p:cond delay="4500"/>
                                </p:stCondLst>
                                <p:childTnLst>
                                  <p:par>
                                    <p:cTn id="78" presetID="53" presetClass="entr" presetSubtype="528" fill="hold"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anim calcmode="lin" valueType="num">
                                          <p:cBhvr>
                                            <p:cTn id="83" dur="500" fill="hold"/>
                                            <p:tgtEl>
                                              <p:spTgt spid="23"/>
                                            </p:tgtEl>
                                            <p:attrNameLst>
                                              <p:attrName>ppt_x</p:attrName>
                                            </p:attrNameLst>
                                          </p:cBhvr>
                                          <p:tavLst>
                                            <p:tav tm="0">
                                              <p:val>
                                                <p:fltVal val="0.5"/>
                                              </p:val>
                                            </p:tav>
                                            <p:tav tm="100000">
                                              <p:val>
                                                <p:strVal val="#ppt_x"/>
                                              </p:val>
                                            </p:tav>
                                          </p:tavLst>
                                        </p:anim>
                                        <p:anim calcmode="lin" valueType="num">
                                          <p:cBhvr>
                                            <p:cTn id="84" dur="500" fill="hold"/>
                                            <p:tgtEl>
                                              <p:spTgt spid="2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9"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0-#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childTnLst>
                              </p:cTn>
                            </p:par>
                            <p:par>
                              <p:cTn id="47" fill="hold">
                                <p:stCondLst>
                                  <p:cond delay="25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3000"/>
                                </p:stCondLst>
                                <p:childTnLst>
                                  <p:par>
                                    <p:cTn id="54" presetID="53" presetClass="entr" presetSubtype="52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anim calcmode="lin" valueType="num">
                                          <p:cBhvr>
                                            <p:cTn id="59" dur="500" fill="hold"/>
                                            <p:tgtEl>
                                              <p:spTgt spid="14"/>
                                            </p:tgtEl>
                                            <p:attrNameLst>
                                              <p:attrName>ppt_x</p:attrName>
                                            </p:attrNameLst>
                                          </p:cBhvr>
                                          <p:tavLst>
                                            <p:tav tm="0">
                                              <p:val>
                                                <p:fltVal val="0.5"/>
                                              </p:val>
                                            </p:tav>
                                            <p:tav tm="100000">
                                              <p:val>
                                                <p:strVal val="#ppt_x"/>
                                              </p:val>
                                            </p:tav>
                                          </p:tavLst>
                                        </p:anim>
                                        <p:anim calcmode="lin" valueType="num">
                                          <p:cBhvr>
                                            <p:cTn id="60" dur="500" fill="hold"/>
                                            <p:tgtEl>
                                              <p:spTgt spid="14"/>
                                            </p:tgtEl>
                                            <p:attrNameLst>
                                              <p:attrName>ppt_y</p:attrName>
                                            </p:attrNameLst>
                                          </p:cBhvr>
                                          <p:tavLst>
                                            <p:tav tm="0">
                                              <p:val>
                                                <p:fltVal val="0.5"/>
                                              </p:val>
                                            </p:tav>
                                            <p:tav tm="100000">
                                              <p:val>
                                                <p:strVal val="#ppt_y"/>
                                              </p:val>
                                            </p:tav>
                                          </p:tavLst>
                                        </p:anim>
                                      </p:childTnLst>
                                    </p:cTn>
                                  </p:par>
                                </p:childTnLst>
                              </p:cTn>
                            </p:par>
                            <p:par>
                              <p:cTn id="61" fill="hold">
                                <p:stCondLst>
                                  <p:cond delay="3500"/>
                                </p:stCondLst>
                                <p:childTnLst>
                                  <p:par>
                                    <p:cTn id="62" presetID="53" presetClass="entr" presetSubtype="528"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anim calcmode="lin" valueType="num">
                                          <p:cBhvr>
                                            <p:cTn id="67" dur="500" fill="hold"/>
                                            <p:tgtEl>
                                              <p:spTgt spid="20"/>
                                            </p:tgtEl>
                                            <p:attrNameLst>
                                              <p:attrName>ppt_x</p:attrName>
                                            </p:attrNameLst>
                                          </p:cBhvr>
                                          <p:tavLst>
                                            <p:tav tm="0">
                                              <p:val>
                                                <p:fltVal val="0.5"/>
                                              </p:val>
                                            </p:tav>
                                            <p:tav tm="100000">
                                              <p:val>
                                                <p:strVal val="#ppt_x"/>
                                              </p:val>
                                            </p:tav>
                                          </p:tavLst>
                                        </p:anim>
                                        <p:anim calcmode="lin" valueType="num">
                                          <p:cBhvr>
                                            <p:cTn id="68" dur="500" fill="hold"/>
                                            <p:tgtEl>
                                              <p:spTgt spid="20"/>
                                            </p:tgtEl>
                                            <p:attrNameLst>
                                              <p:attrName>ppt_y</p:attrName>
                                            </p:attrNameLst>
                                          </p:cBhvr>
                                          <p:tavLst>
                                            <p:tav tm="0">
                                              <p:val>
                                                <p:fltVal val="0.5"/>
                                              </p:val>
                                            </p:tav>
                                            <p:tav tm="100000">
                                              <p:val>
                                                <p:strVal val="#ppt_y"/>
                                              </p:val>
                                            </p:tav>
                                          </p:tavLst>
                                        </p:anim>
                                      </p:childTnLst>
                                    </p:cTn>
                                  </p:par>
                                </p:childTnLst>
                              </p:cTn>
                            </p:par>
                            <p:par>
                              <p:cTn id="69" fill="hold">
                                <p:stCondLst>
                                  <p:cond delay="4000"/>
                                </p:stCondLst>
                                <p:childTnLst>
                                  <p:par>
                                    <p:cTn id="70" presetID="53" presetClass="entr" presetSubtype="528" fill="hold"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anim calcmode="lin" valueType="num">
                                          <p:cBhvr>
                                            <p:cTn id="75" dur="500" fill="hold"/>
                                            <p:tgtEl>
                                              <p:spTgt spid="17"/>
                                            </p:tgtEl>
                                            <p:attrNameLst>
                                              <p:attrName>ppt_x</p:attrName>
                                            </p:attrNameLst>
                                          </p:cBhvr>
                                          <p:tavLst>
                                            <p:tav tm="0">
                                              <p:val>
                                                <p:fltVal val="0.5"/>
                                              </p:val>
                                            </p:tav>
                                            <p:tav tm="100000">
                                              <p:val>
                                                <p:strVal val="#ppt_x"/>
                                              </p:val>
                                            </p:tav>
                                          </p:tavLst>
                                        </p:anim>
                                        <p:anim calcmode="lin" valueType="num">
                                          <p:cBhvr>
                                            <p:cTn id="76" dur="500" fill="hold"/>
                                            <p:tgtEl>
                                              <p:spTgt spid="17"/>
                                            </p:tgtEl>
                                            <p:attrNameLst>
                                              <p:attrName>ppt_y</p:attrName>
                                            </p:attrNameLst>
                                          </p:cBhvr>
                                          <p:tavLst>
                                            <p:tav tm="0">
                                              <p:val>
                                                <p:fltVal val="0.5"/>
                                              </p:val>
                                            </p:tav>
                                            <p:tav tm="100000">
                                              <p:val>
                                                <p:strVal val="#ppt_y"/>
                                              </p:val>
                                            </p:tav>
                                          </p:tavLst>
                                        </p:anim>
                                      </p:childTnLst>
                                    </p:cTn>
                                  </p:par>
                                </p:childTnLst>
                              </p:cTn>
                            </p:par>
                            <p:par>
                              <p:cTn id="77" fill="hold">
                                <p:stCondLst>
                                  <p:cond delay="4500"/>
                                </p:stCondLst>
                                <p:childTnLst>
                                  <p:par>
                                    <p:cTn id="78" presetID="53" presetClass="entr" presetSubtype="528" fill="hold"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anim calcmode="lin" valueType="num">
                                          <p:cBhvr>
                                            <p:cTn id="83" dur="500" fill="hold"/>
                                            <p:tgtEl>
                                              <p:spTgt spid="23"/>
                                            </p:tgtEl>
                                            <p:attrNameLst>
                                              <p:attrName>ppt_x</p:attrName>
                                            </p:attrNameLst>
                                          </p:cBhvr>
                                          <p:tavLst>
                                            <p:tav tm="0">
                                              <p:val>
                                                <p:fltVal val="0.5"/>
                                              </p:val>
                                            </p:tav>
                                            <p:tav tm="100000">
                                              <p:val>
                                                <p:strVal val="#ppt_x"/>
                                              </p:val>
                                            </p:tav>
                                          </p:tavLst>
                                        </p:anim>
                                        <p:anim calcmode="lin" valueType="num">
                                          <p:cBhvr>
                                            <p:cTn id="84" dur="500" fill="hold"/>
                                            <p:tgtEl>
                                              <p:spTgt spid="2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p:bldP spid="1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15147" y="1071537"/>
            <a:ext cx="1426074" cy="1426074"/>
            <a:chOff x="304800" y="673100"/>
            <a:chExt cx="4000500" cy="4000500"/>
          </a:xfrm>
          <a:effectLst>
            <a:outerShdw blurRad="381000" dist="152400" dir="8100000" algn="tr" rotWithShape="0">
              <a:prstClr val="black">
                <a:alpha val="7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4" name="椭圆 3"/>
            <p:cNvSpPr/>
            <p:nvPr/>
          </p:nvSpPr>
          <p:spPr>
            <a:xfrm>
              <a:off x="479425" y="847725"/>
              <a:ext cx="3651250" cy="3651250"/>
            </a:xfrm>
            <a:prstGeom prst="ellipse">
              <a:avLst/>
            </a:prstGeom>
            <a:solidFill>
              <a:srgbClr val="F1B6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5" name="矩形 4"/>
          <p:cNvSpPr/>
          <p:nvPr/>
        </p:nvSpPr>
        <p:spPr>
          <a:xfrm>
            <a:off x="4104666" y="1014045"/>
            <a:ext cx="857927" cy="1477328"/>
          </a:xfrm>
          <a:prstGeom prst="rect">
            <a:avLst/>
          </a:prstGeom>
        </p:spPr>
        <p:txBody>
          <a:bodyPr wrap="none">
            <a:spAutoFit/>
          </a:bodyPr>
          <a:lstStyle/>
          <a:p>
            <a:r>
              <a:rPr lang="en-US" altLang="zh-CN" sz="9000" b="1" spc="-300" dirty="0" smtClean="0">
                <a:solidFill>
                  <a:schemeClr val="bg1"/>
                </a:solidFill>
                <a:latin typeface="微软雅黑" panose="020B0503020204020204" pitchFamily="34" charset="-122"/>
                <a:ea typeface="微软雅黑" panose="020B0503020204020204" pitchFamily="34" charset="-122"/>
              </a:rPr>
              <a:t>4</a:t>
            </a:r>
            <a:endParaRPr lang="zh-CN" altLang="en-US" sz="9000" b="1"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987824" y="2787774"/>
            <a:ext cx="2954655" cy="646331"/>
          </a:xfrm>
          <a:prstGeom prst="rect">
            <a:avLst/>
          </a:prstGeom>
        </p:spPr>
        <p:txBody>
          <a:bodyPr wrap="none">
            <a:spAutoFit/>
          </a:bodyPr>
          <a:lstStyle/>
          <a:p>
            <a:r>
              <a:rPr lang="zh-CN" altLang="en-US" sz="3600" dirty="0" smtClean="0">
                <a:solidFill>
                  <a:srgbClr val="F1B60F"/>
                </a:solidFill>
                <a:latin typeface="微软雅黑" panose="020B0503020204020204" pitchFamily="34" charset="-122"/>
                <a:ea typeface="微软雅黑" panose="020B0503020204020204" pitchFamily="34" charset="-122"/>
              </a:rPr>
              <a:t>单击添加标题</a:t>
            </a:r>
            <a:endParaRPr lang="zh-CN" altLang="en-US" sz="3600" dirty="0">
              <a:solidFill>
                <a:srgbClr val="F1B60F"/>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928996" y="2323223"/>
            <a:ext cx="112138" cy="112138"/>
            <a:chOff x="304800" y="673100"/>
            <a:chExt cx="4000500" cy="4000500"/>
          </a:xfrm>
          <a:effectLst>
            <a:outerShdw blurRad="381000" dist="152400" dir="8100000" algn="tr" rotWithShape="0">
              <a:prstClr val="black">
                <a:alpha val="7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9" name="椭圆 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694158" y="2140427"/>
            <a:ext cx="112138" cy="112138"/>
            <a:chOff x="304800" y="673100"/>
            <a:chExt cx="4000500" cy="4000500"/>
          </a:xfrm>
          <a:effectLst>
            <a:outerShdw blurRad="381000" dist="152400" dir="8100000" algn="tr" rotWithShape="0">
              <a:prstClr val="black">
                <a:alpha val="7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563888" y="2328118"/>
            <a:ext cx="234512" cy="234512"/>
            <a:chOff x="304800" y="673100"/>
            <a:chExt cx="4000500" cy="4000500"/>
          </a:xfrm>
          <a:effectLst>
            <a:outerShdw blurRad="381000" dist="152400" dir="8100000" algn="tr" rotWithShape="0">
              <a:prstClr val="black">
                <a:alpha val="7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5" name="椭圆 1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951307" y="2390127"/>
            <a:ext cx="112138" cy="112138"/>
            <a:chOff x="304800" y="673100"/>
            <a:chExt cx="4000500" cy="4000500"/>
          </a:xfrm>
          <a:effectLst>
            <a:outerShdw blurRad="381000" dist="152400" dir="8100000" algn="tr" rotWithShape="0">
              <a:prstClr val="black">
                <a:alpha val="7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8" name="椭圆 1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134202" y="2058932"/>
            <a:ext cx="112138" cy="112138"/>
            <a:chOff x="304800" y="673100"/>
            <a:chExt cx="4000500" cy="4000500"/>
          </a:xfrm>
          <a:effectLst>
            <a:outerShdw blurRad="381000" dist="152400" dir="8100000" algn="tr" rotWithShape="0">
              <a:prstClr val="black">
                <a:alpha val="7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1" name="椭圆 2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123965" y="2338355"/>
            <a:ext cx="234512" cy="234512"/>
            <a:chOff x="304800" y="673100"/>
            <a:chExt cx="4000500" cy="4000500"/>
          </a:xfrm>
          <a:effectLst>
            <a:outerShdw blurRad="381000" dist="152400" dir="8100000" algn="tr" rotWithShape="0">
              <a:prstClr val="black">
                <a:alpha val="7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4" name="椭圆 2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25" name="直接连接符 24"/>
          <p:cNvCxnSpPr/>
          <p:nvPr/>
        </p:nvCxnSpPr>
        <p:spPr>
          <a:xfrm flipV="1">
            <a:off x="-36512" y="3097877"/>
            <a:ext cx="2952328" cy="13062"/>
          </a:xfrm>
          <a:prstGeom prst="line">
            <a:avLst/>
          </a:prstGeom>
          <a:ln w="25400">
            <a:solidFill>
              <a:srgbClr val="F1B60F"/>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6" idx="3"/>
          </p:cNvCxnSpPr>
          <p:nvPr/>
        </p:nvCxnSpPr>
        <p:spPr>
          <a:xfrm flipV="1">
            <a:off x="5942479" y="3097878"/>
            <a:ext cx="3201521" cy="13062"/>
          </a:xfrm>
          <a:prstGeom prst="line">
            <a:avLst/>
          </a:prstGeom>
          <a:ln w="25400">
            <a:solidFill>
              <a:srgbClr val="F1B60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811811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1+#ppt_w/2"/>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1+#ppt_w/2"/>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1+#ppt_w/2"/>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1900"/>
                            </p:stCondLst>
                            <p:childTnLst>
                              <p:par>
                                <p:cTn id="42" presetID="22" presetClass="entr" presetSubtype="8" fill="hold"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6"/>
                                        </p:tgtEl>
                                        <p:attrNameLst>
                                          <p:attrName>ppt_y</p:attrName>
                                        </p:attrNameLst>
                                      </p:cBhvr>
                                      <p:tavLst>
                                        <p:tav tm="0">
                                          <p:val>
                                            <p:strVal val="#ppt_y"/>
                                          </p:val>
                                        </p:tav>
                                        <p:tav tm="100000">
                                          <p:val>
                                            <p:strVal val="#ppt_y"/>
                                          </p:val>
                                        </p:tav>
                                      </p:tavLst>
                                    </p:anim>
                                    <p:anim calcmode="lin" valueType="num">
                                      <p:cBhvr>
                                        <p:cTn id="5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6"/>
                                        </p:tgtEl>
                                      </p:cBhvr>
                                    </p:animEffect>
                                  </p:childTnLst>
                                </p:cTn>
                              </p:par>
                            </p:childTnLst>
                          </p:cTn>
                        </p:par>
                        <p:par>
                          <p:cTn id="53" fill="hold">
                            <p:stCondLst>
                              <p:cond delay="3150"/>
                            </p:stCondLst>
                            <p:childTnLst>
                              <p:par>
                                <p:cTn id="54" presetID="22" presetClass="entr" presetSubtype="8"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椭圆 6"/>
          <p:cNvSpPr/>
          <p:nvPr/>
        </p:nvSpPr>
        <p:spPr>
          <a:xfrm>
            <a:off x="3405043" y="4446175"/>
            <a:ext cx="1582865" cy="293090"/>
          </a:xfrm>
          <a:prstGeom prst="ellipse">
            <a:avLst/>
          </a:prstGeom>
          <a:solidFill>
            <a:schemeClr val="bg1">
              <a:lumMod val="75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913765" fontAlgn="auto">
              <a:spcBef>
                <a:spcPts val="0"/>
              </a:spcBef>
              <a:spcAft>
                <a:spcPts val="0"/>
              </a:spcAft>
              <a:defRPr/>
            </a:pPr>
            <a:endParaRPr lang="zh-CN" altLang="en-US" sz="1400">
              <a:solidFill>
                <a:prstClr val="white"/>
              </a:solidFill>
            </a:endParaRPr>
          </a:p>
        </p:txBody>
      </p:sp>
      <p:grpSp>
        <p:nvGrpSpPr>
          <p:cNvPr id="8" name="组合 6"/>
          <p:cNvGrpSpPr/>
          <p:nvPr/>
        </p:nvGrpSpPr>
        <p:grpSpPr>
          <a:xfrm>
            <a:off x="6233954" y="1133737"/>
            <a:ext cx="2200467" cy="2171790"/>
            <a:chOff x="5742803" y="1436360"/>
            <a:chExt cx="2863998" cy="2826675"/>
          </a:xfrm>
          <a:effectLst>
            <a:outerShdw blurRad="50800" dist="63500" dir="2700000" algn="tl" rotWithShape="0">
              <a:prstClr val="black">
                <a:alpha val="40000"/>
              </a:prstClr>
            </a:outerShdw>
          </a:effectLst>
        </p:grpSpPr>
        <p:grpSp>
          <p:nvGrpSpPr>
            <p:cNvPr id="9" name="组合 7"/>
            <p:cNvGrpSpPr/>
            <p:nvPr/>
          </p:nvGrpSpPr>
          <p:grpSpPr>
            <a:xfrm>
              <a:off x="5742803" y="1436360"/>
              <a:ext cx="2863998" cy="2826675"/>
              <a:chOff x="5943600" y="1393240"/>
              <a:chExt cx="2736754" cy="2701089"/>
            </a:xfrm>
          </p:grpSpPr>
          <p:sp>
            <p:nvSpPr>
              <p:cNvPr id="14" name="任意多边形 13"/>
              <p:cNvSpPr/>
              <p:nvPr/>
            </p:nvSpPr>
            <p:spPr>
              <a:xfrm>
                <a:off x="5943600" y="1773551"/>
                <a:ext cx="2732549" cy="1952677"/>
              </a:xfrm>
              <a:custGeom>
                <a:avLst/>
                <a:gdLst>
                  <a:gd name="connsiteX0" fmla="*/ 2077705 w 2732549"/>
                  <a:gd name="connsiteY0" fmla="*/ 0 h 1952677"/>
                  <a:gd name="connsiteX1" fmla="*/ 2732549 w 2732549"/>
                  <a:gd name="connsiteY1" fmla="*/ 654844 h 1952677"/>
                  <a:gd name="connsiteX2" fmla="*/ 2332600 w 2732549"/>
                  <a:gd name="connsiteY2" fmla="*/ 1258227 h 1952677"/>
                  <a:gd name="connsiteX3" fmla="*/ 2310273 w 2732549"/>
                  <a:gd name="connsiteY3" fmla="*/ 1265158 h 1952677"/>
                  <a:gd name="connsiteX4" fmla="*/ 2310273 w 2732549"/>
                  <a:gd name="connsiteY4" fmla="*/ 1952677 h 1952677"/>
                  <a:gd name="connsiteX5" fmla="*/ 468749 w 2732549"/>
                  <a:gd name="connsiteY5" fmla="*/ 1952677 h 1952677"/>
                  <a:gd name="connsiteX6" fmla="*/ 0 w 2732549"/>
                  <a:gd name="connsiteY6" fmla="*/ 1483928 h 1952677"/>
                  <a:gd name="connsiteX7" fmla="*/ 0 w 2732549"/>
                  <a:gd name="connsiteY7" fmla="*/ 503238 h 1952677"/>
                  <a:gd name="connsiteX8" fmla="*/ 1442259 w 2732549"/>
                  <a:gd name="connsiteY8" fmla="*/ 503238 h 1952677"/>
                  <a:gd name="connsiteX9" fmla="*/ 1474322 w 2732549"/>
                  <a:gd name="connsiteY9" fmla="*/ 399949 h 1952677"/>
                  <a:gd name="connsiteX10" fmla="*/ 2077705 w 2732549"/>
                  <a:gd name="connsiteY10" fmla="*/ 0 h 1952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2549" h="1952677">
                    <a:moveTo>
                      <a:pt x="2077705" y="0"/>
                    </a:moveTo>
                    <a:cubicBezTo>
                      <a:pt x="2439365" y="0"/>
                      <a:pt x="2732549" y="293184"/>
                      <a:pt x="2732549" y="654844"/>
                    </a:cubicBezTo>
                    <a:cubicBezTo>
                      <a:pt x="2732549" y="926089"/>
                      <a:pt x="2567633" y="1158816"/>
                      <a:pt x="2332600" y="1258227"/>
                    </a:cubicBezTo>
                    <a:lnTo>
                      <a:pt x="2310273" y="1265158"/>
                    </a:lnTo>
                    <a:lnTo>
                      <a:pt x="2310273" y="1952677"/>
                    </a:lnTo>
                    <a:lnTo>
                      <a:pt x="468749" y="1952677"/>
                    </a:lnTo>
                    <a:lnTo>
                      <a:pt x="0" y="1483928"/>
                    </a:lnTo>
                    <a:lnTo>
                      <a:pt x="0" y="503238"/>
                    </a:lnTo>
                    <a:lnTo>
                      <a:pt x="1442259" y="503238"/>
                    </a:lnTo>
                    <a:lnTo>
                      <a:pt x="1474322" y="399949"/>
                    </a:lnTo>
                    <a:cubicBezTo>
                      <a:pt x="1573733" y="164916"/>
                      <a:pt x="1806460" y="0"/>
                      <a:pt x="2077705" y="0"/>
                    </a:cubicBezTo>
                    <a:close/>
                  </a:path>
                </a:pathLst>
              </a:custGeom>
              <a:solidFill>
                <a:srgbClr val="D43E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sp>
            <p:nvSpPr>
              <p:cNvPr id="15" name="任意多边形 14"/>
              <p:cNvSpPr/>
              <p:nvPr/>
            </p:nvSpPr>
            <p:spPr>
              <a:xfrm rot="2577208">
                <a:off x="6000354" y="1393240"/>
                <a:ext cx="2680000" cy="2701089"/>
              </a:xfrm>
              <a:custGeom>
                <a:avLst/>
                <a:gdLst>
                  <a:gd name="connsiteX0" fmla="*/ 327245 w 2680000"/>
                  <a:gd name="connsiteY0" fmla="*/ 1654670 h 2701089"/>
                  <a:gd name="connsiteX1" fmla="*/ 329015 w 2680000"/>
                  <a:gd name="connsiteY1" fmla="*/ 1654670 h 2701089"/>
                  <a:gd name="connsiteX2" fmla="*/ 1441 w 2680000"/>
                  <a:gd name="connsiteY2" fmla="*/ 1959641 h 2701089"/>
                  <a:gd name="connsiteX3" fmla="*/ 669441 w 2680000"/>
                  <a:gd name="connsiteY3" fmla="*/ 2677152 h 2701089"/>
                  <a:gd name="connsiteX4" fmla="*/ 668246 w 2680000"/>
                  <a:gd name="connsiteY4" fmla="*/ 2677109 h 2701089"/>
                  <a:gd name="connsiteX5" fmla="*/ 0 w 2680000"/>
                  <a:gd name="connsiteY5" fmla="*/ 1959335 h 2701089"/>
                  <a:gd name="connsiteX6" fmla="*/ 1179220 w 2680000"/>
                  <a:gd name="connsiteY6" fmla="*/ 175561 h 2701089"/>
                  <a:gd name="connsiteX7" fmla="*/ 2104718 w 2680000"/>
                  <a:gd name="connsiteY7" fmla="*/ 208632 h 2701089"/>
                  <a:gd name="connsiteX8" fmla="*/ 2223140 w 2680000"/>
                  <a:gd name="connsiteY8" fmla="*/ 922780 h 2701089"/>
                  <a:gd name="connsiteX9" fmla="*/ 2211522 w 2680000"/>
                  <a:gd name="connsiteY9" fmla="*/ 943066 h 2701089"/>
                  <a:gd name="connsiteX10" fmla="*/ 2680000 w 2680000"/>
                  <a:gd name="connsiteY10" fmla="*/ 1446267 h 2701089"/>
                  <a:gd name="connsiteX11" fmla="*/ 1332175 w 2680000"/>
                  <a:gd name="connsiteY11" fmla="*/ 2701089 h 2701089"/>
                  <a:gd name="connsiteX12" fmla="*/ 669687 w 2680000"/>
                  <a:gd name="connsiteY12" fmla="*/ 2677415 h 2701089"/>
                  <a:gd name="connsiteX13" fmla="*/ 669441 w 2680000"/>
                  <a:gd name="connsiteY13" fmla="*/ 2677152 h 2701089"/>
                  <a:gd name="connsiteX14" fmla="*/ 1330735 w 2680000"/>
                  <a:gd name="connsiteY14" fmla="*/ 2700782 h 2701089"/>
                  <a:gd name="connsiteX15" fmla="*/ 2454381 w 2680000"/>
                  <a:gd name="connsiteY15" fmla="*/ 1654670 h 2701089"/>
                  <a:gd name="connsiteX16" fmla="*/ 329015 w 2680000"/>
                  <a:gd name="connsiteY16" fmla="*/ 1654670 h 2701089"/>
                  <a:gd name="connsiteX17" fmla="*/ 1057041 w 2680000"/>
                  <a:gd name="connsiteY17" fmla="*/ 976880 h 2701089"/>
                  <a:gd name="connsiteX18" fmla="*/ 1010126 w 2680000"/>
                  <a:gd name="connsiteY18" fmla="*/ 879434 h 2701089"/>
                  <a:gd name="connsiteX19" fmla="*/ 1179220 w 2680000"/>
                  <a:gd name="connsiteY19" fmla="*/ 175561 h 2701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80000" h="2701089">
                    <a:moveTo>
                      <a:pt x="327245" y="1654670"/>
                    </a:moveTo>
                    <a:lnTo>
                      <a:pt x="329015" y="1654670"/>
                    </a:lnTo>
                    <a:lnTo>
                      <a:pt x="1441" y="1959641"/>
                    </a:lnTo>
                    <a:lnTo>
                      <a:pt x="669441" y="2677152"/>
                    </a:lnTo>
                    <a:lnTo>
                      <a:pt x="668246" y="2677109"/>
                    </a:lnTo>
                    <a:lnTo>
                      <a:pt x="0" y="1959335"/>
                    </a:lnTo>
                    <a:close/>
                    <a:moveTo>
                      <a:pt x="1179220" y="175561"/>
                    </a:moveTo>
                    <a:cubicBezTo>
                      <a:pt x="1443921" y="-70876"/>
                      <a:pt x="1858282" y="-56069"/>
                      <a:pt x="2104718" y="208632"/>
                    </a:cubicBezTo>
                    <a:cubicBezTo>
                      <a:pt x="2289546" y="407159"/>
                      <a:pt x="2327424" y="689868"/>
                      <a:pt x="2223140" y="922780"/>
                    </a:cubicBezTo>
                    <a:lnTo>
                      <a:pt x="2211522" y="943066"/>
                    </a:lnTo>
                    <a:lnTo>
                      <a:pt x="2680000" y="1446267"/>
                    </a:lnTo>
                    <a:lnTo>
                      <a:pt x="1332175" y="2701089"/>
                    </a:lnTo>
                    <a:lnTo>
                      <a:pt x="669687" y="2677415"/>
                    </a:lnTo>
                    <a:lnTo>
                      <a:pt x="669441" y="2677152"/>
                    </a:lnTo>
                    <a:lnTo>
                      <a:pt x="1330735" y="2700782"/>
                    </a:lnTo>
                    <a:lnTo>
                      <a:pt x="2454381" y="1654670"/>
                    </a:lnTo>
                    <a:lnTo>
                      <a:pt x="329015" y="1654670"/>
                    </a:lnTo>
                    <a:lnTo>
                      <a:pt x="1057041" y="976880"/>
                    </a:lnTo>
                    <a:lnTo>
                      <a:pt x="1010126" y="879434"/>
                    </a:lnTo>
                    <a:cubicBezTo>
                      <a:pt x="922733" y="639673"/>
                      <a:pt x="980693" y="360388"/>
                      <a:pt x="1179220" y="175561"/>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sp>
            <p:nvSpPr>
              <p:cNvPr id="16" name="椭圆 15"/>
              <p:cNvSpPr/>
              <p:nvPr/>
            </p:nvSpPr>
            <p:spPr>
              <a:xfrm>
                <a:off x="7517017" y="1920933"/>
                <a:ext cx="1006987" cy="10069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grpSp>
        <p:grpSp>
          <p:nvGrpSpPr>
            <p:cNvPr id="10" name="组合 8"/>
            <p:cNvGrpSpPr/>
            <p:nvPr/>
          </p:nvGrpSpPr>
          <p:grpSpPr>
            <a:xfrm>
              <a:off x="7388563" y="2094008"/>
              <a:ext cx="1053806" cy="912936"/>
              <a:chOff x="4826330" y="898685"/>
              <a:chExt cx="1275321" cy="1104839"/>
            </a:xfrm>
          </p:grpSpPr>
          <p:sp>
            <p:nvSpPr>
              <p:cNvPr id="12" name="文本框 10"/>
              <p:cNvSpPr txBox="1"/>
              <p:nvPr/>
            </p:nvSpPr>
            <p:spPr>
              <a:xfrm>
                <a:off x="4826330" y="898685"/>
                <a:ext cx="1275321" cy="824140"/>
              </a:xfrm>
              <a:prstGeom prst="rect">
                <a:avLst/>
              </a:prstGeom>
              <a:noFill/>
            </p:spPr>
            <p:txBody>
              <a:bodyPr>
                <a:spAutoFit/>
              </a:bodyPr>
              <a:lstStyle/>
              <a:p>
                <a:pPr algn="ctr" defTabSz="913765" fontAlgn="auto">
                  <a:spcBef>
                    <a:spcPts val="0"/>
                  </a:spcBef>
                  <a:spcAft>
                    <a:spcPts val="0"/>
                  </a:spcAft>
                  <a:defRPr/>
                </a:pPr>
                <a:r>
                  <a:rPr lang="en-US" altLang="zh-CN" sz="2800" dirty="0">
                    <a:solidFill>
                      <a:prstClr val="white">
                        <a:lumMod val="50000"/>
                      </a:prstClr>
                    </a:solidFill>
                    <a:latin typeface="Impact" panose="020B0806030902050204" pitchFamily="34" charset="0"/>
                    <a:ea typeface="+mn-ea"/>
                  </a:rPr>
                  <a:t>02</a:t>
                </a:r>
                <a:endParaRPr lang="zh-CN" altLang="en-US" sz="2800" dirty="0">
                  <a:solidFill>
                    <a:prstClr val="white">
                      <a:lumMod val="50000"/>
                    </a:prstClr>
                  </a:solidFill>
                  <a:latin typeface="Impact" panose="020B0806030902050204" pitchFamily="34" charset="0"/>
                  <a:ea typeface="+mn-ea"/>
                </a:endParaRPr>
              </a:p>
            </p:txBody>
          </p:sp>
          <p:sp>
            <p:nvSpPr>
              <p:cNvPr id="13" name="文本框 11"/>
              <p:cNvSpPr txBox="1"/>
              <p:nvPr/>
            </p:nvSpPr>
            <p:spPr>
              <a:xfrm>
                <a:off x="4884816" y="1518735"/>
                <a:ext cx="1158352" cy="484789"/>
              </a:xfrm>
              <a:prstGeom prst="rect">
                <a:avLst/>
              </a:prstGeom>
              <a:noFill/>
            </p:spPr>
            <p:txBody>
              <a:bodyPr>
                <a:spAutoFit/>
              </a:bodyPr>
              <a:lstStyle/>
              <a:p>
                <a:pPr algn="ctr" defTabSz="913765" fontAlgn="auto">
                  <a:spcBef>
                    <a:spcPts val="0"/>
                  </a:spcBef>
                  <a:spcAft>
                    <a:spcPts val="0"/>
                  </a:spcAft>
                  <a:defRPr/>
                </a:pPr>
                <a:r>
                  <a:rPr lang="en-US" altLang="zh-CN" sz="1400" dirty="0">
                    <a:solidFill>
                      <a:prstClr val="white">
                        <a:lumMod val="50000"/>
                      </a:prstClr>
                    </a:solidFill>
                    <a:latin typeface="Impact" panose="020B0806030902050204" pitchFamily="34" charset="0"/>
                    <a:ea typeface="+mn-ea"/>
                  </a:rPr>
                  <a:t>Title</a:t>
                </a:r>
              </a:p>
            </p:txBody>
          </p:sp>
        </p:grpSp>
        <p:sp>
          <p:nvSpPr>
            <p:cNvPr id="11" name="文本框 9"/>
            <p:cNvSpPr txBox="1"/>
            <p:nvPr/>
          </p:nvSpPr>
          <p:spPr>
            <a:xfrm>
              <a:off x="6013762" y="2793733"/>
              <a:ext cx="1687220" cy="913332"/>
            </a:xfrm>
            <a:prstGeom prst="rect">
              <a:avLst/>
            </a:prstGeom>
            <a:noFill/>
          </p:spPr>
          <p:txBody>
            <a:bodyPr>
              <a:spAutoFit/>
            </a:bodyPr>
            <a:lstStyle/>
            <a:p>
              <a:pPr defTabSz="913765" fontAlgn="auto">
                <a:lnSpc>
                  <a:spcPct val="120000"/>
                </a:lnSpc>
                <a:spcBef>
                  <a:spcPts val="0"/>
                </a:spcBef>
                <a:spcAft>
                  <a:spcPts val="0"/>
                </a:spcAft>
                <a:defRPr/>
              </a:pPr>
              <a:r>
                <a:rPr lang="zh-CN" altLang="en-US" sz="1100" dirty="0">
                  <a:solidFill>
                    <a:prstClr val="white"/>
                  </a:solidFill>
                  <a:latin typeface="微软雅黑" panose="020B0503020204020204" pitchFamily="34" charset="-122"/>
                  <a:ea typeface="微软雅黑" panose="020B0503020204020204" pitchFamily="34" charset="-122"/>
                </a:rPr>
                <a:t>请输入文本内容请输入文本内容请输入文本内容</a:t>
              </a:r>
            </a:p>
          </p:txBody>
        </p:sp>
      </p:grpSp>
      <p:grpSp>
        <p:nvGrpSpPr>
          <p:cNvPr id="17" name="组合 15"/>
          <p:cNvGrpSpPr/>
          <p:nvPr/>
        </p:nvGrpSpPr>
        <p:grpSpPr>
          <a:xfrm>
            <a:off x="3859777" y="1013237"/>
            <a:ext cx="2656638" cy="1631862"/>
            <a:chOff x="2652713" y="1279525"/>
            <a:chExt cx="3457725" cy="2123936"/>
          </a:xfrm>
          <a:effectLst>
            <a:outerShdw blurRad="50800" dist="63500" dir="2700000" algn="tl" rotWithShape="0">
              <a:prstClr val="black">
                <a:alpha val="40000"/>
              </a:prstClr>
            </a:outerShdw>
          </a:effectLst>
        </p:grpSpPr>
        <p:grpSp>
          <p:nvGrpSpPr>
            <p:cNvPr id="18" name="组合 16"/>
            <p:cNvGrpSpPr/>
            <p:nvPr/>
          </p:nvGrpSpPr>
          <p:grpSpPr>
            <a:xfrm>
              <a:off x="2652713" y="1279525"/>
              <a:ext cx="3457725" cy="2123936"/>
              <a:chOff x="2990799" y="1243373"/>
              <a:chExt cx="3304102" cy="2029572"/>
            </a:xfrm>
          </p:grpSpPr>
          <p:grpSp>
            <p:nvGrpSpPr>
              <p:cNvPr id="23" name="组合 21"/>
              <p:cNvGrpSpPr/>
              <p:nvPr/>
            </p:nvGrpSpPr>
            <p:grpSpPr>
              <a:xfrm>
                <a:off x="3562351" y="1243373"/>
                <a:ext cx="2732550" cy="1952677"/>
                <a:chOff x="2844442" y="1031260"/>
                <a:chExt cx="2732550" cy="1952677"/>
              </a:xfrm>
            </p:grpSpPr>
            <p:sp>
              <p:nvSpPr>
                <p:cNvPr id="25" name="任意多边形 24"/>
                <p:cNvSpPr/>
                <p:nvPr/>
              </p:nvSpPr>
              <p:spPr>
                <a:xfrm>
                  <a:off x="2844442" y="1031260"/>
                  <a:ext cx="2732550" cy="1952677"/>
                </a:xfrm>
                <a:custGeom>
                  <a:avLst/>
                  <a:gdLst>
                    <a:gd name="connsiteX0" fmla="*/ 2077705 w 2732549"/>
                    <a:gd name="connsiteY0" fmla="*/ 0 h 1952677"/>
                    <a:gd name="connsiteX1" fmla="*/ 2732549 w 2732549"/>
                    <a:gd name="connsiteY1" fmla="*/ 654844 h 1952677"/>
                    <a:gd name="connsiteX2" fmla="*/ 2332600 w 2732549"/>
                    <a:gd name="connsiteY2" fmla="*/ 1258227 h 1952677"/>
                    <a:gd name="connsiteX3" fmla="*/ 2310273 w 2732549"/>
                    <a:gd name="connsiteY3" fmla="*/ 1265158 h 1952677"/>
                    <a:gd name="connsiteX4" fmla="*/ 2310273 w 2732549"/>
                    <a:gd name="connsiteY4" fmla="*/ 1952677 h 1952677"/>
                    <a:gd name="connsiteX5" fmla="*/ 468749 w 2732549"/>
                    <a:gd name="connsiteY5" fmla="*/ 1952677 h 1952677"/>
                    <a:gd name="connsiteX6" fmla="*/ 0 w 2732549"/>
                    <a:gd name="connsiteY6" fmla="*/ 1483928 h 1952677"/>
                    <a:gd name="connsiteX7" fmla="*/ 0 w 2732549"/>
                    <a:gd name="connsiteY7" fmla="*/ 503238 h 1952677"/>
                    <a:gd name="connsiteX8" fmla="*/ 1442259 w 2732549"/>
                    <a:gd name="connsiteY8" fmla="*/ 503238 h 1952677"/>
                    <a:gd name="connsiteX9" fmla="*/ 1474322 w 2732549"/>
                    <a:gd name="connsiteY9" fmla="*/ 399949 h 1952677"/>
                    <a:gd name="connsiteX10" fmla="*/ 2077705 w 2732549"/>
                    <a:gd name="connsiteY10" fmla="*/ 0 h 1952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2549" h="1952677">
                      <a:moveTo>
                        <a:pt x="2077705" y="0"/>
                      </a:moveTo>
                      <a:cubicBezTo>
                        <a:pt x="2439365" y="0"/>
                        <a:pt x="2732549" y="293184"/>
                        <a:pt x="2732549" y="654844"/>
                      </a:cubicBezTo>
                      <a:cubicBezTo>
                        <a:pt x="2732549" y="926089"/>
                        <a:pt x="2567633" y="1158816"/>
                        <a:pt x="2332600" y="1258227"/>
                      </a:cubicBezTo>
                      <a:lnTo>
                        <a:pt x="2310273" y="1265158"/>
                      </a:lnTo>
                      <a:lnTo>
                        <a:pt x="2310273" y="1952677"/>
                      </a:lnTo>
                      <a:lnTo>
                        <a:pt x="468749" y="1952677"/>
                      </a:lnTo>
                      <a:lnTo>
                        <a:pt x="0" y="1483928"/>
                      </a:lnTo>
                      <a:lnTo>
                        <a:pt x="0" y="503238"/>
                      </a:lnTo>
                      <a:lnTo>
                        <a:pt x="1442259" y="503238"/>
                      </a:lnTo>
                      <a:lnTo>
                        <a:pt x="1474322" y="399949"/>
                      </a:lnTo>
                      <a:cubicBezTo>
                        <a:pt x="1573733" y="164916"/>
                        <a:pt x="1806460" y="0"/>
                        <a:pt x="2077705" y="0"/>
                      </a:cubicBezTo>
                      <a:close/>
                    </a:path>
                  </a:pathLst>
                </a:custGeom>
                <a:solidFill>
                  <a:srgbClr val="00A1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sp>
              <p:nvSpPr>
                <p:cNvPr id="26" name="椭圆 25"/>
                <p:cNvSpPr/>
                <p:nvPr/>
              </p:nvSpPr>
              <p:spPr>
                <a:xfrm>
                  <a:off x="4417859" y="1178642"/>
                  <a:ext cx="1006987" cy="10069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grpSp>
          <p:sp>
            <p:nvSpPr>
              <p:cNvPr id="24" name="任意多边形 23"/>
              <p:cNvSpPr/>
              <p:nvPr/>
            </p:nvSpPr>
            <p:spPr>
              <a:xfrm rot="2577208">
                <a:off x="2990799" y="2226833"/>
                <a:ext cx="2454381" cy="1046112"/>
              </a:xfrm>
              <a:custGeom>
                <a:avLst/>
                <a:gdLst>
                  <a:gd name="connsiteX0" fmla="*/ 0 w 2454381"/>
                  <a:gd name="connsiteY0" fmla="*/ 304665 h 1046112"/>
                  <a:gd name="connsiteX1" fmla="*/ 327245 w 2454381"/>
                  <a:gd name="connsiteY1" fmla="*/ 0 h 1046112"/>
                  <a:gd name="connsiteX2" fmla="*/ 2454381 w 2454381"/>
                  <a:gd name="connsiteY2" fmla="*/ 0 h 1046112"/>
                  <a:gd name="connsiteX3" fmla="*/ 1330735 w 2454381"/>
                  <a:gd name="connsiteY3" fmla="*/ 1046112 h 1046112"/>
                  <a:gd name="connsiteX4" fmla="*/ 668246 w 2454381"/>
                  <a:gd name="connsiteY4" fmla="*/ 1022439 h 1046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4381" h="1046112">
                    <a:moveTo>
                      <a:pt x="0" y="304665"/>
                    </a:moveTo>
                    <a:lnTo>
                      <a:pt x="327245" y="0"/>
                    </a:lnTo>
                    <a:lnTo>
                      <a:pt x="2454381" y="0"/>
                    </a:lnTo>
                    <a:lnTo>
                      <a:pt x="1330735" y="1046112"/>
                    </a:lnTo>
                    <a:lnTo>
                      <a:pt x="668246" y="102243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grpSp>
        <p:grpSp>
          <p:nvGrpSpPr>
            <p:cNvPr id="19" name="组合 17"/>
            <p:cNvGrpSpPr/>
            <p:nvPr/>
          </p:nvGrpSpPr>
          <p:grpSpPr>
            <a:xfrm>
              <a:off x="4897411" y="1539879"/>
              <a:ext cx="1053806" cy="912936"/>
              <a:chOff x="4826330" y="898685"/>
              <a:chExt cx="1275321" cy="1104839"/>
            </a:xfrm>
          </p:grpSpPr>
          <p:sp>
            <p:nvSpPr>
              <p:cNvPr id="21" name="文本框 19"/>
              <p:cNvSpPr txBox="1"/>
              <p:nvPr/>
            </p:nvSpPr>
            <p:spPr>
              <a:xfrm>
                <a:off x="4826330" y="898685"/>
                <a:ext cx="1275321" cy="824140"/>
              </a:xfrm>
              <a:prstGeom prst="rect">
                <a:avLst/>
              </a:prstGeom>
              <a:noFill/>
            </p:spPr>
            <p:txBody>
              <a:bodyPr>
                <a:spAutoFit/>
              </a:bodyPr>
              <a:lstStyle/>
              <a:p>
                <a:pPr algn="ctr" defTabSz="913765" fontAlgn="auto">
                  <a:spcBef>
                    <a:spcPts val="0"/>
                  </a:spcBef>
                  <a:spcAft>
                    <a:spcPts val="0"/>
                  </a:spcAft>
                  <a:defRPr/>
                </a:pPr>
                <a:r>
                  <a:rPr lang="en-US" altLang="zh-CN" sz="2800" dirty="0">
                    <a:solidFill>
                      <a:prstClr val="white">
                        <a:lumMod val="50000"/>
                      </a:prstClr>
                    </a:solidFill>
                    <a:latin typeface="Impact" panose="020B0806030902050204" pitchFamily="34" charset="0"/>
                    <a:ea typeface="+mn-ea"/>
                  </a:rPr>
                  <a:t>01</a:t>
                </a:r>
                <a:endParaRPr lang="zh-CN" altLang="en-US" sz="2800" dirty="0">
                  <a:solidFill>
                    <a:prstClr val="white">
                      <a:lumMod val="50000"/>
                    </a:prstClr>
                  </a:solidFill>
                  <a:latin typeface="Impact" panose="020B0806030902050204" pitchFamily="34" charset="0"/>
                  <a:ea typeface="+mn-ea"/>
                </a:endParaRPr>
              </a:p>
            </p:txBody>
          </p:sp>
          <p:sp>
            <p:nvSpPr>
              <p:cNvPr id="22" name="文本框 20"/>
              <p:cNvSpPr txBox="1"/>
              <p:nvPr/>
            </p:nvSpPr>
            <p:spPr>
              <a:xfrm>
                <a:off x="4884816" y="1518735"/>
                <a:ext cx="1158352" cy="484789"/>
              </a:xfrm>
              <a:prstGeom prst="rect">
                <a:avLst/>
              </a:prstGeom>
              <a:noFill/>
            </p:spPr>
            <p:txBody>
              <a:bodyPr>
                <a:spAutoFit/>
              </a:bodyPr>
              <a:lstStyle/>
              <a:p>
                <a:pPr algn="ctr" defTabSz="913765" fontAlgn="auto">
                  <a:spcBef>
                    <a:spcPts val="0"/>
                  </a:spcBef>
                  <a:spcAft>
                    <a:spcPts val="0"/>
                  </a:spcAft>
                  <a:defRPr/>
                </a:pPr>
                <a:r>
                  <a:rPr lang="en-US" altLang="zh-CN" sz="1400" dirty="0">
                    <a:solidFill>
                      <a:prstClr val="white">
                        <a:lumMod val="50000"/>
                      </a:prstClr>
                    </a:solidFill>
                    <a:latin typeface="Impact" panose="020B0806030902050204" pitchFamily="34" charset="0"/>
                    <a:ea typeface="+mn-ea"/>
                  </a:rPr>
                  <a:t>Title</a:t>
                </a:r>
              </a:p>
            </p:txBody>
          </p:sp>
        </p:grpSp>
        <p:sp>
          <p:nvSpPr>
            <p:cNvPr id="20" name="文本框 18"/>
            <p:cNvSpPr txBox="1"/>
            <p:nvPr/>
          </p:nvSpPr>
          <p:spPr>
            <a:xfrm>
              <a:off x="3511624" y="2246920"/>
              <a:ext cx="1647215" cy="913332"/>
            </a:xfrm>
            <a:prstGeom prst="rect">
              <a:avLst/>
            </a:prstGeom>
            <a:noFill/>
          </p:spPr>
          <p:txBody>
            <a:bodyPr>
              <a:spAutoFit/>
            </a:bodyPr>
            <a:lstStyle/>
            <a:p>
              <a:pPr defTabSz="913765" fontAlgn="auto">
                <a:lnSpc>
                  <a:spcPct val="120000"/>
                </a:lnSpc>
                <a:spcBef>
                  <a:spcPts val="0"/>
                </a:spcBef>
                <a:spcAft>
                  <a:spcPts val="0"/>
                </a:spcAft>
                <a:defRPr/>
              </a:pPr>
              <a:r>
                <a:rPr lang="zh-CN" altLang="en-US" sz="1100" dirty="0">
                  <a:solidFill>
                    <a:prstClr val="white"/>
                  </a:solidFill>
                  <a:latin typeface="微软雅黑" panose="020B0503020204020204" pitchFamily="34" charset="-122"/>
                  <a:ea typeface="微软雅黑" panose="020B0503020204020204" pitchFamily="34" charset="-122"/>
                </a:rPr>
                <a:t>请输入文本内容请输入文本内容请输入文本内容</a:t>
              </a:r>
            </a:p>
          </p:txBody>
        </p:sp>
      </p:grpSp>
      <p:grpSp>
        <p:nvGrpSpPr>
          <p:cNvPr id="27" name="组合 25"/>
          <p:cNvGrpSpPr/>
          <p:nvPr/>
        </p:nvGrpSpPr>
        <p:grpSpPr>
          <a:xfrm>
            <a:off x="4319328" y="2586446"/>
            <a:ext cx="2583794" cy="1627593"/>
            <a:chOff x="3250839" y="3327121"/>
            <a:chExt cx="3362914" cy="2118379"/>
          </a:xfrm>
          <a:effectLst>
            <a:outerShdw blurRad="50800" dist="63500" dir="2700000" algn="tl" rotWithShape="0">
              <a:prstClr val="black">
                <a:alpha val="40000"/>
              </a:prstClr>
            </a:outerShdw>
          </a:effectLst>
        </p:grpSpPr>
        <p:grpSp>
          <p:nvGrpSpPr>
            <p:cNvPr id="28" name="组合 26"/>
            <p:cNvGrpSpPr/>
            <p:nvPr/>
          </p:nvGrpSpPr>
          <p:grpSpPr>
            <a:xfrm>
              <a:off x="3250839" y="3327121"/>
              <a:ext cx="3362914" cy="2118379"/>
              <a:chOff x="3562351" y="3199997"/>
              <a:chExt cx="3213504" cy="2024262"/>
            </a:xfrm>
          </p:grpSpPr>
          <p:grpSp>
            <p:nvGrpSpPr>
              <p:cNvPr id="33" name="组合 31"/>
              <p:cNvGrpSpPr/>
              <p:nvPr/>
            </p:nvGrpSpPr>
            <p:grpSpPr>
              <a:xfrm rot="10800000">
                <a:off x="3562351" y="3271582"/>
                <a:ext cx="2732549" cy="1952677"/>
                <a:chOff x="2844442" y="1031260"/>
                <a:chExt cx="2732549" cy="1952677"/>
              </a:xfrm>
            </p:grpSpPr>
            <p:sp>
              <p:nvSpPr>
                <p:cNvPr id="35" name="任意多边形 34"/>
                <p:cNvSpPr/>
                <p:nvPr/>
              </p:nvSpPr>
              <p:spPr>
                <a:xfrm>
                  <a:off x="2844442" y="1031260"/>
                  <a:ext cx="2732549" cy="1952677"/>
                </a:xfrm>
                <a:custGeom>
                  <a:avLst/>
                  <a:gdLst>
                    <a:gd name="connsiteX0" fmla="*/ 2077705 w 2732549"/>
                    <a:gd name="connsiteY0" fmla="*/ 0 h 1952677"/>
                    <a:gd name="connsiteX1" fmla="*/ 2732549 w 2732549"/>
                    <a:gd name="connsiteY1" fmla="*/ 654844 h 1952677"/>
                    <a:gd name="connsiteX2" fmla="*/ 2332600 w 2732549"/>
                    <a:gd name="connsiteY2" fmla="*/ 1258227 h 1952677"/>
                    <a:gd name="connsiteX3" fmla="*/ 2310273 w 2732549"/>
                    <a:gd name="connsiteY3" fmla="*/ 1265158 h 1952677"/>
                    <a:gd name="connsiteX4" fmla="*/ 2310273 w 2732549"/>
                    <a:gd name="connsiteY4" fmla="*/ 1952677 h 1952677"/>
                    <a:gd name="connsiteX5" fmla="*/ 468749 w 2732549"/>
                    <a:gd name="connsiteY5" fmla="*/ 1952677 h 1952677"/>
                    <a:gd name="connsiteX6" fmla="*/ 0 w 2732549"/>
                    <a:gd name="connsiteY6" fmla="*/ 1483928 h 1952677"/>
                    <a:gd name="connsiteX7" fmla="*/ 0 w 2732549"/>
                    <a:gd name="connsiteY7" fmla="*/ 503238 h 1952677"/>
                    <a:gd name="connsiteX8" fmla="*/ 1442259 w 2732549"/>
                    <a:gd name="connsiteY8" fmla="*/ 503238 h 1952677"/>
                    <a:gd name="connsiteX9" fmla="*/ 1474322 w 2732549"/>
                    <a:gd name="connsiteY9" fmla="*/ 399949 h 1952677"/>
                    <a:gd name="connsiteX10" fmla="*/ 2077705 w 2732549"/>
                    <a:gd name="connsiteY10" fmla="*/ 0 h 1952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2549" h="1952677">
                      <a:moveTo>
                        <a:pt x="2077705" y="0"/>
                      </a:moveTo>
                      <a:cubicBezTo>
                        <a:pt x="2439365" y="0"/>
                        <a:pt x="2732549" y="293184"/>
                        <a:pt x="2732549" y="654844"/>
                      </a:cubicBezTo>
                      <a:cubicBezTo>
                        <a:pt x="2732549" y="926089"/>
                        <a:pt x="2567633" y="1158816"/>
                        <a:pt x="2332600" y="1258227"/>
                      </a:cubicBezTo>
                      <a:lnTo>
                        <a:pt x="2310273" y="1265158"/>
                      </a:lnTo>
                      <a:lnTo>
                        <a:pt x="2310273" y="1952677"/>
                      </a:lnTo>
                      <a:lnTo>
                        <a:pt x="468749" y="1952677"/>
                      </a:lnTo>
                      <a:lnTo>
                        <a:pt x="0" y="1483928"/>
                      </a:lnTo>
                      <a:lnTo>
                        <a:pt x="0" y="503238"/>
                      </a:lnTo>
                      <a:lnTo>
                        <a:pt x="1442259" y="503238"/>
                      </a:lnTo>
                      <a:lnTo>
                        <a:pt x="1474322" y="399949"/>
                      </a:lnTo>
                      <a:cubicBezTo>
                        <a:pt x="1573733" y="164916"/>
                        <a:pt x="1806460" y="0"/>
                        <a:pt x="2077705" y="0"/>
                      </a:cubicBezTo>
                      <a:close/>
                    </a:path>
                  </a:pathLst>
                </a:cu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sp>
              <p:nvSpPr>
                <p:cNvPr id="36" name="椭圆 35"/>
                <p:cNvSpPr/>
                <p:nvPr/>
              </p:nvSpPr>
              <p:spPr>
                <a:xfrm>
                  <a:off x="4417859" y="1178642"/>
                  <a:ext cx="1006987" cy="10069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grpSp>
          <p:sp>
            <p:nvSpPr>
              <p:cNvPr id="34" name="任意多边形 33"/>
              <p:cNvSpPr/>
              <p:nvPr/>
            </p:nvSpPr>
            <p:spPr>
              <a:xfrm rot="13377208">
                <a:off x="4321474" y="3199997"/>
                <a:ext cx="2454381" cy="1046112"/>
              </a:xfrm>
              <a:custGeom>
                <a:avLst/>
                <a:gdLst>
                  <a:gd name="connsiteX0" fmla="*/ 0 w 2454381"/>
                  <a:gd name="connsiteY0" fmla="*/ 304665 h 1046112"/>
                  <a:gd name="connsiteX1" fmla="*/ 327245 w 2454381"/>
                  <a:gd name="connsiteY1" fmla="*/ 0 h 1046112"/>
                  <a:gd name="connsiteX2" fmla="*/ 2454381 w 2454381"/>
                  <a:gd name="connsiteY2" fmla="*/ 0 h 1046112"/>
                  <a:gd name="connsiteX3" fmla="*/ 1330735 w 2454381"/>
                  <a:gd name="connsiteY3" fmla="*/ 1046112 h 1046112"/>
                  <a:gd name="connsiteX4" fmla="*/ 668246 w 2454381"/>
                  <a:gd name="connsiteY4" fmla="*/ 1022439 h 1046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4381" h="1046112">
                    <a:moveTo>
                      <a:pt x="0" y="304665"/>
                    </a:moveTo>
                    <a:lnTo>
                      <a:pt x="327245" y="0"/>
                    </a:lnTo>
                    <a:lnTo>
                      <a:pt x="2454381" y="0"/>
                    </a:lnTo>
                    <a:lnTo>
                      <a:pt x="1330735" y="1046112"/>
                    </a:lnTo>
                    <a:lnTo>
                      <a:pt x="668246" y="102243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grpSp>
        <p:grpSp>
          <p:nvGrpSpPr>
            <p:cNvPr id="29" name="组合 27"/>
            <p:cNvGrpSpPr/>
            <p:nvPr/>
          </p:nvGrpSpPr>
          <p:grpSpPr>
            <a:xfrm>
              <a:off x="3408557" y="4341403"/>
              <a:ext cx="1053806" cy="912936"/>
              <a:chOff x="4826330" y="898685"/>
              <a:chExt cx="1275321" cy="1104839"/>
            </a:xfrm>
          </p:grpSpPr>
          <p:sp>
            <p:nvSpPr>
              <p:cNvPr id="31" name="文本框 29"/>
              <p:cNvSpPr txBox="1"/>
              <p:nvPr/>
            </p:nvSpPr>
            <p:spPr>
              <a:xfrm>
                <a:off x="4826330" y="898685"/>
                <a:ext cx="1275321" cy="824140"/>
              </a:xfrm>
              <a:prstGeom prst="rect">
                <a:avLst/>
              </a:prstGeom>
              <a:noFill/>
            </p:spPr>
            <p:txBody>
              <a:bodyPr>
                <a:spAutoFit/>
              </a:bodyPr>
              <a:lstStyle/>
              <a:p>
                <a:pPr algn="ctr" defTabSz="913765" fontAlgn="auto">
                  <a:spcBef>
                    <a:spcPts val="0"/>
                  </a:spcBef>
                  <a:spcAft>
                    <a:spcPts val="0"/>
                  </a:spcAft>
                  <a:defRPr/>
                </a:pPr>
                <a:r>
                  <a:rPr lang="en-US" altLang="zh-CN" sz="2800" dirty="0">
                    <a:solidFill>
                      <a:prstClr val="white">
                        <a:lumMod val="50000"/>
                      </a:prstClr>
                    </a:solidFill>
                    <a:latin typeface="Impact" panose="020B0806030902050204" pitchFamily="34" charset="0"/>
                    <a:ea typeface="+mn-ea"/>
                  </a:rPr>
                  <a:t>03</a:t>
                </a:r>
                <a:endParaRPr lang="zh-CN" altLang="en-US" sz="2800" dirty="0">
                  <a:solidFill>
                    <a:prstClr val="white">
                      <a:lumMod val="50000"/>
                    </a:prstClr>
                  </a:solidFill>
                  <a:latin typeface="Impact" panose="020B0806030902050204" pitchFamily="34" charset="0"/>
                  <a:ea typeface="+mn-ea"/>
                </a:endParaRPr>
              </a:p>
            </p:txBody>
          </p:sp>
          <p:sp>
            <p:nvSpPr>
              <p:cNvPr id="32" name="文本框 30"/>
              <p:cNvSpPr txBox="1"/>
              <p:nvPr/>
            </p:nvSpPr>
            <p:spPr>
              <a:xfrm>
                <a:off x="4884816" y="1518735"/>
                <a:ext cx="1158352" cy="484789"/>
              </a:xfrm>
              <a:prstGeom prst="rect">
                <a:avLst/>
              </a:prstGeom>
              <a:noFill/>
            </p:spPr>
            <p:txBody>
              <a:bodyPr>
                <a:spAutoFit/>
              </a:bodyPr>
              <a:lstStyle/>
              <a:p>
                <a:pPr algn="ctr" defTabSz="913765" fontAlgn="auto">
                  <a:spcBef>
                    <a:spcPts val="0"/>
                  </a:spcBef>
                  <a:spcAft>
                    <a:spcPts val="0"/>
                  </a:spcAft>
                  <a:defRPr/>
                </a:pPr>
                <a:r>
                  <a:rPr lang="en-US" altLang="zh-CN" sz="1400" dirty="0">
                    <a:solidFill>
                      <a:prstClr val="white">
                        <a:lumMod val="50000"/>
                      </a:prstClr>
                    </a:solidFill>
                    <a:latin typeface="Impact" panose="020B0806030902050204" pitchFamily="34" charset="0"/>
                    <a:ea typeface="+mn-ea"/>
                  </a:rPr>
                  <a:t>Title</a:t>
                </a:r>
              </a:p>
            </p:txBody>
          </p:sp>
        </p:grpSp>
        <p:sp>
          <p:nvSpPr>
            <p:cNvPr id="30" name="文本框 28"/>
            <p:cNvSpPr txBox="1"/>
            <p:nvPr/>
          </p:nvSpPr>
          <p:spPr>
            <a:xfrm>
              <a:off x="4312434" y="3747730"/>
              <a:ext cx="1661058" cy="913332"/>
            </a:xfrm>
            <a:prstGeom prst="rect">
              <a:avLst/>
            </a:prstGeom>
            <a:noFill/>
          </p:spPr>
          <p:txBody>
            <a:bodyPr>
              <a:spAutoFit/>
            </a:bodyPr>
            <a:lstStyle/>
            <a:p>
              <a:pPr defTabSz="913765" fontAlgn="auto">
                <a:lnSpc>
                  <a:spcPct val="120000"/>
                </a:lnSpc>
                <a:spcBef>
                  <a:spcPts val="0"/>
                </a:spcBef>
                <a:spcAft>
                  <a:spcPts val="0"/>
                </a:spcAft>
                <a:defRPr/>
              </a:pPr>
              <a:r>
                <a:rPr lang="zh-CN" altLang="en-US" sz="1100" dirty="0">
                  <a:solidFill>
                    <a:prstClr val="white"/>
                  </a:solidFill>
                  <a:latin typeface="微软雅黑" panose="020B0503020204020204" pitchFamily="34" charset="-122"/>
                  <a:ea typeface="微软雅黑" panose="020B0503020204020204" pitchFamily="34" charset="-122"/>
                </a:rPr>
                <a:t>请输入文本内容请输入文本内容请输入文本内容</a:t>
              </a:r>
            </a:p>
          </p:txBody>
        </p:sp>
      </p:grpSp>
      <p:grpSp>
        <p:nvGrpSpPr>
          <p:cNvPr id="37" name="Group 4"/>
          <p:cNvGrpSpPr>
            <a:grpSpLocks noChangeAspect="1"/>
          </p:cNvGrpSpPr>
          <p:nvPr/>
        </p:nvGrpSpPr>
        <p:grpSpPr bwMode="auto">
          <a:xfrm>
            <a:off x="3846179" y="1924847"/>
            <a:ext cx="689135" cy="2621151"/>
            <a:chOff x="5891" y="409"/>
            <a:chExt cx="953" cy="3628"/>
          </a:xfrm>
        </p:grpSpPr>
        <p:sp>
          <p:nvSpPr>
            <p:cNvPr id="38" name="Freeform 5"/>
            <p:cNvSpPr/>
            <p:nvPr/>
          </p:nvSpPr>
          <p:spPr bwMode="auto">
            <a:xfrm>
              <a:off x="6132" y="409"/>
              <a:ext cx="395" cy="334"/>
            </a:xfrm>
            <a:custGeom>
              <a:avLst/>
              <a:gdLst>
                <a:gd name="T0" fmla="*/ 364 w 166"/>
                <a:gd name="T1" fmla="*/ 97 h 141"/>
                <a:gd name="T2" fmla="*/ 307 w 166"/>
                <a:gd name="T3" fmla="*/ 57 h 141"/>
                <a:gd name="T4" fmla="*/ 205 w 166"/>
                <a:gd name="T5" fmla="*/ 2 h 141"/>
                <a:gd name="T6" fmla="*/ 62 w 166"/>
                <a:gd name="T7" fmla="*/ 90 h 141"/>
                <a:gd name="T8" fmla="*/ 26 w 166"/>
                <a:gd name="T9" fmla="*/ 249 h 141"/>
                <a:gd name="T10" fmla="*/ 31 w 166"/>
                <a:gd name="T11" fmla="*/ 261 h 141"/>
                <a:gd name="T12" fmla="*/ 40 w 166"/>
                <a:gd name="T13" fmla="*/ 284 h 141"/>
                <a:gd name="T14" fmla="*/ 62 w 166"/>
                <a:gd name="T15" fmla="*/ 334 h 141"/>
                <a:gd name="T16" fmla="*/ 62 w 166"/>
                <a:gd name="T17" fmla="*/ 282 h 141"/>
                <a:gd name="T18" fmla="*/ 62 w 166"/>
                <a:gd name="T19" fmla="*/ 232 h 141"/>
                <a:gd name="T20" fmla="*/ 114 w 166"/>
                <a:gd name="T21" fmla="*/ 114 h 141"/>
                <a:gd name="T22" fmla="*/ 286 w 166"/>
                <a:gd name="T23" fmla="*/ 102 h 141"/>
                <a:gd name="T24" fmla="*/ 343 w 166"/>
                <a:gd name="T25" fmla="*/ 163 h 141"/>
                <a:gd name="T26" fmla="*/ 343 w 166"/>
                <a:gd name="T27" fmla="*/ 239 h 141"/>
                <a:gd name="T28" fmla="*/ 350 w 166"/>
                <a:gd name="T29" fmla="*/ 301 h 141"/>
                <a:gd name="T30" fmla="*/ 378 w 166"/>
                <a:gd name="T31" fmla="*/ 235 h 141"/>
                <a:gd name="T32" fmla="*/ 364 w 166"/>
                <a:gd name="T33" fmla="*/ 97 h 1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6"/>
                <a:gd name="T52" fmla="*/ 0 h 141"/>
                <a:gd name="T53" fmla="*/ 166 w 166"/>
                <a:gd name="T54" fmla="*/ 141 h 1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6" h="141">
                  <a:moveTo>
                    <a:pt x="153" y="41"/>
                  </a:moveTo>
                  <a:cubicBezTo>
                    <a:pt x="148" y="32"/>
                    <a:pt x="140" y="27"/>
                    <a:pt x="129" y="24"/>
                  </a:cubicBezTo>
                  <a:cubicBezTo>
                    <a:pt x="116" y="7"/>
                    <a:pt x="102" y="0"/>
                    <a:pt x="86" y="1"/>
                  </a:cubicBezTo>
                  <a:cubicBezTo>
                    <a:pt x="68" y="2"/>
                    <a:pt x="48" y="14"/>
                    <a:pt x="26" y="38"/>
                  </a:cubicBezTo>
                  <a:cubicBezTo>
                    <a:pt x="5" y="55"/>
                    <a:pt x="0" y="78"/>
                    <a:pt x="11" y="105"/>
                  </a:cubicBezTo>
                  <a:cubicBezTo>
                    <a:pt x="13" y="110"/>
                    <a:pt x="13" y="110"/>
                    <a:pt x="13" y="110"/>
                  </a:cubicBezTo>
                  <a:cubicBezTo>
                    <a:pt x="17" y="120"/>
                    <a:pt x="17" y="120"/>
                    <a:pt x="17" y="120"/>
                  </a:cubicBezTo>
                  <a:cubicBezTo>
                    <a:pt x="26" y="141"/>
                    <a:pt x="26" y="141"/>
                    <a:pt x="26" y="141"/>
                  </a:cubicBezTo>
                  <a:cubicBezTo>
                    <a:pt x="26" y="119"/>
                    <a:pt x="26" y="119"/>
                    <a:pt x="26" y="119"/>
                  </a:cubicBezTo>
                  <a:cubicBezTo>
                    <a:pt x="26" y="98"/>
                    <a:pt x="26" y="98"/>
                    <a:pt x="26" y="98"/>
                  </a:cubicBezTo>
                  <a:cubicBezTo>
                    <a:pt x="27" y="80"/>
                    <a:pt x="34" y="64"/>
                    <a:pt x="48" y="48"/>
                  </a:cubicBezTo>
                  <a:cubicBezTo>
                    <a:pt x="70" y="40"/>
                    <a:pt x="94" y="39"/>
                    <a:pt x="120" y="43"/>
                  </a:cubicBezTo>
                  <a:cubicBezTo>
                    <a:pt x="133" y="50"/>
                    <a:pt x="141" y="59"/>
                    <a:pt x="144" y="69"/>
                  </a:cubicBezTo>
                  <a:cubicBezTo>
                    <a:pt x="144" y="101"/>
                    <a:pt x="144" y="101"/>
                    <a:pt x="144" y="101"/>
                  </a:cubicBezTo>
                  <a:cubicBezTo>
                    <a:pt x="147" y="127"/>
                    <a:pt x="147" y="127"/>
                    <a:pt x="147" y="127"/>
                  </a:cubicBezTo>
                  <a:cubicBezTo>
                    <a:pt x="159" y="99"/>
                    <a:pt x="159" y="99"/>
                    <a:pt x="159" y="99"/>
                  </a:cubicBezTo>
                  <a:cubicBezTo>
                    <a:pt x="166" y="77"/>
                    <a:pt x="165" y="57"/>
                    <a:pt x="153" y="41"/>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39" name="Freeform 6"/>
            <p:cNvSpPr/>
            <p:nvPr/>
          </p:nvSpPr>
          <p:spPr bwMode="auto">
            <a:xfrm>
              <a:off x="6225" y="695"/>
              <a:ext cx="288" cy="265"/>
            </a:xfrm>
            <a:custGeom>
              <a:avLst/>
              <a:gdLst>
                <a:gd name="T0" fmla="*/ 288 w 121"/>
                <a:gd name="T1" fmla="*/ 0 h 112"/>
                <a:gd name="T2" fmla="*/ 250 w 121"/>
                <a:gd name="T3" fmla="*/ 31 h 112"/>
                <a:gd name="T4" fmla="*/ 193 w 121"/>
                <a:gd name="T5" fmla="*/ 125 h 112"/>
                <a:gd name="T6" fmla="*/ 55 w 121"/>
                <a:gd name="T7" fmla="*/ 170 h 112"/>
                <a:gd name="T8" fmla="*/ 0 w 121"/>
                <a:gd name="T9" fmla="*/ 156 h 112"/>
                <a:gd name="T10" fmla="*/ 17 w 121"/>
                <a:gd name="T11" fmla="*/ 168 h 112"/>
                <a:gd name="T12" fmla="*/ 60 w 121"/>
                <a:gd name="T13" fmla="*/ 206 h 112"/>
                <a:gd name="T14" fmla="*/ 174 w 121"/>
                <a:gd name="T15" fmla="*/ 199 h 112"/>
                <a:gd name="T16" fmla="*/ 183 w 121"/>
                <a:gd name="T17" fmla="*/ 265 h 112"/>
                <a:gd name="T18" fmla="*/ 240 w 121"/>
                <a:gd name="T19" fmla="*/ 199 h 112"/>
                <a:gd name="T20" fmla="*/ 240 w 121"/>
                <a:gd name="T21" fmla="*/ 196 h 112"/>
                <a:gd name="T22" fmla="*/ 231 w 121"/>
                <a:gd name="T23" fmla="*/ 133 h 112"/>
                <a:gd name="T24" fmla="*/ 250 w 121"/>
                <a:gd name="T25" fmla="*/ 47 h 112"/>
                <a:gd name="T26" fmla="*/ 286 w 121"/>
                <a:gd name="T27" fmla="*/ 35 h 112"/>
                <a:gd name="T28" fmla="*/ 288 w 121"/>
                <a:gd name="T29" fmla="*/ 0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1"/>
                <a:gd name="T46" fmla="*/ 0 h 112"/>
                <a:gd name="T47" fmla="*/ 121 w 121"/>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1" h="112">
                  <a:moveTo>
                    <a:pt x="121" y="0"/>
                  </a:moveTo>
                  <a:cubicBezTo>
                    <a:pt x="119" y="11"/>
                    <a:pt x="113" y="16"/>
                    <a:pt x="105" y="13"/>
                  </a:cubicBezTo>
                  <a:cubicBezTo>
                    <a:pt x="101" y="31"/>
                    <a:pt x="93" y="45"/>
                    <a:pt x="81" y="53"/>
                  </a:cubicBezTo>
                  <a:cubicBezTo>
                    <a:pt x="68" y="76"/>
                    <a:pt x="48" y="83"/>
                    <a:pt x="23" y="72"/>
                  </a:cubicBezTo>
                  <a:cubicBezTo>
                    <a:pt x="0" y="66"/>
                    <a:pt x="0" y="66"/>
                    <a:pt x="0" y="66"/>
                  </a:cubicBezTo>
                  <a:cubicBezTo>
                    <a:pt x="2" y="68"/>
                    <a:pt x="4" y="70"/>
                    <a:pt x="7" y="71"/>
                  </a:cubicBezTo>
                  <a:cubicBezTo>
                    <a:pt x="25" y="87"/>
                    <a:pt x="25" y="87"/>
                    <a:pt x="25" y="87"/>
                  </a:cubicBezTo>
                  <a:cubicBezTo>
                    <a:pt x="40" y="96"/>
                    <a:pt x="57" y="95"/>
                    <a:pt x="73" y="84"/>
                  </a:cubicBezTo>
                  <a:cubicBezTo>
                    <a:pt x="77" y="112"/>
                    <a:pt x="77" y="112"/>
                    <a:pt x="77" y="112"/>
                  </a:cubicBezTo>
                  <a:cubicBezTo>
                    <a:pt x="86" y="104"/>
                    <a:pt x="94" y="95"/>
                    <a:pt x="101" y="84"/>
                  </a:cubicBezTo>
                  <a:cubicBezTo>
                    <a:pt x="101" y="83"/>
                    <a:pt x="101" y="83"/>
                    <a:pt x="101" y="83"/>
                  </a:cubicBezTo>
                  <a:cubicBezTo>
                    <a:pt x="97" y="56"/>
                    <a:pt x="97" y="56"/>
                    <a:pt x="97" y="56"/>
                  </a:cubicBezTo>
                  <a:cubicBezTo>
                    <a:pt x="103" y="47"/>
                    <a:pt x="105" y="35"/>
                    <a:pt x="105" y="20"/>
                  </a:cubicBezTo>
                  <a:cubicBezTo>
                    <a:pt x="111" y="26"/>
                    <a:pt x="116" y="24"/>
                    <a:pt x="120" y="15"/>
                  </a:cubicBezTo>
                  <a:cubicBezTo>
                    <a:pt x="120" y="10"/>
                    <a:pt x="121" y="5"/>
                    <a:pt x="121" y="0"/>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0" name="Freeform 7"/>
            <p:cNvSpPr/>
            <p:nvPr/>
          </p:nvSpPr>
          <p:spPr bwMode="auto">
            <a:xfrm>
              <a:off x="6475" y="643"/>
              <a:ext cx="38" cy="90"/>
            </a:xfrm>
            <a:custGeom>
              <a:avLst/>
              <a:gdLst>
                <a:gd name="T0" fmla="*/ 0 w 16"/>
                <a:gd name="T1" fmla="*/ 83 h 38"/>
                <a:gd name="T2" fmla="*/ 38 w 16"/>
                <a:gd name="T3" fmla="*/ 52 h 38"/>
                <a:gd name="T4" fmla="*/ 36 w 16"/>
                <a:gd name="T5" fmla="*/ 0 h 38"/>
                <a:gd name="T6" fmla="*/ 7 w 16"/>
                <a:gd name="T7" fmla="*/ 66 h 38"/>
                <a:gd name="T8" fmla="*/ 0 w 16"/>
                <a:gd name="T9" fmla="*/ 83 h 38"/>
                <a:gd name="T10" fmla="*/ 0 60000 65536"/>
                <a:gd name="T11" fmla="*/ 0 60000 65536"/>
                <a:gd name="T12" fmla="*/ 0 60000 65536"/>
                <a:gd name="T13" fmla="*/ 0 60000 65536"/>
                <a:gd name="T14" fmla="*/ 0 60000 65536"/>
                <a:gd name="T15" fmla="*/ 0 w 16"/>
                <a:gd name="T16" fmla="*/ 0 h 38"/>
                <a:gd name="T17" fmla="*/ 16 w 16"/>
                <a:gd name="T18" fmla="*/ 38 h 38"/>
              </a:gdLst>
              <a:ahLst/>
              <a:cxnLst>
                <a:cxn ang="T10">
                  <a:pos x="T0" y="T1"/>
                </a:cxn>
                <a:cxn ang="T11">
                  <a:pos x="T2" y="T3"/>
                </a:cxn>
                <a:cxn ang="T12">
                  <a:pos x="T4" y="T5"/>
                </a:cxn>
                <a:cxn ang="T13">
                  <a:pos x="T6" y="T7"/>
                </a:cxn>
                <a:cxn ang="T14">
                  <a:pos x="T8" y="T9"/>
                </a:cxn>
              </a:cxnLst>
              <a:rect l="T15" t="T16" r="T17" b="T18"/>
              <a:pathLst>
                <a:path w="16" h="38">
                  <a:moveTo>
                    <a:pt x="0" y="35"/>
                  </a:moveTo>
                  <a:cubicBezTo>
                    <a:pt x="8" y="38"/>
                    <a:pt x="14" y="33"/>
                    <a:pt x="16" y="22"/>
                  </a:cubicBezTo>
                  <a:cubicBezTo>
                    <a:pt x="16" y="15"/>
                    <a:pt x="16" y="7"/>
                    <a:pt x="15" y="0"/>
                  </a:cubicBezTo>
                  <a:cubicBezTo>
                    <a:pt x="3" y="28"/>
                    <a:pt x="3" y="28"/>
                    <a:pt x="3" y="28"/>
                  </a:cubicBezTo>
                  <a:cubicBezTo>
                    <a:pt x="0" y="35"/>
                    <a:pt x="0" y="35"/>
                    <a:pt x="0" y="35"/>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1" name="Freeform 8"/>
            <p:cNvSpPr/>
            <p:nvPr/>
          </p:nvSpPr>
          <p:spPr bwMode="auto">
            <a:xfrm>
              <a:off x="6194" y="501"/>
              <a:ext cx="288" cy="225"/>
            </a:xfrm>
            <a:custGeom>
              <a:avLst/>
              <a:gdLst>
                <a:gd name="T0" fmla="*/ 281 w 121"/>
                <a:gd name="T1" fmla="*/ 225 h 95"/>
                <a:gd name="T2" fmla="*/ 288 w 121"/>
                <a:gd name="T3" fmla="*/ 208 h 95"/>
                <a:gd name="T4" fmla="*/ 281 w 121"/>
                <a:gd name="T5" fmla="*/ 147 h 95"/>
                <a:gd name="T6" fmla="*/ 281 w 121"/>
                <a:gd name="T7" fmla="*/ 71 h 95"/>
                <a:gd name="T8" fmla="*/ 224 w 121"/>
                <a:gd name="T9" fmla="*/ 9 h 95"/>
                <a:gd name="T10" fmla="*/ 52 w 121"/>
                <a:gd name="T11" fmla="*/ 21 h 95"/>
                <a:gd name="T12" fmla="*/ 0 w 121"/>
                <a:gd name="T13" fmla="*/ 140 h 95"/>
                <a:gd name="T14" fmla="*/ 0 w 121"/>
                <a:gd name="T15" fmla="*/ 189 h 95"/>
                <a:gd name="T16" fmla="*/ 67 w 121"/>
                <a:gd name="T17" fmla="*/ 47 h 95"/>
                <a:gd name="T18" fmla="*/ 252 w 121"/>
                <a:gd name="T19" fmla="*/ 73 h 95"/>
                <a:gd name="T20" fmla="*/ 281 w 121"/>
                <a:gd name="T21" fmla="*/ 225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
                <a:gd name="T34" fmla="*/ 0 h 95"/>
                <a:gd name="T35" fmla="*/ 121 w 121"/>
                <a:gd name="T36" fmla="*/ 95 h 9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 h="95">
                  <a:moveTo>
                    <a:pt x="118" y="95"/>
                  </a:moveTo>
                  <a:cubicBezTo>
                    <a:pt x="121" y="88"/>
                    <a:pt x="121" y="88"/>
                    <a:pt x="121" y="88"/>
                  </a:cubicBezTo>
                  <a:cubicBezTo>
                    <a:pt x="118" y="62"/>
                    <a:pt x="118" y="62"/>
                    <a:pt x="118" y="62"/>
                  </a:cubicBezTo>
                  <a:cubicBezTo>
                    <a:pt x="118" y="30"/>
                    <a:pt x="118" y="30"/>
                    <a:pt x="118" y="30"/>
                  </a:cubicBezTo>
                  <a:cubicBezTo>
                    <a:pt x="115" y="20"/>
                    <a:pt x="107" y="11"/>
                    <a:pt x="94" y="4"/>
                  </a:cubicBezTo>
                  <a:cubicBezTo>
                    <a:pt x="68" y="0"/>
                    <a:pt x="44" y="1"/>
                    <a:pt x="22" y="9"/>
                  </a:cubicBezTo>
                  <a:cubicBezTo>
                    <a:pt x="8" y="25"/>
                    <a:pt x="1" y="41"/>
                    <a:pt x="0" y="59"/>
                  </a:cubicBezTo>
                  <a:cubicBezTo>
                    <a:pt x="0" y="80"/>
                    <a:pt x="0" y="80"/>
                    <a:pt x="0" y="80"/>
                  </a:cubicBezTo>
                  <a:cubicBezTo>
                    <a:pt x="4" y="53"/>
                    <a:pt x="14" y="33"/>
                    <a:pt x="28" y="20"/>
                  </a:cubicBezTo>
                  <a:cubicBezTo>
                    <a:pt x="57" y="11"/>
                    <a:pt x="83" y="15"/>
                    <a:pt x="106" y="31"/>
                  </a:cubicBezTo>
                  <a:cubicBezTo>
                    <a:pt x="118" y="95"/>
                    <a:pt x="118" y="95"/>
                    <a:pt x="118" y="95"/>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2" name="Freeform 9"/>
            <p:cNvSpPr>
              <a:spLocks noEditPoints="1"/>
            </p:cNvSpPr>
            <p:nvPr/>
          </p:nvSpPr>
          <p:spPr bwMode="auto">
            <a:xfrm>
              <a:off x="6191" y="527"/>
              <a:ext cx="284" cy="365"/>
            </a:xfrm>
            <a:custGeom>
              <a:avLst/>
              <a:gdLst>
                <a:gd name="T0" fmla="*/ 284 w 119"/>
                <a:gd name="T1" fmla="*/ 199 h 154"/>
                <a:gd name="T2" fmla="*/ 255 w 119"/>
                <a:gd name="T3" fmla="*/ 47 h 154"/>
                <a:gd name="T4" fmla="*/ 69 w 119"/>
                <a:gd name="T5" fmla="*/ 21 h 154"/>
                <a:gd name="T6" fmla="*/ 2 w 119"/>
                <a:gd name="T7" fmla="*/ 164 h 154"/>
                <a:gd name="T8" fmla="*/ 2 w 119"/>
                <a:gd name="T9" fmla="*/ 216 h 154"/>
                <a:gd name="T10" fmla="*/ 2 w 119"/>
                <a:gd name="T11" fmla="*/ 242 h 154"/>
                <a:gd name="T12" fmla="*/ 33 w 119"/>
                <a:gd name="T13" fmla="*/ 325 h 154"/>
                <a:gd name="T14" fmla="*/ 88 w 119"/>
                <a:gd name="T15" fmla="*/ 339 h 154"/>
                <a:gd name="T16" fmla="*/ 227 w 119"/>
                <a:gd name="T17" fmla="*/ 294 h 154"/>
                <a:gd name="T18" fmla="*/ 284 w 119"/>
                <a:gd name="T19" fmla="*/ 199 h 154"/>
                <a:gd name="T20" fmla="*/ 33 w 119"/>
                <a:gd name="T21" fmla="*/ 256 h 154"/>
                <a:gd name="T22" fmla="*/ 36 w 119"/>
                <a:gd name="T23" fmla="*/ 261 h 154"/>
                <a:gd name="T24" fmla="*/ 72 w 119"/>
                <a:gd name="T25" fmla="*/ 329 h 154"/>
                <a:gd name="T26" fmla="*/ 17 w 119"/>
                <a:gd name="T27" fmla="*/ 244 h 154"/>
                <a:gd name="T28" fmla="*/ 17 w 119"/>
                <a:gd name="T29" fmla="*/ 149 h 154"/>
                <a:gd name="T30" fmla="*/ 48 w 119"/>
                <a:gd name="T31" fmla="*/ 66 h 154"/>
                <a:gd name="T32" fmla="*/ 33 w 119"/>
                <a:gd name="T33" fmla="*/ 173 h 154"/>
                <a:gd name="T34" fmla="*/ 33 w 119"/>
                <a:gd name="T35" fmla="*/ 256 h 15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9"/>
                <a:gd name="T55" fmla="*/ 0 h 154"/>
                <a:gd name="T56" fmla="*/ 119 w 119"/>
                <a:gd name="T57" fmla="*/ 154 h 15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9" h="154">
                  <a:moveTo>
                    <a:pt x="119" y="84"/>
                  </a:moveTo>
                  <a:cubicBezTo>
                    <a:pt x="107" y="20"/>
                    <a:pt x="107" y="20"/>
                    <a:pt x="107" y="20"/>
                  </a:cubicBezTo>
                  <a:cubicBezTo>
                    <a:pt x="84" y="4"/>
                    <a:pt x="58" y="0"/>
                    <a:pt x="29" y="9"/>
                  </a:cubicBezTo>
                  <a:cubicBezTo>
                    <a:pt x="15" y="22"/>
                    <a:pt x="5" y="42"/>
                    <a:pt x="1" y="69"/>
                  </a:cubicBezTo>
                  <a:cubicBezTo>
                    <a:pt x="1" y="91"/>
                    <a:pt x="1" y="91"/>
                    <a:pt x="1" y="91"/>
                  </a:cubicBezTo>
                  <a:cubicBezTo>
                    <a:pt x="1" y="102"/>
                    <a:pt x="1" y="102"/>
                    <a:pt x="1" y="102"/>
                  </a:cubicBezTo>
                  <a:cubicBezTo>
                    <a:pt x="0" y="116"/>
                    <a:pt x="5" y="128"/>
                    <a:pt x="14" y="137"/>
                  </a:cubicBezTo>
                  <a:cubicBezTo>
                    <a:pt x="37" y="143"/>
                    <a:pt x="37" y="143"/>
                    <a:pt x="37" y="143"/>
                  </a:cubicBezTo>
                  <a:cubicBezTo>
                    <a:pt x="62" y="154"/>
                    <a:pt x="82" y="147"/>
                    <a:pt x="95" y="124"/>
                  </a:cubicBezTo>
                  <a:cubicBezTo>
                    <a:pt x="107" y="116"/>
                    <a:pt x="115" y="102"/>
                    <a:pt x="119" y="84"/>
                  </a:cubicBezTo>
                  <a:close/>
                  <a:moveTo>
                    <a:pt x="14" y="108"/>
                  </a:moveTo>
                  <a:cubicBezTo>
                    <a:pt x="15" y="110"/>
                    <a:pt x="15" y="110"/>
                    <a:pt x="15" y="110"/>
                  </a:cubicBezTo>
                  <a:cubicBezTo>
                    <a:pt x="16" y="120"/>
                    <a:pt x="21" y="130"/>
                    <a:pt x="30" y="139"/>
                  </a:cubicBezTo>
                  <a:cubicBezTo>
                    <a:pt x="13" y="131"/>
                    <a:pt x="5" y="119"/>
                    <a:pt x="7" y="103"/>
                  </a:cubicBezTo>
                  <a:cubicBezTo>
                    <a:pt x="7" y="63"/>
                    <a:pt x="7" y="63"/>
                    <a:pt x="7" y="63"/>
                  </a:cubicBezTo>
                  <a:cubicBezTo>
                    <a:pt x="20" y="28"/>
                    <a:pt x="20" y="28"/>
                    <a:pt x="20" y="28"/>
                  </a:cubicBezTo>
                  <a:cubicBezTo>
                    <a:pt x="14" y="73"/>
                    <a:pt x="14" y="73"/>
                    <a:pt x="14" y="73"/>
                  </a:cubicBezTo>
                  <a:cubicBezTo>
                    <a:pt x="14" y="108"/>
                    <a:pt x="14" y="108"/>
                    <a:pt x="14" y="108"/>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3" name="Freeform 10"/>
            <p:cNvSpPr/>
            <p:nvPr/>
          </p:nvSpPr>
          <p:spPr bwMode="auto">
            <a:xfrm>
              <a:off x="6203" y="594"/>
              <a:ext cx="60" cy="262"/>
            </a:xfrm>
            <a:custGeom>
              <a:avLst/>
              <a:gdLst>
                <a:gd name="T0" fmla="*/ 24 w 25"/>
                <a:gd name="T1" fmla="*/ 194 h 111"/>
                <a:gd name="T2" fmla="*/ 22 w 25"/>
                <a:gd name="T3" fmla="*/ 189 h 111"/>
                <a:gd name="T4" fmla="*/ 22 w 25"/>
                <a:gd name="T5" fmla="*/ 106 h 111"/>
                <a:gd name="T6" fmla="*/ 36 w 25"/>
                <a:gd name="T7" fmla="*/ 0 h 111"/>
                <a:gd name="T8" fmla="*/ 5 w 25"/>
                <a:gd name="T9" fmla="*/ 83 h 111"/>
                <a:gd name="T10" fmla="*/ 5 w 25"/>
                <a:gd name="T11" fmla="*/ 177 h 111"/>
                <a:gd name="T12" fmla="*/ 60 w 25"/>
                <a:gd name="T13" fmla="*/ 262 h 111"/>
                <a:gd name="T14" fmla="*/ 24 w 25"/>
                <a:gd name="T15" fmla="*/ 194 h 111"/>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111"/>
                <a:gd name="T26" fmla="*/ 25 w 25"/>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111">
                  <a:moveTo>
                    <a:pt x="10" y="82"/>
                  </a:moveTo>
                  <a:cubicBezTo>
                    <a:pt x="9" y="80"/>
                    <a:pt x="9" y="80"/>
                    <a:pt x="9" y="80"/>
                  </a:cubicBezTo>
                  <a:cubicBezTo>
                    <a:pt x="9" y="45"/>
                    <a:pt x="9" y="45"/>
                    <a:pt x="9" y="45"/>
                  </a:cubicBezTo>
                  <a:cubicBezTo>
                    <a:pt x="15" y="0"/>
                    <a:pt x="15" y="0"/>
                    <a:pt x="15" y="0"/>
                  </a:cubicBezTo>
                  <a:cubicBezTo>
                    <a:pt x="2" y="35"/>
                    <a:pt x="2" y="35"/>
                    <a:pt x="2" y="35"/>
                  </a:cubicBezTo>
                  <a:cubicBezTo>
                    <a:pt x="2" y="75"/>
                    <a:pt x="2" y="75"/>
                    <a:pt x="2" y="75"/>
                  </a:cubicBezTo>
                  <a:cubicBezTo>
                    <a:pt x="0" y="91"/>
                    <a:pt x="8" y="103"/>
                    <a:pt x="25" y="111"/>
                  </a:cubicBezTo>
                  <a:cubicBezTo>
                    <a:pt x="16" y="102"/>
                    <a:pt x="11" y="92"/>
                    <a:pt x="10" y="82"/>
                  </a:cubicBezTo>
                  <a:close/>
                </a:path>
              </a:pathLst>
            </a:custGeom>
            <a:solidFill>
              <a:srgbClr val="F3DD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4" name="Freeform 11"/>
            <p:cNvSpPr/>
            <p:nvPr/>
          </p:nvSpPr>
          <p:spPr bwMode="auto">
            <a:xfrm>
              <a:off x="6436" y="1001"/>
              <a:ext cx="315" cy="390"/>
            </a:xfrm>
            <a:custGeom>
              <a:avLst/>
              <a:gdLst>
                <a:gd name="T0" fmla="*/ 315 w 132"/>
                <a:gd name="T1" fmla="*/ 40 h 165"/>
                <a:gd name="T2" fmla="*/ 305 w 132"/>
                <a:gd name="T3" fmla="*/ 38 h 165"/>
                <a:gd name="T4" fmla="*/ 174 w 132"/>
                <a:gd name="T5" fmla="*/ 213 h 165"/>
                <a:gd name="T6" fmla="*/ 174 w 132"/>
                <a:gd name="T7" fmla="*/ 277 h 165"/>
                <a:gd name="T8" fmla="*/ 110 w 132"/>
                <a:gd name="T9" fmla="*/ 362 h 165"/>
                <a:gd name="T10" fmla="*/ 45 w 132"/>
                <a:gd name="T11" fmla="*/ 362 h 165"/>
                <a:gd name="T12" fmla="*/ 100 w 132"/>
                <a:gd name="T13" fmla="*/ 229 h 165"/>
                <a:gd name="T14" fmla="*/ 174 w 132"/>
                <a:gd name="T15" fmla="*/ 99 h 165"/>
                <a:gd name="T16" fmla="*/ 160 w 132"/>
                <a:gd name="T17" fmla="*/ 76 h 165"/>
                <a:gd name="T18" fmla="*/ 181 w 132"/>
                <a:gd name="T19" fmla="*/ 76 h 165"/>
                <a:gd name="T20" fmla="*/ 203 w 132"/>
                <a:gd name="T21" fmla="*/ 7 h 165"/>
                <a:gd name="T22" fmla="*/ 179 w 132"/>
                <a:gd name="T23" fmla="*/ 0 h 165"/>
                <a:gd name="T24" fmla="*/ 162 w 132"/>
                <a:gd name="T25" fmla="*/ 57 h 165"/>
                <a:gd name="T26" fmla="*/ 107 w 132"/>
                <a:gd name="T27" fmla="*/ 59 h 165"/>
                <a:gd name="T28" fmla="*/ 150 w 132"/>
                <a:gd name="T29" fmla="*/ 95 h 165"/>
                <a:gd name="T30" fmla="*/ 79 w 132"/>
                <a:gd name="T31" fmla="*/ 208 h 165"/>
                <a:gd name="T32" fmla="*/ 0 w 132"/>
                <a:gd name="T33" fmla="*/ 390 h 165"/>
                <a:gd name="T34" fmla="*/ 146 w 132"/>
                <a:gd name="T35" fmla="*/ 383 h 165"/>
                <a:gd name="T36" fmla="*/ 217 w 132"/>
                <a:gd name="T37" fmla="*/ 277 h 165"/>
                <a:gd name="T38" fmla="*/ 220 w 132"/>
                <a:gd name="T39" fmla="*/ 208 h 165"/>
                <a:gd name="T40" fmla="*/ 315 w 132"/>
                <a:gd name="T41" fmla="*/ 40 h 16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32"/>
                <a:gd name="T64" fmla="*/ 0 h 165"/>
                <a:gd name="T65" fmla="*/ 132 w 132"/>
                <a:gd name="T66" fmla="*/ 165 h 16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32" h="165">
                  <a:moveTo>
                    <a:pt x="132" y="17"/>
                  </a:moveTo>
                  <a:cubicBezTo>
                    <a:pt x="128" y="16"/>
                    <a:pt x="128" y="16"/>
                    <a:pt x="128" y="16"/>
                  </a:cubicBezTo>
                  <a:cubicBezTo>
                    <a:pt x="73" y="90"/>
                    <a:pt x="73" y="90"/>
                    <a:pt x="73" y="90"/>
                  </a:cubicBezTo>
                  <a:cubicBezTo>
                    <a:pt x="73" y="117"/>
                    <a:pt x="73" y="117"/>
                    <a:pt x="73" y="117"/>
                  </a:cubicBezTo>
                  <a:cubicBezTo>
                    <a:pt x="46" y="153"/>
                    <a:pt x="46" y="153"/>
                    <a:pt x="46" y="153"/>
                  </a:cubicBezTo>
                  <a:cubicBezTo>
                    <a:pt x="19" y="153"/>
                    <a:pt x="19" y="153"/>
                    <a:pt x="19" y="153"/>
                  </a:cubicBezTo>
                  <a:cubicBezTo>
                    <a:pt x="24" y="135"/>
                    <a:pt x="32" y="116"/>
                    <a:pt x="42" y="97"/>
                  </a:cubicBezTo>
                  <a:cubicBezTo>
                    <a:pt x="73" y="42"/>
                    <a:pt x="73" y="42"/>
                    <a:pt x="73" y="42"/>
                  </a:cubicBezTo>
                  <a:cubicBezTo>
                    <a:pt x="67" y="32"/>
                    <a:pt x="67" y="32"/>
                    <a:pt x="67" y="32"/>
                  </a:cubicBezTo>
                  <a:cubicBezTo>
                    <a:pt x="76" y="32"/>
                    <a:pt x="76" y="32"/>
                    <a:pt x="76" y="32"/>
                  </a:cubicBezTo>
                  <a:cubicBezTo>
                    <a:pt x="85" y="3"/>
                    <a:pt x="85" y="3"/>
                    <a:pt x="85" y="3"/>
                  </a:cubicBezTo>
                  <a:cubicBezTo>
                    <a:pt x="75" y="0"/>
                    <a:pt x="75" y="0"/>
                    <a:pt x="75" y="0"/>
                  </a:cubicBezTo>
                  <a:cubicBezTo>
                    <a:pt x="73" y="8"/>
                    <a:pt x="71" y="16"/>
                    <a:pt x="68" y="24"/>
                  </a:cubicBezTo>
                  <a:cubicBezTo>
                    <a:pt x="45" y="25"/>
                    <a:pt x="45" y="25"/>
                    <a:pt x="45" y="25"/>
                  </a:cubicBezTo>
                  <a:cubicBezTo>
                    <a:pt x="63" y="40"/>
                    <a:pt x="63" y="40"/>
                    <a:pt x="63" y="40"/>
                  </a:cubicBezTo>
                  <a:cubicBezTo>
                    <a:pt x="55" y="57"/>
                    <a:pt x="46" y="73"/>
                    <a:pt x="33" y="88"/>
                  </a:cubicBezTo>
                  <a:cubicBezTo>
                    <a:pt x="16" y="117"/>
                    <a:pt x="5" y="142"/>
                    <a:pt x="0" y="165"/>
                  </a:cubicBezTo>
                  <a:cubicBezTo>
                    <a:pt x="61" y="162"/>
                    <a:pt x="61" y="162"/>
                    <a:pt x="61" y="162"/>
                  </a:cubicBezTo>
                  <a:cubicBezTo>
                    <a:pt x="66" y="146"/>
                    <a:pt x="76" y="131"/>
                    <a:pt x="91" y="117"/>
                  </a:cubicBezTo>
                  <a:cubicBezTo>
                    <a:pt x="92" y="88"/>
                    <a:pt x="92" y="88"/>
                    <a:pt x="92" y="88"/>
                  </a:cubicBezTo>
                  <a:cubicBezTo>
                    <a:pt x="132" y="17"/>
                    <a:pt x="132" y="17"/>
                    <a:pt x="132" y="17"/>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5" name="Freeform 12"/>
            <p:cNvSpPr/>
            <p:nvPr/>
          </p:nvSpPr>
          <p:spPr bwMode="auto">
            <a:xfrm>
              <a:off x="6482" y="1008"/>
              <a:ext cx="259" cy="355"/>
            </a:xfrm>
            <a:custGeom>
              <a:avLst/>
              <a:gdLst>
                <a:gd name="T0" fmla="*/ 259 w 109"/>
                <a:gd name="T1" fmla="*/ 31 h 150"/>
                <a:gd name="T2" fmla="*/ 157 w 109"/>
                <a:gd name="T3" fmla="*/ 0 h 150"/>
                <a:gd name="T4" fmla="*/ 135 w 109"/>
                <a:gd name="T5" fmla="*/ 69 h 150"/>
                <a:gd name="T6" fmla="*/ 114 w 109"/>
                <a:gd name="T7" fmla="*/ 69 h 150"/>
                <a:gd name="T8" fmla="*/ 128 w 109"/>
                <a:gd name="T9" fmla="*/ 92 h 150"/>
                <a:gd name="T10" fmla="*/ 55 w 109"/>
                <a:gd name="T11" fmla="*/ 222 h 150"/>
                <a:gd name="T12" fmla="*/ 0 w 109"/>
                <a:gd name="T13" fmla="*/ 355 h 150"/>
                <a:gd name="T14" fmla="*/ 64 w 109"/>
                <a:gd name="T15" fmla="*/ 355 h 150"/>
                <a:gd name="T16" fmla="*/ 128 w 109"/>
                <a:gd name="T17" fmla="*/ 270 h 150"/>
                <a:gd name="T18" fmla="*/ 128 w 109"/>
                <a:gd name="T19" fmla="*/ 206 h 150"/>
                <a:gd name="T20" fmla="*/ 259 w 109"/>
                <a:gd name="T21" fmla="*/ 31 h 1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9"/>
                <a:gd name="T34" fmla="*/ 0 h 150"/>
                <a:gd name="T35" fmla="*/ 109 w 109"/>
                <a:gd name="T36" fmla="*/ 150 h 15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9" h="150">
                  <a:moveTo>
                    <a:pt x="109" y="13"/>
                  </a:moveTo>
                  <a:cubicBezTo>
                    <a:pt x="66" y="0"/>
                    <a:pt x="66" y="0"/>
                    <a:pt x="66" y="0"/>
                  </a:cubicBezTo>
                  <a:cubicBezTo>
                    <a:pt x="57" y="29"/>
                    <a:pt x="57" y="29"/>
                    <a:pt x="57" y="29"/>
                  </a:cubicBezTo>
                  <a:cubicBezTo>
                    <a:pt x="48" y="29"/>
                    <a:pt x="48" y="29"/>
                    <a:pt x="48" y="29"/>
                  </a:cubicBezTo>
                  <a:cubicBezTo>
                    <a:pt x="54" y="39"/>
                    <a:pt x="54" y="39"/>
                    <a:pt x="54" y="39"/>
                  </a:cubicBezTo>
                  <a:cubicBezTo>
                    <a:pt x="23" y="94"/>
                    <a:pt x="23" y="94"/>
                    <a:pt x="23" y="94"/>
                  </a:cubicBezTo>
                  <a:cubicBezTo>
                    <a:pt x="13" y="113"/>
                    <a:pt x="5" y="132"/>
                    <a:pt x="0" y="150"/>
                  </a:cubicBezTo>
                  <a:cubicBezTo>
                    <a:pt x="27" y="150"/>
                    <a:pt x="27" y="150"/>
                    <a:pt x="27" y="150"/>
                  </a:cubicBezTo>
                  <a:cubicBezTo>
                    <a:pt x="54" y="114"/>
                    <a:pt x="54" y="114"/>
                    <a:pt x="54" y="114"/>
                  </a:cubicBezTo>
                  <a:cubicBezTo>
                    <a:pt x="54" y="87"/>
                    <a:pt x="54" y="87"/>
                    <a:pt x="54" y="87"/>
                  </a:cubicBezTo>
                  <a:cubicBezTo>
                    <a:pt x="109" y="13"/>
                    <a:pt x="109" y="13"/>
                    <a:pt x="109" y="13"/>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6" name="Freeform 13"/>
            <p:cNvSpPr>
              <a:spLocks noEditPoints="1"/>
            </p:cNvSpPr>
            <p:nvPr/>
          </p:nvSpPr>
          <p:spPr bwMode="auto">
            <a:xfrm>
              <a:off x="6070" y="892"/>
              <a:ext cx="707" cy="644"/>
            </a:xfrm>
            <a:custGeom>
              <a:avLst/>
              <a:gdLst>
                <a:gd name="T0" fmla="*/ 395 w 297"/>
                <a:gd name="T1" fmla="*/ 2 h 272"/>
                <a:gd name="T2" fmla="*/ 395 w 297"/>
                <a:gd name="T3" fmla="*/ 62 h 272"/>
                <a:gd name="T4" fmla="*/ 371 w 297"/>
                <a:gd name="T5" fmla="*/ 189 h 272"/>
                <a:gd name="T6" fmla="*/ 362 w 297"/>
                <a:gd name="T7" fmla="*/ 223 h 272"/>
                <a:gd name="T8" fmla="*/ 352 w 297"/>
                <a:gd name="T9" fmla="*/ 263 h 272"/>
                <a:gd name="T10" fmla="*/ 348 w 297"/>
                <a:gd name="T11" fmla="*/ 275 h 272"/>
                <a:gd name="T12" fmla="*/ 314 w 297"/>
                <a:gd name="T13" fmla="*/ 502 h 272"/>
                <a:gd name="T14" fmla="*/ 269 w 297"/>
                <a:gd name="T15" fmla="*/ 504 h 272"/>
                <a:gd name="T16" fmla="*/ 248 w 297"/>
                <a:gd name="T17" fmla="*/ 393 h 272"/>
                <a:gd name="T18" fmla="*/ 226 w 297"/>
                <a:gd name="T19" fmla="*/ 310 h 272"/>
                <a:gd name="T20" fmla="*/ 205 w 297"/>
                <a:gd name="T21" fmla="*/ 230 h 272"/>
                <a:gd name="T22" fmla="*/ 195 w 297"/>
                <a:gd name="T23" fmla="*/ 199 h 272"/>
                <a:gd name="T24" fmla="*/ 171 w 297"/>
                <a:gd name="T25" fmla="*/ 125 h 272"/>
                <a:gd name="T26" fmla="*/ 150 w 297"/>
                <a:gd name="T27" fmla="*/ 9 h 272"/>
                <a:gd name="T28" fmla="*/ 150 w 297"/>
                <a:gd name="T29" fmla="*/ 0 h 272"/>
                <a:gd name="T30" fmla="*/ 0 w 297"/>
                <a:gd name="T31" fmla="*/ 121 h 272"/>
                <a:gd name="T32" fmla="*/ 31 w 297"/>
                <a:gd name="T33" fmla="*/ 175 h 272"/>
                <a:gd name="T34" fmla="*/ 93 w 297"/>
                <a:gd name="T35" fmla="*/ 173 h 272"/>
                <a:gd name="T36" fmla="*/ 52 w 297"/>
                <a:gd name="T37" fmla="*/ 211 h 272"/>
                <a:gd name="T38" fmla="*/ 224 w 297"/>
                <a:gd name="T39" fmla="*/ 507 h 272"/>
                <a:gd name="T40" fmla="*/ 224 w 297"/>
                <a:gd name="T41" fmla="*/ 604 h 272"/>
                <a:gd name="T42" fmla="*/ 224 w 297"/>
                <a:gd name="T43" fmla="*/ 644 h 272"/>
                <a:gd name="T44" fmla="*/ 640 w 297"/>
                <a:gd name="T45" fmla="*/ 639 h 272"/>
                <a:gd name="T46" fmla="*/ 693 w 297"/>
                <a:gd name="T47" fmla="*/ 462 h 272"/>
                <a:gd name="T48" fmla="*/ 593 w 297"/>
                <a:gd name="T49" fmla="*/ 478 h 272"/>
                <a:gd name="T50" fmla="*/ 588 w 297"/>
                <a:gd name="T51" fmla="*/ 478 h 272"/>
                <a:gd name="T52" fmla="*/ 564 w 297"/>
                <a:gd name="T53" fmla="*/ 483 h 272"/>
                <a:gd name="T54" fmla="*/ 512 w 297"/>
                <a:gd name="T55" fmla="*/ 492 h 272"/>
                <a:gd name="T56" fmla="*/ 367 w 297"/>
                <a:gd name="T57" fmla="*/ 500 h 272"/>
                <a:gd name="T58" fmla="*/ 445 w 297"/>
                <a:gd name="T59" fmla="*/ 317 h 272"/>
                <a:gd name="T60" fmla="*/ 517 w 297"/>
                <a:gd name="T61" fmla="*/ 204 h 272"/>
                <a:gd name="T62" fmla="*/ 474 w 297"/>
                <a:gd name="T63" fmla="*/ 168 h 272"/>
                <a:gd name="T64" fmla="*/ 528 w 297"/>
                <a:gd name="T65" fmla="*/ 166 h 272"/>
                <a:gd name="T66" fmla="*/ 545 w 297"/>
                <a:gd name="T67" fmla="*/ 109 h 272"/>
                <a:gd name="T68" fmla="*/ 395 w 297"/>
                <a:gd name="T69" fmla="*/ 2 h 272"/>
                <a:gd name="T70" fmla="*/ 395 w 297"/>
                <a:gd name="T71" fmla="*/ 2 h 272"/>
                <a:gd name="T72" fmla="*/ 524 w 297"/>
                <a:gd name="T73" fmla="*/ 121 h 272"/>
                <a:gd name="T74" fmla="*/ 424 w 297"/>
                <a:gd name="T75" fmla="*/ 88 h 272"/>
                <a:gd name="T76" fmla="*/ 388 w 297"/>
                <a:gd name="T77" fmla="*/ 258 h 272"/>
                <a:gd name="T78" fmla="*/ 345 w 297"/>
                <a:gd name="T79" fmla="*/ 485 h 272"/>
                <a:gd name="T80" fmla="*/ 329 w 297"/>
                <a:gd name="T81" fmla="*/ 485 h 272"/>
                <a:gd name="T82" fmla="*/ 367 w 297"/>
                <a:gd name="T83" fmla="*/ 265 h 272"/>
                <a:gd name="T84" fmla="*/ 412 w 297"/>
                <a:gd name="T85" fmla="*/ 52 h 272"/>
                <a:gd name="T86" fmla="*/ 524 w 297"/>
                <a:gd name="T87" fmla="*/ 121 h 272"/>
                <a:gd name="T88" fmla="*/ 140 w 297"/>
                <a:gd name="T89" fmla="*/ 28 h 272"/>
                <a:gd name="T90" fmla="*/ 140 w 297"/>
                <a:gd name="T91" fmla="*/ 50 h 272"/>
                <a:gd name="T92" fmla="*/ 24 w 297"/>
                <a:gd name="T93" fmla="*/ 142 h 272"/>
                <a:gd name="T94" fmla="*/ 17 w 297"/>
                <a:gd name="T95" fmla="*/ 125 h 272"/>
                <a:gd name="T96" fmla="*/ 140 w 297"/>
                <a:gd name="T97" fmla="*/ 28 h 272"/>
                <a:gd name="T98" fmla="*/ 107 w 297"/>
                <a:gd name="T99" fmla="*/ 175 h 272"/>
                <a:gd name="T100" fmla="*/ 93 w 297"/>
                <a:gd name="T101" fmla="*/ 220 h 272"/>
                <a:gd name="T102" fmla="*/ 245 w 297"/>
                <a:gd name="T103" fmla="*/ 490 h 272"/>
                <a:gd name="T104" fmla="*/ 231 w 297"/>
                <a:gd name="T105" fmla="*/ 492 h 272"/>
                <a:gd name="T106" fmla="*/ 67 w 297"/>
                <a:gd name="T107" fmla="*/ 211 h 272"/>
                <a:gd name="T108" fmla="*/ 107 w 297"/>
                <a:gd name="T109" fmla="*/ 175 h 272"/>
                <a:gd name="T110" fmla="*/ 238 w 297"/>
                <a:gd name="T111" fmla="*/ 540 h 272"/>
                <a:gd name="T112" fmla="*/ 238 w 297"/>
                <a:gd name="T113" fmla="*/ 514 h 272"/>
                <a:gd name="T114" fmla="*/ 678 w 297"/>
                <a:gd name="T115" fmla="*/ 495 h 272"/>
                <a:gd name="T116" fmla="*/ 664 w 297"/>
                <a:gd name="T117" fmla="*/ 514 h 272"/>
                <a:gd name="T118" fmla="*/ 238 w 297"/>
                <a:gd name="T119" fmla="*/ 540 h 27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97"/>
                <a:gd name="T181" fmla="*/ 0 h 272"/>
                <a:gd name="T182" fmla="*/ 297 w 297"/>
                <a:gd name="T183" fmla="*/ 272 h 27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97" h="272">
                  <a:moveTo>
                    <a:pt x="166" y="1"/>
                  </a:moveTo>
                  <a:cubicBezTo>
                    <a:pt x="166" y="26"/>
                    <a:pt x="166" y="26"/>
                    <a:pt x="166" y="26"/>
                  </a:cubicBezTo>
                  <a:cubicBezTo>
                    <a:pt x="164" y="44"/>
                    <a:pt x="160" y="62"/>
                    <a:pt x="156" y="80"/>
                  </a:cubicBezTo>
                  <a:cubicBezTo>
                    <a:pt x="155" y="85"/>
                    <a:pt x="154" y="90"/>
                    <a:pt x="152" y="94"/>
                  </a:cubicBezTo>
                  <a:cubicBezTo>
                    <a:pt x="151" y="100"/>
                    <a:pt x="149" y="105"/>
                    <a:pt x="148" y="111"/>
                  </a:cubicBezTo>
                  <a:cubicBezTo>
                    <a:pt x="147" y="113"/>
                    <a:pt x="147" y="115"/>
                    <a:pt x="146" y="116"/>
                  </a:cubicBezTo>
                  <a:cubicBezTo>
                    <a:pt x="137" y="151"/>
                    <a:pt x="132" y="183"/>
                    <a:pt x="132" y="212"/>
                  </a:cubicBezTo>
                  <a:cubicBezTo>
                    <a:pt x="113" y="213"/>
                    <a:pt x="113" y="213"/>
                    <a:pt x="113" y="213"/>
                  </a:cubicBezTo>
                  <a:cubicBezTo>
                    <a:pt x="110" y="197"/>
                    <a:pt x="107" y="182"/>
                    <a:pt x="104" y="166"/>
                  </a:cubicBezTo>
                  <a:cubicBezTo>
                    <a:pt x="101" y="155"/>
                    <a:pt x="98" y="143"/>
                    <a:pt x="95" y="131"/>
                  </a:cubicBezTo>
                  <a:cubicBezTo>
                    <a:pt x="92" y="120"/>
                    <a:pt x="89" y="109"/>
                    <a:pt x="86" y="97"/>
                  </a:cubicBezTo>
                  <a:cubicBezTo>
                    <a:pt x="84" y="93"/>
                    <a:pt x="83" y="88"/>
                    <a:pt x="82" y="84"/>
                  </a:cubicBezTo>
                  <a:cubicBezTo>
                    <a:pt x="79" y="74"/>
                    <a:pt x="75" y="63"/>
                    <a:pt x="72" y="53"/>
                  </a:cubicBezTo>
                  <a:cubicBezTo>
                    <a:pt x="65" y="38"/>
                    <a:pt x="62" y="21"/>
                    <a:pt x="63" y="4"/>
                  </a:cubicBezTo>
                  <a:cubicBezTo>
                    <a:pt x="63" y="3"/>
                    <a:pt x="63" y="1"/>
                    <a:pt x="63" y="0"/>
                  </a:cubicBezTo>
                  <a:cubicBezTo>
                    <a:pt x="48" y="22"/>
                    <a:pt x="27" y="39"/>
                    <a:pt x="0" y="51"/>
                  </a:cubicBezTo>
                  <a:cubicBezTo>
                    <a:pt x="13" y="74"/>
                    <a:pt x="13" y="74"/>
                    <a:pt x="13" y="74"/>
                  </a:cubicBezTo>
                  <a:cubicBezTo>
                    <a:pt x="39" y="73"/>
                    <a:pt x="39" y="73"/>
                    <a:pt x="39" y="73"/>
                  </a:cubicBezTo>
                  <a:cubicBezTo>
                    <a:pt x="22" y="89"/>
                    <a:pt x="22" y="89"/>
                    <a:pt x="22" y="89"/>
                  </a:cubicBezTo>
                  <a:cubicBezTo>
                    <a:pt x="94" y="214"/>
                    <a:pt x="94" y="214"/>
                    <a:pt x="94" y="214"/>
                  </a:cubicBezTo>
                  <a:cubicBezTo>
                    <a:pt x="94" y="255"/>
                    <a:pt x="94" y="255"/>
                    <a:pt x="94" y="255"/>
                  </a:cubicBezTo>
                  <a:cubicBezTo>
                    <a:pt x="94" y="272"/>
                    <a:pt x="94" y="272"/>
                    <a:pt x="94" y="272"/>
                  </a:cubicBezTo>
                  <a:cubicBezTo>
                    <a:pt x="269" y="270"/>
                    <a:pt x="269" y="270"/>
                    <a:pt x="269" y="270"/>
                  </a:cubicBezTo>
                  <a:cubicBezTo>
                    <a:pt x="289" y="255"/>
                    <a:pt x="297" y="231"/>
                    <a:pt x="291" y="195"/>
                  </a:cubicBezTo>
                  <a:cubicBezTo>
                    <a:pt x="280" y="202"/>
                    <a:pt x="266" y="205"/>
                    <a:pt x="249" y="202"/>
                  </a:cubicBezTo>
                  <a:cubicBezTo>
                    <a:pt x="248" y="202"/>
                    <a:pt x="247" y="202"/>
                    <a:pt x="247" y="202"/>
                  </a:cubicBezTo>
                  <a:cubicBezTo>
                    <a:pt x="237" y="204"/>
                    <a:pt x="237" y="204"/>
                    <a:pt x="237" y="204"/>
                  </a:cubicBezTo>
                  <a:cubicBezTo>
                    <a:pt x="215" y="208"/>
                    <a:pt x="215" y="208"/>
                    <a:pt x="215" y="208"/>
                  </a:cubicBezTo>
                  <a:cubicBezTo>
                    <a:pt x="154" y="211"/>
                    <a:pt x="154" y="211"/>
                    <a:pt x="154" y="211"/>
                  </a:cubicBezTo>
                  <a:cubicBezTo>
                    <a:pt x="159" y="188"/>
                    <a:pt x="170" y="163"/>
                    <a:pt x="187" y="134"/>
                  </a:cubicBezTo>
                  <a:cubicBezTo>
                    <a:pt x="200" y="119"/>
                    <a:pt x="209" y="103"/>
                    <a:pt x="217" y="86"/>
                  </a:cubicBezTo>
                  <a:cubicBezTo>
                    <a:pt x="199" y="71"/>
                    <a:pt x="199" y="71"/>
                    <a:pt x="199" y="71"/>
                  </a:cubicBezTo>
                  <a:cubicBezTo>
                    <a:pt x="222" y="70"/>
                    <a:pt x="222" y="70"/>
                    <a:pt x="222" y="70"/>
                  </a:cubicBezTo>
                  <a:cubicBezTo>
                    <a:pt x="225" y="62"/>
                    <a:pt x="227" y="54"/>
                    <a:pt x="229" y="46"/>
                  </a:cubicBezTo>
                  <a:cubicBezTo>
                    <a:pt x="198" y="37"/>
                    <a:pt x="177" y="22"/>
                    <a:pt x="166" y="1"/>
                  </a:cubicBezTo>
                  <a:cubicBezTo>
                    <a:pt x="166" y="1"/>
                    <a:pt x="166" y="1"/>
                    <a:pt x="166" y="1"/>
                  </a:cubicBezTo>
                  <a:close/>
                  <a:moveTo>
                    <a:pt x="220" y="51"/>
                  </a:moveTo>
                  <a:cubicBezTo>
                    <a:pt x="178" y="37"/>
                    <a:pt x="178" y="37"/>
                    <a:pt x="178" y="37"/>
                  </a:cubicBezTo>
                  <a:cubicBezTo>
                    <a:pt x="163" y="109"/>
                    <a:pt x="163" y="109"/>
                    <a:pt x="163" y="109"/>
                  </a:cubicBezTo>
                  <a:cubicBezTo>
                    <a:pt x="153" y="142"/>
                    <a:pt x="147" y="174"/>
                    <a:pt x="145" y="205"/>
                  </a:cubicBezTo>
                  <a:cubicBezTo>
                    <a:pt x="138" y="205"/>
                    <a:pt x="138" y="205"/>
                    <a:pt x="138" y="205"/>
                  </a:cubicBezTo>
                  <a:cubicBezTo>
                    <a:pt x="139" y="174"/>
                    <a:pt x="145" y="143"/>
                    <a:pt x="154" y="112"/>
                  </a:cubicBezTo>
                  <a:cubicBezTo>
                    <a:pt x="173" y="22"/>
                    <a:pt x="173" y="22"/>
                    <a:pt x="173" y="22"/>
                  </a:cubicBezTo>
                  <a:cubicBezTo>
                    <a:pt x="220" y="51"/>
                    <a:pt x="220" y="51"/>
                    <a:pt x="220" y="51"/>
                  </a:cubicBezTo>
                  <a:close/>
                  <a:moveTo>
                    <a:pt x="59" y="12"/>
                  </a:moveTo>
                  <a:cubicBezTo>
                    <a:pt x="59" y="21"/>
                    <a:pt x="59" y="21"/>
                    <a:pt x="59" y="21"/>
                  </a:cubicBezTo>
                  <a:cubicBezTo>
                    <a:pt x="43" y="36"/>
                    <a:pt x="27" y="48"/>
                    <a:pt x="10" y="60"/>
                  </a:cubicBezTo>
                  <a:cubicBezTo>
                    <a:pt x="7" y="53"/>
                    <a:pt x="7" y="53"/>
                    <a:pt x="7" y="53"/>
                  </a:cubicBezTo>
                  <a:cubicBezTo>
                    <a:pt x="25" y="42"/>
                    <a:pt x="43" y="28"/>
                    <a:pt x="59" y="12"/>
                  </a:cubicBezTo>
                  <a:close/>
                  <a:moveTo>
                    <a:pt x="45" y="74"/>
                  </a:moveTo>
                  <a:cubicBezTo>
                    <a:pt x="39" y="93"/>
                    <a:pt x="39" y="93"/>
                    <a:pt x="39" y="93"/>
                  </a:cubicBezTo>
                  <a:cubicBezTo>
                    <a:pt x="103" y="207"/>
                    <a:pt x="103" y="207"/>
                    <a:pt x="103" y="207"/>
                  </a:cubicBezTo>
                  <a:cubicBezTo>
                    <a:pt x="97" y="208"/>
                    <a:pt x="97" y="208"/>
                    <a:pt x="97" y="208"/>
                  </a:cubicBezTo>
                  <a:cubicBezTo>
                    <a:pt x="28" y="89"/>
                    <a:pt x="28" y="89"/>
                    <a:pt x="28" y="89"/>
                  </a:cubicBezTo>
                  <a:cubicBezTo>
                    <a:pt x="45" y="74"/>
                    <a:pt x="45" y="74"/>
                    <a:pt x="45" y="74"/>
                  </a:cubicBezTo>
                  <a:close/>
                  <a:moveTo>
                    <a:pt x="100" y="228"/>
                  </a:moveTo>
                  <a:cubicBezTo>
                    <a:pt x="100" y="217"/>
                    <a:pt x="100" y="217"/>
                    <a:pt x="100" y="217"/>
                  </a:cubicBezTo>
                  <a:cubicBezTo>
                    <a:pt x="285" y="209"/>
                    <a:pt x="285" y="209"/>
                    <a:pt x="285" y="209"/>
                  </a:cubicBezTo>
                  <a:cubicBezTo>
                    <a:pt x="279" y="217"/>
                    <a:pt x="279" y="217"/>
                    <a:pt x="279" y="217"/>
                  </a:cubicBezTo>
                  <a:cubicBezTo>
                    <a:pt x="100" y="228"/>
                    <a:pt x="100" y="228"/>
                    <a:pt x="100" y="228"/>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7" name="Freeform 14"/>
            <p:cNvSpPr/>
            <p:nvPr/>
          </p:nvSpPr>
          <p:spPr bwMode="auto">
            <a:xfrm>
              <a:off x="6398" y="944"/>
              <a:ext cx="196" cy="433"/>
            </a:xfrm>
            <a:custGeom>
              <a:avLst/>
              <a:gdLst>
                <a:gd name="T0" fmla="*/ 96 w 82"/>
                <a:gd name="T1" fmla="*/ 35 h 183"/>
                <a:gd name="T2" fmla="*/ 196 w 82"/>
                <a:gd name="T3" fmla="*/ 69 h 183"/>
                <a:gd name="T4" fmla="*/ 84 w 82"/>
                <a:gd name="T5" fmla="*/ 0 h 183"/>
                <a:gd name="T6" fmla="*/ 38 w 82"/>
                <a:gd name="T7" fmla="*/ 213 h 183"/>
                <a:gd name="T8" fmla="*/ 0 w 82"/>
                <a:gd name="T9" fmla="*/ 433 h 183"/>
                <a:gd name="T10" fmla="*/ 17 w 82"/>
                <a:gd name="T11" fmla="*/ 433 h 183"/>
                <a:gd name="T12" fmla="*/ 60 w 82"/>
                <a:gd name="T13" fmla="*/ 206 h 183"/>
                <a:gd name="T14" fmla="*/ 96 w 82"/>
                <a:gd name="T15" fmla="*/ 35 h 183"/>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183"/>
                <a:gd name="T26" fmla="*/ 82 w 82"/>
                <a:gd name="T27" fmla="*/ 183 h 1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183">
                  <a:moveTo>
                    <a:pt x="40" y="15"/>
                  </a:moveTo>
                  <a:cubicBezTo>
                    <a:pt x="82" y="29"/>
                    <a:pt x="82" y="29"/>
                    <a:pt x="82" y="29"/>
                  </a:cubicBezTo>
                  <a:cubicBezTo>
                    <a:pt x="35" y="0"/>
                    <a:pt x="35" y="0"/>
                    <a:pt x="35" y="0"/>
                  </a:cubicBezTo>
                  <a:cubicBezTo>
                    <a:pt x="16" y="90"/>
                    <a:pt x="16" y="90"/>
                    <a:pt x="16" y="90"/>
                  </a:cubicBezTo>
                  <a:cubicBezTo>
                    <a:pt x="7" y="121"/>
                    <a:pt x="1" y="152"/>
                    <a:pt x="0" y="183"/>
                  </a:cubicBezTo>
                  <a:cubicBezTo>
                    <a:pt x="7" y="183"/>
                    <a:pt x="7" y="183"/>
                    <a:pt x="7" y="183"/>
                  </a:cubicBezTo>
                  <a:cubicBezTo>
                    <a:pt x="9" y="152"/>
                    <a:pt x="15" y="120"/>
                    <a:pt x="25" y="87"/>
                  </a:cubicBezTo>
                  <a:cubicBezTo>
                    <a:pt x="40" y="15"/>
                    <a:pt x="40" y="15"/>
                    <a:pt x="40" y="15"/>
                  </a:cubicBez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8" name="Freeform 15"/>
            <p:cNvSpPr/>
            <p:nvPr/>
          </p:nvSpPr>
          <p:spPr bwMode="auto">
            <a:xfrm>
              <a:off x="6086" y="920"/>
              <a:ext cx="124" cy="114"/>
            </a:xfrm>
            <a:custGeom>
              <a:avLst/>
              <a:gdLst>
                <a:gd name="T0" fmla="*/ 124 w 52"/>
                <a:gd name="T1" fmla="*/ 21 h 48"/>
                <a:gd name="T2" fmla="*/ 124 w 52"/>
                <a:gd name="T3" fmla="*/ 0 h 48"/>
                <a:gd name="T4" fmla="*/ 0 w 52"/>
                <a:gd name="T5" fmla="*/ 97 h 48"/>
                <a:gd name="T6" fmla="*/ 7 w 52"/>
                <a:gd name="T7" fmla="*/ 114 h 48"/>
                <a:gd name="T8" fmla="*/ 124 w 52"/>
                <a:gd name="T9" fmla="*/ 21 h 48"/>
                <a:gd name="T10" fmla="*/ 0 60000 65536"/>
                <a:gd name="T11" fmla="*/ 0 60000 65536"/>
                <a:gd name="T12" fmla="*/ 0 60000 65536"/>
                <a:gd name="T13" fmla="*/ 0 60000 65536"/>
                <a:gd name="T14" fmla="*/ 0 60000 65536"/>
                <a:gd name="T15" fmla="*/ 0 w 52"/>
                <a:gd name="T16" fmla="*/ 0 h 48"/>
                <a:gd name="T17" fmla="*/ 52 w 52"/>
                <a:gd name="T18" fmla="*/ 48 h 48"/>
              </a:gdLst>
              <a:ahLst/>
              <a:cxnLst>
                <a:cxn ang="T10">
                  <a:pos x="T0" y="T1"/>
                </a:cxn>
                <a:cxn ang="T11">
                  <a:pos x="T2" y="T3"/>
                </a:cxn>
                <a:cxn ang="T12">
                  <a:pos x="T4" y="T5"/>
                </a:cxn>
                <a:cxn ang="T13">
                  <a:pos x="T6" y="T7"/>
                </a:cxn>
                <a:cxn ang="T14">
                  <a:pos x="T8" y="T9"/>
                </a:cxn>
              </a:cxnLst>
              <a:rect l="T15" t="T16" r="T17" b="T18"/>
              <a:pathLst>
                <a:path w="52" h="48">
                  <a:moveTo>
                    <a:pt x="52" y="9"/>
                  </a:moveTo>
                  <a:cubicBezTo>
                    <a:pt x="52" y="0"/>
                    <a:pt x="52" y="0"/>
                    <a:pt x="52" y="0"/>
                  </a:cubicBezTo>
                  <a:cubicBezTo>
                    <a:pt x="36" y="16"/>
                    <a:pt x="18" y="30"/>
                    <a:pt x="0" y="41"/>
                  </a:cubicBezTo>
                  <a:cubicBezTo>
                    <a:pt x="3" y="48"/>
                    <a:pt x="3" y="48"/>
                    <a:pt x="3" y="48"/>
                  </a:cubicBezTo>
                  <a:cubicBezTo>
                    <a:pt x="20" y="36"/>
                    <a:pt x="36" y="24"/>
                    <a:pt x="52" y="9"/>
                  </a:cubicBez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49" name="Freeform 16"/>
            <p:cNvSpPr/>
            <p:nvPr/>
          </p:nvSpPr>
          <p:spPr bwMode="auto">
            <a:xfrm>
              <a:off x="6136" y="1067"/>
              <a:ext cx="179" cy="317"/>
            </a:xfrm>
            <a:custGeom>
              <a:avLst/>
              <a:gdLst>
                <a:gd name="T0" fmla="*/ 27 w 179"/>
                <a:gd name="T1" fmla="*/ 45 h 317"/>
                <a:gd name="T2" fmla="*/ 41 w 179"/>
                <a:gd name="T3" fmla="*/ 0 h 317"/>
                <a:gd name="T4" fmla="*/ 0 w 179"/>
                <a:gd name="T5" fmla="*/ 35 h 317"/>
                <a:gd name="T6" fmla="*/ 165 w 179"/>
                <a:gd name="T7" fmla="*/ 317 h 317"/>
                <a:gd name="T8" fmla="*/ 179 w 179"/>
                <a:gd name="T9" fmla="*/ 315 h 317"/>
                <a:gd name="T10" fmla="*/ 27 w 179"/>
                <a:gd name="T11" fmla="*/ 45 h 317"/>
                <a:gd name="T12" fmla="*/ 27 w 179"/>
                <a:gd name="T13" fmla="*/ 45 h 317"/>
                <a:gd name="T14" fmla="*/ 0 60000 65536"/>
                <a:gd name="T15" fmla="*/ 0 60000 65536"/>
                <a:gd name="T16" fmla="*/ 0 60000 65536"/>
                <a:gd name="T17" fmla="*/ 0 60000 65536"/>
                <a:gd name="T18" fmla="*/ 0 60000 65536"/>
                <a:gd name="T19" fmla="*/ 0 60000 65536"/>
                <a:gd name="T20" fmla="*/ 0 60000 65536"/>
                <a:gd name="T21" fmla="*/ 0 w 179"/>
                <a:gd name="T22" fmla="*/ 0 h 317"/>
                <a:gd name="T23" fmla="*/ 179 w 179"/>
                <a:gd name="T24" fmla="*/ 317 h 3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9" h="317">
                  <a:moveTo>
                    <a:pt x="27" y="45"/>
                  </a:moveTo>
                  <a:lnTo>
                    <a:pt x="41" y="0"/>
                  </a:lnTo>
                  <a:lnTo>
                    <a:pt x="0" y="35"/>
                  </a:lnTo>
                  <a:lnTo>
                    <a:pt x="165" y="317"/>
                  </a:lnTo>
                  <a:lnTo>
                    <a:pt x="179" y="315"/>
                  </a:lnTo>
                  <a:lnTo>
                    <a:pt x="27" y="45"/>
                  </a:ln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0" name="Freeform 17"/>
            <p:cNvSpPr/>
            <p:nvPr/>
          </p:nvSpPr>
          <p:spPr bwMode="auto">
            <a:xfrm>
              <a:off x="6308" y="1386"/>
              <a:ext cx="440" cy="45"/>
            </a:xfrm>
            <a:custGeom>
              <a:avLst/>
              <a:gdLst>
                <a:gd name="T0" fmla="*/ 0 w 440"/>
                <a:gd name="T1" fmla="*/ 19 h 45"/>
                <a:gd name="T2" fmla="*/ 0 w 440"/>
                <a:gd name="T3" fmla="*/ 45 h 45"/>
                <a:gd name="T4" fmla="*/ 426 w 440"/>
                <a:gd name="T5" fmla="*/ 19 h 45"/>
                <a:gd name="T6" fmla="*/ 440 w 440"/>
                <a:gd name="T7" fmla="*/ 0 h 45"/>
                <a:gd name="T8" fmla="*/ 0 w 440"/>
                <a:gd name="T9" fmla="*/ 19 h 45"/>
                <a:gd name="T10" fmla="*/ 0 w 440"/>
                <a:gd name="T11" fmla="*/ 19 h 45"/>
                <a:gd name="T12" fmla="*/ 0 60000 65536"/>
                <a:gd name="T13" fmla="*/ 0 60000 65536"/>
                <a:gd name="T14" fmla="*/ 0 60000 65536"/>
                <a:gd name="T15" fmla="*/ 0 60000 65536"/>
                <a:gd name="T16" fmla="*/ 0 60000 65536"/>
                <a:gd name="T17" fmla="*/ 0 60000 65536"/>
                <a:gd name="T18" fmla="*/ 0 w 440"/>
                <a:gd name="T19" fmla="*/ 0 h 45"/>
                <a:gd name="T20" fmla="*/ 440 w 440"/>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40" h="45">
                  <a:moveTo>
                    <a:pt x="0" y="19"/>
                  </a:moveTo>
                  <a:lnTo>
                    <a:pt x="0" y="45"/>
                  </a:lnTo>
                  <a:lnTo>
                    <a:pt x="426" y="19"/>
                  </a:lnTo>
                  <a:lnTo>
                    <a:pt x="440" y="0"/>
                  </a:lnTo>
                  <a:lnTo>
                    <a:pt x="0" y="19"/>
                  </a:ln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1" name="Freeform 18"/>
            <p:cNvSpPr/>
            <p:nvPr/>
          </p:nvSpPr>
          <p:spPr bwMode="auto">
            <a:xfrm>
              <a:off x="6358" y="894"/>
              <a:ext cx="107" cy="187"/>
            </a:xfrm>
            <a:custGeom>
              <a:avLst/>
              <a:gdLst>
                <a:gd name="T0" fmla="*/ 107 w 45"/>
                <a:gd name="T1" fmla="*/ 59 h 79"/>
                <a:gd name="T2" fmla="*/ 107 w 45"/>
                <a:gd name="T3" fmla="*/ 0 h 79"/>
                <a:gd name="T4" fmla="*/ 50 w 45"/>
                <a:gd name="T5" fmla="*/ 66 h 79"/>
                <a:gd name="T6" fmla="*/ 0 w 45"/>
                <a:gd name="T7" fmla="*/ 104 h 79"/>
                <a:gd name="T8" fmla="*/ 43 w 45"/>
                <a:gd name="T9" fmla="*/ 147 h 79"/>
                <a:gd name="T10" fmla="*/ 83 w 45"/>
                <a:gd name="T11" fmla="*/ 187 h 79"/>
                <a:gd name="T12" fmla="*/ 107 w 45"/>
                <a:gd name="T13" fmla="*/ 59 h 79"/>
                <a:gd name="T14" fmla="*/ 0 60000 65536"/>
                <a:gd name="T15" fmla="*/ 0 60000 65536"/>
                <a:gd name="T16" fmla="*/ 0 60000 65536"/>
                <a:gd name="T17" fmla="*/ 0 60000 65536"/>
                <a:gd name="T18" fmla="*/ 0 60000 65536"/>
                <a:gd name="T19" fmla="*/ 0 60000 65536"/>
                <a:gd name="T20" fmla="*/ 0 60000 65536"/>
                <a:gd name="T21" fmla="*/ 0 w 45"/>
                <a:gd name="T22" fmla="*/ 0 h 79"/>
                <a:gd name="T23" fmla="*/ 45 w 45"/>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79">
                  <a:moveTo>
                    <a:pt x="45" y="25"/>
                  </a:moveTo>
                  <a:cubicBezTo>
                    <a:pt x="45" y="0"/>
                    <a:pt x="45" y="0"/>
                    <a:pt x="45" y="0"/>
                  </a:cubicBezTo>
                  <a:cubicBezTo>
                    <a:pt x="38" y="11"/>
                    <a:pt x="30" y="20"/>
                    <a:pt x="21" y="28"/>
                  </a:cubicBezTo>
                  <a:cubicBezTo>
                    <a:pt x="14" y="34"/>
                    <a:pt x="7" y="39"/>
                    <a:pt x="0" y="44"/>
                  </a:cubicBezTo>
                  <a:cubicBezTo>
                    <a:pt x="18" y="62"/>
                    <a:pt x="18" y="62"/>
                    <a:pt x="18" y="62"/>
                  </a:cubicBezTo>
                  <a:cubicBezTo>
                    <a:pt x="35" y="79"/>
                    <a:pt x="35" y="79"/>
                    <a:pt x="35" y="79"/>
                  </a:cubicBezTo>
                  <a:cubicBezTo>
                    <a:pt x="39" y="61"/>
                    <a:pt x="43" y="43"/>
                    <a:pt x="45" y="25"/>
                  </a:cubicBezTo>
                  <a:close/>
                </a:path>
              </a:pathLst>
            </a:cu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2" name="Freeform 19"/>
            <p:cNvSpPr/>
            <p:nvPr/>
          </p:nvSpPr>
          <p:spPr bwMode="auto">
            <a:xfrm>
              <a:off x="6389" y="1041"/>
              <a:ext cx="52" cy="73"/>
            </a:xfrm>
            <a:custGeom>
              <a:avLst/>
              <a:gdLst>
                <a:gd name="T0" fmla="*/ 43 w 22"/>
                <a:gd name="T1" fmla="*/ 73 h 31"/>
                <a:gd name="T2" fmla="*/ 52 w 22"/>
                <a:gd name="T3" fmla="*/ 40 h 31"/>
                <a:gd name="T4" fmla="*/ 12 w 22"/>
                <a:gd name="T5" fmla="*/ 0 h 31"/>
                <a:gd name="T6" fmla="*/ 0 w 22"/>
                <a:gd name="T7" fmla="*/ 19 h 31"/>
                <a:gd name="T8" fmla="*/ 43 w 22"/>
                <a:gd name="T9" fmla="*/ 73 h 31"/>
                <a:gd name="T10" fmla="*/ 0 60000 65536"/>
                <a:gd name="T11" fmla="*/ 0 60000 65536"/>
                <a:gd name="T12" fmla="*/ 0 60000 65536"/>
                <a:gd name="T13" fmla="*/ 0 60000 65536"/>
                <a:gd name="T14" fmla="*/ 0 60000 65536"/>
                <a:gd name="T15" fmla="*/ 0 w 22"/>
                <a:gd name="T16" fmla="*/ 0 h 31"/>
                <a:gd name="T17" fmla="*/ 22 w 22"/>
                <a:gd name="T18" fmla="*/ 31 h 31"/>
              </a:gdLst>
              <a:ahLst/>
              <a:cxnLst>
                <a:cxn ang="T10">
                  <a:pos x="T0" y="T1"/>
                </a:cxn>
                <a:cxn ang="T11">
                  <a:pos x="T2" y="T3"/>
                </a:cxn>
                <a:cxn ang="T12">
                  <a:pos x="T4" y="T5"/>
                </a:cxn>
                <a:cxn ang="T13">
                  <a:pos x="T6" y="T7"/>
                </a:cxn>
                <a:cxn ang="T14">
                  <a:pos x="T8" y="T9"/>
                </a:cxn>
              </a:cxnLst>
              <a:rect l="T15" t="T16" r="T17" b="T18"/>
              <a:pathLst>
                <a:path w="22" h="31">
                  <a:moveTo>
                    <a:pt x="18" y="31"/>
                  </a:moveTo>
                  <a:cubicBezTo>
                    <a:pt x="20" y="27"/>
                    <a:pt x="21" y="22"/>
                    <a:pt x="22" y="17"/>
                  </a:cubicBezTo>
                  <a:cubicBezTo>
                    <a:pt x="5" y="0"/>
                    <a:pt x="5" y="0"/>
                    <a:pt x="5" y="0"/>
                  </a:cubicBezTo>
                  <a:cubicBezTo>
                    <a:pt x="0" y="8"/>
                    <a:pt x="0" y="8"/>
                    <a:pt x="0" y="8"/>
                  </a:cubicBezTo>
                  <a:cubicBezTo>
                    <a:pt x="18" y="31"/>
                    <a:pt x="18" y="31"/>
                    <a:pt x="18" y="31"/>
                  </a:cubicBezTo>
                  <a:close/>
                </a:path>
              </a:pathLst>
            </a:custGeom>
            <a:solidFill>
              <a:srgbClr val="C8C8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3" name="Freeform 20"/>
            <p:cNvSpPr/>
            <p:nvPr/>
          </p:nvSpPr>
          <p:spPr bwMode="auto">
            <a:xfrm>
              <a:off x="6294" y="1041"/>
              <a:ext cx="550" cy="2996"/>
            </a:xfrm>
            <a:custGeom>
              <a:avLst/>
              <a:gdLst>
                <a:gd name="T0" fmla="*/ 486 w 231"/>
                <a:gd name="T1" fmla="*/ 237 h 1266"/>
                <a:gd name="T2" fmla="*/ 462 w 231"/>
                <a:gd name="T3" fmla="*/ 256 h 1266"/>
                <a:gd name="T4" fmla="*/ 502 w 231"/>
                <a:gd name="T5" fmla="*/ 253 h 1266"/>
                <a:gd name="T6" fmla="*/ 505 w 231"/>
                <a:gd name="T7" fmla="*/ 270 h 1266"/>
                <a:gd name="T8" fmla="*/ 495 w 231"/>
                <a:gd name="T9" fmla="*/ 282 h 1266"/>
                <a:gd name="T10" fmla="*/ 514 w 231"/>
                <a:gd name="T11" fmla="*/ 279 h 1266"/>
                <a:gd name="T12" fmla="*/ 510 w 231"/>
                <a:gd name="T13" fmla="*/ 291 h 1266"/>
                <a:gd name="T14" fmla="*/ 481 w 231"/>
                <a:gd name="T15" fmla="*/ 305 h 1266"/>
                <a:gd name="T16" fmla="*/ 474 w 231"/>
                <a:gd name="T17" fmla="*/ 312 h 1266"/>
                <a:gd name="T18" fmla="*/ 469 w 231"/>
                <a:gd name="T19" fmla="*/ 312 h 1266"/>
                <a:gd name="T20" fmla="*/ 417 w 231"/>
                <a:gd name="T21" fmla="*/ 490 h 1266"/>
                <a:gd name="T22" fmla="*/ 0 w 231"/>
                <a:gd name="T23" fmla="*/ 495 h 1266"/>
                <a:gd name="T24" fmla="*/ 0 w 231"/>
                <a:gd name="T25" fmla="*/ 540 h 1266"/>
                <a:gd name="T26" fmla="*/ 0 w 231"/>
                <a:gd name="T27" fmla="*/ 554 h 1266"/>
                <a:gd name="T28" fmla="*/ 217 w 231"/>
                <a:gd name="T29" fmla="*/ 568 h 1266"/>
                <a:gd name="T30" fmla="*/ 243 w 231"/>
                <a:gd name="T31" fmla="*/ 568 h 1266"/>
                <a:gd name="T32" fmla="*/ 240 w 231"/>
                <a:gd name="T33" fmla="*/ 608 h 1266"/>
                <a:gd name="T34" fmla="*/ 331 w 231"/>
                <a:gd name="T35" fmla="*/ 923 h 1266"/>
                <a:gd name="T36" fmla="*/ 379 w 231"/>
                <a:gd name="T37" fmla="*/ 1157 h 1266"/>
                <a:gd name="T38" fmla="*/ 131 w 231"/>
                <a:gd name="T39" fmla="*/ 1039 h 1266"/>
                <a:gd name="T40" fmla="*/ 148 w 231"/>
                <a:gd name="T41" fmla="*/ 1141 h 1266"/>
                <a:gd name="T42" fmla="*/ 350 w 231"/>
                <a:gd name="T43" fmla="*/ 1332 h 1266"/>
                <a:gd name="T44" fmla="*/ 383 w 231"/>
                <a:gd name="T45" fmla="*/ 1323 h 1266"/>
                <a:gd name="T46" fmla="*/ 338 w 231"/>
                <a:gd name="T47" fmla="*/ 1699 h 1266"/>
                <a:gd name="T48" fmla="*/ 338 w 231"/>
                <a:gd name="T49" fmla="*/ 2125 h 1266"/>
                <a:gd name="T50" fmla="*/ 407 w 231"/>
                <a:gd name="T51" fmla="*/ 2591 h 1266"/>
                <a:gd name="T52" fmla="*/ 402 w 231"/>
                <a:gd name="T53" fmla="*/ 2731 h 1266"/>
                <a:gd name="T54" fmla="*/ 286 w 231"/>
                <a:gd name="T55" fmla="*/ 2819 h 1266"/>
                <a:gd name="T56" fmla="*/ 283 w 231"/>
                <a:gd name="T57" fmla="*/ 2821 h 1266"/>
                <a:gd name="T58" fmla="*/ 267 w 231"/>
                <a:gd name="T59" fmla="*/ 2897 h 1266"/>
                <a:gd name="T60" fmla="*/ 331 w 231"/>
                <a:gd name="T61" fmla="*/ 2927 h 1266"/>
                <a:gd name="T62" fmla="*/ 331 w 231"/>
                <a:gd name="T63" fmla="*/ 2972 h 1266"/>
                <a:gd name="T64" fmla="*/ 500 w 231"/>
                <a:gd name="T65" fmla="*/ 2996 h 1266"/>
                <a:gd name="T66" fmla="*/ 543 w 231"/>
                <a:gd name="T67" fmla="*/ 2963 h 1266"/>
                <a:gd name="T68" fmla="*/ 521 w 231"/>
                <a:gd name="T69" fmla="*/ 2894 h 1266"/>
                <a:gd name="T70" fmla="*/ 474 w 231"/>
                <a:gd name="T71" fmla="*/ 2771 h 1266"/>
                <a:gd name="T72" fmla="*/ 474 w 231"/>
                <a:gd name="T73" fmla="*/ 2497 h 1266"/>
                <a:gd name="T74" fmla="*/ 431 w 231"/>
                <a:gd name="T75" fmla="*/ 2068 h 1266"/>
                <a:gd name="T76" fmla="*/ 431 w 231"/>
                <a:gd name="T77" fmla="*/ 1614 h 1266"/>
                <a:gd name="T78" fmla="*/ 450 w 231"/>
                <a:gd name="T79" fmla="*/ 1299 h 1266"/>
                <a:gd name="T80" fmla="*/ 550 w 231"/>
                <a:gd name="T81" fmla="*/ 1266 h 1266"/>
                <a:gd name="T82" fmla="*/ 474 w 231"/>
                <a:gd name="T83" fmla="*/ 970 h 1266"/>
                <a:gd name="T84" fmla="*/ 400 w 231"/>
                <a:gd name="T85" fmla="*/ 558 h 1266"/>
                <a:gd name="T86" fmla="*/ 517 w 231"/>
                <a:gd name="T87" fmla="*/ 514 h 1266"/>
                <a:gd name="T88" fmla="*/ 517 w 231"/>
                <a:gd name="T89" fmla="*/ 464 h 1266"/>
                <a:gd name="T90" fmla="*/ 533 w 231"/>
                <a:gd name="T91" fmla="*/ 433 h 1266"/>
                <a:gd name="T92" fmla="*/ 533 w 231"/>
                <a:gd name="T93" fmla="*/ 265 h 1266"/>
                <a:gd name="T94" fmla="*/ 495 w 231"/>
                <a:gd name="T95" fmla="*/ 97 h 1266"/>
                <a:gd name="T96" fmla="*/ 457 w 231"/>
                <a:gd name="T97" fmla="*/ 0 h 1266"/>
                <a:gd name="T98" fmla="*/ 483 w 231"/>
                <a:gd name="T99" fmla="*/ 220 h 1266"/>
                <a:gd name="T100" fmla="*/ 486 w 231"/>
                <a:gd name="T101" fmla="*/ 237 h 126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31"/>
                <a:gd name="T154" fmla="*/ 0 h 1266"/>
                <a:gd name="T155" fmla="*/ 231 w 231"/>
                <a:gd name="T156" fmla="*/ 1266 h 126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31" h="1266">
                  <a:moveTo>
                    <a:pt x="204" y="100"/>
                  </a:moveTo>
                  <a:cubicBezTo>
                    <a:pt x="202" y="103"/>
                    <a:pt x="199" y="106"/>
                    <a:pt x="194" y="108"/>
                  </a:cubicBezTo>
                  <a:cubicBezTo>
                    <a:pt x="211" y="107"/>
                    <a:pt x="211" y="107"/>
                    <a:pt x="211" y="107"/>
                  </a:cubicBezTo>
                  <a:cubicBezTo>
                    <a:pt x="212" y="110"/>
                    <a:pt x="212" y="112"/>
                    <a:pt x="212" y="114"/>
                  </a:cubicBezTo>
                  <a:cubicBezTo>
                    <a:pt x="211" y="116"/>
                    <a:pt x="210" y="117"/>
                    <a:pt x="208" y="119"/>
                  </a:cubicBezTo>
                  <a:cubicBezTo>
                    <a:pt x="216" y="118"/>
                    <a:pt x="216" y="118"/>
                    <a:pt x="216" y="118"/>
                  </a:cubicBezTo>
                  <a:cubicBezTo>
                    <a:pt x="216" y="120"/>
                    <a:pt x="215" y="122"/>
                    <a:pt x="214" y="123"/>
                  </a:cubicBezTo>
                  <a:cubicBezTo>
                    <a:pt x="212" y="127"/>
                    <a:pt x="208" y="129"/>
                    <a:pt x="202" y="129"/>
                  </a:cubicBezTo>
                  <a:cubicBezTo>
                    <a:pt x="201" y="130"/>
                    <a:pt x="200" y="131"/>
                    <a:pt x="199" y="132"/>
                  </a:cubicBezTo>
                  <a:cubicBezTo>
                    <a:pt x="198" y="132"/>
                    <a:pt x="198" y="132"/>
                    <a:pt x="197" y="132"/>
                  </a:cubicBezTo>
                  <a:cubicBezTo>
                    <a:pt x="203" y="168"/>
                    <a:pt x="195" y="192"/>
                    <a:pt x="175" y="207"/>
                  </a:cubicBezTo>
                  <a:cubicBezTo>
                    <a:pt x="0" y="209"/>
                    <a:pt x="0" y="209"/>
                    <a:pt x="0" y="209"/>
                  </a:cubicBezTo>
                  <a:cubicBezTo>
                    <a:pt x="0" y="228"/>
                    <a:pt x="0" y="228"/>
                    <a:pt x="0" y="228"/>
                  </a:cubicBezTo>
                  <a:cubicBezTo>
                    <a:pt x="0" y="234"/>
                    <a:pt x="0" y="234"/>
                    <a:pt x="0" y="234"/>
                  </a:cubicBezTo>
                  <a:cubicBezTo>
                    <a:pt x="31" y="238"/>
                    <a:pt x="62" y="240"/>
                    <a:pt x="91" y="240"/>
                  </a:cubicBezTo>
                  <a:cubicBezTo>
                    <a:pt x="95" y="240"/>
                    <a:pt x="98" y="240"/>
                    <a:pt x="102" y="240"/>
                  </a:cubicBezTo>
                  <a:cubicBezTo>
                    <a:pt x="101" y="257"/>
                    <a:pt x="101" y="257"/>
                    <a:pt x="101" y="257"/>
                  </a:cubicBezTo>
                  <a:cubicBezTo>
                    <a:pt x="139" y="390"/>
                    <a:pt x="139" y="390"/>
                    <a:pt x="139" y="390"/>
                  </a:cubicBezTo>
                  <a:cubicBezTo>
                    <a:pt x="153" y="425"/>
                    <a:pt x="160" y="458"/>
                    <a:pt x="159" y="489"/>
                  </a:cubicBezTo>
                  <a:cubicBezTo>
                    <a:pt x="118" y="525"/>
                    <a:pt x="84" y="508"/>
                    <a:pt x="55" y="439"/>
                  </a:cubicBezTo>
                  <a:cubicBezTo>
                    <a:pt x="62" y="482"/>
                    <a:pt x="62" y="482"/>
                    <a:pt x="62" y="482"/>
                  </a:cubicBezTo>
                  <a:cubicBezTo>
                    <a:pt x="76" y="548"/>
                    <a:pt x="105" y="575"/>
                    <a:pt x="147" y="563"/>
                  </a:cubicBezTo>
                  <a:cubicBezTo>
                    <a:pt x="161" y="559"/>
                    <a:pt x="161" y="559"/>
                    <a:pt x="161" y="559"/>
                  </a:cubicBezTo>
                  <a:cubicBezTo>
                    <a:pt x="142" y="718"/>
                    <a:pt x="142" y="718"/>
                    <a:pt x="142" y="718"/>
                  </a:cubicBezTo>
                  <a:cubicBezTo>
                    <a:pt x="142" y="898"/>
                    <a:pt x="142" y="898"/>
                    <a:pt x="142" y="898"/>
                  </a:cubicBezTo>
                  <a:cubicBezTo>
                    <a:pt x="171" y="1095"/>
                    <a:pt x="171" y="1095"/>
                    <a:pt x="171" y="1095"/>
                  </a:cubicBezTo>
                  <a:cubicBezTo>
                    <a:pt x="169" y="1154"/>
                    <a:pt x="169" y="1154"/>
                    <a:pt x="169" y="1154"/>
                  </a:cubicBezTo>
                  <a:cubicBezTo>
                    <a:pt x="120" y="1191"/>
                    <a:pt x="120" y="1191"/>
                    <a:pt x="120" y="1191"/>
                  </a:cubicBezTo>
                  <a:cubicBezTo>
                    <a:pt x="120" y="1191"/>
                    <a:pt x="120" y="1191"/>
                    <a:pt x="119" y="1192"/>
                  </a:cubicBezTo>
                  <a:cubicBezTo>
                    <a:pt x="112" y="1224"/>
                    <a:pt x="112" y="1224"/>
                    <a:pt x="112" y="1224"/>
                  </a:cubicBezTo>
                  <a:cubicBezTo>
                    <a:pt x="139" y="1237"/>
                    <a:pt x="139" y="1237"/>
                    <a:pt x="139" y="1237"/>
                  </a:cubicBezTo>
                  <a:cubicBezTo>
                    <a:pt x="139" y="1256"/>
                    <a:pt x="139" y="1256"/>
                    <a:pt x="139" y="1256"/>
                  </a:cubicBezTo>
                  <a:cubicBezTo>
                    <a:pt x="210" y="1266"/>
                    <a:pt x="210" y="1266"/>
                    <a:pt x="210" y="1266"/>
                  </a:cubicBezTo>
                  <a:cubicBezTo>
                    <a:pt x="222" y="1266"/>
                    <a:pt x="228" y="1261"/>
                    <a:pt x="228" y="1252"/>
                  </a:cubicBezTo>
                  <a:cubicBezTo>
                    <a:pt x="228" y="1244"/>
                    <a:pt x="225" y="1235"/>
                    <a:pt x="219" y="1223"/>
                  </a:cubicBezTo>
                  <a:cubicBezTo>
                    <a:pt x="199" y="1171"/>
                    <a:pt x="199" y="1171"/>
                    <a:pt x="199" y="1171"/>
                  </a:cubicBezTo>
                  <a:cubicBezTo>
                    <a:pt x="203" y="1137"/>
                    <a:pt x="203" y="1098"/>
                    <a:pt x="199" y="1055"/>
                  </a:cubicBezTo>
                  <a:cubicBezTo>
                    <a:pt x="181" y="874"/>
                    <a:pt x="181" y="874"/>
                    <a:pt x="181" y="874"/>
                  </a:cubicBezTo>
                  <a:cubicBezTo>
                    <a:pt x="181" y="682"/>
                    <a:pt x="181" y="682"/>
                    <a:pt x="181" y="682"/>
                  </a:cubicBezTo>
                  <a:cubicBezTo>
                    <a:pt x="189" y="549"/>
                    <a:pt x="189" y="549"/>
                    <a:pt x="189" y="549"/>
                  </a:cubicBezTo>
                  <a:cubicBezTo>
                    <a:pt x="231" y="535"/>
                    <a:pt x="231" y="535"/>
                    <a:pt x="231" y="535"/>
                  </a:cubicBezTo>
                  <a:cubicBezTo>
                    <a:pt x="199" y="410"/>
                    <a:pt x="199" y="410"/>
                    <a:pt x="199" y="410"/>
                  </a:cubicBezTo>
                  <a:cubicBezTo>
                    <a:pt x="168" y="236"/>
                    <a:pt x="168" y="236"/>
                    <a:pt x="168" y="236"/>
                  </a:cubicBezTo>
                  <a:cubicBezTo>
                    <a:pt x="193" y="239"/>
                    <a:pt x="210" y="233"/>
                    <a:pt x="217" y="217"/>
                  </a:cubicBezTo>
                  <a:cubicBezTo>
                    <a:pt x="217" y="196"/>
                    <a:pt x="217" y="196"/>
                    <a:pt x="217" y="196"/>
                  </a:cubicBezTo>
                  <a:cubicBezTo>
                    <a:pt x="224" y="183"/>
                    <a:pt x="224" y="183"/>
                    <a:pt x="224" y="183"/>
                  </a:cubicBezTo>
                  <a:cubicBezTo>
                    <a:pt x="224" y="112"/>
                    <a:pt x="224" y="112"/>
                    <a:pt x="224" y="112"/>
                  </a:cubicBezTo>
                  <a:cubicBezTo>
                    <a:pt x="208" y="41"/>
                    <a:pt x="208" y="41"/>
                    <a:pt x="208" y="41"/>
                  </a:cubicBezTo>
                  <a:cubicBezTo>
                    <a:pt x="205" y="21"/>
                    <a:pt x="200" y="8"/>
                    <a:pt x="192" y="0"/>
                  </a:cubicBezTo>
                  <a:cubicBezTo>
                    <a:pt x="199" y="31"/>
                    <a:pt x="202" y="62"/>
                    <a:pt x="203" y="93"/>
                  </a:cubicBezTo>
                  <a:cubicBezTo>
                    <a:pt x="204" y="96"/>
                    <a:pt x="204" y="98"/>
                    <a:pt x="204" y="100"/>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4" name="Freeform 21"/>
            <p:cNvSpPr/>
            <p:nvPr/>
          </p:nvSpPr>
          <p:spPr bwMode="auto">
            <a:xfrm>
              <a:off x="6620" y="1278"/>
              <a:ext cx="159" cy="78"/>
            </a:xfrm>
            <a:custGeom>
              <a:avLst/>
              <a:gdLst>
                <a:gd name="T0" fmla="*/ 135 w 67"/>
                <a:gd name="T1" fmla="*/ 19 h 33"/>
                <a:gd name="T2" fmla="*/ 159 w 67"/>
                <a:gd name="T3" fmla="*/ 0 h 33"/>
                <a:gd name="T4" fmla="*/ 45 w 67"/>
                <a:gd name="T5" fmla="*/ 14 h 33"/>
                <a:gd name="T6" fmla="*/ 0 w 67"/>
                <a:gd name="T7" fmla="*/ 78 h 33"/>
                <a:gd name="T8" fmla="*/ 62 w 67"/>
                <a:gd name="T9" fmla="*/ 24 h 33"/>
                <a:gd name="T10" fmla="*/ 135 w 67"/>
                <a:gd name="T11" fmla="*/ 19 h 33"/>
                <a:gd name="T12" fmla="*/ 0 60000 65536"/>
                <a:gd name="T13" fmla="*/ 0 60000 65536"/>
                <a:gd name="T14" fmla="*/ 0 60000 65536"/>
                <a:gd name="T15" fmla="*/ 0 60000 65536"/>
                <a:gd name="T16" fmla="*/ 0 60000 65536"/>
                <a:gd name="T17" fmla="*/ 0 60000 65536"/>
                <a:gd name="T18" fmla="*/ 0 w 67"/>
                <a:gd name="T19" fmla="*/ 0 h 33"/>
                <a:gd name="T20" fmla="*/ 67 w 67"/>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67" h="33">
                  <a:moveTo>
                    <a:pt x="57" y="8"/>
                  </a:moveTo>
                  <a:cubicBezTo>
                    <a:pt x="62" y="6"/>
                    <a:pt x="65" y="3"/>
                    <a:pt x="67" y="0"/>
                  </a:cubicBezTo>
                  <a:cubicBezTo>
                    <a:pt x="19" y="6"/>
                    <a:pt x="19" y="6"/>
                    <a:pt x="19" y="6"/>
                  </a:cubicBezTo>
                  <a:cubicBezTo>
                    <a:pt x="0" y="33"/>
                    <a:pt x="0" y="33"/>
                    <a:pt x="0" y="33"/>
                  </a:cubicBezTo>
                  <a:cubicBezTo>
                    <a:pt x="26" y="10"/>
                    <a:pt x="26" y="10"/>
                    <a:pt x="26" y="10"/>
                  </a:cubicBezTo>
                  <a:cubicBezTo>
                    <a:pt x="57" y="8"/>
                    <a:pt x="57" y="8"/>
                    <a:pt x="57" y="8"/>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5" name="Freeform 22"/>
            <p:cNvSpPr/>
            <p:nvPr/>
          </p:nvSpPr>
          <p:spPr bwMode="auto">
            <a:xfrm>
              <a:off x="6582" y="1261"/>
              <a:ext cx="216" cy="123"/>
            </a:xfrm>
            <a:custGeom>
              <a:avLst/>
              <a:gdLst>
                <a:gd name="T0" fmla="*/ 214 w 91"/>
                <a:gd name="T1" fmla="*/ 33 h 52"/>
                <a:gd name="T2" fmla="*/ 173 w 91"/>
                <a:gd name="T3" fmla="*/ 35 h 52"/>
                <a:gd name="T4" fmla="*/ 100 w 91"/>
                <a:gd name="T5" fmla="*/ 40 h 52"/>
                <a:gd name="T6" fmla="*/ 38 w 91"/>
                <a:gd name="T7" fmla="*/ 95 h 52"/>
                <a:gd name="T8" fmla="*/ 83 w 91"/>
                <a:gd name="T9" fmla="*/ 31 h 52"/>
                <a:gd name="T10" fmla="*/ 197 w 91"/>
                <a:gd name="T11" fmla="*/ 17 h 52"/>
                <a:gd name="T12" fmla="*/ 195 w 91"/>
                <a:gd name="T13" fmla="*/ 0 h 52"/>
                <a:gd name="T14" fmla="*/ 83 w 91"/>
                <a:gd name="T15" fmla="*/ 7 h 52"/>
                <a:gd name="T16" fmla="*/ 71 w 91"/>
                <a:gd name="T17" fmla="*/ 17 h 52"/>
                <a:gd name="T18" fmla="*/ 0 w 91"/>
                <a:gd name="T19" fmla="*/ 123 h 52"/>
                <a:gd name="T20" fmla="*/ 52 w 91"/>
                <a:gd name="T21" fmla="*/ 114 h 52"/>
                <a:gd name="T22" fmla="*/ 109 w 91"/>
                <a:gd name="T23" fmla="*/ 50 h 52"/>
                <a:gd name="T24" fmla="*/ 216 w 91"/>
                <a:gd name="T25" fmla="*/ 50 h 52"/>
                <a:gd name="T26" fmla="*/ 214 w 91"/>
                <a:gd name="T27" fmla="*/ 33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1"/>
                <a:gd name="T43" fmla="*/ 0 h 52"/>
                <a:gd name="T44" fmla="*/ 91 w 91"/>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1" h="52">
                  <a:moveTo>
                    <a:pt x="90" y="14"/>
                  </a:moveTo>
                  <a:cubicBezTo>
                    <a:pt x="73" y="15"/>
                    <a:pt x="73" y="15"/>
                    <a:pt x="73" y="15"/>
                  </a:cubicBezTo>
                  <a:cubicBezTo>
                    <a:pt x="42" y="17"/>
                    <a:pt x="42" y="17"/>
                    <a:pt x="42" y="17"/>
                  </a:cubicBezTo>
                  <a:cubicBezTo>
                    <a:pt x="16" y="40"/>
                    <a:pt x="16" y="40"/>
                    <a:pt x="16" y="40"/>
                  </a:cubicBezTo>
                  <a:cubicBezTo>
                    <a:pt x="35" y="13"/>
                    <a:pt x="35" y="13"/>
                    <a:pt x="35" y="13"/>
                  </a:cubicBezTo>
                  <a:cubicBezTo>
                    <a:pt x="83" y="7"/>
                    <a:pt x="83" y="7"/>
                    <a:pt x="83" y="7"/>
                  </a:cubicBezTo>
                  <a:cubicBezTo>
                    <a:pt x="83" y="5"/>
                    <a:pt x="83" y="3"/>
                    <a:pt x="82" y="0"/>
                  </a:cubicBezTo>
                  <a:cubicBezTo>
                    <a:pt x="35" y="3"/>
                    <a:pt x="35" y="3"/>
                    <a:pt x="35" y="3"/>
                  </a:cubicBezTo>
                  <a:cubicBezTo>
                    <a:pt x="33" y="4"/>
                    <a:pt x="32" y="6"/>
                    <a:pt x="30" y="7"/>
                  </a:cubicBezTo>
                  <a:cubicBezTo>
                    <a:pt x="15" y="21"/>
                    <a:pt x="5" y="36"/>
                    <a:pt x="0" y="52"/>
                  </a:cubicBezTo>
                  <a:cubicBezTo>
                    <a:pt x="22" y="48"/>
                    <a:pt x="22" y="48"/>
                    <a:pt x="22" y="48"/>
                  </a:cubicBezTo>
                  <a:cubicBezTo>
                    <a:pt x="46" y="21"/>
                    <a:pt x="46" y="21"/>
                    <a:pt x="46" y="21"/>
                  </a:cubicBezTo>
                  <a:cubicBezTo>
                    <a:pt x="91" y="21"/>
                    <a:pt x="91" y="21"/>
                    <a:pt x="91" y="21"/>
                  </a:cubicBezTo>
                  <a:cubicBezTo>
                    <a:pt x="91" y="19"/>
                    <a:pt x="91" y="17"/>
                    <a:pt x="90" y="14"/>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6" name="Freeform 23"/>
            <p:cNvSpPr/>
            <p:nvPr/>
          </p:nvSpPr>
          <p:spPr bwMode="auto">
            <a:xfrm>
              <a:off x="6653" y="1041"/>
              <a:ext cx="124" cy="237"/>
            </a:xfrm>
            <a:custGeom>
              <a:avLst/>
              <a:gdLst>
                <a:gd name="T0" fmla="*/ 12 w 52"/>
                <a:gd name="T1" fmla="*/ 228 h 100"/>
                <a:gd name="T2" fmla="*/ 124 w 52"/>
                <a:gd name="T3" fmla="*/ 220 h 100"/>
                <a:gd name="T4" fmla="*/ 98 w 52"/>
                <a:gd name="T5" fmla="*/ 0 h 100"/>
                <a:gd name="T6" fmla="*/ 2 w 52"/>
                <a:gd name="T7" fmla="*/ 168 h 100"/>
                <a:gd name="T8" fmla="*/ 0 w 52"/>
                <a:gd name="T9" fmla="*/ 237 h 100"/>
                <a:gd name="T10" fmla="*/ 12 w 52"/>
                <a:gd name="T11" fmla="*/ 228 h 100"/>
                <a:gd name="T12" fmla="*/ 0 60000 65536"/>
                <a:gd name="T13" fmla="*/ 0 60000 65536"/>
                <a:gd name="T14" fmla="*/ 0 60000 65536"/>
                <a:gd name="T15" fmla="*/ 0 60000 65536"/>
                <a:gd name="T16" fmla="*/ 0 60000 65536"/>
                <a:gd name="T17" fmla="*/ 0 60000 65536"/>
                <a:gd name="T18" fmla="*/ 0 w 52"/>
                <a:gd name="T19" fmla="*/ 0 h 100"/>
                <a:gd name="T20" fmla="*/ 52 w 52"/>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52" h="100">
                  <a:moveTo>
                    <a:pt x="5" y="96"/>
                  </a:moveTo>
                  <a:cubicBezTo>
                    <a:pt x="52" y="93"/>
                    <a:pt x="52" y="93"/>
                    <a:pt x="52" y="93"/>
                  </a:cubicBezTo>
                  <a:cubicBezTo>
                    <a:pt x="51" y="62"/>
                    <a:pt x="48" y="31"/>
                    <a:pt x="41" y="0"/>
                  </a:cubicBezTo>
                  <a:cubicBezTo>
                    <a:pt x="1" y="71"/>
                    <a:pt x="1" y="71"/>
                    <a:pt x="1" y="71"/>
                  </a:cubicBezTo>
                  <a:cubicBezTo>
                    <a:pt x="0" y="100"/>
                    <a:pt x="0" y="100"/>
                    <a:pt x="0" y="100"/>
                  </a:cubicBezTo>
                  <a:cubicBezTo>
                    <a:pt x="2" y="99"/>
                    <a:pt x="3" y="97"/>
                    <a:pt x="5" y="96"/>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7" name="Freeform 24"/>
            <p:cNvSpPr/>
            <p:nvPr/>
          </p:nvSpPr>
          <p:spPr bwMode="auto">
            <a:xfrm>
              <a:off x="6160" y="669"/>
              <a:ext cx="22" cy="90"/>
            </a:xfrm>
            <a:custGeom>
              <a:avLst/>
              <a:gdLst>
                <a:gd name="T0" fmla="*/ 2 w 9"/>
                <a:gd name="T1" fmla="*/ 0 h 38"/>
                <a:gd name="T2" fmla="*/ 2 w 9"/>
                <a:gd name="T3" fmla="*/ 24 h 38"/>
                <a:gd name="T4" fmla="*/ 15 w 9"/>
                <a:gd name="T5" fmla="*/ 90 h 38"/>
                <a:gd name="T6" fmla="*/ 12 w 9"/>
                <a:gd name="T7" fmla="*/ 24 h 38"/>
                <a:gd name="T8" fmla="*/ 2 w 9"/>
                <a:gd name="T9" fmla="*/ 0 h 38"/>
                <a:gd name="T10" fmla="*/ 0 60000 65536"/>
                <a:gd name="T11" fmla="*/ 0 60000 65536"/>
                <a:gd name="T12" fmla="*/ 0 60000 65536"/>
                <a:gd name="T13" fmla="*/ 0 60000 65536"/>
                <a:gd name="T14" fmla="*/ 0 60000 65536"/>
                <a:gd name="T15" fmla="*/ 0 w 9"/>
                <a:gd name="T16" fmla="*/ 0 h 38"/>
                <a:gd name="T17" fmla="*/ 9 w 9"/>
                <a:gd name="T18" fmla="*/ 38 h 38"/>
              </a:gdLst>
              <a:ahLst/>
              <a:cxnLst>
                <a:cxn ang="T10">
                  <a:pos x="T0" y="T1"/>
                </a:cxn>
                <a:cxn ang="T11">
                  <a:pos x="T2" y="T3"/>
                </a:cxn>
                <a:cxn ang="T12">
                  <a:pos x="T4" y="T5"/>
                </a:cxn>
                <a:cxn ang="T13">
                  <a:pos x="T6" y="T7"/>
                </a:cxn>
                <a:cxn ang="T14">
                  <a:pos x="T8" y="T9"/>
                </a:cxn>
              </a:cxnLst>
              <a:rect l="T15" t="T16" r="T17" b="T18"/>
              <a:pathLst>
                <a:path w="9" h="38">
                  <a:moveTo>
                    <a:pt x="1" y="0"/>
                  </a:moveTo>
                  <a:cubicBezTo>
                    <a:pt x="1" y="10"/>
                    <a:pt x="1" y="10"/>
                    <a:pt x="1" y="10"/>
                  </a:cubicBezTo>
                  <a:cubicBezTo>
                    <a:pt x="0" y="23"/>
                    <a:pt x="2" y="33"/>
                    <a:pt x="6" y="38"/>
                  </a:cubicBezTo>
                  <a:cubicBezTo>
                    <a:pt x="9" y="34"/>
                    <a:pt x="9" y="24"/>
                    <a:pt x="5" y="10"/>
                  </a:cubicBezTo>
                  <a:cubicBezTo>
                    <a:pt x="1" y="0"/>
                    <a:pt x="1" y="0"/>
                    <a:pt x="1" y="0"/>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8" name="Freeform 25"/>
            <p:cNvSpPr/>
            <p:nvPr/>
          </p:nvSpPr>
          <p:spPr bwMode="auto">
            <a:xfrm>
              <a:off x="6172" y="693"/>
              <a:ext cx="22" cy="76"/>
            </a:xfrm>
            <a:custGeom>
              <a:avLst/>
              <a:gdLst>
                <a:gd name="T0" fmla="*/ 22 w 9"/>
                <a:gd name="T1" fmla="*/ 76 h 32"/>
                <a:gd name="T2" fmla="*/ 22 w 9"/>
                <a:gd name="T3" fmla="*/ 50 h 32"/>
                <a:gd name="T4" fmla="*/ 0 w 9"/>
                <a:gd name="T5" fmla="*/ 0 h 32"/>
                <a:gd name="T6" fmla="*/ 2 w 9"/>
                <a:gd name="T7" fmla="*/ 66 h 32"/>
                <a:gd name="T8" fmla="*/ 22 w 9"/>
                <a:gd name="T9" fmla="*/ 76 h 32"/>
                <a:gd name="T10" fmla="*/ 0 60000 65536"/>
                <a:gd name="T11" fmla="*/ 0 60000 65536"/>
                <a:gd name="T12" fmla="*/ 0 60000 65536"/>
                <a:gd name="T13" fmla="*/ 0 60000 65536"/>
                <a:gd name="T14" fmla="*/ 0 60000 65536"/>
                <a:gd name="T15" fmla="*/ 0 w 9"/>
                <a:gd name="T16" fmla="*/ 0 h 32"/>
                <a:gd name="T17" fmla="*/ 9 w 9"/>
                <a:gd name="T18" fmla="*/ 32 h 32"/>
              </a:gdLst>
              <a:ahLst/>
              <a:cxnLst>
                <a:cxn ang="T10">
                  <a:pos x="T0" y="T1"/>
                </a:cxn>
                <a:cxn ang="T11">
                  <a:pos x="T2" y="T3"/>
                </a:cxn>
                <a:cxn ang="T12">
                  <a:pos x="T4" y="T5"/>
                </a:cxn>
                <a:cxn ang="T13">
                  <a:pos x="T6" y="T7"/>
                </a:cxn>
                <a:cxn ang="T14">
                  <a:pos x="T8" y="T9"/>
                </a:cxn>
              </a:cxnLst>
              <a:rect l="T15" t="T16" r="T17" b="T18"/>
              <a:pathLst>
                <a:path w="9" h="32">
                  <a:moveTo>
                    <a:pt x="9" y="32"/>
                  </a:moveTo>
                  <a:cubicBezTo>
                    <a:pt x="9" y="21"/>
                    <a:pt x="9" y="21"/>
                    <a:pt x="9" y="21"/>
                  </a:cubicBezTo>
                  <a:cubicBezTo>
                    <a:pt x="0" y="0"/>
                    <a:pt x="0" y="0"/>
                    <a:pt x="0" y="0"/>
                  </a:cubicBezTo>
                  <a:cubicBezTo>
                    <a:pt x="4" y="14"/>
                    <a:pt x="4" y="24"/>
                    <a:pt x="1" y="28"/>
                  </a:cubicBezTo>
                  <a:cubicBezTo>
                    <a:pt x="3" y="31"/>
                    <a:pt x="6" y="32"/>
                    <a:pt x="9" y="32"/>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59" name="Freeform 26"/>
            <p:cNvSpPr/>
            <p:nvPr/>
          </p:nvSpPr>
          <p:spPr bwMode="auto">
            <a:xfrm>
              <a:off x="5936" y="1074"/>
              <a:ext cx="153" cy="289"/>
            </a:xfrm>
            <a:custGeom>
              <a:avLst/>
              <a:gdLst>
                <a:gd name="T0" fmla="*/ 14 w 64"/>
                <a:gd name="T1" fmla="*/ 0 h 122"/>
                <a:gd name="T2" fmla="*/ 0 w 64"/>
                <a:gd name="T3" fmla="*/ 14 h 122"/>
                <a:gd name="T4" fmla="*/ 77 w 64"/>
                <a:gd name="T5" fmla="*/ 275 h 122"/>
                <a:gd name="T6" fmla="*/ 153 w 64"/>
                <a:gd name="T7" fmla="*/ 289 h 122"/>
                <a:gd name="T8" fmla="*/ 14 w 64"/>
                <a:gd name="T9" fmla="*/ 0 h 122"/>
                <a:gd name="T10" fmla="*/ 0 60000 65536"/>
                <a:gd name="T11" fmla="*/ 0 60000 65536"/>
                <a:gd name="T12" fmla="*/ 0 60000 65536"/>
                <a:gd name="T13" fmla="*/ 0 60000 65536"/>
                <a:gd name="T14" fmla="*/ 0 60000 65536"/>
                <a:gd name="T15" fmla="*/ 0 w 64"/>
                <a:gd name="T16" fmla="*/ 0 h 122"/>
                <a:gd name="T17" fmla="*/ 64 w 64"/>
                <a:gd name="T18" fmla="*/ 122 h 122"/>
              </a:gdLst>
              <a:ahLst/>
              <a:cxnLst>
                <a:cxn ang="T10">
                  <a:pos x="T0" y="T1"/>
                </a:cxn>
                <a:cxn ang="T11">
                  <a:pos x="T2" y="T3"/>
                </a:cxn>
                <a:cxn ang="T12">
                  <a:pos x="T4" y="T5"/>
                </a:cxn>
                <a:cxn ang="T13">
                  <a:pos x="T6" y="T7"/>
                </a:cxn>
                <a:cxn ang="T14">
                  <a:pos x="T8" y="T9"/>
                </a:cxn>
              </a:cxnLst>
              <a:rect l="T15" t="T16" r="T17" b="T18"/>
              <a:pathLst>
                <a:path w="64" h="122">
                  <a:moveTo>
                    <a:pt x="6" y="0"/>
                  </a:moveTo>
                  <a:cubicBezTo>
                    <a:pt x="4" y="2"/>
                    <a:pt x="2" y="4"/>
                    <a:pt x="0" y="6"/>
                  </a:cubicBezTo>
                  <a:cubicBezTo>
                    <a:pt x="22" y="33"/>
                    <a:pt x="33" y="70"/>
                    <a:pt x="32" y="116"/>
                  </a:cubicBezTo>
                  <a:cubicBezTo>
                    <a:pt x="42" y="120"/>
                    <a:pt x="53" y="122"/>
                    <a:pt x="64" y="122"/>
                  </a:cubicBezTo>
                  <a:cubicBezTo>
                    <a:pt x="51" y="78"/>
                    <a:pt x="32" y="37"/>
                    <a:pt x="6" y="0"/>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0" name="Freeform 27"/>
            <p:cNvSpPr>
              <a:spLocks noEditPoints="1"/>
            </p:cNvSpPr>
            <p:nvPr/>
          </p:nvSpPr>
          <p:spPr bwMode="auto">
            <a:xfrm>
              <a:off x="5910" y="1088"/>
              <a:ext cx="105" cy="327"/>
            </a:xfrm>
            <a:custGeom>
              <a:avLst/>
              <a:gdLst>
                <a:gd name="T0" fmla="*/ 26 w 44"/>
                <a:gd name="T1" fmla="*/ 0 h 138"/>
                <a:gd name="T2" fmla="*/ 7 w 44"/>
                <a:gd name="T3" fmla="*/ 109 h 138"/>
                <a:gd name="T4" fmla="*/ 14 w 44"/>
                <a:gd name="T5" fmla="*/ 327 h 138"/>
                <a:gd name="T6" fmla="*/ 72 w 44"/>
                <a:gd name="T7" fmla="*/ 303 h 138"/>
                <a:gd name="T8" fmla="*/ 103 w 44"/>
                <a:gd name="T9" fmla="*/ 301 h 138"/>
                <a:gd name="T10" fmla="*/ 72 w 44"/>
                <a:gd name="T11" fmla="*/ 261 h 138"/>
                <a:gd name="T12" fmla="*/ 76 w 44"/>
                <a:gd name="T13" fmla="*/ 251 h 138"/>
                <a:gd name="T14" fmla="*/ 103 w 44"/>
                <a:gd name="T15" fmla="*/ 261 h 138"/>
                <a:gd name="T16" fmla="*/ 26 w 44"/>
                <a:gd name="T17" fmla="*/ 0 h 138"/>
                <a:gd name="T18" fmla="*/ 29 w 44"/>
                <a:gd name="T19" fmla="*/ 26 h 138"/>
                <a:gd name="T20" fmla="*/ 45 w 44"/>
                <a:gd name="T21" fmla="*/ 59 h 138"/>
                <a:gd name="T22" fmla="*/ 45 w 44"/>
                <a:gd name="T23" fmla="*/ 296 h 138"/>
                <a:gd name="T24" fmla="*/ 29 w 44"/>
                <a:gd name="T25" fmla="*/ 303 h 138"/>
                <a:gd name="T26" fmla="*/ 29 w 44"/>
                <a:gd name="T27" fmla="*/ 26 h 1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
                <a:gd name="T43" fmla="*/ 0 h 138"/>
                <a:gd name="T44" fmla="*/ 44 w 44"/>
                <a:gd name="T45" fmla="*/ 138 h 1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 h="138">
                  <a:moveTo>
                    <a:pt x="11" y="0"/>
                  </a:moveTo>
                  <a:cubicBezTo>
                    <a:pt x="3" y="11"/>
                    <a:pt x="0" y="26"/>
                    <a:pt x="3" y="46"/>
                  </a:cubicBezTo>
                  <a:cubicBezTo>
                    <a:pt x="6" y="138"/>
                    <a:pt x="6" y="138"/>
                    <a:pt x="6" y="138"/>
                  </a:cubicBezTo>
                  <a:cubicBezTo>
                    <a:pt x="11" y="134"/>
                    <a:pt x="19" y="131"/>
                    <a:pt x="30" y="128"/>
                  </a:cubicBezTo>
                  <a:cubicBezTo>
                    <a:pt x="43" y="127"/>
                    <a:pt x="43" y="127"/>
                    <a:pt x="43" y="127"/>
                  </a:cubicBezTo>
                  <a:cubicBezTo>
                    <a:pt x="31" y="123"/>
                    <a:pt x="27" y="117"/>
                    <a:pt x="30" y="110"/>
                  </a:cubicBezTo>
                  <a:cubicBezTo>
                    <a:pt x="31" y="109"/>
                    <a:pt x="31" y="107"/>
                    <a:pt x="32" y="106"/>
                  </a:cubicBezTo>
                  <a:cubicBezTo>
                    <a:pt x="36" y="108"/>
                    <a:pt x="40" y="109"/>
                    <a:pt x="43" y="110"/>
                  </a:cubicBezTo>
                  <a:cubicBezTo>
                    <a:pt x="44" y="64"/>
                    <a:pt x="33" y="27"/>
                    <a:pt x="11" y="0"/>
                  </a:cubicBezTo>
                  <a:close/>
                  <a:moveTo>
                    <a:pt x="12" y="11"/>
                  </a:moveTo>
                  <a:cubicBezTo>
                    <a:pt x="19" y="25"/>
                    <a:pt x="19" y="25"/>
                    <a:pt x="19" y="25"/>
                  </a:cubicBezTo>
                  <a:cubicBezTo>
                    <a:pt x="16" y="51"/>
                    <a:pt x="16" y="84"/>
                    <a:pt x="19" y="125"/>
                  </a:cubicBezTo>
                  <a:cubicBezTo>
                    <a:pt x="12" y="128"/>
                    <a:pt x="12" y="128"/>
                    <a:pt x="12" y="128"/>
                  </a:cubicBezTo>
                  <a:cubicBezTo>
                    <a:pt x="7" y="78"/>
                    <a:pt x="7" y="39"/>
                    <a:pt x="12" y="11"/>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1" name="Freeform 28"/>
            <p:cNvSpPr/>
            <p:nvPr/>
          </p:nvSpPr>
          <p:spPr bwMode="auto">
            <a:xfrm>
              <a:off x="5927" y="1114"/>
              <a:ext cx="29" cy="277"/>
            </a:xfrm>
            <a:custGeom>
              <a:avLst/>
              <a:gdLst>
                <a:gd name="T0" fmla="*/ 29 w 12"/>
                <a:gd name="T1" fmla="*/ 33 h 117"/>
                <a:gd name="T2" fmla="*/ 12 w 12"/>
                <a:gd name="T3" fmla="*/ 0 h 117"/>
                <a:gd name="T4" fmla="*/ 12 w 12"/>
                <a:gd name="T5" fmla="*/ 277 h 117"/>
                <a:gd name="T6" fmla="*/ 29 w 12"/>
                <a:gd name="T7" fmla="*/ 270 h 117"/>
                <a:gd name="T8" fmla="*/ 29 w 12"/>
                <a:gd name="T9" fmla="*/ 33 h 117"/>
                <a:gd name="T10" fmla="*/ 0 60000 65536"/>
                <a:gd name="T11" fmla="*/ 0 60000 65536"/>
                <a:gd name="T12" fmla="*/ 0 60000 65536"/>
                <a:gd name="T13" fmla="*/ 0 60000 65536"/>
                <a:gd name="T14" fmla="*/ 0 60000 65536"/>
                <a:gd name="T15" fmla="*/ 0 w 12"/>
                <a:gd name="T16" fmla="*/ 0 h 117"/>
                <a:gd name="T17" fmla="*/ 12 w 12"/>
                <a:gd name="T18" fmla="*/ 117 h 117"/>
              </a:gdLst>
              <a:ahLst/>
              <a:cxnLst>
                <a:cxn ang="T10">
                  <a:pos x="T0" y="T1"/>
                </a:cxn>
                <a:cxn ang="T11">
                  <a:pos x="T2" y="T3"/>
                </a:cxn>
                <a:cxn ang="T12">
                  <a:pos x="T4" y="T5"/>
                </a:cxn>
                <a:cxn ang="T13">
                  <a:pos x="T6" y="T7"/>
                </a:cxn>
                <a:cxn ang="T14">
                  <a:pos x="T8" y="T9"/>
                </a:cxn>
              </a:cxnLst>
              <a:rect l="T15" t="T16" r="T17" b="T18"/>
              <a:pathLst>
                <a:path w="12" h="117">
                  <a:moveTo>
                    <a:pt x="12" y="14"/>
                  </a:moveTo>
                  <a:cubicBezTo>
                    <a:pt x="5" y="0"/>
                    <a:pt x="5" y="0"/>
                    <a:pt x="5" y="0"/>
                  </a:cubicBezTo>
                  <a:cubicBezTo>
                    <a:pt x="0" y="28"/>
                    <a:pt x="0" y="67"/>
                    <a:pt x="5" y="117"/>
                  </a:cubicBezTo>
                  <a:cubicBezTo>
                    <a:pt x="12" y="114"/>
                    <a:pt x="12" y="114"/>
                    <a:pt x="12" y="114"/>
                  </a:cubicBezTo>
                  <a:cubicBezTo>
                    <a:pt x="9" y="73"/>
                    <a:pt x="9" y="40"/>
                    <a:pt x="12" y="14"/>
                  </a:cubicBez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2" name="Freeform 29"/>
            <p:cNvSpPr>
              <a:spLocks noEditPoints="1"/>
            </p:cNvSpPr>
            <p:nvPr/>
          </p:nvSpPr>
          <p:spPr bwMode="auto">
            <a:xfrm>
              <a:off x="6220" y="852"/>
              <a:ext cx="188" cy="146"/>
            </a:xfrm>
            <a:custGeom>
              <a:avLst/>
              <a:gdLst>
                <a:gd name="T0" fmla="*/ 64 w 79"/>
                <a:gd name="T1" fmla="*/ 49 h 62"/>
                <a:gd name="T2" fmla="*/ 21 w 79"/>
                <a:gd name="T3" fmla="*/ 12 h 62"/>
                <a:gd name="T4" fmla="*/ 5 w 79"/>
                <a:gd name="T5" fmla="*/ 0 h 62"/>
                <a:gd name="T6" fmla="*/ 0 w 79"/>
                <a:gd name="T7" fmla="*/ 49 h 62"/>
                <a:gd name="T8" fmla="*/ 138 w 79"/>
                <a:gd name="T9" fmla="*/ 146 h 62"/>
                <a:gd name="T10" fmla="*/ 188 w 79"/>
                <a:gd name="T11" fmla="*/ 108 h 62"/>
                <a:gd name="T12" fmla="*/ 178 w 79"/>
                <a:gd name="T13" fmla="*/ 42 h 62"/>
                <a:gd name="T14" fmla="*/ 64 w 79"/>
                <a:gd name="T15" fmla="*/ 49 h 62"/>
                <a:gd name="T16" fmla="*/ 26 w 79"/>
                <a:gd name="T17" fmla="*/ 28 h 62"/>
                <a:gd name="T18" fmla="*/ 36 w 79"/>
                <a:gd name="T19" fmla="*/ 75 h 62"/>
                <a:gd name="T20" fmla="*/ 12 w 79"/>
                <a:gd name="T21" fmla="*/ 49 h 62"/>
                <a:gd name="T22" fmla="*/ 12 w 79"/>
                <a:gd name="T23" fmla="*/ 19 h 62"/>
                <a:gd name="T24" fmla="*/ 26 w 79"/>
                <a:gd name="T25" fmla="*/ 28 h 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62"/>
                <a:gd name="T41" fmla="*/ 79 w 79"/>
                <a:gd name="T42" fmla="*/ 62 h 6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62">
                  <a:moveTo>
                    <a:pt x="27" y="21"/>
                  </a:moveTo>
                  <a:cubicBezTo>
                    <a:pt x="9" y="5"/>
                    <a:pt x="9" y="5"/>
                    <a:pt x="9" y="5"/>
                  </a:cubicBezTo>
                  <a:cubicBezTo>
                    <a:pt x="6" y="4"/>
                    <a:pt x="4" y="2"/>
                    <a:pt x="2" y="0"/>
                  </a:cubicBezTo>
                  <a:cubicBezTo>
                    <a:pt x="0" y="21"/>
                    <a:pt x="0" y="21"/>
                    <a:pt x="0" y="21"/>
                  </a:cubicBezTo>
                  <a:cubicBezTo>
                    <a:pt x="16" y="38"/>
                    <a:pt x="36" y="52"/>
                    <a:pt x="58" y="62"/>
                  </a:cubicBezTo>
                  <a:cubicBezTo>
                    <a:pt x="65" y="57"/>
                    <a:pt x="72" y="52"/>
                    <a:pt x="79" y="46"/>
                  </a:cubicBezTo>
                  <a:cubicBezTo>
                    <a:pt x="75" y="18"/>
                    <a:pt x="75" y="18"/>
                    <a:pt x="75" y="18"/>
                  </a:cubicBezTo>
                  <a:cubicBezTo>
                    <a:pt x="59" y="29"/>
                    <a:pt x="42" y="30"/>
                    <a:pt x="27" y="21"/>
                  </a:cubicBezTo>
                  <a:close/>
                  <a:moveTo>
                    <a:pt x="11" y="12"/>
                  </a:moveTo>
                  <a:cubicBezTo>
                    <a:pt x="15" y="32"/>
                    <a:pt x="15" y="32"/>
                    <a:pt x="15" y="32"/>
                  </a:cubicBezTo>
                  <a:cubicBezTo>
                    <a:pt x="5" y="21"/>
                    <a:pt x="5" y="21"/>
                    <a:pt x="5" y="21"/>
                  </a:cubicBezTo>
                  <a:cubicBezTo>
                    <a:pt x="5" y="8"/>
                    <a:pt x="5" y="8"/>
                    <a:pt x="5" y="8"/>
                  </a:cubicBezTo>
                  <a:cubicBezTo>
                    <a:pt x="11" y="12"/>
                    <a:pt x="11" y="12"/>
                    <a:pt x="11" y="12"/>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3" name="Freeform 30"/>
            <p:cNvSpPr/>
            <p:nvPr/>
          </p:nvSpPr>
          <p:spPr bwMode="auto">
            <a:xfrm>
              <a:off x="6232" y="871"/>
              <a:ext cx="24" cy="56"/>
            </a:xfrm>
            <a:custGeom>
              <a:avLst/>
              <a:gdLst>
                <a:gd name="T0" fmla="*/ 24 w 24"/>
                <a:gd name="T1" fmla="*/ 56 h 56"/>
                <a:gd name="T2" fmla="*/ 14 w 24"/>
                <a:gd name="T3" fmla="*/ 9 h 56"/>
                <a:gd name="T4" fmla="*/ 0 w 24"/>
                <a:gd name="T5" fmla="*/ 0 h 56"/>
                <a:gd name="T6" fmla="*/ 0 w 24"/>
                <a:gd name="T7" fmla="*/ 30 h 56"/>
                <a:gd name="T8" fmla="*/ 24 w 24"/>
                <a:gd name="T9" fmla="*/ 56 h 56"/>
                <a:gd name="T10" fmla="*/ 24 w 24"/>
                <a:gd name="T11" fmla="*/ 56 h 56"/>
                <a:gd name="T12" fmla="*/ 0 60000 65536"/>
                <a:gd name="T13" fmla="*/ 0 60000 65536"/>
                <a:gd name="T14" fmla="*/ 0 60000 65536"/>
                <a:gd name="T15" fmla="*/ 0 60000 65536"/>
                <a:gd name="T16" fmla="*/ 0 60000 65536"/>
                <a:gd name="T17" fmla="*/ 0 60000 65536"/>
                <a:gd name="T18" fmla="*/ 0 w 24"/>
                <a:gd name="T19" fmla="*/ 0 h 56"/>
                <a:gd name="T20" fmla="*/ 24 w 24"/>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24" h="56">
                  <a:moveTo>
                    <a:pt x="24" y="56"/>
                  </a:moveTo>
                  <a:lnTo>
                    <a:pt x="14" y="9"/>
                  </a:lnTo>
                  <a:lnTo>
                    <a:pt x="0" y="0"/>
                  </a:lnTo>
                  <a:lnTo>
                    <a:pt x="0" y="30"/>
                  </a:lnTo>
                  <a:lnTo>
                    <a:pt x="24" y="56"/>
                  </a:lnTo>
                  <a:close/>
                </a:path>
              </a:pathLst>
            </a:custGeom>
            <a:solidFill>
              <a:srgbClr val="F3DD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4" name="Freeform 31"/>
            <p:cNvSpPr/>
            <p:nvPr/>
          </p:nvSpPr>
          <p:spPr bwMode="auto">
            <a:xfrm>
              <a:off x="6265" y="1046"/>
              <a:ext cx="62" cy="75"/>
            </a:xfrm>
            <a:custGeom>
              <a:avLst/>
              <a:gdLst>
                <a:gd name="T0" fmla="*/ 62 w 26"/>
                <a:gd name="T1" fmla="*/ 16 h 32"/>
                <a:gd name="T2" fmla="*/ 45 w 26"/>
                <a:gd name="T3" fmla="*/ 0 h 32"/>
                <a:gd name="T4" fmla="*/ 0 w 26"/>
                <a:gd name="T5" fmla="*/ 45 h 32"/>
                <a:gd name="T6" fmla="*/ 10 w 26"/>
                <a:gd name="T7" fmla="*/ 75 h 32"/>
                <a:gd name="T8" fmla="*/ 62 w 26"/>
                <a:gd name="T9" fmla="*/ 16 h 32"/>
                <a:gd name="T10" fmla="*/ 0 60000 65536"/>
                <a:gd name="T11" fmla="*/ 0 60000 65536"/>
                <a:gd name="T12" fmla="*/ 0 60000 65536"/>
                <a:gd name="T13" fmla="*/ 0 60000 65536"/>
                <a:gd name="T14" fmla="*/ 0 60000 65536"/>
                <a:gd name="T15" fmla="*/ 0 w 26"/>
                <a:gd name="T16" fmla="*/ 0 h 32"/>
                <a:gd name="T17" fmla="*/ 26 w 26"/>
                <a:gd name="T18" fmla="*/ 32 h 32"/>
              </a:gdLst>
              <a:ahLst/>
              <a:cxnLst>
                <a:cxn ang="T10">
                  <a:pos x="T0" y="T1"/>
                </a:cxn>
                <a:cxn ang="T11">
                  <a:pos x="T2" y="T3"/>
                </a:cxn>
                <a:cxn ang="T12">
                  <a:pos x="T4" y="T5"/>
                </a:cxn>
                <a:cxn ang="T13">
                  <a:pos x="T6" y="T7"/>
                </a:cxn>
                <a:cxn ang="T14">
                  <a:pos x="T8" y="T9"/>
                </a:cxn>
              </a:cxnLst>
              <a:rect l="T15" t="T16" r="T17" b="T18"/>
              <a:pathLst>
                <a:path w="26" h="32">
                  <a:moveTo>
                    <a:pt x="26" y="7"/>
                  </a:moveTo>
                  <a:cubicBezTo>
                    <a:pt x="19" y="0"/>
                    <a:pt x="19" y="0"/>
                    <a:pt x="19" y="0"/>
                  </a:cubicBezTo>
                  <a:cubicBezTo>
                    <a:pt x="0" y="19"/>
                    <a:pt x="0" y="19"/>
                    <a:pt x="0" y="19"/>
                  </a:cubicBezTo>
                  <a:cubicBezTo>
                    <a:pt x="1" y="23"/>
                    <a:pt x="2" y="28"/>
                    <a:pt x="4" y="32"/>
                  </a:cubicBezTo>
                  <a:cubicBezTo>
                    <a:pt x="26" y="7"/>
                    <a:pt x="26" y="7"/>
                    <a:pt x="26" y="7"/>
                  </a:cubicBezTo>
                  <a:close/>
                </a:path>
              </a:pathLst>
            </a:custGeom>
            <a:solidFill>
              <a:srgbClr val="C8C8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5" name="Freeform 32"/>
            <p:cNvSpPr/>
            <p:nvPr/>
          </p:nvSpPr>
          <p:spPr bwMode="auto">
            <a:xfrm>
              <a:off x="6310" y="1010"/>
              <a:ext cx="57" cy="69"/>
            </a:xfrm>
            <a:custGeom>
              <a:avLst/>
              <a:gdLst>
                <a:gd name="T0" fmla="*/ 0 w 57"/>
                <a:gd name="T1" fmla="*/ 36 h 69"/>
                <a:gd name="T2" fmla="*/ 17 w 57"/>
                <a:gd name="T3" fmla="*/ 52 h 69"/>
                <a:gd name="T4" fmla="*/ 31 w 57"/>
                <a:gd name="T5" fmla="*/ 69 h 69"/>
                <a:gd name="T6" fmla="*/ 57 w 57"/>
                <a:gd name="T7" fmla="*/ 26 h 69"/>
                <a:gd name="T8" fmla="*/ 36 w 57"/>
                <a:gd name="T9" fmla="*/ 0 h 69"/>
                <a:gd name="T10" fmla="*/ 0 w 57"/>
                <a:gd name="T11" fmla="*/ 36 h 69"/>
                <a:gd name="T12" fmla="*/ 0 w 57"/>
                <a:gd name="T13" fmla="*/ 36 h 69"/>
                <a:gd name="T14" fmla="*/ 0 60000 65536"/>
                <a:gd name="T15" fmla="*/ 0 60000 65536"/>
                <a:gd name="T16" fmla="*/ 0 60000 65536"/>
                <a:gd name="T17" fmla="*/ 0 60000 65536"/>
                <a:gd name="T18" fmla="*/ 0 60000 65536"/>
                <a:gd name="T19" fmla="*/ 0 60000 65536"/>
                <a:gd name="T20" fmla="*/ 0 60000 65536"/>
                <a:gd name="T21" fmla="*/ 0 w 57"/>
                <a:gd name="T22" fmla="*/ 0 h 69"/>
                <a:gd name="T23" fmla="*/ 57 w 57"/>
                <a:gd name="T24" fmla="*/ 69 h 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69">
                  <a:moveTo>
                    <a:pt x="0" y="36"/>
                  </a:moveTo>
                  <a:lnTo>
                    <a:pt x="17" y="52"/>
                  </a:lnTo>
                  <a:lnTo>
                    <a:pt x="31" y="69"/>
                  </a:lnTo>
                  <a:lnTo>
                    <a:pt x="57" y="26"/>
                  </a:lnTo>
                  <a:lnTo>
                    <a:pt x="36" y="0"/>
                  </a:lnTo>
                  <a:lnTo>
                    <a:pt x="0" y="36"/>
                  </a:lnTo>
                  <a:close/>
                </a:path>
              </a:pathLst>
            </a:custGeom>
            <a:solidFill>
              <a:srgbClr val="847C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6" name="Freeform 33"/>
            <p:cNvSpPr/>
            <p:nvPr/>
          </p:nvSpPr>
          <p:spPr bwMode="auto">
            <a:xfrm>
              <a:off x="6317" y="998"/>
              <a:ext cx="100" cy="398"/>
            </a:xfrm>
            <a:custGeom>
              <a:avLst/>
              <a:gdLst>
                <a:gd name="T0" fmla="*/ 71 w 42"/>
                <a:gd name="T1" fmla="*/ 62 h 168"/>
                <a:gd name="T2" fmla="*/ 83 w 42"/>
                <a:gd name="T3" fmla="*/ 43 h 168"/>
                <a:gd name="T4" fmla="*/ 40 w 42"/>
                <a:gd name="T5" fmla="*/ 0 h 168"/>
                <a:gd name="T6" fmla="*/ 29 w 42"/>
                <a:gd name="T7" fmla="*/ 12 h 168"/>
                <a:gd name="T8" fmla="*/ 50 w 42"/>
                <a:gd name="T9" fmla="*/ 38 h 168"/>
                <a:gd name="T10" fmla="*/ 24 w 42"/>
                <a:gd name="T11" fmla="*/ 81 h 168"/>
                <a:gd name="T12" fmla="*/ 76 w 42"/>
                <a:gd name="T13" fmla="*/ 175 h 168"/>
                <a:gd name="T14" fmla="*/ 0 w 42"/>
                <a:gd name="T15" fmla="*/ 287 h 168"/>
                <a:gd name="T16" fmla="*/ 21 w 42"/>
                <a:gd name="T17" fmla="*/ 398 h 168"/>
                <a:gd name="T18" fmla="*/ 67 w 42"/>
                <a:gd name="T19" fmla="*/ 396 h 168"/>
                <a:gd name="T20" fmla="*/ 100 w 42"/>
                <a:gd name="T21" fmla="*/ 168 h 168"/>
                <a:gd name="T22" fmla="*/ 60 w 42"/>
                <a:gd name="T23" fmla="*/ 78 h 168"/>
                <a:gd name="T24" fmla="*/ 71 w 42"/>
                <a:gd name="T25" fmla="*/ 62 h 1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2"/>
                <a:gd name="T40" fmla="*/ 0 h 168"/>
                <a:gd name="T41" fmla="*/ 42 w 42"/>
                <a:gd name="T42" fmla="*/ 168 h 1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2" h="168">
                  <a:moveTo>
                    <a:pt x="30" y="26"/>
                  </a:moveTo>
                  <a:cubicBezTo>
                    <a:pt x="35" y="18"/>
                    <a:pt x="35" y="18"/>
                    <a:pt x="35" y="18"/>
                  </a:cubicBezTo>
                  <a:cubicBezTo>
                    <a:pt x="17" y="0"/>
                    <a:pt x="17" y="0"/>
                    <a:pt x="17" y="0"/>
                  </a:cubicBezTo>
                  <a:cubicBezTo>
                    <a:pt x="12" y="5"/>
                    <a:pt x="12" y="5"/>
                    <a:pt x="12" y="5"/>
                  </a:cubicBezTo>
                  <a:cubicBezTo>
                    <a:pt x="21" y="16"/>
                    <a:pt x="21" y="16"/>
                    <a:pt x="21" y="16"/>
                  </a:cubicBezTo>
                  <a:cubicBezTo>
                    <a:pt x="10" y="34"/>
                    <a:pt x="10" y="34"/>
                    <a:pt x="10" y="34"/>
                  </a:cubicBezTo>
                  <a:cubicBezTo>
                    <a:pt x="32" y="74"/>
                    <a:pt x="32" y="74"/>
                    <a:pt x="32" y="74"/>
                  </a:cubicBezTo>
                  <a:cubicBezTo>
                    <a:pt x="16" y="86"/>
                    <a:pt x="6" y="102"/>
                    <a:pt x="0" y="121"/>
                  </a:cubicBezTo>
                  <a:cubicBezTo>
                    <a:pt x="3" y="137"/>
                    <a:pt x="6" y="152"/>
                    <a:pt x="9" y="168"/>
                  </a:cubicBezTo>
                  <a:cubicBezTo>
                    <a:pt x="28" y="167"/>
                    <a:pt x="28" y="167"/>
                    <a:pt x="28" y="167"/>
                  </a:cubicBezTo>
                  <a:cubicBezTo>
                    <a:pt x="28" y="138"/>
                    <a:pt x="33" y="106"/>
                    <a:pt x="42" y="71"/>
                  </a:cubicBezTo>
                  <a:cubicBezTo>
                    <a:pt x="25" y="33"/>
                    <a:pt x="25" y="33"/>
                    <a:pt x="25" y="33"/>
                  </a:cubicBezTo>
                  <a:cubicBezTo>
                    <a:pt x="30" y="26"/>
                    <a:pt x="30" y="26"/>
                    <a:pt x="30" y="26"/>
                  </a:cubicBezTo>
                  <a:close/>
                </a:path>
              </a:pathLst>
            </a:custGeom>
            <a:solidFill>
              <a:srgbClr val="55512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7" name="Freeform 34"/>
            <p:cNvSpPr/>
            <p:nvPr/>
          </p:nvSpPr>
          <p:spPr bwMode="auto">
            <a:xfrm>
              <a:off x="6217" y="901"/>
              <a:ext cx="141" cy="190"/>
            </a:xfrm>
            <a:custGeom>
              <a:avLst/>
              <a:gdLst>
                <a:gd name="T0" fmla="*/ 129 w 59"/>
                <a:gd name="T1" fmla="*/ 109 h 80"/>
                <a:gd name="T2" fmla="*/ 141 w 59"/>
                <a:gd name="T3" fmla="*/ 97 h 80"/>
                <a:gd name="T4" fmla="*/ 2 w 59"/>
                <a:gd name="T5" fmla="*/ 0 h 80"/>
                <a:gd name="T6" fmla="*/ 24 w 59"/>
                <a:gd name="T7" fmla="*/ 116 h 80"/>
                <a:gd name="T8" fmla="*/ 48 w 59"/>
                <a:gd name="T9" fmla="*/ 190 h 80"/>
                <a:gd name="T10" fmla="*/ 93 w 59"/>
                <a:gd name="T11" fmla="*/ 145 h 80"/>
                <a:gd name="T12" fmla="*/ 129 w 59"/>
                <a:gd name="T13" fmla="*/ 109 h 80"/>
                <a:gd name="T14" fmla="*/ 0 60000 65536"/>
                <a:gd name="T15" fmla="*/ 0 60000 65536"/>
                <a:gd name="T16" fmla="*/ 0 60000 65536"/>
                <a:gd name="T17" fmla="*/ 0 60000 65536"/>
                <a:gd name="T18" fmla="*/ 0 60000 65536"/>
                <a:gd name="T19" fmla="*/ 0 60000 65536"/>
                <a:gd name="T20" fmla="*/ 0 60000 65536"/>
                <a:gd name="T21" fmla="*/ 0 w 59"/>
                <a:gd name="T22" fmla="*/ 0 h 80"/>
                <a:gd name="T23" fmla="*/ 59 w 59"/>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80">
                  <a:moveTo>
                    <a:pt x="54" y="46"/>
                  </a:moveTo>
                  <a:cubicBezTo>
                    <a:pt x="59" y="41"/>
                    <a:pt x="59" y="41"/>
                    <a:pt x="59" y="41"/>
                  </a:cubicBezTo>
                  <a:cubicBezTo>
                    <a:pt x="37" y="31"/>
                    <a:pt x="17" y="17"/>
                    <a:pt x="1" y="0"/>
                  </a:cubicBezTo>
                  <a:cubicBezTo>
                    <a:pt x="0" y="17"/>
                    <a:pt x="3" y="34"/>
                    <a:pt x="10" y="49"/>
                  </a:cubicBezTo>
                  <a:cubicBezTo>
                    <a:pt x="13" y="59"/>
                    <a:pt x="17" y="70"/>
                    <a:pt x="20" y="80"/>
                  </a:cubicBezTo>
                  <a:cubicBezTo>
                    <a:pt x="39" y="61"/>
                    <a:pt x="39" y="61"/>
                    <a:pt x="39" y="61"/>
                  </a:cubicBezTo>
                  <a:cubicBezTo>
                    <a:pt x="54" y="46"/>
                    <a:pt x="54" y="46"/>
                    <a:pt x="54" y="46"/>
                  </a:cubicBezTo>
                  <a:close/>
                </a:path>
              </a:pathLst>
            </a:cu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8" name="Freeform 35"/>
            <p:cNvSpPr/>
            <p:nvPr/>
          </p:nvSpPr>
          <p:spPr bwMode="auto">
            <a:xfrm>
              <a:off x="6046" y="1013"/>
              <a:ext cx="248" cy="388"/>
            </a:xfrm>
            <a:custGeom>
              <a:avLst/>
              <a:gdLst>
                <a:gd name="T0" fmla="*/ 24 w 248"/>
                <a:gd name="T1" fmla="*/ 0 h 388"/>
                <a:gd name="T2" fmla="*/ 0 w 248"/>
                <a:gd name="T3" fmla="*/ 11 h 388"/>
                <a:gd name="T4" fmla="*/ 36 w 248"/>
                <a:gd name="T5" fmla="*/ 78 h 388"/>
                <a:gd name="T6" fmla="*/ 64 w 248"/>
                <a:gd name="T7" fmla="*/ 78 h 388"/>
                <a:gd name="T8" fmla="*/ 48 w 248"/>
                <a:gd name="T9" fmla="*/ 106 h 388"/>
                <a:gd name="T10" fmla="*/ 114 w 248"/>
                <a:gd name="T11" fmla="*/ 215 h 388"/>
                <a:gd name="T12" fmla="*/ 207 w 248"/>
                <a:gd name="T13" fmla="*/ 388 h 388"/>
                <a:gd name="T14" fmla="*/ 248 w 248"/>
                <a:gd name="T15" fmla="*/ 385 h 388"/>
                <a:gd name="T16" fmla="*/ 76 w 248"/>
                <a:gd name="T17" fmla="*/ 89 h 388"/>
                <a:gd name="T18" fmla="*/ 117 w 248"/>
                <a:gd name="T19" fmla="*/ 52 h 388"/>
                <a:gd name="T20" fmla="*/ 55 w 248"/>
                <a:gd name="T21" fmla="*/ 54 h 388"/>
                <a:gd name="T22" fmla="*/ 24 w 248"/>
                <a:gd name="T23" fmla="*/ 0 h 388"/>
                <a:gd name="T24" fmla="*/ 24 w 248"/>
                <a:gd name="T25" fmla="*/ 0 h 3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8"/>
                <a:gd name="T40" fmla="*/ 0 h 388"/>
                <a:gd name="T41" fmla="*/ 248 w 248"/>
                <a:gd name="T42" fmla="*/ 388 h 3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8" h="388">
                  <a:moveTo>
                    <a:pt x="24" y="0"/>
                  </a:moveTo>
                  <a:lnTo>
                    <a:pt x="0" y="11"/>
                  </a:lnTo>
                  <a:lnTo>
                    <a:pt x="36" y="78"/>
                  </a:lnTo>
                  <a:lnTo>
                    <a:pt x="64" y="78"/>
                  </a:lnTo>
                  <a:lnTo>
                    <a:pt x="48" y="106"/>
                  </a:lnTo>
                  <a:lnTo>
                    <a:pt x="114" y="215"/>
                  </a:lnTo>
                  <a:lnTo>
                    <a:pt x="207" y="388"/>
                  </a:lnTo>
                  <a:lnTo>
                    <a:pt x="248" y="385"/>
                  </a:lnTo>
                  <a:lnTo>
                    <a:pt x="76" y="89"/>
                  </a:lnTo>
                  <a:lnTo>
                    <a:pt x="117" y="52"/>
                  </a:lnTo>
                  <a:lnTo>
                    <a:pt x="55" y="54"/>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69" name="Freeform 36"/>
            <p:cNvSpPr>
              <a:spLocks noEditPoints="1"/>
            </p:cNvSpPr>
            <p:nvPr/>
          </p:nvSpPr>
          <p:spPr bwMode="auto">
            <a:xfrm>
              <a:off x="5951" y="1024"/>
              <a:ext cx="302" cy="379"/>
            </a:xfrm>
            <a:custGeom>
              <a:avLst/>
              <a:gdLst>
                <a:gd name="T0" fmla="*/ 159 w 127"/>
                <a:gd name="T1" fmla="*/ 66 h 160"/>
                <a:gd name="T2" fmla="*/ 131 w 127"/>
                <a:gd name="T3" fmla="*/ 66 h 160"/>
                <a:gd name="T4" fmla="*/ 95 w 127"/>
                <a:gd name="T5" fmla="*/ 0 h 160"/>
                <a:gd name="T6" fmla="*/ 0 w 127"/>
                <a:gd name="T7" fmla="*/ 50 h 160"/>
                <a:gd name="T8" fmla="*/ 138 w 127"/>
                <a:gd name="T9" fmla="*/ 339 h 160"/>
                <a:gd name="T10" fmla="*/ 164 w 127"/>
                <a:gd name="T11" fmla="*/ 341 h 160"/>
                <a:gd name="T12" fmla="*/ 226 w 127"/>
                <a:gd name="T13" fmla="*/ 379 h 160"/>
                <a:gd name="T14" fmla="*/ 302 w 127"/>
                <a:gd name="T15" fmla="*/ 377 h 160"/>
                <a:gd name="T16" fmla="*/ 209 w 127"/>
                <a:gd name="T17" fmla="*/ 204 h 160"/>
                <a:gd name="T18" fmla="*/ 143 w 127"/>
                <a:gd name="T19" fmla="*/ 95 h 160"/>
                <a:gd name="T20" fmla="*/ 159 w 127"/>
                <a:gd name="T21" fmla="*/ 66 h 160"/>
                <a:gd name="T22" fmla="*/ 24 w 127"/>
                <a:gd name="T23" fmla="*/ 64 h 160"/>
                <a:gd name="T24" fmla="*/ 14 w 127"/>
                <a:gd name="T25" fmla="*/ 52 h 160"/>
                <a:gd name="T26" fmla="*/ 93 w 127"/>
                <a:gd name="T27" fmla="*/ 12 h 160"/>
                <a:gd name="T28" fmla="*/ 100 w 127"/>
                <a:gd name="T29" fmla="*/ 26 h 160"/>
                <a:gd name="T30" fmla="*/ 24 w 127"/>
                <a:gd name="T31" fmla="*/ 64 h 16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7"/>
                <a:gd name="T49" fmla="*/ 0 h 160"/>
                <a:gd name="T50" fmla="*/ 127 w 127"/>
                <a:gd name="T51" fmla="*/ 160 h 16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7" h="160">
                  <a:moveTo>
                    <a:pt x="67" y="28"/>
                  </a:moveTo>
                  <a:cubicBezTo>
                    <a:pt x="55" y="28"/>
                    <a:pt x="55" y="28"/>
                    <a:pt x="55" y="28"/>
                  </a:cubicBezTo>
                  <a:cubicBezTo>
                    <a:pt x="40" y="0"/>
                    <a:pt x="40" y="0"/>
                    <a:pt x="40" y="0"/>
                  </a:cubicBezTo>
                  <a:cubicBezTo>
                    <a:pt x="0" y="21"/>
                    <a:pt x="0" y="21"/>
                    <a:pt x="0" y="21"/>
                  </a:cubicBezTo>
                  <a:cubicBezTo>
                    <a:pt x="26" y="58"/>
                    <a:pt x="45" y="99"/>
                    <a:pt x="58" y="143"/>
                  </a:cubicBezTo>
                  <a:cubicBezTo>
                    <a:pt x="61" y="144"/>
                    <a:pt x="65" y="144"/>
                    <a:pt x="69" y="144"/>
                  </a:cubicBezTo>
                  <a:cubicBezTo>
                    <a:pt x="95" y="160"/>
                    <a:pt x="95" y="160"/>
                    <a:pt x="95" y="160"/>
                  </a:cubicBezTo>
                  <a:cubicBezTo>
                    <a:pt x="127" y="159"/>
                    <a:pt x="127" y="159"/>
                    <a:pt x="127" y="159"/>
                  </a:cubicBezTo>
                  <a:cubicBezTo>
                    <a:pt x="88" y="86"/>
                    <a:pt x="88" y="86"/>
                    <a:pt x="88" y="86"/>
                  </a:cubicBezTo>
                  <a:cubicBezTo>
                    <a:pt x="60" y="40"/>
                    <a:pt x="60" y="40"/>
                    <a:pt x="60" y="40"/>
                  </a:cubicBezTo>
                  <a:cubicBezTo>
                    <a:pt x="67" y="28"/>
                    <a:pt x="67" y="28"/>
                    <a:pt x="67" y="28"/>
                  </a:cubicBezTo>
                  <a:close/>
                  <a:moveTo>
                    <a:pt x="10" y="27"/>
                  </a:moveTo>
                  <a:cubicBezTo>
                    <a:pt x="6" y="22"/>
                    <a:pt x="6" y="22"/>
                    <a:pt x="6" y="22"/>
                  </a:cubicBezTo>
                  <a:cubicBezTo>
                    <a:pt x="39" y="5"/>
                    <a:pt x="39" y="5"/>
                    <a:pt x="39" y="5"/>
                  </a:cubicBezTo>
                  <a:cubicBezTo>
                    <a:pt x="42" y="11"/>
                    <a:pt x="42" y="11"/>
                    <a:pt x="42" y="11"/>
                  </a:cubicBezTo>
                  <a:cubicBezTo>
                    <a:pt x="10" y="27"/>
                    <a:pt x="10" y="27"/>
                    <a:pt x="10" y="27"/>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0" name="Freeform 37"/>
            <p:cNvSpPr/>
            <p:nvPr/>
          </p:nvSpPr>
          <p:spPr bwMode="auto">
            <a:xfrm>
              <a:off x="5965" y="1036"/>
              <a:ext cx="86" cy="52"/>
            </a:xfrm>
            <a:custGeom>
              <a:avLst/>
              <a:gdLst>
                <a:gd name="T0" fmla="*/ 0 w 86"/>
                <a:gd name="T1" fmla="*/ 40 h 52"/>
                <a:gd name="T2" fmla="*/ 10 w 86"/>
                <a:gd name="T3" fmla="*/ 52 h 52"/>
                <a:gd name="T4" fmla="*/ 86 w 86"/>
                <a:gd name="T5" fmla="*/ 14 h 52"/>
                <a:gd name="T6" fmla="*/ 79 w 86"/>
                <a:gd name="T7" fmla="*/ 0 h 52"/>
                <a:gd name="T8" fmla="*/ 0 w 86"/>
                <a:gd name="T9" fmla="*/ 40 h 52"/>
                <a:gd name="T10" fmla="*/ 0 w 86"/>
                <a:gd name="T11" fmla="*/ 40 h 52"/>
                <a:gd name="T12" fmla="*/ 0 60000 65536"/>
                <a:gd name="T13" fmla="*/ 0 60000 65536"/>
                <a:gd name="T14" fmla="*/ 0 60000 65536"/>
                <a:gd name="T15" fmla="*/ 0 60000 65536"/>
                <a:gd name="T16" fmla="*/ 0 60000 65536"/>
                <a:gd name="T17" fmla="*/ 0 60000 65536"/>
                <a:gd name="T18" fmla="*/ 0 w 86"/>
                <a:gd name="T19" fmla="*/ 0 h 52"/>
                <a:gd name="T20" fmla="*/ 86 w 86"/>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86" h="52">
                  <a:moveTo>
                    <a:pt x="0" y="40"/>
                  </a:moveTo>
                  <a:lnTo>
                    <a:pt x="10" y="52"/>
                  </a:lnTo>
                  <a:lnTo>
                    <a:pt x="86" y="14"/>
                  </a:lnTo>
                  <a:lnTo>
                    <a:pt x="79" y="0"/>
                  </a:lnTo>
                  <a:lnTo>
                    <a:pt x="0" y="40"/>
                  </a:ln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1" name="Freeform 38"/>
            <p:cNvSpPr/>
            <p:nvPr/>
          </p:nvSpPr>
          <p:spPr bwMode="auto">
            <a:xfrm>
              <a:off x="6377" y="1060"/>
              <a:ext cx="55" cy="106"/>
            </a:xfrm>
            <a:custGeom>
              <a:avLst/>
              <a:gdLst>
                <a:gd name="T0" fmla="*/ 41 w 23"/>
                <a:gd name="T1" fmla="*/ 106 h 45"/>
                <a:gd name="T2" fmla="*/ 45 w 23"/>
                <a:gd name="T3" fmla="*/ 94 h 45"/>
                <a:gd name="T4" fmla="*/ 55 w 23"/>
                <a:gd name="T5" fmla="*/ 54 h 45"/>
                <a:gd name="T6" fmla="*/ 12 w 23"/>
                <a:gd name="T7" fmla="*/ 0 h 45"/>
                <a:gd name="T8" fmla="*/ 0 w 23"/>
                <a:gd name="T9" fmla="*/ 16 h 45"/>
                <a:gd name="T10" fmla="*/ 41 w 23"/>
                <a:gd name="T11" fmla="*/ 106 h 45"/>
                <a:gd name="T12" fmla="*/ 0 60000 65536"/>
                <a:gd name="T13" fmla="*/ 0 60000 65536"/>
                <a:gd name="T14" fmla="*/ 0 60000 65536"/>
                <a:gd name="T15" fmla="*/ 0 60000 65536"/>
                <a:gd name="T16" fmla="*/ 0 60000 65536"/>
                <a:gd name="T17" fmla="*/ 0 60000 65536"/>
                <a:gd name="T18" fmla="*/ 0 w 23"/>
                <a:gd name="T19" fmla="*/ 0 h 45"/>
                <a:gd name="T20" fmla="*/ 23 w 23"/>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23" h="45">
                  <a:moveTo>
                    <a:pt x="17" y="45"/>
                  </a:moveTo>
                  <a:cubicBezTo>
                    <a:pt x="18" y="44"/>
                    <a:pt x="18" y="42"/>
                    <a:pt x="19" y="40"/>
                  </a:cubicBezTo>
                  <a:cubicBezTo>
                    <a:pt x="20" y="34"/>
                    <a:pt x="22" y="29"/>
                    <a:pt x="23" y="23"/>
                  </a:cubicBezTo>
                  <a:cubicBezTo>
                    <a:pt x="5" y="0"/>
                    <a:pt x="5" y="0"/>
                    <a:pt x="5" y="0"/>
                  </a:cubicBezTo>
                  <a:cubicBezTo>
                    <a:pt x="0" y="7"/>
                    <a:pt x="0" y="7"/>
                    <a:pt x="0" y="7"/>
                  </a:cubicBezTo>
                  <a:cubicBezTo>
                    <a:pt x="17" y="45"/>
                    <a:pt x="17" y="45"/>
                    <a:pt x="17" y="45"/>
                  </a:cubicBezTo>
                  <a:close/>
                </a:path>
              </a:pathLst>
            </a:cu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2" name="Freeform 39"/>
            <p:cNvSpPr/>
            <p:nvPr/>
          </p:nvSpPr>
          <p:spPr bwMode="auto">
            <a:xfrm>
              <a:off x="6296" y="1079"/>
              <a:ext cx="98" cy="206"/>
            </a:xfrm>
            <a:custGeom>
              <a:avLst/>
              <a:gdLst>
                <a:gd name="T0" fmla="*/ 98 w 41"/>
                <a:gd name="T1" fmla="*/ 95 h 87"/>
                <a:gd name="T2" fmla="*/ 45 w 41"/>
                <a:gd name="T3" fmla="*/ 0 h 87"/>
                <a:gd name="T4" fmla="*/ 14 w 41"/>
                <a:gd name="T5" fmla="*/ 52 h 87"/>
                <a:gd name="T6" fmla="*/ 0 w 41"/>
                <a:gd name="T7" fmla="*/ 123 h 87"/>
                <a:gd name="T8" fmla="*/ 22 w 41"/>
                <a:gd name="T9" fmla="*/ 206 h 87"/>
                <a:gd name="T10" fmla="*/ 98 w 41"/>
                <a:gd name="T11" fmla="*/ 95 h 87"/>
                <a:gd name="T12" fmla="*/ 0 60000 65536"/>
                <a:gd name="T13" fmla="*/ 0 60000 65536"/>
                <a:gd name="T14" fmla="*/ 0 60000 65536"/>
                <a:gd name="T15" fmla="*/ 0 60000 65536"/>
                <a:gd name="T16" fmla="*/ 0 60000 65536"/>
                <a:gd name="T17" fmla="*/ 0 60000 65536"/>
                <a:gd name="T18" fmla="*/ 0 w 41"/>
                <a:gd name="T19" fmla="*/ 0 h 87"/>
                <a:gd name="T20" fmla="*/ 41 w 41"/>
                <a:gd name="T21" fmla="*/ 87 h 87"/>
              </a:gdLst>
              <a:ahLst/>
              <a:cxnLst>
                <a:cxn ang="T12">
                  <a:pos x="T0" y="T1"/>
                </a:cxn>
                <a:cxn ang="T13">
                  <a:pos x="T2" y="T3"/>
                </a:cxn>
                <a:cxn ang="T14">
                  <a:pos x="T4" y="T5"/>
                </a:cxn>
                <a:cxn ang="T15">
                  <a:pos x="T6" y="T7"/>
                </a:cxn>
                <a:cxn ang="T16">
                  <a:pos x="T8" y="T9"/>
                </a:cxn>
                <a:cxn ang="T17">
                  <a:pos x="T10" y="T11"/>
                </a:cxn>
              </a:cxnLst>
              <a:rect l="T18" t="T19" r="T20" b="T21"/>
              <a:pathLst>
                <a:path w="41" h="87">
                  <a:moveTo>
                    <a:pt x="41" y="40"/>
                  </a:moveTo>
                  <a:cubicBezTo>
                    <a:pt x="19" y="0"/>
                    <a:pt x="19" y="0"/>
                    <a:pt x="19" y="0"/>
                  </a:cubicBezTo>
                  <a:cubicBezTo>
                    <a:pt x="6" y="22"/>
                    <a:pt x="6" y="22"/>
                    <a:pt x="6" y="22"/>
                  </a:cubicBezTo>
                  <a:cubicBezTo>
                    <a:pt x="0" y="52"/>
                    <a:pt x="0" y="52"/>
                    <a:pt x="0" y="52"/>
                  </a:cubicBezTo>
                  <a:cubicBezTo>
                    <a:pt x="3" y="64"/>
                    <a:pt x="6" y="76"/>
                    <a:pt x="9" y="87"/>
                  </a:cubicBezTo>
                  <a:cubicBezTo>
                    <a:pt x="15" y="68"/>
                    <a:pt x="25" y="52"/>
                    <a:pt x="41" y="40"/>
                  </a:cubicBezTo>
                  <a:close/>
                </a:path>
              </a:pathLst>
            </a:custGeom>
            <a:solidFill>
              <a:srgbClr val="847C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3" name="Freeform 40"/>
            <p:cNvSpPr/>
            <p:nvPr/>
          </p:nvSpPr>
          <p:spPr bwMode="auto">
            <a:xfrm>
              <a:off x="6275" y="1062"/>
              <a:ext cx="66" cy="140"/>
            </a:xfrm>
            <a:custGeom>
              <a:avLst/>
              <a:gdLst>
                <a:gd name="T0" fmla="*/ 0 w 28"/>
                <a:gd name="T1" fmla="*/ 59 h 59"/>
                <a:gd name="T2" fmla="*/ 21 w 28"/>
                <a:gd name="T3" fmla="*/ 140 h 59"/>
                <a:gd name="T4" fmla="*/ 35 w 28"/>
                <a:gd name="T5" fmla="*/ 69 h 59"/>
                <a:gd name="T6" fmla="*/ 66 w 28"/>
                <a:gd name="T7" fmla="*/ 17 h 59"/>
                <a:gd name="T8" fmla="*/ 52 w 28"/>
                <a:gd name="T9" fmla="*/ 0 h 59"/>
                <a:gd name="T10" fmla="*/ 0 w 28"/>
                <a:gd name="T11" fmla="*/ 59 h 59"/>
                <a:gd name="T12" fmla="*/ 0 60000 65536"/>
                <a:gd name="T13" fmla="*/ 0 60000 65536"/>
                <a:gd name="T14" fmla="*/ 0 60000 65536"/>
                <a:gd name="T15" fmla="*/ 0 60000 65536"/>
                <a:gd name="T16" fmla="*/ 0 60000 65536"/>
                <a:gd name="T17" fmla="*/ 0 60000 65536"/>
                <a:gd name="T18" fmla="*/ 0 w 28"/>
                <a:gd name="T19" fmla="*/ 0 h 59"/>
                <a:gd name="T20" fmla="*/ 28 w 28"/>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28" h="59">
                  <a:moveTo>
                    <a:pt x="0" y="25"/>
                  </a:moveTo>
                  <a:cubicBezTo>
                    <a:pt x="3" y="37"/>
                    <a:pt x="6" y="48"/>
                    <a:pt x="9" y="59"/>
                  </a:cubicBezTo>
                  <a:cubicBezTo>
                    <a:pt x="15" y="29"/>
                    <a:pt x="15" y="29"/>
                    <a:pt x="15" y="29"/>
                  </a:cubicBezTo>
                  <a:cubicBezTo>
                    <a:pt x="28" y="7"/>
                    <a:pt x="28" y="7"/>
                    <a:pt x="28" y="7"/>
                  </a:cubicBezTo>
                  <a:cubicBezTo>
                    <a:pt x="22" y="0"/>
                    <a:pt x="22" y="0"/>
                    <a:pt x="22" y="0"/>
                  </a:cubicBezTo>
                  <a:cubicBezTo>
                    <a:pt x="0" y="25"/>
                    <a:pt x="0" y="25"/>
                    <a:pt x="0" y="25"/>
                  </a:cubicBezTo>
                  <a:close/>
                </a:path>
              </a:pathLst>
            </a:cu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4" name="Freeform 41"/>
            <p:cNvSpPr/>
            <p:nvPr/>
          </p:nvSpPr>
          <p:spPr bwMode="auto">
            <a:xfrm>
              <a:off x="6253" y="1398"/>
              <a:ext cx="41" cy="100"/>
            </a:xfrm>
            <a:custGeom>
              <a:avLst/>
              <a:gdLst>
                <a:gd name="T0" fmla="*/ 41 w 41"/>
                <a:gd name="T1" fmla="*/ 0 h 100"/>
                <a:gd name="T2" fmla="*/ 0 w 41"/>
                <a:gd name="T3" fmla="*/ 3 h 100"/>
                <a:gd name="T4" fmla="*/ 0 w 41"/>
                <a:gd name="T5" fmla="*/ 100 h 100"/>
                <a:gd name="T6" fmla="*/ 41 w 41"/>
                <a:gd name="T7" fmla="*/ 97 h 100"/>
                <a:gd name="T8" fmla="*/ 41 w 41"/>
                <a:gd name="T9" fmla="*/ 0 h 100"/>
                <a:gd name="T10" fmla="*/ 41 w 41"/>
                <a:gd name="T11" fmla="*/ 0 h 100"/>
                <a:gd name="T12" fmla="*/ 0 60000 65536"/>
                <a:gd name="T13" fmla="*/ 0 60000 65536"/>
                <a:gd name="T14" fmla="*/ 0 60000 65536"/>
                <a:gd name="T15" fmla="*/ 0 60000 65536"/>
                <a:gd name="T16" fmla="*/ 0 60000 65536"/>
                <a:gd name="T17" fmla="*/ 0 60000 65536"/>
                <a:gd name="T18" fmla="*/ 0 w 41"/>
                <a:gd name="T19" fmla="*/ 0 h 100"/>
                <a:gd name="T20" fmla="*/ 41 w 41"/>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41" h="100">
                  <a:moveTo>
                    <a:pt x="41" y="0"/>
                  </a:moveTo>
                  <a:lnTo>
                    <a:pt x="0" y="3"/>
                  </a:lnTo>
                  <a:lnTo>
                    <a:pt x="0" y="100"/>
                  </a:lnTo>
                  <a:lnTo>
                    <a:pt x="41" y="97"/>
                  </a:lnTo>
                  <a:lnTo>
                    <a:pt x="41" y="0"/>
                  </a:lnTo>
                  <a:close/>
                </a:path>
              </a:pathLst>
            </a:cu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5" name="Freeform 42"/>
            <p:cNvSpPr/>
            <p:nvPr/>
          </p:nvSpPr>
          <p:spPr bwMode="auto">
            <a:xfrm>
              <a:off x="6253" y="1495"/>
              <a:ext cx="41" cy="85"/>
            </a:xfrm>
            <a:custGeom>
              <a:avLst/>
              <a:gdLst>
                <a:gd name="T0" fmla="*/ 41 w 41"/>
                <a:gd name="T1" fmla="*/ 41 h 85"/>
                <a:gd name="T2" fmla="*/ 41 w 41"/>
                <a:gd name="T3" fmla="*/ 0 h 85"/>
                <a:gd name="T4" fmla="*/ 0 w 41"/>
                <a:gd name="T5" fmla="*/ 3 h 85"/>
                <a:gd name="T6" fmla="*/ 0 w 41"/>
                <a:gd name="T7" fmla="*/ 31 h 85"/>
                <a:gd name="T8" fmla="*/ 0 w 41"/>
                <a:gd name="T9" fmla="*/ 83 h 85"/>
                <a:gd name="T10" fmla="*/ 41 w 41"/>
                <a:gd name="T11" fmla="*/ 85 h 85"/>
                <a:gd name="T12" fmla="*/ 41 w 41"/>
                <a:gd name="T13" fmla="*/ 41 h 85"/>
                <a:gd name="T14" fmla="*/ 41 w 41"/>
                <a:gd name="T15" fmla="*/ 41 h 85"/>
                <a:gd name="T16" fmla="*/ 0 60000 65536"/>
                <a:gd name="T17" fmla="*/ 0 60000 65536"/>
                <a:gd name="T18" fmla="*/ 0 60000 65536"/>
                <a:gd name="T19" fmla="*/ 0 60000 65536"/>
                <a:gd name="T20" fmla="*/ 0 60000 65536"/>
                <a:gd name="T21" fmla="*/ 0 60000 65536"/>
                <a:gd name="T22" fmla="*/ 0 60000 65536"/>
                <a:gd name="T23" fmla="*/ 0 60000 65536"/>
                <a:gd name="T24" fmla="*/ 0 w 41"/>
                <a:gd name="T25" fmla="*/ 0 h 85"/>
                <a:gd name="T26" fmla="*/ 41 w 41"/>
                <a:gd name="T27" fmla="*/ 85 h 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 h="85">
                  <a:moveTo>
                    <a:pt x="41" y="41"/>
                  </a:moveTo>
                  <a:lnTo>
                    <a:pt x="41" y="0"/>
                  </a:lnTo>
                  <a:lnTo>
                    <a:pt x="0" y="3"/>
                  </a:lnTo>
                  <a:lnTo>
                    <a:pt x="0" y="31"/>
                  </a:lnTo>
                  <a:lnTo>
                    <a:pt x="0" y="83"/>
                  </a:lnTo>
                  <a:lnTo>
                    <a:pt x="41" y="85"/>
                  </a:lnTo>
                  <a:lnTo>
                    <a:pt x="41" y="41"/>
                  </a:lnTo>
                  <a:close/>
                </a:path>
              </a:pathLst>
            </a:custGeom>
            <a:solidFill>
              <a:srgbClr val="C8C8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6" name="Freeform 43"/>
            <p:cNvSpPr/>
            <p:nvPr/>
          </p:nvSpPr>
          <p:spPr bwMode="auto">
            <a:xfrm>
              <a:off x="5915" y="1401"/>
              <a:ext cx="338" cy="182"/>
            </a:xfrm>
            <a:custGeom>
              <a:avLst/>
              <a:gdLst>
                <a:gd name="T0" fmla="*/ 338 w 142"/>
                <a:gd name="T1" fmla="*/ 125 h 77"/>
                <a:gd name="T2" fmla="*/ 338 w 142"/>
                <a:gd name="T3" fmla="*/ 97 h 77"/>
                <a:gd name="T4" fmla="*/ 338 w 142"/>
                <a:gd name="T5" fmla="*/ 0 h 77"/>
                <a:gd name="T6" fmla="*/ 281 w 142"/>
                <a:gd name="T7" fmla="*/ 102 h 77"/>
                <a:gd name="T8" fmla="*/ 98 w 142"/>
                <a:gd name="T9" fmla="*/ 128 h 77"/>
                <a:gd name="T10" fmla="*/ 0 w 142"/>
                <a:gd name="T11" fmla="*/ 165 h 77"/>
                <a:gd name="T12" fmla="*/ 19 w 142"/>
                <a:gd name="T13" fmla="*/ 182 h 77"/>
                <a:gd name="T14" fmla="*/ 60 w 142"/>
                <a:gd name="T15" fmla="*/ 163 h 77"/>
                <a:gd name="T16" fmla="*/ 98 w 142"/>
                <a:gd name="T17" fmla="*/ 161 h 77"/>
                <a:gd name="T18" fmla="*/ 269 w 142"/>
                <a:gd name="T19" fmla="*/ 130 h 77"/>
                <a:gd name="T20" fmla="*/ 338 w 142"/>
                <a:gd name="T21" fmla="*/ 125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2"/>
                <a:gd name="T34" fmla="*/ 0 h 77"/>
                <a:gd name="T35" fmla="*/ 142 w 142"/>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2" h="77">
                  <a:moveTo>
                    <a:pt x="142" y="53"/>
                  </a:moveTo>
                  <a:cubicBezTo>
                    <a:pt x="142" y="41"/>
                    <a:pt x="142" y="41"/>
                    <a:pt x="142" y="41"/>
                  </a:cubicBezTo>
                  <a:cubicBezTo>
                    <a:pt x="142" y="0"/>
                    <a:pt x="142" y="0"/>
                    <a:pt x="142" y="0"/>
                  </a:cubicBezTo>
                  <a:cubicBezTo>
                    <a:pt x="118" y="43"/>
                    <a:pt x="118" y="43"/>
                    <a:pt x="118" y="43"/>
                  </a:cubicBezTo>
                  <a:cubicBezTo>
                    <a:pt x="41" y="54"/>
                    <a:pt x="41" y="54"/>
                    <a:pt x="41" y="54"/>
                  </a:cubicBezTo>
                  <a:cubicBezTo>
                    <a:pt x="0" y="70"/>
                    <a:pt x="0" y="70"/>
                    <a:pt x="0" y="70"/>
                  </a:cubicBezTo>
                  <a:cubicBezTo>
                    <a:pt x="1" y="75"/>
                    <a:pt x="3" y="77"/>
                    <a:pt x="8" y="77"/>
                  </a:cubicBezTo>
                  <a:cubicBezTo>
                    <a:pt x="12" y="76"/>
                    <a:pt x="17" y="74"/>
                    <a:pt x="25" y="69"/>
                  </a:cubicBezTo>
                  <a:cubicBezTo>
                    <a:pt x="41" y="68"/>
                    <a:pt x="41" y="68"/>
                    <a:pt x="41" y="68"/>
                  </a:cubicBezTo>
                  <a:cubicBezTo>
                    <a:pt x="68" y="69"/>
                    <a:pt x="92" y="64"/>
                    <a:pt x="113" y="55"/>
                  </a:cubicBezTo>
                  <a:cubicBezTo>
                    <a:pt x="142" y="53"/>
                    <a:pt x="142" y="53"/>
                    <a:pt x="142" y="53"/>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7" name="Freeform 44"/>
            <p:cNvSpPr>
              <a:spLocks noEditPoints="1"/>
            </p:cNvSpPr>
            <p:nvPr/>
          </p:nvSpPr>
          <p:spPr bwMode="auto">
            <a:xfrm>
              <a:off x="5894" y="1339"/>
              <a:ext cx="359" cy="227"/>
            </a:xfrm>
            <a:custGeom>
              <a:avLst/>
              <a:gdLst>
                <a:gd name="T0" fmla="*/ 283 w 151"/>
                <a:gd name="T1" fmla="*/ 64 h 96"/>
                <a:gd name="T2" fmla="*/ 221 w 151"/>
                <a:gd name="T3" fmla="*/ 26 h 96"/>
                <a:gd name="T4" fmla="*/ 195 w 151"/>
                <a:gd name="T5" fmla="*/ 24 h 96"/>
                <a:gd name="T6" fmla="*/ 119 w 151"/>
                <a:gd name="T7" fmla="*/ 9 h 96"/>
                <a:gd name="T8" fmla="*/ 93 w 151"/>
                <a:gd name="T9" fmla="*/ 0 h 96"/>
                <a:gd name="T10" fmla="*/ 88 w 151"/>
                <a:gd name="T11" fmla="*/ 9 h 96"/>
                <a:gd name="T12" fmla="*/ 178 w 151"/>
                <a:gd name="T13" fmla="*/ 47 h 96"/>
                <a:gd name="T14" fmla="*/ 119 w 151"/>
                <a:gd name="T15" fmla="*/ 50 h 96"/>
                <a:gd name="T16" fmla="*/ 88 w 151"/>
                <a:gd name="T17" fmla="*/ 52 h 96"/>
                <a:gd name="T18" fmla="*/ 31 w 151"/>
                <a:gd name="T19" fmla="*/ 76 h 96"/>
                <a:gd name="T20" fmla="*/ 2 w 151"/>
                <a:gd name="T21" fmla="*/ 114 h 96"/>
                <a:gd name="T22" fmla="*/ 76 w 151"/>
                <a:gd name="T23" fmla="*/ 83 h 96"/>
                <a:gd name="T24" fmla="*/ 105 w 151"/>
                <a:gd name="T25" fmla="*/ 99 h 96"/>
                <a:gd name="T26" fmla="*/ 5 w 151"/>
                <a:gd name="T27" fmla="*/ 142 h 96"/>
                <a:gd name="T28" fmla="*/ 0 w 151"/>
                <a:gd name="T29" fmla="*/ 163 h 96"/>
                <a:gd name="T30" fmla="*/ 86 w 151"/>
                <a:gd name="T31" fmla="*/ 118 h 96"/>
                <a:gd name="T32" fmla="*/ 107 w 151"/>
                <a:gd name="T33" fmla="*/ 130 h 96"/>
                <a:gd name="T34" fmla="*/ 14 w 151"/>
                <a:gd name="T35" fmla="*/ 182 h 96"/>
                <a:gd name="T36" fmla="*/ 10 w 151"/>
                <a:gd name="T37" fmla="*/ 194 h 96"/>
                <a:gd name="T38" fmla="*/ 7 w 151"/>
                <a:gd name="T39" fmla="*/ 215 h 96"/>
                <a:gd name="T40" fmla="*/ 102 w 151"/>
                <a:gd name="T41" fmla="*/ 154 h 96"/>
                <a:gd name="T42" fmla="*/ 119 w 151"/>
                <a:gd name="T43" fmla="*/ 168 h 96"/>
                <a:gd name="T44" fmla="*/ 21 w 151"/>
                <a:gd name="T45" fmla="*/ 227 h 96"/>
                <a:gd name="T46" fmla="*/ 119 w 151"/>
                <a:gd name="T47" fmla="*/ 189 h 96"/>
                <a:gd name="T48" fmla="*/ 302 w 151"/>
                <a:gd name="T49" fmla="*/ 163 h 96"/>
                <a:gd name="T50" fmla="*/ 359 w 151"/>
                <a:gd name="T51" fmla="*/ 61 h 96"/>
                <a:gd name="T52" fmla="*/ 283 w 151"/>
                <a:gd name="T53" fmla="*/ 64 h 96"/>
                <a:gd name="T54" fmla="*/ 197 w 151"/>
                <a:gd name="T55" fmla="*/ 50 h 96"/>
                <a:gd name="T56" fmla="*/ 181 w 151"/>
                <a:gd name="T57" fmla="*/ 33 h 96"/>
                <a:gd name="T58" fmla="*/ 219 w 151"/>
                <a:gd name="T59" fmla="*/ 40 h 96"/>
                <a:gd name="T60" fmla="*/ 273 w 151"/>
                <a:gd name="T61" fmla="*/ 73 h 96"/>
                <a:gd name="T62" fmla="*/ 340 w 151"/>
                <a:gd name="T63" fmla="*/ 73 h 96"/>
                <a:gd name="T64" fmla="*/ 266 w 151"/>
                <a:gd name="T65" fmla="*/ 87 h 96"/>
                <a:gd name="T66" fmla="*/ 207 w 151"/>
                <a:gd name="T67" fmla="*/ 64 h 96"/>
                <a:gd name="T68" fmla="*/ 100 w 151"/>
                <a:gd name="T69" fmla="*/ 76 h 96"/>
                <a:gd name="T70" fmla="*/ 109 w 151"/>
                <a:gd name="T71" fmla="*/ 61 h 96"/>
                <a:gd name="T72" fmla="*/ 197 w 151"/>
                <a:gd name="T73" fmla="*/ 50 h 9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1"/>
                <a:gd name="T112" fmla="*/ 0 h 96"/>
                <a:gd name="T113" fmla="*/ 151 w 151"/>
                <a:gd name="T114" fmla="*/ 96 h 9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1" h="96">
                  <a:moveTo>
                    <a:pt x="119" y="27"/>
                  </a:moveTo>
                  <a:cubicBezTo>
                    <a:pt x="93" y="11"/>
                    <a:pt x="93" y="11"/>
                    <a:pt x="93" y="11"/>
                  </a:cubicBezTo>
                  <a:cubicBezTo>
                    <a:pt x="89" y="11"/>
                    <a:pt x="85" y="11"/>
                    <a:pt x="82" y="10"/>
                  </a:cubicBezTo>
                  <a:cubicBezTo>
                    <a:pt x="71" y="10"/>
                    <a:pt x="60" y="8"/>
                    <a:pt x="50" y="4"/>
                  </a:cubicBezTo>
                  <a:cubicBezTo>
                    <a:pt x="47" y="3"/>
                    <a:pt x="43" y="2"/>
                    <a:pt x="39" y="0"/>
                  </a:cubicBezTo>
                  <a:cubicBezTo>
                    <a:pt x="38" y="1"/>
                    <a:pt x="38" y="3"/>
                    <a:pt x="37" y="4"/>
                  </a:cubicBezTo>
                  <a:cubicBezTo>
                    <a:pt x="47" y="12"/>
                    <a:pt x="59" y="17"/>
                    <a:pt x="75" y="20"/>
                  </a:cubicBezTo>
                  <a:cubicBezTo>
                    <a:pt x="50" y="21"/>
                    <a:pt x="50" y="21"/>
                    <a:pt x="50" y="21"/>
                  </a:cubicBezTo>
                  <a:cubicBezTo>
                    <a:pt x="37" y="22"/>
                    <a:pt x="37" y="22"/>
                    <a:pt x="37" y="22"/>
                  </a:cubicBezTo>
                  <a:cubicBezTo>
                    <a:pt x="26" y="25"/>
                    <a:pt x="18" y="28"/>
                    <a:pt x="13" y="32"/>
                  </a:cubicBezTo>
                  <a:cubicBezTo>
                    <a:pt x="6" y="36"/>
                    <a:pt x="2" y="42"/>
                    <a:pt x="1" y="48"/>
                  </a:cubicBezTo>
                  <a:cubicBezTo>
                    <a:pt x="10" y="41"/>
                    <a:pt x="21" y="37"/>
                    <a:pt x="32" y="35"/>
                  </a:cubicBezTo>
                  <a:cubicBezTo>
                    <a:pt x="44" y="42"/>
                    <a:pt x="44" y="42"/>
                    <a:pt x="44" y="42"/>
                  </a:cubicBezTo>
                  <a:cubicBezTo>
                    <a:pt x="25" y="42"/>
                    <a:pt x="11" y="48"/>
                    <a:pt x="2" y="60"/>
                  </a:cubicBezTo>
                  <a:cubicBezTo>
                    <a:pt x="1" y="64"/>
                    <a:pt x="0" y="66"/>
                    <a:pt x="0" y="69"/>
                  </a:cubicBezTo>
                  <a:cubicBezTo>
                    <a:pt x="10" y="57"/>
                    <a:pt x="22" y="51"/>
                    <a:pt x="36" y="50"/>
                  </a:cubicBezTo>
                  <a:cubicBezTo>
                    <a:pt x="45" y="55"/>
                    <a:pt x="45" y="55"/>
                    <a:pt x="45" y="55"/>
                  </a:cubicBezTo>
                  <a:cubicBezTo>
                    <a:pt x="25" y="58"/>
                    <a:pt x="12" y="65"/>
                    <a:pt x="6" y="77"/>
                  </a:cubicBezTo>
                  <a:cubicBezTo>
                    <a:pt x="5" y="78"/>
                    <a:pt x="5" y="80"/>
                    <a:pt x="4" y="82"/>
                  </a:cubicBezTo>
                  <a:cubicBezTo>
                    <a:pt x="3" y="86"/>
                    <a:pt x="3" y="89"/>
                    <a:pt x="3" y="91"/>
                  </a:cubicBezTo>
                  <a:cubicBezTo>
                    <a:pt x="16" y="75"/>
                    <a:pt x="29" y="66"/>
                    <a:pt x="43" y="65"/>
                  </a:cubicBezTo>
                  <a:cubicBezTo>
                    <a:pt x="50" y="71"/>
                    <a:pt x="50" y="71"/>
                    <a:pt x="50" y="71"/>
                  </a:cubicBezTo>
                  <a:cubicBezTo>
                    <a:pt x="25" y="75"/>
                    <a:pt x="12" y="83"/>
                    <a:pt x="9" y="96"/>
                  </a:cubicBezTo>
                  <a:cubicBezTo>
                    <a:pt x="50" y="80"/>
                    <a:pt x="50" y="80"/>
                    <a:pt x="50" y="80"/>
                  </a:cubicBezTo>
                  <a:cubicBezTo>
                    <a:pt x="127" y="69"/>
                    <a:pt x="127" y="69"/>
                    <a:pt x="127" y="69"/>
                  </a:cubicBezTo>
                  <a:cubicBezTo>
                    <a:pt x="151" y="26"/>
                    <a:pt x="151" y="26"/>
                    <a:pt x="151" y="26"/>
                  </a:cubicBezTo>
                  <a:cubicBezTo>
                    <a:pt x="119" y="27"/>
                    <a:pt x="119" y="27"/>
                    <a:pt x="119" y="27"/>
                  </a:cubicBezTo>
                  <a:close/>
                  <a:moveTo>
                    <a:pt x="83" y="21"/>
                  </a:moveTo>
                  <a:cubicBezTo>
                    <a:pt x="76" y="14"/>
                    <a:pt x="76" y="14"/>
                    <a:pt x="76" y="14"/>
                  </a:cubicBezTo>
                  <a:cubicBezTo>
                    <a:pt x="92" y="17"/>
                    <a:pt x="92" y="17"/>
                    <a:pt x="92" y="17"/>
                  </a:cubicBezTo>
                  <a:cubicBezTo>
                    <a:pt x="115" y="31"/>
                    <a:pt x="115" y="31"/>
                    <a:pt x="115" y="31"/>
                  </a:cubicBezTo>
                  <a:cubicBezTo>
                    <a:pt x="143" y="31"/>
                    <a:pt x="143" y="31"/>
                    <a:pt x="143" y="31"/>
                  </a:cubicBezTo>
                  <a:cubicBezTo>
                    <a:pt x="112" y="37"/>
                    <a:pt x="112" y="37"/>
                    <a:pt x="112" y="37"/>
                  </a:cubicBezTo>
                  <a:cubicBezTo>
                    <a:pt x="87" y="27"/>
                    <a:pt x="87" y="27"/>
                    <a:pt x="87" y="27"/>
                  </a:cubicBezTo>
                  <a:cubicBezTo>
                    <a:pt x="42" y="32"/>
                    <a:pt x="42" y="32"/>
                    <a:pt x="42" y="32"/>
                  </a:cubicBezTo>
                  <a:cubicBezTo>
                    <a:pt x="46" y="26"/>
                    <a:pt x="46" y="26"/>
                    <a:pt x="46" y="26"/>
                  </a:cubicBezTo>
                  <a:cubicBezTo>
                    <a:pt x="83" y="21"/>
                    <a:pt x="83" y="21"/>
                    <a:pt x="83" y="21"/>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8" name="Freeform 45"/>
            <p:cNvSpPr/>
            <p:nvPr/>
          </p:nvSpPr>
          <p:spPr bwMode="auto">
            <a:xfrm>
              <a:off x="5994" y="1372"/>
              <a:ext cx="240" cy="55"/>
            </a:xfrm>
            <a:custGeom>
              <a:avLst/>
              <a:gdLst>
                <a:gd name="T0" fmla="*/ 81 w 240"/>
                <a:gd name="T1" fmla="*/ 0 h 55"/>
                <a:gd name="T2" fmla="*/ 97 w 240"/>
                <a:gd name="T3" fmla="*/ 17 h 55"/>
                <a:gd name="T4" fmla="*/ 9 w 240"/>
                <a:gd name="T5" fmla="*/ 29 h 55"/>
                <a:gd name="T6" fmla="*/ 0 w 240"/>
                <a:gd name="T7" fmla="*/ 43 h 55"/>
                <a:gd name="T8" fmla="*/ 107 w 240"/>
                <a:gd name="T9" fmla="*/ 31 h 55"/>
                <a:gd name="T10" fmla="*/ 166 w 240"/>
                <a:gd name="T11" fmla="*/ 55 h 55"/>
                <a:gd name="T12" fmla="*/ 240 w 240"/>
                <a:gd name="T13" fmla="*/ 40 h 55"/>
                <a:gd name="T14" fmla="*/ 173 w 240"/>
                <a:gd name="T15" fmla="*/ 40 h 55"/>
                <a:gd name="T16" fmla="*/ 119 w 240"/>
                <a:gd name="T17" fmla="*/ 7 h 55"/>
                <a:gd name="T18" fmla="*/ 81 w 240"/>
                <a:gd name="T19" fmla="*/ 0 h 55"/>
                <a:gd name="T20" fmla="*/ 81 w 240"/>
                <a:gd name="T21" fmla="*/ 0 h 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0"/>
                <a:gd name="T34" fmla="*/ 0 h 55"/>
                <a:gd name="T35" fmla="*/ 240 w 240"/>
                <a:gd name="T36" fmla="*/ 55 h 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0" h="55">
                  <a:moveTo>
                    <a:pt x="81" y="0"/>
                  </a:moveTo>
                  <a:lnTo>
                    <a:pt x="97" y="17"/>
                  </a:lnTo>
                  <a:lnTo>
                    <a:pt x="9" y="29"/>
                  </a:lnTo>
                  <a:lnTo>
                    <a:pt x="0" y="43"/>
                  </a:lnTo>
                  <a:lnTo>
                    <a:pt x="107" y="31"/>
                  </a:lnTo>
                  <a:lnTo>
                    <a:pt x="166" y="55"/>
                  </a:lnTo>
                  <a:lnTo>
                    <a:pt x="240" y="40"/>
                  </a:lnTo>
                  <a:lnTo>
                    <a:pt x="173" y="40"/>
                  </a:lnTo>
                  <a:lnTo>
                    <a:pt x="119" y="7"/>
                  </a:lnTo>
                  <a:lnTo>
                    <a:pt x="81" y="0"/>
                  </a:lnTo>
                  <a:close/>
                </a:path>
              </a:pathLst>
            </a:custGeom>
            <a:solidFill>
              <a:srgbClr val="F3DD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79" name="Freeform 46"/>
            <p:cNvSpPr/>
            <p:nvPr/>
          </p:nvSpPr>
          <p:spPr bwMode="auto">
            <a:xfrm>
              <a:off x="6372" y="1649"/>
              <a:ext cx="303" cy="634"/>
            </a:xfrm>
            <a:custGeom>
              <a:avLst/>
              <a:gdLst>
                <a:gd name="T0" fmla="*/ 0 w 127"/>
                <a:gd name="T1" fmla="*/ 52 h 268"/>
                <a:gd name="T2" fmla="*/ 0 w 127"/>
                <a:gd name="T3" fmla="*/ 76 h 268"/>
                <a:gd name="T4" fmla="*/ 41 w 127"/>
                <a:gd name="T5" fmla="*/ 73 h 268"/>
                <a:gd name="T6" fmla="*/ 215 w 127"/>
                <a:gd name="T7" fmla="*/ 561 h 268"/>
                <a:gd name="T8" fmla="*/ 81 w 127"/>
                <a:gd name="T9" fmla="*/ 409 h 268"/>
                <a:gd name="T10" fmla="*/ 0 w 127"/>
                <a:gd name="T11" fmla="*/ 76 h 268"/>
                <a:gd name="T12" fmla="*/ 0 w 127"/>
                <a:gd name="T13" fmla="*/ 132 h 268"/>
                <a:gd name="T14" fmla="*/ 31 w 127"/>
                <a:gd name="T15" fmla="*/ 341 h 268"/>
                <a:gd name="T16" fmla="*/ 52 w 127"/>
                <a:gd name="T17" fmla="*/ 431 h 268"/>
                <a:gd name="T18" fmla="*/ 301 w 127"/>
                <a:gd name="T19" fmla="*/ 549 h 268"/>
                <a:gd name="T20" fmla="*/ 253 w 127"/>
                <a:gd name="T21" fmla="*/ 315 h 268"/>
                <a:gd name="T22" fmla="*/ 162 w 127"/>
                <a:gd name="T23" fmla="*/ 0 h 268"/>
                <a:gd name="T24" fmla="*/ 138 w 127"/>
                <a:gd name="T25" fmla="*/ 2 h 268"/>
                <a:gd name="T26" fmla="*/ 138 w 127"/>
                <a:gd name="T27" fmla="*/ 45 h 268"/>
                <a:gd name="T28" fmla="*/ 0 w 127"/>
                <a:gd name="T29" fmla="*/ 52 h 26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7"/>
                <a:gd name="T46" fmla="*/ 0 h 268"/>
                <a:gd name="T47" fmla="*/ 127 w 127"/>
                <a:gd name="T48" fmla="*/ 268 h 26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7" h="268">
                  <a:moveTo>
                    <a:pt x="0" y="22"/>
                  </a:moveTo>
                  <a:cubicBezTo>
                    <a:pt x="0" y="32"/>
                    <a:pt x="0" y="32"/>
                    <a:pt x="0" y="32"/>
                  </a:cubicBezTo>
                  <a:cubicBezTo>
                    <a:pt x="17" y="31"/>
                    <a:pt x="17" y="31"/>
                    <a:pt x="17" y="31"/>
                  </a:cubicBezTo>
                  <a:cubicBezTo>
                    <a:pt x="28" y="128"/>
                    <a:pt x="53" y="196"/>
                    <a:pt x="90" y="237"/>
                  </a:cubicBezTo>
                  <a:cubicBezTo>
                    <a:pt x="68" y="233"/>
                    <a:pt x="49" y="212"/>
                    <a:pt x="34" y="173"/>
                  </a:cubicBezTo>
                  <a:cubicBezTo>
                    <a:pt x="0" y="32"/>
                    <a:pt x="0" y="32"/>
                    <a:pt x="0" y="32"/>
                  </a:cubicBezTo>
                  <a:cubicBezTo>
                    <a:pt x="0" y="56"/>
                    <a:pt x="0" y="56"/>
                    <a:pt x="0" y="56"/>
                  </a:cubicBezTo>
                  <a:cubicBezTo>
                    <a:pt x="13" y="144"/>
                    <a:pt x="13" y="144"/>
                    <a:pt x="13" y="144"/>
                  </a:cubicBezTo>
                  <a:cubicBezTo>
                    <a:pt x="22" y="182"/>
                    <a:pt x="22" y="182"/>
                    <a:pt x="22" y="182"/>
                  </a:cubicBezTo>
                  <a:cubicBezTo>
                    <a:pt x="51" y="251"/>
                    <a:pt x="85" y="268"/>
                    <a:pt x="126" y="232"/>
                  </a:cubicBezTo>
                  <a:cubicBezTo>
                    <a:pt x="127" y="201"/>
                    <a:pt x="120" y="168"/>
                    <a:pt x="106" y="133"/>
                  </a:cubicBezTo>
                  <a:cubicBezTo>
                    <a:pt x="68" y="0"/>
                    <a:pt x="68" y="0"/>
                    <a:pt x="68" y="0"/>
                  </a:cubicBezTo>
                  <a:cubicBezTo>
                    <a:pt x="58" y="1"/>
                    <a:pt x="58" y="1"/>
                    <a:pt x="58" y="1"/>
                  </a:cubicBezTo>
                  <a:cubicBezTo>
                    <a:pt x="58" y="19"/>
                    <a:pt x="58" y="19"/>
                    <a:pt x="58" y="19"/>
                  </a:cubicBezTo>
                  <a:cubicBezTo>
                    <a:pt x="39" y="20"/>
                    <a:pt x="19" y="22"/>
                    <a:pt x="0" y="22"/>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0" name="Freeform 47"/>
            <p:cNvSpPr/>
            <p:nvPr/>
          </p:nvSpPr>
          <p:spPr bwMode="auto">
            <a:xfrm>
              <a:off x="5891" y="1562"/>
              <a:ext cx="619" cy="840"/>
            </a:xfrm>
            <a:custGeom>
              <a:avLst/>
              <a:gdLst>
                <a:gd name="T0" fmla="*/ 481 w 260"/>
                <a:gd name="T1" fmla="*/ 163 h 355"/>
                <a:gd name="T2" fmla="*/ 481 w 260"/>
                <a:gd name="T3" fmla="*/ 140 h 355"/>
                <a:gd name="T4" fmla="*/ 619 w 260"/>
                <a:gd name="T5" fmla="*/ 133 h 355"/>
                <a:gd name="T6" fmla="*/ 619 w 260"/>
                <a:gd name="T7" fmla="*/ 90 h 355"/>
                <a:gd name="T8" fmla="*/ 355 w 260"/>
                <a:gd name="T9" fmla="*/ 90 h 355"/>
                <a:gd name="T10" fmla="*/ 121 w 260"/>
                <a:gd name="T11" fmla="*/ 0 h 355"/>
                <a:gd name="T12" fmla="*/ 83 w 260"/>
                <a:gd name="T13" fmla="*/ 2 h 355"/>
                <a:gd name="T14" fmla="*/ 43 w 260"/>
                <a:gd name="T15" fmla="*/ 21 h 355"/>
                <a:gd name="T16" fmla="*/ 126 w 260"/>
                <a:gd name="T17" fmla="*/ 133 h 355"/>
                <a:gd name="T18" fmla="*/ 205 w 260"/>
                <a:gd name="T19" fmla="*/ 137 h 355"/>
                <a:gd name="T20" fmla="*/ 450 w 260"/>
                <a:gd name="T21" fmla="*/ 142 h 355"/>
                <a:gd name="T22" fmla="*/ 350 w 260"/>
                <a:gd name="T23" fmla="*/ 587 h 355"/>
                <a:gd name="T24" fmla="*/ 24 w 260"/>
                <a:gd name="T25" fmla="*/ 679 h 355"/>
                <a:gd name="T26" fmla="*/ 0 w 260"/>
                <a:gd name="T27" fmla="*/ 771 h 355"/>
                <a:gd name="T28" fmla="*/ 112 w 260"/>
                <a:gd name="T29" fmla="*/ 793 h 355"/>
                <a:gd name="T30" fmla="*/ 226 w 260"/>
                <a:gd name="T31" fmla="*/ 812 h 355"/>
                <a:gd name="T32" fmla="*/ 445 w 260"/>
                <a:gd name="T33" fmla="*/ 544 h 355"/>
                <a:gd name="T34" fmla="*/ 448 w 260"/>
                <a:gd name="T35" fmla="*/ 516 h 355"/>
                <a:gd name="T36" fmla="*/ 533 w 260"/>
                <a:gd name="T37" fmla="*/ 518 h 355"/>
                <a:gd name="T38" fmla="*/ 512 w 260"/>
                <a:gd name="T39" fmla="*/ 428 h 355"/>
                <a:gd name="T40" fmla="*/ 457 w 260"/>
                <a:gd name="T41" fmla="*/ 431 h 355"/>
                <a:gd name="T42" fmla="*/ 481 w 260"/>
                <a:gd name="T43" fmla="*/ 220 h 355"/>
                <a:gd name="T44" fmla="*/ 481 w 260"/>
                <a:gd name="T45" fmla="*/ 163 h 35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0"/>
                <a:gd name="T70" fmla="*/ 0 h 355"/>
                <a:gd name="T71" fmla="*/ 260 w 260"/>
                <a:gd name="T72" fmla="*/ 355 h 35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0" h="355">
                  <a:moveTo>
                    <a:pt x="202" y="69"/>
                  </a:moveTo>
                  <a:cubicBezTo>
                    <a:pt x="202" y="59"/>
                    <a:pt x="202" y="59"/>
                    <a:pt x="202" y="59"/>
                  </a:cubicBezTo>
                  <a:cubicBezTo>
                    <a:pt x="221" y="59"/>
                    <a:pt x="241" y="57"/>
                    <a:pt x="260" y="56"/>
                  </a:cubicBezTo>
                  <a:cubicBezTo>
                    <a:pt x="260" y="38"/>
                    <a:pt x="260" y="38"/>
                    <a:pt x="260" y="38"/>
                  </a:cubicBezTo>
                  <a:cubicBezTo>
                    <a:pt x="149" y="38"/>
                    <a:pt x="149" y="38"/>
                    <a:pt x="149" y="38"/>
                  </a:cubicBezTo>
                  <a:cubicBezTo>
                    <a:pt x="90" y="39"/>
                    <a:pt x="57" y="26"/>
                    <a:pt x="51" y="0"/>
                  </a:cubicBezTo>
                  <a:cubicBezTo>
                    <a:pt x="35" y="1"/>
                    <a:pt x="35" y="1"/>
                    <a:pt x="35" y="1"/>
                  </a:cubicBezTo>
                  <a:cubicBezTo>
                    <a:pt x="27" y="6"/>
                    <a:pt x="22" y="8"/>
                    <a:pt x="18" y="9"/>
                  </a:cubicBezTo>
                  <a:cubicBezTo>
                    <a:pt x="16" y="34"/>
                    <a:pt x="27" y="50"/>
                    <a:pt x="53" y="56"/>
                  </a:cubicBezTo>
                  <a:cubicBezTo>
                    <a:pt x="62" y="58"/>
                    <a:pt x="73" y="59"/>
                    <a:pt x="86" y="58"/>
                  </a:cubicBezTo>
                  <a:cubicBezTo>
                    <a:pt x="121" y="60"/>
                    <a:pt x="155" y="61"/>
                    <a:pt x="189" y="60"/>
                  </a:cubicBezTo>
                  <a:cubicBezTo>
                    <a:pt x="147" y="248"/>
                    <a:pt x="147" y="248"/>
                    <a:pt x="147" y="248"/>
                  </a:cubicBezTo>
                  <a:cubicBezTo>
                    <a:pt x="118" y="294"/>
                    <a:pt x="72" y="307"/>
                    <a:pt x="10" y="287"/>
                  </a:cubicBezTo>
                  <a:cubicBezTo>
                    <a:pt x="0" y="326"/>
                    <a:pt x="0" y="326"/>
                    <a:pt x="0" y="326"/>
                  </a:cubicBezTo>
                  <a:cubicBezTo>
                    <a:pt x="47" y="335"/>
                    <a:pt x="47" y="335"/>
                    <a:pt x="47" y="335"/>
                  </a:cubicBezTo>
                  <a:cubicBezTo>
                    <a:pt x="95" y="343"/>
                    <a:pt x="95" y="343"/>
                    <a:pt x="95" y="343"/>
                  </a:cubicBezTo>
                  <a:cubicBezTo>
                    <a:pt x="149" y="355"/>
                    <a:pt x="179" y="318"/>
                    <a:pt x="187" y="230"/>
                  </a:cubicBezTo>
                  <a:cubicBezTo>
                    <a:pt x="188" y="218"/>
                    <a:pt x="188" y="218"/>
                    <a:pt x="188" y="218"/>
                  </a:cubicBezTo>
                  <a:cubicBezTo>
                    <a:pt x="224" y="219"/>
                    <a:pt x="224" y="219"/>
                    <a:pt x="224" y="219"/>
                  </a:cubicBezTo>
                  <a:cubicBezTo>
                    <a:pt x="215" y="181"/>
                    <a:pt x="215" y="181"/>
                    <a:pt x="215" y="181"/>
                  </a:cubicBezTo>
                  <a:cubicBezTo>
                    <a:pt x="192" y="182"/>
                    <a:pt x="192" y="182"/>
                    <a:pt x="192" y="182"/>
                  </a:cubicBezTo>
                  <a:cubicBezTo>
                    <a:pt x="202" y="93"/>
                    <a:pt x="202" y="93"/>
                    <a:pt x="202" y="93"/>
                  </a:cubicBezTo>
                  <a:cubicBezTo>
                    <a:pt x="202" y="69"/>
                    <a:pt x="202" y="69"/>
                    <a:pt x="202" y="69"/>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1" name="Freeform 48"/>
            <p:cNvSpPr/>
            <p:nvPr/>
          </p:nvSpPr>
          <p:spPr bwMode="auto">
            <a:xfrm>
              <a:off x="6372" y="1722"/>
              <a:ext cx="214" cy="488"/>
            </a:xfrm>
            <a:custGeom>
              <a:avLst/>
              <a:gdLst>
                <a:gd name="T0" fmla="*/ 40 w 90"/>
                <a:gd name="T1" fmla="*/ 0 h 206"/>
                <a:gd name="T2" fmla="*/ 0 w 90"/>
                <a:gd name="T3" fmla="*/ 2 h 206"/>
                <a:gd name="T4" fmla="*/ 81 w 90"/>
                <a:gd name="T5" fmla="*/ 336 h 206"/>
                <a:gd name="T6" fmla="*/ 214 w 90"/>
                <a:gd name="T7" fmla="*/ 488 h 206"/>
                <a:gd name="T8" fmla="*/ 40 w 90"/>
                <a:gd name="T9" fmla="*/ 0 h 206"/>
                <a:gd name="T10" fmla="*/ 0 60000 65536"/>
                <a:gd name="T11" fmla="*/ 0 60000 65536"/>
                <a:gd name="T12" fmla="*/ 0 60000 65536"/>
                <a:gd name="T13" fmla="*/ 0 60000 65536"/>
                <a:gd name="T14" fmla="*/ 0 60000 65536"/>
                <a:gd name="T15" fmla="*/ 0 w 90"/>
                <a:gd name="T16" fmla="*/ 0 h 206"/>
                <a:gd name="T17" fmla="*/ 90 w 90"/>
                <a:gd name="T18" fmla="*/ 206 h 206"/>
              </a:gdLst>
              <a:ahLst/>
              <a:cxnLst>
                <a:cxn ang="T10">
                  <a:pos x="T0" y="T1"/>
                </a:cxn>
                <a:cxn ang="T11">
                  <a:pos x="T2" y="T3"/>
                </a:cxn>
                <a:cxn ang="T12">
                  <a:pos x="T4" y="T5"/>
                </a:cxn>
                <a:cxn ang="T13">
                  <a:pos x="T6" y="T7"/>
                </a:cxn>
                <a:cxn ang="T14">
                  <a:pos x="T8" y="T9"/>
                </a:cxn>
              </a:cxnLst>
              <a:rect l="T15" t="T16" r="T17" b="T18"/>
              <a:pathLst>
                <a:path w="90" h="206">
                  <a:moveTo>
                    <a:pt x="17" y="0"/>
                  </a:moveTo>
                  <a:cubicBezTo>
                    <a:pt x="0" y="1"/>
                    <a:pt x="0" y="1"/>
                    <a:pt x="0" y="1"/>
                  </a:cubicBezTo>
                  <a:cubicBezTo>
                    <a:pt x="34" y="142"/>
                    <a:pt x="34" y="142"/>
                    <a:pt x="34" y="142"/>
                  </a:cubicBezTo>
                  <a:cubicBezTo>
                    <a:pt x="49" y="181"/>
                    <a:pt x="68" y="202"/>
                    <a:pt x="90" y="206"/>
                  </a:cubicBezTo>
                  <a:cubicBezTo>
                    <a:pt x="53" y="165"/>
                    <a:pt x="28" y="97"/>
                    <a:pt x="17" y="0"/>
                  </a:cubicBez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2" name="Freeform 49"/>
            <p:cNvSpPr/>
            <p:nvPr/>
          </p:nvSpPr>
          <p:spPr bwMode="auto">
            <a:xfrm>
              <a:off x="6013" y="1526"/>
              <a:ext cx="497" cy="128"/>
            </a:xfrm>
            <a:custGeom>
              <a:avLst/>
              <a:gdLst>
                <a:gd name="T0" fmla="*/ 281 w 209"/>
                <a:gd name="T1" fmla="*/ 55 h 54"/>
                <a:gd name="T2" fmla="*/ 240 w 209"/>
                <a:gd name="T3" fmla="*/ 52 h 54"/>
                <a:gd name="T4" fmla="*/ 240 w 209"/>
                <a:gd name="T5" fmla="*/ 0 h 54"/>
                <a:gd name="T6" fmla="*/ 171 w 209"/>
                <a:gd name="T7" fmla="*/ 5 h 54"/>
                <a:gd name="T8" fmla="*/ 0 w 209"/>
                <a:gd name="T9" fmla="*/ 36 h 54"/>
                <a:gd name="T10" fmla="*/ 233 w 209"/>
                <a:gd name="T11" fmla="*/ 126 h 54"/>
                <a:gd name="T12" fmla="*/ 497 w 209"/>
                <a:gd name="T13" fmla="*/ 126 h 54"/>
                <a:gd name="T14" fmla="*/ 497 w 209"/>
                <a:gd name="T15" fmla="*/ 83 h 54"/>
                <a:gd name="T16" fmla="*/ 281 w 209"/>
                <a:gd name="T17" fmla="*/ 69 h 54"/>
                <a:gd name="T18" fmla="*/ 281 w 209"/>
                <a:gd name="T19" fmla="*/ 55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9"/>
                <a:gd name="T31" fmla="*/ 0 h 54"/>
                <a:gd name="T32" fmla="*/ 209 w 209"/>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9" h="54">
                  <a:moveTo>
                    <a:pt x="118" y="23"/>
                  </a:moveTo>
                  <a:cubicBezTo>
                    <a:pt x="101" y="22"/>
                    <a:pt x="101" y="22"/>
                    <a:pt x="101" y="22"/>
                  </a:cubicBezTo>
                  <a:cubicBezTo>
                    <a:pt x="101" y="0"/>
                    <a:pt x="101" y="0"/>
                    <a:pt x="101" y="0"/>
                  </a:cubicBezTo>
                  <a:cubicBezTo>
                    <a:pt x="72" y="2"/>
                    <a:pt x="72" y="2"/>
                    <a:pt x="72" y="2"/>
                  </a:cubicBezTo>
                  <a:cubicBezTo>
                    <a:pt x="51" y="11"/>
                    <a:pt x="27" y="16"/>
                    <a:pt x="0" y="15"/>
                  </a:cubicBezTo>
                  <a:cubicBezTo>
                    <a:pt x="6" y="41"/>
                    <a:pt x="39" y="54"/>
                    <a:pt x="98" y="53"/>
                  </a:cubicBezTo>
                  <a:cubicBezTo>
                    <a:pt x="209" y="53"/>
                    <a:pt x="209" y="53"/>
                    <a:pt x="209" y="53"/>
                  </a:cubicBezTo>
                  <a:cubicBezTo>
                    <a:pt x="209" y="35"/>
                    <a:pt x="209" y="35"/>
                    <a:pt x="209" y="35"/>
                  </a:cubicBezTo>
                  <a:cubicBezTo>
                    <a:pt x="180" y="35"/>
                    <a:pt x="149" y="33"/>
                    <a:pt x="118" y="29"/>
                  </a:cubicBezTo>
                  <a:cubicBezTo>
                    <a:pt x="118" y="23"/>
                    <a:pt x="118" y="23"/>
                    <a:pt x="118" y="23"/>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3" name="Freeform 50"/>
            <p:cNvSpPr>
              <a:spLocks noEditPoints="1"/>
            </p:cNvSpPr>
            <p:nvPr/>
          </p:nvSpPr>
          <p:spPr bwMode="auto">
            <a:xfrm>
              <a:off x="5915" y="1694"/>
              <a:ext cx="426" cy="594"/>
            </a:xfrm>
            <a:custGeom>
              <a:avLst/>
              <a:gdLst>
                <a:gd name="T0" fmla="*/ 426 w 179"/>
                <a:gd name="T1" fmla="*/ 9 h 251"/>
                <a:gd name="T2" fmla="*/ 181 w 179"/>
                <a:gd name="T3" fmla="*/ 5 h 251"/>
                <a:gd name="T4" fmla="*/ 102 w 179"/>
                <a:gd name="T5" fmla="*/ 0 h 251"/>
                <a:gd name="T6" fmla="*/ 64 w 179"/>
                <a:gd name="T7" fmla="*/ 275 h 251"/>
                <a:gd name="T8" fmla="*/ 0 w 179"/>
                <a:gd name="T9" fmla="*/ 547 h 251"/>
                <a:gd name="T10" fmla="*/ 326 w 179"/>
                <a:gd name="T11" fmla="*/ 454 h 251"/>
                <a:gd name="T12" fmla="*/ 426 w 179"/>
                <a:gd name="T13" fmla="*/ 9 h 251"/>
                <a:gd name="T14" fmla="*/ 69 w 179"/>
                <a:gd name="T15" fmla="*/ 532 h 251"/>
                <a:gd name="T16" fmla="*/ 31 w 179"/>
                <a:gd name="T17" fmla="*/ 532 h 251"/>
                <a:gd name="T18" fmla="*/ 83 w 179"/>
                <a:gd name="T19" fmla="*/ 293 h 251"/>
                <a:gd name="T20" fmla="*/ 121 w 179"/>
                <a:gd name="T21" fmla="*/ 26 h 251"/>
                <a:gd name="T22" fmla="*/ 155 w 179"/>
                <a:gd name="T23" fmla="*/ 24 h 251"/>
                <a:gd name="T24" fmla="*/ 121 w 179"/>
                <a:gd name="T25" fmla="*/ 296 h 251"/>
                <a:gd name="T26" fmla="*/ 69 w 179"/>
                <a:gd name="T27" fmla="*/ 532 h 25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9"/>
                <a:gd name="T43" fmla="*/ 0 h 251"/>
                <a:gd name="T44" fmla="*/ 179 w 179"/>
                <a:gd name="T45" fmla="*/ 251 h 25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9" h="251">
                  <a:moveTo>
                    <a:pt x="179" y="4"/>
                  </a:moveTo>
                  <a:cubicBezTo>
                    <a:pt x="145" y="5"/>
                    <a:pt x="111" y="4"/>
                    <a:pt x="76" y="2"/>
                  </a:cubicBezTo>
                  <a:cubicBezTo>
                    <a:pt x="63" y="3"/>
                    <a:pt x="52" y="2"/>
                    <a:pt x="43" y="0"/>
                  </a:cubicBezTo>
                  <a:cubicBezTo>
                    <a:pt x="27" y="116"/>
                    <a:pt x="27" y="116"/>
                    <a:pt x="27" y="116"/>
                  </a:cubicBezTo>
                  <a:cubicBezTo>
                    <a:pt x="0" y="231"/>
                    <a:pt x="0" y="231"/>
                    <a:pt x="0" y="231"/>
                  </a:cubicBezTo>
                  <a:cubicBezTo>
                    <a:pt x="62" y="251"/>
                    <a:pt x="108" y="238"/>
                    <a:pt x="137" y="192"/>
                  </a:cubicBezTo>
                  <a:cubicBezTo>
                    <a:pt x="179" y="4"/>
                    <a:pt x="179" y="4"/>
                    <a:pt x="179" y="4"/>
                  </a:cubicBezTo>
                  <a:close/>
                  <a:moveTo>
                    <a:pt x="29" y="225"/>
                  </a:moveTo>
                  <a:cubicBezTo>
                    <a:pt x="13" y="225"/>
                    <a:pt x="13" y="225"/>
                    <a:pt x="13" y="225"/>
                  </a:cubicBezTo>
                  <a:cubicBezTo>
                    <a:pt x="35" y="124"/>
                    <a:pt x="35" y="124"/>
                    <a:pt x="35" y="124"/>
                  </a:cubicBezTo>
                  <a:cubicBezTo>
                    <a:pt x="51" y="11"/>
                    <a:pt x="51" y="11"/>
                    <a:pt x="51" y="11"/>
                  </a:cubicBezTo>
                  <a:cubicBezTo>
                    <a:pt x="65" y="10"/>
                    <a:pt x="65" y="10"/>
                    <a:pt x="65" y="10"/>
                  </a:cubicBezTo>
                  <a:cubicBezTo>
                    <a:pt x="51" y="125"/>
                    <a:pt x="51" y="125"/>
                    <a:pt x="51" y="125"/>
                  </a:cubicBezTo>
                  <a:cubicBezTo>
                    <a:pt x="29" y="225"/>
                    <a:pt x="29" y="225"/>
                    <a:pt x="29" y="225"/>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4" name="Freeform 51"/>
            <p:cNvSpPr/>
            <p:nvPr/>
          </p:nvSpPr>
          <p:spPr bwMode="auto">
            <a:xfrm>
              <a:off x="5946" y="1718"/>
              <a:ext cx="124" cy="508"/>
            </a:xfrm>
            <a:custGeom>
              <a:avLst/>
              <a:gdLst>
                <a:gd name="T0" fmla="*/ 0 w 124"/>
                <a:gd name="T1" fmla="*/ 508 h 508"/>
                <a:gd name="T2" fmla="*/ 38 w 124"/>
                <a:gd name="T3" fmla="*/ 508 h 508"/>
                <a:gd name="T4" fmla="*/ 90 w 124"/>
                <a:gd name="T5" fmla="*/ 272 h 508"/>
                <a:gd name="T6" fmla="*/ 124 w 124"/>
                <a:gd name="T7" fmla="*/ 0 h 508"/>
                <a:gd name="T8" fmla="*/ 90 w 124"/>
                <a:gd name="T9" fmla="*/ 2 h 508"/>
                <a:gd name="T10" fmla="*/ 52 w 124"/>
                <a:gd name="T11" fmla="*/ 269 h 508"/>
                <a:gd name="T12" fmla="*/ 0 w 124"/>
                <a:gd name="T13" fmla="*/ 508 h 508"/>
                <a:gd name="T14" fmla="*/ 0 w 124"/>
                <a:gd name="T15" fmla="*/ 508 h 508"/>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08"/>
                <a:gd name="T26" fmla="*/ 124 w 124"/>
                <a:gd name="T27" fmla="*/ 508 h 50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08">
                  <a:moveTo>
                    <a:pt x="0" y="508"/>
                  </a:moveTo>
                  <a:lnTo>
                    <a:pt x="38" y="508"/>
                  </a:lnTo>
                  <a:lnTo>
                    <a:pt x="90" y="272"/>
                  </a:lnTo>
                  <a:lnTo>
                    <a:pt x="124" y="0"/>
                  </a:lnTo>
                  <a:lnTo>
                    <a:pt x="90" y="2"/>
                  </a:lnTo>
                  <a:lnTo>
                    <a:pt x="52" y="269"/>
                  </a:lnTo>
                  <a:lnTo>
                    <a:pt x="0" y="508"/>
                  </a:ln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5" name="Freeform 52"/>
            <p:cNvSpPr/>
            <p:nvPr/>
          </p:nvSpPr>
          <p:spPr bwMode="auto">
            <a:xfrm>
              <a:off x="5975" y="1349"/>
              <a:ext cx="97" cy="40"/>
            </a:xfrm>
            <a:custGeom>
              <a:avLst/>
              <a:gdLst>
                <a:gd name="T0" fmla="*/ 7 w 41"/>
                <a:gd name="T1" fmla="*/ 0 h 17"/>
                <a:gd name="T2" fmla="*/ 38 w 41"/>
                <a:gd name="T3" fmla="*/ 40 h 17"/>
                <a:gd name="T4" fmla="*/ 97 w 41"/>
                <a:gd name="T5" fmla="*/ 38 h 17"/>
                <a:gd name="T6" fmla="*/ 7 w 41"/>
                <a:gd name="T7" fmla="*/ 0 h 17"/>
                <a:gd name="T8" fmla="*/ 0 60000 65536"/>
                <a:gd name="T9" fmla="*/ 0 60000 65536"/>
                <a:gd name="T10" fmla="*/ 0 60000 65536"/>
                <a:gd name="T11" fmla="*/ 0 60000 65536"/>
                <a:gd name="T12" fmla="*/ 0 w 41"/>
                <a:gd name="T13" fmla="*/ 0 h 17"/>
                <a:gd name="T14" fmla="*/ 41 w 41"/>
                <a:gd name="T15" fmla="*/ 17 h 17"/>
              </a:gdLst>
              <a:ahLst/>
              <a:cxnLst>
                <a:cxn ang="T8">
                  <a:pos x="T0" y="T1"/>
                </a:cxn>
                <a:cxn ang="T9">
                  <a:pos x="T2" y="T3"/>
                </a:cxn>
                <a:cxn ang="T10">
                  <a:pos x="T4" y="T5"/>
                </a:cxn>
                <a:cxn ang="T11">
                  <a:pos x="T6" y="T7"/>
                </a:cxn>
              </a:cxnLst>
              <a:rect l="T12" t="T13" r="T14" b="T15"/>
              <a:pathLst>
                <a:path w="41" h="17">
                  <a:moveTo>
                    <a:pt x="3" y="0"/>
                  </a:moveTo>
                  <a:cubicBezTo>
                    <a:pt x="0" y="7"/>
                    <a:pt x="4" y="13"/>
                    <a:pt x="16" y="17"/>
                  </a:cubicBezTo>
                  <a:cubicBezTo>
                    <a:pt x="41" y="16"/>
                    <a:pt x="41" y="16"/>
                    <a:pt x="41" y="16"/>
                  </a:cubicBezTo>
                  <a:cubicBezTo>
                    <a:pt x="25" y="13"/>
                    <a:pt x="13" y="8"/>
                    <a:pt x="3" y="0"/>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6" name="Freeform 53"/>
            <p:cNvSpPr/>
            <p:nvPr/>
          </p:nvSpPr>
          <p:spPr bwMode="auto">
            <a:xfrm>
              <a:off x="5894" y="1457"/>
              <a:ext cx="107" cy="64"/>
            </a:xfrm>
            <a:custGeom>
              <a:avLst/>
              <a:gdLst>
                <a:gd name="T0" fmla="*/ 0 w 45"/>
                <a:gd name="T1" fmla="*/ 45 h 27"/>
                <a:gd name="T2" fmla="*/ 14 w 45"/>
                <a:gd name="T3" fmla="*/ 64 h 27"/>
                <a:gd name="T4" fmla="*/ 107 w 45"/>
                <a:gd name="T5" fmla="*/ 12 h 27"/>
                <a:gd name="T6" fmla="*/ 86 w 45"/>
                <a:gd name="T7" fmla="*/ 0 h 27"/>
                <a:gd name="T8" fmla="*/ 0 w 45"/>
                <a:gd name="T9" fmla="*/ 45 h 27"/>
                <a:gd name="T10" fmla="*/ 0 60000 65536"/>
                <a:gd name="T11" fmla="*/ 0 60000 65536"/>
                <a:gd name="T12" fmla="*/ 0 60000 65536"/>
                <a:gd name="T13" fmla="*/ 0 60000 65536"/>
                <a:gd name="T14" fmla="*/ 0 60000 65536"/>
                <a:gd name="T15" fmla="*/ 0 w 45"/>
                <a:gd name="T16" fmla="*/ 0 h 27"/>
                <a:gd name="T17" fmla="*/ 45 w 45"/>
                <a:gd name="T18" fmla="*/ 27 h 27"/>
              </a:gdLst>
              <a:ahLst/>
              <a:cxnLst>
                <a:cxn ang="T10">
                  <a:pos x="T0" y="T1"/>
                </a:cxn>
                <a:cxn ang="T11">
                  <a:pos x="T2" y="T3"/>
                </a:cxn>
                <a:cxn ang="T12">
                  <a:pos x="T4" y="T5"/>
                </a:cxn>
                <a:cxn ang="T13">
                  <a:pos x="T6" y="T7"/>
                </a:cxn>
                <a:cxn ang="T14">
                  <a:pos x="T8" y="T9"/>
                </a:cxn>
              </a:cxnLst>
              <a:rect l="T15" t="T16" r="T17" b="T18"/>
              <a:pathLst>
                <a:path w="45" h="27">
                  <a:moveTo>
                    <a:pt x="0" y="19"/>
                  </a:moveTo>
                  <a:cubicBezTo>
                    <a:pt x="0" y="24"/>
                    <a:pt x="2" y="26"/>
                    <a:pt x="6" y="27"/>
                  </a:cubicBezTo>
                  <a:cubicBezTo>
                    <a:pt x="12" y="15"/>
                    <a:pt x="25" y="8"/>
                    <a:pt x="45" y="5"/>
                  </a:cubicBezTo>
                  <a:cubicBezTo>
                    <a:pt x="36" y="0"/>
                    <a:pt x="36" y="0"/>
                    <a:pt x="36" y="0"/>
                  </a:cubicBezTo>
                  <a:cubicBezTo>
                    <a:pt x="22" y="1"/>
                    <a:pt x="10" y="7"/>
                    <a:pt x="0" y="19"/>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7" name="Freeform 54"/>
            <p:cNvSpPr/>
            <p:nvPr/>
          </p:nvSpPr>
          <p:spPr bwMode="auto">
            <a:xfrm>
              <a:off x="5896" y="1422"/>
              <a:ext cx="102" cy="59"/>
            </a:xfrm>
            <a:custGeom>
              <a:avLst/>
              <a:gdLst>
                <a:gd name="T0" fmla="*/ 0 w 43"/>
                <a:gd name="T1" fmla="*/ 42 h 25"/>
                <a:gd name="T2" fmla="*/ 2 w 43"/>
                <a:gd name="T3" fmla="*/ 59 h 25"/>
                <a:gd name="T4" fmla="*/ 102 w 43"/>
                <a:gd name="T5" fmla="*/ 17 h 25"/>
                <a:gd name="T6" fmla="*/ 74 w 43"/>
                <a:gd name="T7" fmla="*/ 0 h 25"/>
                <a:gd name="T8" fmla="*/ 0 w 43"/>
                <a:gd name="T9" fmla="*/ 31 h 25"/>
                <a:gd name="T10" fmla="*/ 0 w 43"/>
                <a:gd name="T11" fmla="*/ 42 h 25"/>
                <a:gd name="T12" fmla="*/ 0 60000 65536"/>
                <a:gd name="T13" fmla="*/ 0 60000 65536"/>
                <a:gd name="T14" fmla="*/ 0 60000 65536"/>
                <a:gd name="T15" fmla="*/ 0 60000 65536"/>
                <a:gd name="T16" fmla="*/ 0 60000 65536"/>
                <a:gd name="T17" fmla="*/ 0 60000 65536"/>
                <a:gd name="T18" fmla="*/ 0 w 43"/>
                <a:gd name="T19" fmla="*/ 0 h 25"/>
                <a:gd name="T20" fmla="*/ 43 w 43"/>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43" h="25">
                  <a:moveTo>
                    <a:pt x="0" y="18"/>
                  </a:moveTo>
                  <a:cubicBezTo>
                    <a:pt x="0" y="20"/>
                    <a:pt x="0" y="22"/>
                    <a:pt x="1" y="25"/>
                  </a:cubicBezTo>
                  <a:cubicBezTo>
                    <a:pt x="10" y="13"/>
                    <a:pt x="24" y="7"/>
                    <a:pt x="43" y="7"/>
                  </a:cubicBezTo>
                  <a:cubicBezTo>
                    <a:pt x="31" y="0"/>
                    <a:pt x="31" y="0"/>
                    <a:pt x="31" y="0"/>
                  </a:cubicBezTo>
                  <a:cubicBezTo>
                    <a:pt x="20" y="2"/>
                    <a:pt x="9" y="6"/>
                    <a:pt x="0" y="13"/>
                  </a:cubicBezTo>
                  <a:cubicBezTo>
                    <a:pt x="0" y="14"/>
                    <a:pt x="0" y="16"/>
                    <a:pt x="0" y="18"/>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8" name="Freeform 55"/>
            <p:cNvSpPr/>
            <p:nvPr/>
          </p:nvSpPr>
          <p:spPr bwMode="auto">
            <a:xfrm>
              <a:off x="5901" y="1493"/>
              <a:ext cx="112" cy="73"/>
            </a:xfrm>
            <a:custGeom>
              <a:avLst/>
              <a:gdLst>
                <a:gd name="T0" fmla="*/ 112 w 47"/>
                <a:gd name="T1" fmla="*/ 14 h 31"/>
                <a:gd name="T2" fmla="*/ 95 w 47"/>
                <a:gd name="T3" fmla="*/ 0 h 31"/>
                <a:gd name="T4" fmla="*/ 0 w 47"/>
                <a:gd name="T5" fmla="*/ 61 h 31"/>
                <a:gd name="T6" fmla="*/ 14 w 47"/>
                <a:gd name="T7" fmla="*/ 73 h 31"/>
                <a:gd name="T8" fmla="*/ 112 w 47"/>
                <a:gd name="T9" fmla="*/ 14 h 31"/>
                <a:gd name="T10" fmla="*/ 0 60000 65536"/>
                <a:gd name="T11" fmla="*/ 0 60000 65536"/>
                <a:gd name="T12" fmla="*/ 0 60000 65536"/>
                <a:gd name="T13" fmla="*/ 0 60000 65536"/>
                <a:gd name="T14" fmla="*/ 0 60000 65536"/>
                <a:gd name="T15" fmla="*/ 0 w 47"/>
                <a:gd name="T16" fmla="*/ 0 h 31"/>
                <a:gd name="T17" fmla="*/ 47 w 47"/>
                <a:gd name="T18" fmla="*/ 31 h 31"/>
              </a:gdLst>
              <a:ahLst/>
              <a:cxnLst>
                <a:cxn ang="T10">
                  <a:pos x="T0" y="T1"/>
                </a:cxn>
                <a:cxn ang="T11">
                  <a:pos x="T2" y="T3"/>
                </a:cxn>
                <a:cxn ang="T12">
                  <a:pos x="T4" y="T5"/>
                </a:cxn>
                <a:cxn ang="T13">
                  <a:pos x="T6" y="T7"/>
                </a:cxn>
                <a:cxn ang="T14">
                  <a:pos x="T8" y="T9"/>
                </a:cxn>
              </a:cxnLst>
              <a:rect l="T15" t="T16" r="T17" b="T18"/>
              <a:pathLst>
                <a:path w="47" h="31">
                  <a:moveTo>
                    <a:pt x="47" y="6"/>
                  </a:moveTo>
                  <a:cubicBezTo>
                    <a:pt x="40" y="0"/>
                    <a:pt x="40" y="0"/>
                    <a:pt x="40" y="0"/>
                  </a:cubicBezTo>
                  <a:cubicBezTo>
                    <a:pt x="26" y="1"/>
                    <a:pt x="13" y="10"/>
                    <a:pt x="0" y="26"/>
                  </a:cubicBezTo>
                  <a:cubicBezTo>
                    <a:pt x="1" y="30"/>
                    <a:pt x="3" y="31"/>
                    <a:pt x="6" y="31"/>
                  </a:cubicBezTo>
                  <a:cubicBezTo>
                    <a:pt x="9" y="18"/>
                    <a:pt x="22" y="10"/>
                    <a:pt x="47" y="6"/>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89" name="Freeform 56"/>
            <p:cNvSpPr/>
            <p:nvPr/>
          </p:nvSpPr>
          <p:spPr bwMode="auto">
            <a:xfrm>
              <a:off x="6348" y="1782"/>
              <a:ext cx="55" cy="210"/>
            </a:xfrm>
            <a:custGeom>
              <a:avLst/>
              <a:gdLst>
                <a:gd name="T0" fmla="*/ 0 w 55"/>
                <a:gd name="T1" fmla="*/ 210 h 210"/>
                <a:gd name="T2" fmla="*/ 55 w 55"/>
                <a:gd name="T3" fmla="*/ 208 h 210"/>
                <a:gd name="T4" fmla="*/ 24 w 55"/>
                <a:gd name="T5" fmla="*/ 0 h 210"/>
                <a:gd name="T6" fmla="*/ 0 w 55"/>
                <a:gd name="T7" fmla="*/ 210 h 210"/>
                <a:gd name="T8" fmla="*/ 0 w 55"/>
                <a:gd name="T9" fmla="*/ 210 h 210"/>
                <a:gd name="T10" fmla="*/ 0 60000 65536"/>
                <a:gd name="T11" fmla="*/ 0 60000 65536"/>
                <a:gd name="T12" fmla="*/ 0 60000 65536"/>
                <a:gd name="T13" fmla="*/ 0 60000 65536"/>
                <a:gd name="T14" fmla="*/ 0 60000 65536"/>
                <a:gd name="T15" fmla="*/ 0 w 55"/>
                <a:gd name="T16" fmla="*/ 0 h 210"/>
                <a:gd name="T17" fmla="*/ 55 w 55"/>
                <a:gd name="T18" fmla="*/ 210 h 210"/>
              </a:gdLst>
              <a:ahLst/>
              <a:cxnLst>
                <a:cxn ang="T10">
                  <a:pos x="T0" y="T1"/>
                </a:cxn>
                <a:cxn ang="T11">
                  <a:pos x="T2" y="T3"/>
                </a:cxn>
                <a:cxn ang="T12">
                  <a:pos x="T4" y="T5"/>
                </a:cxn>
                <a:cxn ang="T13">
                  <a:pos x="T6" y="T7"/>
                </a:cxn>
                <a:cxn ang="T14">
                  <a:pos x="T8" y="T9"/>
                </a:cxn>
              </a:cxnLst>
              <a:rect l="T15" t="T16" r="T17" b="T18"/>
              <a:pathLst>
                <a:path w="55" h="210">
                  <a:moveTo>
                    <a:pt x="0" y="210"/>
                  </a:moveTo>
                  <a:lnTo>
                    <a:pt x="55" y="208"/>
                  </a:lnTo>
                  <a:lnTo>
                    <a:pt x="24" y="0"/>
                  </a:lnTo>
                  <a:lnTo>
                    <a:pt x="0" y="210"/>
                  </a:lnTo>
                  <a:close/>
                </a:path>
              </a:pathLst>
            </a:custGeom>
            <a:solidFill>
              <a:srgbClr val="847C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0" name="Freeform 57"/>
            <p:cNvSpPr>
              <a:spLocks noEditPoints="1"/>
            </p:cNvSpPr>
            <p:nvPr/>
          </p:nvSpPr>
          <p:spPr bwMode="auto">
            <a:xfrm>
              <a:off x="6003" y="2077"/>
              <a:ext cx="698" cy="1785"/>
            </a:xfrm>
            <a:custGeom>
              <a:avLst/>
              <a:gdLst>
                <a:gd name="T0" fmla="*/ 336 w 293"/>
                <a:gd name="T1" fmla="*/ 0 h 754"/>
                <a:gd name="T2" fmla="*/ 334 w 293"/>
                <a:gd name="T3" fmla="*/ 28 h 754"/>
                <a:gd name="T4" fmla="*/ 114 w 293"/>
                <a:gd name="T5" fmla="*/ 296 h 754"/>
                <a:gd name="T6" fmla="*/ 0 w 293"/>
                <a:gd name="T7" fmla="*/ 277 h 754"/>
                <a:gd name="T8" fmla="*/ 36 w 293"/>
                <a:gd name="T9" fmla="*/ 561 h 754"/>
                <a:gd name="T10" fmla="*/ 67 w 293"/>
                <a:gd name="T11" fmla="*/ 982 h 754"/>
                <a:gd name="T12" fmla="*/ 45 w 293"/>
                <a:gd name="T13" fmla="*/ 1349 h 754"/>
                <a:gd name="T14" fmla="*/ 45 w 293"/>
                <a:gd name="T15" fmla="*/ 1598 h 754"/>
                <a:gd name="T16" fmla="*/ 10 w 293"/>
                <a:gd name="T17" fmla="*/ 1638 h 754"/>
                <a:gd name="T18" fmla="*/ 33 w 293"/>
                <a:gd name="T19" fmla="*/ 1747 h 754"/>
                <a:gd name="T20" fmla="*/ 145 w 293"/>
                <a:gd name="T21" fmla="*/ 1633 h 754"/>
                <a:gd name="T22" fmla="*/ 233 w 293"/>
                <a:gd name="T23" fmla="*/ 784 h 754"/>
                <a:gd name="T24" fmla="*/ 281 w 293"/>
                <a:gd name="T25" fmla="*/ 436 h 754"/>
                <a:gd name="T26" fmla="*/ 391 w 293"/>
                <a:gd name="T27" fmla="*/ 40 h 754"/>
                <a:gd name="T28" fmla="*/ 391 w 293"/>
                <a:gd name="T29" fmla="*/ 367 h 754"/>
                <a:gd name="T30" fmla="*/ 422 w 293"/>
                <a:gd name="T31" fmla="*/ 483 h 754"/>
                <a:gd name="T32" fmla="*/ 465 w 293"/>
                <a:gd name="T33" fmla="*/ 952 h 754"/>
                <a:gd name="T34" fmla="*/ 515 w 293"/>
                <a:gd name="T35" fmla="*/ 1359 h 754"/>
                <a:gd name="T36" fmla="*/ 543 w 293"/>
                <a:gd name="T37" fmla="*/ 1515 h 754"/>
                <a:gd name="T38" fmla="*/ 572 w 293"/>
                <a:gd name="T39" fmla="*/ 1565 h 754"/>
                <a:gd name="T40" fmla="*/ 524 w 293"/>
                <a:gd name="T41" fmla="*/ 1648 h 754"/>
                <a:gd name="T42" fmla="*/ 574 w 293"/>
                <a:gd name="T43" fmla="*/ 1785 h 754"/>
                <a:gd name="T44" fmla="*/ 577 w 293"/>
                <a:gd name="T45" fmla="*/ 1783 h 754"/>
                <a:gd name="T46" fmla="*/ 693 w 293"/>
                <a:gd name="T47" fmla="*/ 1695 h 754"/>
                <a:gd name="T48" fmla="*/ 698 w 293"/>
                <a:gd name="T49" fmla="*/ 1555 h 754"/>
                <a:gd name="T50" fmla="*/ 629 w 293"/>
                <a:gd name="T51" fmla="*/ 1089 h 754"/>
                <a:gd name="T52" fmla="*/ 629 w 293"/>
                <a:gd name="T53" fmla="*/ 663 h 754"/>
                <a:gd name="T54" fmla="*/ 674 w 293"/>
                <a:gd name="T55" fmla="*/ 286 h 754"/>
                <a:gd name="T56" fmla="*/ 641 w 293"/>
                <a:gd name="T57" fmla="*/ 296 h 754"/>
                <a:gd name="T58" fmla="*/ 438 w 293"/>
                <a:gd name="T59" fmla="*/ 104 h 754"/>
                <a:gd name="T60" fmla="*/ 422 w 293"/>
                <a:gd name="T61" fmla="*/ 2 h 754"/>
                <a:gd name="T62" fmla="*/ 336 w 293"/>
                <a:gd name="T63" fmla="*/ 0 h 754"/>
                <a:gd name="T64" fmla="*/ 462 w 293"/>
                <a:gd name="T65" fmla="*/ 469 h 754"/>
                <a:gd name="T66" fmla="*/ 462 w 293"/>
                <a:gd name="T67" fmla="*/ 559 h 754"/>
                <a:gd name="T68" fmla="*/ 524 w 293"/>
                <a:gd name="T69" fmla="*/ 1039 h 754"/>
                <a:gd name="T70" fmla="*/ 596 w 293"/>
                <a:gd name="T71" fmla="*/ 1473 h 754"/>
                <a:gd name="T72" fmla="*/ 629 w 293"/>
                <a:gd name="T73" fmla="*/ 1532 h 754"/>
                <a:gd name="T74" fmla="*/ 605 w 293"/>
                <a:gd name="T75" fmla="*/ 1747 h 754"/>
                <a:gd name="T76" fmla="*/ 586 w 293"/>
                <a:gd name="T77" fmla="*/ 1747 h 754"/>
                <a:gd name="T78" fmla="*/ 555 w 293"/>
                <a:gd name="T79" fmla="*/ 1655 h 754"/>
                <a:gd name="T80" fmla="*/ 607 w 293"/>
                <a:gd name="T81" fmla="*/ 1546 h 754"/>
                <a:gd name="T82" fmla="*/ 565 w 293"/>
                <a:gd name="T83" fmla="*/ 1484 h 754"/>
                <a:gd name="T84" fmla="*/ 500 w 293"/>
                <a:gd name="T85" fmla="*/ 1049 h 754"/>
                <a:gd name="T86" fmla="*/ 441 w 293"/>
                <a:gd name="T87" fmla="*/ 563 h 754"/>
                <a:gd name="T88" fmla="*/ 441 w 293"/>
                <a:gd name="T89" fmla="*/ 483 h 754"/>
                <a:gd name="T90" fmla="*/ 405 w 293"/>
                <a:gd name="T91" fmla="*/ 357 h 754"/>
                <a:gd name="T92" fmla="*/ 405 w 293"/>
                <a:gd name="T93" fmla="*/ 239 h 754"/>
                <a:gd name="T94" fmla="*/ 429 w 293"/>
                <a:gd name="T95" fmla="*/ 369 h 754"/>
                <a:gd name="T96" fmla="*/ 462 w 293"/>
                <a:gd name="T97" fmla="*/ 469 h 754"/>
                <a:gd name="T98" fmla="*/ 43 w 293"/>
                <a:gd name="T99" fmla="*/ 301 h 754"/>
                <a:gd name="T100" fmla="*/ 69 w 293"/>
                <a:gd name="T101" fmla="*/ 457 h 754"/>
                <a:gd name="T102" fmla="*/ 121 w 293"/>
                <a:gd name="T103" fmla="*/ 982 h 754"/>
                <a:gd name="T104" fmla="*/ 100 w 293"/>
                <a:gd name="T105" fmla="*/ 1591 h 754"/>
                <a:gd name="T106" fmla="*/ 43 w 293"/>
                <a:gd name="T107" fmla="*/ 1693 h 754"/>
                <a:gd name="T108" fmla="*/ 43 w 293"/>
                <a:gd name="T109" fmla="*/ 1645 h 754"/>
                <a:gd name="T110" fmla="*/ 69 w 293"/>
                <a:gd name="T111" fmla="*/ 1591 h 754"/>
                <a:gd name="T112" fmla="*/ 95 w 293"/>
                <a:gd name="T113" fmla="*/ 987 h 754"/>
                <a:gd name="T114" fmla="*/ 43 w 293"/>
                <a:gd name="T115" fmla="*/ 459 h 754"/>
                <a:gd name="T116" fmla="*/ 19 w 293"/>
                <a:gd name="T117" fmla="*/ 301 h 754"/>
                <a:gd name="T118" fmla="*/ 43 w 293"/>
                <a:gd name="T119" fmla="*/ 301 h 7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93"/>
                <a:gd name="T181" fmla="*/ 0 h 754"/>
                <a:gd name="T182" fmla="*/ 293 w 293"/>
                <a:gd name="T183" fmla="*/ 754 h 75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93" h="754">
                  <a:moveTo>
                    <a:pt x="141" y="0"/>
                  </a:moveTo>
                  <a:cubicBezTo>
                    <a:pt x="140" y="12"/>
                    <a:pt x="140" y="12"/>
                    <a:pt x="140" y="12"/>
                  </a:cubicBezTo>
                  <a:cubicBezTo>
                    <a:pt x="132" y="100"/>
                    <a:pt x="102" y="137"/>
                    <a:pt x="48" y="125"/>
                  </a:cubicBezTo>
                  <a:cubicBezTo>
                    <a:pt x="0" y="117"/>
                    <a:pt x="0" y="117"/>
                    <a:pt x="0" y="117"/>
                  </a:cubicBezTo>
                  <a:cubicBezTo>
                    <a:pt x="15" y="237"/>
                    <a:pt x="15" y="237"/>
                    <a:pt x="15" y="237"/>
                  </a:cubicBezTo>
                  <a:cubicBezTo>
                    <a:pt x="28" y="415"/>
                    <a:pt x="28" y="415"/>
                    <a:pt x="28" y="415"/>
                  </a:cubicBezTo>
                  <a:cubicBezTo>
                    <a:pt x="19" y="570"/>
                    <a:pt x="19" y="570"/>
                    <a:pt x="19" y="570"/>
                  </a:cubicBezTo>
                  <a:cubicBezTo>
                    <a:pt x="19" y="675"/>
                    <a:pt x="19" y="675"/>
                    <a:pt x="19" y="675"/>
                  </a:cubicBezTo>
                  <a:cubicBezTo>
                    <a:pt x="4" y="692"/>
                    <a:pt x="4" y="692"/>
                    <a:pt x="4" y="692"/>
                  </a:cubicBezTo>
                  <a:cubicBezTo>
                    <a:pt x="14" y="738"/>
                    <a:pt x="14" y="738"/>
                    <a:pt x="14" y="738"/>
                  </a:cubicBezTo>
                  <a:cubicBezTo>
                    <a:pt x="61" y="690"/>
                    <a:pt x="61" y="690"/>
                    <a:pt x="61" y="690"/>
                  </a:cubicBezTo>
                  <a:cubicBezTo>
                    <a:pt x="86" y="589"/>
                    <a:pt x="99" y="469"/>
                    <a:pt x="98" y="331"/>
                  </a:cubicBezTo>
                  <a:cubicBezTo>
                    <a:pt x="118" y="184"/>
                    <a:pt x="118" y="184"/>
                    <a:pt x="118" y="184"/>
                  </a:cubicBezTo>
                  <a:cubicBezTo>
                    <a:pt x="164" y="17"/>
                    <a:pt x="164" y="17"/>
                    <a:pt x="164" y="17"/>
                  </a:cubicBezTo>
                  <a:cubicBezTo>
                    <a:pt x="164" y="155"/>
                    <a:pt x="164" y="155"/>
                    <a:pt x="164" y="155"/>
                  </a:cubicBezTo>
                  <a:cubicBezTo>
                    <a:pt x="177" y="204"/>
                    <a:pt x="177" y="204"/>
                    <a:pt x="177" y="204"/>
                  </a:cubicBezTo>
                  <a:cubicBezTo>
                    <a:pt x="195" y="402"/>
                    <a:pt x="195" y="402"/>
                    <a:pt x="195" y="402"/>
                  </a:cubicBezTo>
                  <a:cubicBezTo>
                    <a:pt x="216" y="574"/>
                    <a:pt x="216" y="574"/>
                    <a:pt x="216" y="574"/>
                  </a:cubicBezTo>
                  <a:cubicBezTo>
                    <a:pt x="228" y="640"/>
                    <a:pt x="228" y="640"/>
                    <a:pt x="228" y="640"/>
                  </a:cubicBezTo>
                  <a:cubicBezTo>
                    <a:pt x="240" y="661"/>
                    <a:pt x="240" y="661"/>
                    <a:pt x="240" y="661"/>
                  </a:cubicBezTo>
                  <a:cubicBezTo>
                    <a:pt x="220" y="696"/>
                    <a:pt x="220" y="696"/>
                    <a:pt x="220" y="696"/>
                  </a:cubicBezTo>
                  <a:cubicBezTo>
                    <a:pt x="219" y="719"/>
                    <a:pt x="226" y="738"/>
                    <a:pt x="241" y="754"/>
                  </a:cubicBezTo>
                  <a:cubicBezTo>
                    <a:pt x="242" y="753"/>
                    <a:pt x="242" y="753"/>
                    <a:pt x="242" y="753"/>
                  </a:cubicBezTo>
                  <a:cubicBezTo>
                    <a:pt x="291" y="716"/>
                    <a:pt x="291" y="716"/>
                    <a:pt x="291" y="716"/>
                  </a:cubicBezTo>
                  <a:cubicBezTo>
                    <a:pt x="293" y="657"/>
                    <a:pt x="293" y="657"/>
                    <a:pt x="293" y="657"/>
                  </a:cubicBezTo>
                  <a:cubicBezTo>
                    <a:pt x="264" y="460"/>
                    <a:pt x="264" y="460"/>
                    <a:pt x="264" y="460"/>
                  </a:cubicBezTo>
                  <a:cubicBezTo>
                    <a:pt x="264" y="280"/>
                    <a:pt x="264" y="280"/>
                    <a:pt x="264" y="280"/>
                  </a:cubicBezTo>
                  <a:cubicBezTo>
                    <a:pt x="283" y="121"/>
                    <a:pt x="283" y="121"/>
                    <a:pt x="283" y="121"/>
                  </a:cubicBezTo>
                  <a:cubicBezTo>
                    <a:pt x="269" y="125"/>
                    <a:pt x="269" y="125"/>
                    <a:pt x="269" y="125"/>
                  </a:cubicBezTo>
                  <a:cubicBezTo>
                    <a:pt x="227" y="137"/>
                    <a:pt x="198" y="110"/>
                    <a:pt x="184" y="44"/>
                  </a:cubicBezTo>
                  <a:cubicBezTo>
                    <a:pt x="177" y="1"/>
                    <a:pt x="177" y="1"/>
                    <a:pt x="177" y="1"/>
                  </a:cubicBezTo>
                  <a:cubicBezTo>
                    <a:pt x="141" y="0"/>
                    <a:pt x="141" y="0"/>
                    <a:pt x="141" y="0"/>
                  </a:cubicBezTo>
                  <a:close/>
                  <a:moveTo>
                    <a:pt x="194" y="198"/>
                  </a:moveTo>
                  <a:cubicBezTo>
                    <a:pt x="194" y="236"/>
                    <a:pt x="194" y="236"/>
                    <a:pt x="194" y="236"/>
                  </a:cubicBezTo>
                  <a:cubicBezTo>
                    <a:pt x="220" y="439"/>
                    <a:pt x="220" y="439"/>
                    <a:pt x="220" y="439"/>
                  </a:cubicBezTo>
                  <a:cubicBezTo>
                    <a:pt x="250" y="622"/>
                    <a:pt x="250" y="622"/>
                    <a:pt x="250" y="622"/>
                  </a:cubicBezTo>
                  <a:cubicBezTo>
                    <a:pt x="264" y="647"/>
                    <a:pt x="264" y="647"/>
                    <a:pt x="264" y="647"/>
                  </a:cubicBezTo>
                  <a:cubicBezTo>
                    <a:pt x="251" y="680"/>
                    <a:pt x="248" y="710"/>
                    <a:pt x="254" y="738"/>
                  </a:cubicBezTo>
                  <a:cubicBezTo>
                    <a:pt x="246" y="738"/>
                    <a:pt x="246" y="738"/>
                    <a:pt x="246" y="738"/>
                  </a:cubicBezTo>
                  <a:cubicBezTo>
                    <a:pt x="233" y="699"/>
                    <a:pt x="233" y="699"/>
                    <a:pt x="233" y="699"/>
                  </a:cubicBezTo>
                  <a:cubicBezTo>
                    <a:pt x="255" y="653"/>
                    <a:pt x="255" y="653"/>
                    <a:pt x="255" y="653"/>
                  </a:cubicBezTo>
                  <a:cubicBezTo>
                    <a:pt x="237" y="627"/>
                    <a:pt x="237" y="627"/>
                    <a:pt x="237" y="627"/>
                  </a:cubicBezTo>
                  <a:cubicBezTo>
                    <a:pt x="210" y="443"/>
                    <a:pt x="210" y="443"/>
                    <a:pt x="210" y="443"/>
                  </a:cubicBezTo>
                  <a:cubicBezTo>
                    <a:pt x="185" y="238"/>
                    <a:pt x="185" y="238"/>
                    <a:pt x="185" y="238"/>
                  </a:cubicBezTo>
                  <a:cubicBezTo>
                    <a:pt x="185" y="204"/>
                    <a:pt x="185" y="204"/>
                    <a:pt x="185" y="204"/>
                  </a:cubicBezTo>
                  <a:cubicBezTo>
                    <a:pt x="170" y="151"/>
                    <a:pt x="170" y="151"/>
                    <a:pt x="170" y="151"/>
                  </a:cubicBezTo>
                  <a:cubicBezTo>
                    <a:pt x="170" y="101"/>
                    <a:pt x="170" y="101"/>
                    <a:pt x="170" y="101"/>
                  </a:cubicBezTo>
                  <a:cubicBezTo>
                    <a:pt x="180" y="156"/>
                    <a:pt x="180" y="156"/>
                    <a:pt x="180" y="156"/>
                  </a:cubicBezTo>
                  <a:cubicBezTo>
                    <a:pt x="194" y="198"/>
                    <a:pt x="194" y="198"/>
                    <a:pt x="194" y="198"/>
                  </a:cubicBezTo>
                  <a:close/>
                  <a:moveTo>
                    <a:pt x="18" y="127"/>
                  </a:moveTo>
                  <a:cubicBezTo>
                    <a:pt x="29" y="193"/>
                    <a:pt x="29" y="193"/>
                    <a:pt x="29" y="193"/>
                  </a:cubicBezTo>
                  <a:cubicBezTo>
                    <a:pt x="51" y="415"/>
                    <a:pt x="51" y="415"/>
                    <a:pt x="51" y="415"/>
                  </a:cubicBezTo>
                  <a:cubicBezTo>
                    <a:pt x="42" y="672"/>
                    <a:pt x="42" y="672"/>
                    <a:pt x="42" y="672"/>
                  </a:cubicBezTo>
                  <a:cubicBezTo>
                    <a:pt x="18" y="715"/>
                    <a:pt x="18" y="715"/>
                    <a:pt x="18" y="715"/>
                  </a:cubicBezTo>
                  <a:cubicBezTo>
                    <a:pt x="18" y="695"/>
                    <a:pt x="18" y="695"/>
                    <a:pt x="18" y="695"/>
                  </a:cubicBezTo>
                  <a:cubicBezTo>
                    <a:pt x="29" y="672"/>
                    <a:pt x="29" y="672"/>
                    <a:pt x="29" y="672"/>
                  </a:cubicBezTo>
                  <a:cubicBezTo>
                    <a:pt x="40" y="417"/>
                    <a:pt x="40" y="417"/>
                    <a:pt x="40" y="417"/>
                  </a:cubicBezTo>
                  <a:cubicBezTo>
                    <a:pt x="18" y="194"/>
                    <a:pt x="18" y="194"/>
                    <a:pt x="18" y="194"/>
                  </a:cubicBezTo>
                  <a:cubicBezTo>
                    <a:pt x="8" y="127"/>
                    <a:pt x="8" y="127"/>
                    <a:pt x="8" y="127"/>
                  </a:cubicBezTo>
                  <a:cubicBezTo>
                    <a:pt x="18" y="127"/>
                    <a:pt x="18" y="127"/>
                    <a:pt x="18" y="127"/>
                  </a:cubicBez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1" name="Freeform 58"/>
            <p:cNvSpPr/>
            <p:nvPr/>
          </p:nvSpPr>
          <p:spPr bwMode="auto">
            <a:xfrm>
              <a:off x="6408" y="2316"/>
              <a:ext cx="224" cy="1508"/>
            </a:xfrm>
            <a:custGeom>
              <a:avLst/>
              <a:gdLst>
                <a:gd name="T0" fmla="*/ 57 w 94"/>
                <a:gd name="T1" fmla="*/ 320 h 637"/>
                <a:gd name="T2" fmla="*/ 57 w 94"/>
                <a:gd name="T3" fmla="*/ 230 h 637"/>
                <a:gd name="T4" fmla="*/ 24 w 94"/>
                <a:gd name="T5" fmla="*/ 130 h 637"/>
                <a:gd name="T6" fmla="*/ 0 w 94"/>
                <a:gd name="T7" fmla="*/ 0 h 637"/>
                <a:gd name="T8" fmla="*/ 0 w 94"/>
                <a:gd name="T9" fmla="*/ 118 h 637"/>
                <a:gd name="T10" fmla="*/ 36 w 94"/>
                <a:gd name="T11" fmla="*/ 244 h 637"/>
                <a:gd name="T12" fmla="*/ 36 w 94"/>
                <a:gd name="T13" fmla="*/ 324 h 637"/>
                <a:gd name="T14" fmla="*/ 95 w 94"/>
                <a:gd name="T15" fmla="*/ 810 h 637"/>
                <a:gd name="T16" fmla="*/ 160 w 94"/>
                <a:gd name="T17" fmla="*/ 1245 h 637"/>
                <a:gd name="T18" fmla="*/ 203 w 94"/>
                <a:gd name="T19" fmla="*/ 1307 h 637"/>
                <a:gd name="T20" fmla="*/ 150 w 94"/>
                <a:gd name="T21" fmla="*/ 1416 h 637"/>
                <a:gd name="T22" fmla="*/ 181 w 94"/>
                <a:gd name="T23" fmla="*/ 1508 h 637"/>
                <a:gd name="T24" fmla="*/ 200 w 94"/>
                <a:gd name="T25" fmla="*/ 1508 h 637"/>
                <a:gd name="T26" fmla="*/ 224 w 94"/>
                <a:gd name="T27" fmla="*/ 1293 h 637"/>
                <a:gd name="T28" fmla="*/ 191 w 94"/>
                <a:gd name="T29" fmla="*/ 1233 h 637"/>
                <a:gd name="T30" fmla="*/ 119 w 94"/>
                <a:gd name="T31" fmla="*/ 800 h 637"/>
                <a:gd name="T32" fmla="*/ 57 w 94"/>
                <a:gd name="T33" fmla="*/ 320 h 63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4"/>
                <a:gd name="T52" fmla="*/ 0 h 637"/>
                <a:gd name="T53" fmla="*/ 94 w 94"/>
                <a:gd name="T54" fmla="*/ 637 h 63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4" h="637">
                  <a:moveTo>
                    <a:pt x="24" y="135"/>
                  </a:moveTo>
                  <a:cubicBezTo>
                    <a:pt x="24" y="97"/>
                    <a:pt x="24" y="97"/>
                    <a:pt x="24" y="97"/>
                  </a:cubicBezTo>
                  <a:cubicBezTo>
                    <a:pt x="10" y="55"/>
                    <a:pt x="10" y="55"/>
                    <a:pt x="10" y="55"/>
                  </a:cubicBezTo>
                  <a:cubicBezTo>
                    <a:pt x="0" y="0"/>
                    <a:pt x="0" y="0"/>
                    <a:pt x="0" y="0"/>
                  </a:cubicBezTo>
                  <a:cubicBezTo>
                    <a:pt x="0" y="50"/>
                    <a:pt x="0" y="50"/>
                    <a:pt x="0" y="50"/>
                  </a:cubicBezTo>
                  <a:cubicBezTo>
                    <a:pt x="15" y="103"/>
                    <a:pt x="15" y="103"/>
                    <a:pt x="15" y="103"/>
                  </a:cubicBezTo>
                  <a:cubicBezTo>
                    <a:pt x="15" y="137"/>
                    <a:pt x="15" y="137"/>
                    <a:pt x="15" y="137"/>
                  </a:cubicBezTo>
                  <a:cubicBezTo>
                    <a:pt x="40" y="342"/>
                    <a:pt x="40" y="342"/>
                    <a:pt x="40" y="342"/>
                  </a:cubicBezTo>
                  <a:cubicBezTo>
                    <a:pt x="67" y="526"/>
                    <a:pt x="67" y="526"/>
                    <a:pt x="67" y="526"/>
                  </a:cubicBezTo>
                  <a:cubicBezTo>
                    <a:pt x="85" y="552"/>
                    <a:pt x="85" y="552"/>
                    <a:pt x="85" y="552"/>
                  </a:cubicBezTo>
                  <a:cubicBezTo>
                    <a:pt x="63" y="598"/>
                    <a:pt x="63" y="598"/>
                    <a:pt x="63" y="598"/>
                  </a:cubicBezTo>
                  <a:cubicBezTo>
                    <a:pt x="76" y="637"/>
                    <a:pt x="76" y="637"/>
                    <a:pt x="76" y="637"/>
                  </a:cubicBezTo>
                  <a:cubicBezTo>
                    <a:pt x="84" y="637"/>
                    <a:pt x="84" y="637"/>
                    <a:pt x="84" y="637"/>
                  </a:cubicBezTo>
                  <a:cubicBezTo>
                    <a:pt x="78" y="609"/>
                    <a:pt x="81" y="579"/>
                    <a:pt x="94" y="546"/>
                  </a:cubicBezTo>
                  <a:cubicBezTo>
                    <a:pt x="80" y="521"/>
                    <a:pt x="80" y="521"/>
                    <a:pt x="80" y="521"/>
                  </a:cubicBezTo>
                  <a:cubicBezTo>
                    <a:pt x="50" y="338"/>
                    <a:pt x="50" y="338"/>
                    <a:pt x="50" y="338"/>
                  </a:cubicBezTo>
                  <a:cubicBezTo>
                    <a:pt x="24" y="135"/>
                    <a:pt x="24" y="135"/>
                    <a:pt x="24" y="135"/>
                  </a:cubicBez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2" name="Freeform 59"/>
            <p:cNvSpPr/>
            <p:nvPr/>
          </p:nvSpPr>
          <p:spPr bwMode="auto">
            <a:xfrm>
              <a:off x="6022" y="2378"/>
              <a:ext cx="103" cy="1391"/>
            </a:xfrm>
            <a:custGeom>
              <a:avLst/>
              <a:gdLst>
                <a:gd name="T0" fmla="*/ 50 w 103"/>
                <a:gd name="T1" fmla="*/ 156 h 1391"/>
                <a:gd name="T2" fmla="*/ 24 w 103"/>
                <a:gd name="T3" fmla="*/ 0 h 1391"/>
                <a:gd name="T4" fmla="*/ 0 w 103"/>
                <a:gd name="T5" fmla="*/ 0 h 1391"/>
                <a:gd name="T6" fmla="*/ 24 w 103"/>
                <a:gd name="T7" fmla="*/ 159 h 1391"/>
                <a:gd name="T8" fmla="*/ 76 w 103"/>
                <a:gd name="T9" fmla="*/ 686 h 1391"/>
                <a:gd name="T10" fmla="*/ 50 w 103"/>
                <a:gd name="T11" fmla="*/ 1290 h 1391"/>
                <a:gd name="T12" fmla="*/ 24 w 103"/>
                <a:gd name="T13" fmla="*/ 1344 h 1391"/>
                <a:gd name="T14" fmla="*/ 24 w 103"/>
                <a:gd name="T15" fmla="*/ 1391 h 1391"/>
                <a:gd name="T16" fmla="*/ 81 w 103"/>
                <a:gd name="T17" fmla="*/ 1290 h 1391"/>
                <a:gd name="T18" fmla="*/ 103 w 103"/>
                <a:gd name="T19" fmla="*/ 682 h 1391"/>
                <a:gd name="T20" fmla="*/ 50 w 103"/>
                <a:gd name="T21" fmla="*/ 156 h 1391"/>
                <a:gd name="T22" fmla="*/ 50 w 103"/>
                <a:gd name="T23" fmla="*/ 156 h 139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3"/>
                <a:gd name="T37" fmla="*/ 0 h 1391"/>
                <a:gd name="T38" fmla="*/ 103 w 103"/>
                <a:gd name="T39" fmla="*/ 1391 h 13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3" h="1391">
                  <a:moveTo>
                    <a:pt x="50" y="156"/>
                  </a:moveTo>
                  <a:lnTo>
                    <a:pt x="24" y="0"/>
                  </a:lnTo>
                  <a:lnTo>
                    <a:pt x="0" y="0"/>
                  </a:lnTo>
                  <a:lnTo>
                    <a:pt x="24" y="159"/>
                  </a:lnTo>
                  <a:lnTo>
                    <a:pt x="76" y="686"/>
                  </a:lnTo>
                  <a:lnTo>
                    <a:pt x="50" y="1290"/>
                  </a:lnTo>
                  <a:lnTo>
                    <a:pt x="24" y="1344"/>
                  </a:lnTo>
                  <a:lnTo>
                    <a:pt x="24" y="1391"/>
                  </a:lnTo>
                  <a:lnTo>
                    <a:pt x="81" y="1290"/>
                  </a:lnTo>
                  <a:lnTo>
                    <a:pt x="103" y="682"/>
                  </a:lnTo>
                  <a:lnTo>
                    <a:pt x="50" y="156"/>
                  </a:lnTo>
                  <a:close/>
                </a:path>
              </a:pathLst>
            </a:cu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3" name="Freeform 60"/>
            <p:cNvSpPr/>
            <p:nvPr/>
          </p:nvSpPr>
          <p:spPr bwMode="auto">
            <a:xfrm>
              <a:off x="6634" y="1311"/>
              <a:ext cx="164" cy="64"/>
            </a:xfrm>
            <a:custGeom>
              <a:avLst/>
              <a:gdLst>
                <a:gd name="T0" fmla="*/ 154 w 69"/>
                <a:gd name="T1" fmla="*/ 12 h 27"/>
                <a:gd name="T2" fmla="*/ 164 w 69"/>
                <a:gd name="T3" fmla="*/ 0 h 27"/>
                <a:gd name="T4" fmla="*/ 57 w 69"/>
                <a:gd name="T5" fmla="*/ 0 h 27"/>
                <a:gd name="T6" fmla="*/ 0 w 69"/>
                <a:gd name="T7" fmla="*/ 64 h 27"/>
                <a:gd name="T8" fmla="*/ 57 w 69"/>
                <a:gd name="T9" fmla="*/ 17 h 27"/>
                <a:gd name="T10" fmla="*/ 154 w 69"/>
                <a:gd name="T11" fmla="*/ 12 h 27"/>
                <a:gd name="T12" fmla="*/ 0 60000 65536"/>
                <a:gd name="T13" fmla="*/ 0 60000 65536"/>
                <a:gd name="T14" fmla="*/ 0 60000 65536"/>
                <a:gd name="T15" fmla="*/ 0 60000 65536"/>
                <a:gd name="T16" fmla="*/ 0 60000 65536"/>
                <a:gd name="T17" fmla="*/ 0 60000 65536"/>
                <a:gd name="T18" fmla="*/ 0 w 69"/>
                <a:gd name="T19" fmla="*/ 0 h 27"/>
                <a:gd name="T20" fmla="*/ 69 w 69"/>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69" h="27">
                  <a:moveTo>
                    <a:pt x="65" y="5"/>
                  </a:moveTo>
                  <a:cubicBezTo>
                    <a:pt x="67" y="3"/>
                    <a:pt x="68" y="2"/>
                    <a:pt x="69" y="0"/>
                  </a:cubicBezTo>
                  <a:cubicBezTo>
                    <a:pt x="24" y="0"/>
                    <a:pt x="24" y="0"/>
                    <a:pt x="24" y="0"/>
                  </a:cubicBezTo>
                  <a:cubicBezTo>
                    <a:pt x="0" y="27"/>
                    <a:pt x="0" y="27"/>
                    <a:pt x="0" y="27"/>
                  </a:cubicBezTo>
                  <a:cubicBezTo>
                    <a:pt x="24" y="7"/>
                    <a:pt x="24" y="7"/>
                    <a:pt x="24" y="7"/>
                  </a:cubicBezTo>
                  <a:cubicBezTo>
                    <a:pt x="65" y="5"/>
                    <a:pt x="65" y="5"/>
                    <a:pt x="65" y="5"/>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4" name="Freeform 61"/>
            <p:cNvSpPr/>
            <p:nvPr/>
          </p:nvSpPr>
          <p:spPr bwMode="auto">
            <a:xfrm>
              <a:off x="6634" y="1320"/>
              <a:ext cx="174" cy="55"/>
            </a:xfrm>
            <a:custGeom>
              <a:avLst/>
              <a:gdLst>
                <a:gd name="T0" fmla="*/ 174 w 73"/>
                <a:gd name="T1" fmla="*/ 0 h 23"/>
                <a:gd name="T2" fmla="*/ 155 w 73"/>
                <a:gd name="T3" fmla="*/ 2 h 23"/>
                <a:gd name="T4" fmla="*/ 57 w 73"/>
                <a:gd name="T5" fmla="*/ 7 h 23"/>
                <a:gd name="T6" fmla="*/ 0 w 73"/>
                <a:gd name="T7" fmla="*/ 55 h 23"/>
                <a:gd name="T8" fmla="*/ 24 w 73"/>
                <a:gd name="T9" fmla="*/ 50 h 23"/>
                <a:gd name="T10" fmla="*/ 45 w 73"/>
                <a:gd name="T11" fmla="*/ 24 h 23"/>
                <a:gd name="T12" fmla="*/ 60 w 73"/>
                <a:gd name="T13" fmla="*/ 17 h 23"/>
                <a:gd name="T14" fmla="*/ 169 w 73"/>
                <a:gd name="T15" fmla="*/ 12 h 23"/>
                <a:gd name="T16" fmla="*/ 174 w 73"/>
                <a:gd name="T17" fmla="*/ 0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23"/>
                <a:gd name="T29" fmla="*/ 73 w 73"/>
                <a:gd name="T30" fmla="*/ 23 h 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23">
                  <a:moveTo>
                    <a:pt x="73" y="0"/>
                  </a:moveTo>
                  <a:cubicBezTo>
                    <a:pt x="65" y="1"/>
                    <a:pt x="65" y="1"/>
                    <a:pt x="65" y="1"/>
                  </a:cubicBezTo>
                  <a:cubicBezTo>
                    <a:pt x="24" y="3"/>
                    <a:pt x="24" y="3"/>
                    <a:pt x="24" y="3"/>
                  </a:cubicBezTo>
                  <a:cubicBezTo>
                    <a:pt x="0" y="23"/>
                    <a:pt x="0" y="23"/>
                    <a:pt x="0" y="23"/>
                  </a:cubicBezTo>
                  <a:cubicBezTo>
                    <a:pt x="10" y="21"/>
                    <a:pt x="10" y="21"/>
                    <a:pt x="10" y="21"/>
                  </a:cubicBezTo>
                  <a:cubicBezTo>
                    <a:pt x="19" y="10"/>
                    <a:pt x="19" y="10"/>
                    <a:pt x="19" y="10"/>
                  </a:cubicBezTo>
                  <a:cubicBezTo>
                    <a:pt x="25" y="7"/>
                    <a:pt x="25" y="7"/>
                    <a:pt x="25" y="7"/>
                  </a:cubicBezTo>
                  <a:cubicBezTo>
                    <a:pt x="71" y="5"/>
                    <a:pt x="71" y="5"/>
                    <a:pt x="71" y="5"/>
                  </a:cubicBezTo>
                  <a:cubicBezTo>
                    <a:pt x="72" y="4"/>
                    <a:pt x="73" y="2"/>
                    <a:pt x="73" y="0"/>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5" name="Freeform 62"/>
            <p:cNvSpPr/>
            <p:nvPr/>
          </p:nvSpPr>
          <p:spPr bwMode="auto">
            <a:xfrm>
              <a:off x="6658" y="1332"/>
              <a:ext cx="145" cy="38"/>
            </a:xfrm>
            <a:custGeom>
              <a:avLst/>
              <a:gdLst>
                <a:gd name="T0" fmla="*/ 116 w 61"/>
                <a:gd name="T1" fmla="*/ 14 h 16"/>
                <a:gd name="T2" fmla="*/ 145 w 61"/>
                <a:gd name="T3" fmla="*/ 0 h 16"/>
                <a:gd name="T4" fmla="*/ 36 w 61"/>
                <a:gd name="T5" fmla="*/ 5 h 16"/>
                <a:gd name="T6" fmla="*/ 21 w 61"/>
                <a:gd name="T7" fmla="*/ 12 h 16"/>
                <a:gd name="T8" fmla="*/ 0 w 61"/>
                <a:gd name="T9" fmla="*/ 38 h 16"/>
                <a:gd name="T10" fmla="*/ 19 w 61"/>
                <a:gd name="T11" fmla="*/ 19 h 16"/>
                <a:gd name="T12" fmla="*/ 116 w 61"/>
                <a:gd name="T13" fmla="*/ 14 h 16"/>
                <a:gd name="T14" fmla="*/ 0 60000 65536"/>
                <a:gd name="T15" fmla="*/ 0 60000 65536"/>
                <a:gd name="T16" fmla="*/ 0 60000 65536"/>
                <a:gd name="T17" fmla="*/ 0 60000 65536"/>
                <a:gd name="T18" fmla="*/ 0 60000 65536"/>
                <a:gd name="T19" fmla="*/ 0 60000 65536"/>
                <a:gd name="T20" fmla="*/ 0 60000 65536"/>
                <a:gd name="T21" fmla="*/ 0 w 61"/>
                <a:gd name="T22" fmla="*/ 0 h 16"/>
                <a:gd name="T23" fmla="*/ 61 w 61"/>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16">
                  <a:moveTo>
                    <a:pt x="49" y="6"/>
                  </a:moveTo>
                  <a:cubicBezTo>
                    <a:pt x="55" y="6"/>
                    <a:pt x="59" y="4"/>
                    <a:pt x="61" y="0"/>
                  </a:cubicBezTo>
                  <a:cubicBezTo>
                    <a:pt x="15" y="2"/>
                    <a:pt x="15" y="2"/>
                    <a:pt x="15" y="2"/>
                  </a:cubicBezTo>
                  <a:cubicBezTo>
                    <a:pt x="9" y="5"/>
                    <a:pt x="9" y="5"/>
                    <a:pt x="9" y="5"/>
                  </a:cubicBezTo>
                  <a:cubicBezTo>
                    <a:pt x="0" y="16"/>
                    <a:pt x="0" y="16"/>
                    <a:pt x="0" y="16"/>
                  </a:cubicBezTo>
                  <a:cubicBezTo>
                    <a:pt x="8" y="8"/>
                    <a:pt x="8" y="8"/>
                    <a:pt x="8" y="8"/>
                  </a:cubicBezTo>
                  <a:cubicBezTo>
                    <a:pt x="23" y="3"/>
                    <a:pt x="36" y="2"/>
                    <a:pt x="49" y="6"/>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6" name="Freeform 63"/>
            <p:cNvSpPr/>
            <p:nvPr/>
          </p:nvSpPr>
          <p:spPr bwMode="auto">
            <a:xfrm>
              <a:off x="6658" y="1337"/>
              <a:ext cx="117" cy="33"/>
            </a:xfrm>
            <a:custGeom>
              <a:avLst/>
              <a:gdLst>
                <a:gd name="T0" fmla="*/ 110 w 49"/>
                <a:gd name="T1" fmla="*/ 17 h 14"/>
                <a:gd name="T2" fmla="*/ 117 w 49"/>
                <a:gd name="T3" fmla="*/ 9 h 14"/>
                <a:gd name="T4" fmla="*/ 19 w 49"/>
                <a:gd name="T5" fmla="*/ 14 h 14"/>
                <a:gd name="T6" fmla="*/ 0 w 49"/>
                <a:gd name="T7" fmla="*/ 33 h 14"/>
                <a:gd name="T8" fmla="*/ 5 w 49"/>
                <a:gd name="T9" fmla="*/ 33 h 14"/>
                <a:gd name="T10" fmla="*/ 110 w 49"/>
                <a:gd name="T11" fmla="*/ 17 h 14"/>
                <a:gd name="T12" fmla="*/ 0 60000 65536"/>
                <a:gd name="T13" fmla="*/ 0 60000 65536"/>
                <a:gd name="T14" fmla="*/ 0 60000 65536"/>
                <a:gd name="T15" fmla="*/ 0 60000 65536"/>
                <a:gd name="T16" fmla="*/ 0 60000 65536"/>
                <a:gd name="T17" fmla="*/ 0 60000 65536"/>
                <a:gd name="T18" fmla="*/ 0 w 49"/>
                <a:gd name="T19" fmla="*/ 0 h 14"/>
                <a:gd name="T20" fmla="*/ 49 w 49"/>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49" h="14">
                  <a:moveTo>
                    <a:pt x="46" y="7"/>
                  </a:moveTo>
                  <a:cubicBezTo>
                    <a:pt x="47" y="6"/>
                    <a:pt x="48" y="5"/>
                    <a:pt x="49" y="4"/>
                  </a:cubicBezTo>
                  <a:cubicBezTo>
                    <a:pt x="36" y="0"/>
                    <a:pt x="23" y="1"/>
                    <a:pt x="8" y="6"/>
                  </a:cubicBezTo>
                  <a:cubicBezTo>
                    <a:pt x="0" y="14"/>
                    <a:pt x="0" y="14"/>
                    <a:pt x="0" y="14"/>
                  </a:cubicBezTo>
                  <a:cubicBezTo>
                    <a:pt x="0" y="14"/>
                    <a:pt x="1" y="14"/>
                    <a:pt x="2" y="14"/>
                  </a:cubicBezTo>
                  <a:cubicBezTo>
                    <a:pt x="46" y="7"/>
                    <a:pt x="46" y="7"/>
                    <a:pt x="46" y="7"/>
                  </a:cubicBezTo>
                  <a:close/>
                </a:path>
              </a:pathLst>
            </a:custGeom>
            <a:solidFill>
              <a:srgbClr val="DCA5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7" name="Freeform 64"/>
            <p:cNvSpPr/>
            <p:nvPr/>
          </p:nvSpPr>
          <p:spPr bwMode="auto">
            <a:xfrm>
              <a:off x="6663" y="1353"/>
              <a:ext cx="104" cy="24"/>
            </a:xfrm>
            <a:custGeom>
              <a:avLst/>
              <a:gdLst>
                <a:gd name="T0" fmla="*/ 99 w 44"/>
                <a:gd name="T1" fmla="*/ 0 h 10"/>
                <a:gd name="T2" fmla="*/ 104 w 44"/>
                <a:gd name="T3" fmla="*/ 0 h 10"/>
                <a:gd name="T4" fmla="*/ 0 w 44"/>
                <a:gd name="T5" fmla="*/ 17 h 10"/>
                <a:gd name="T6" fmla="*/ 99 w 44"/>
                <a:gd name="T7" fmla="*/ 0 h 10"/>
                <a:gd name="T8" fmla="*/ 0 60000 65536"/>
                <a:gd name="T9" fmla="*/ 0 60000 65536"/>
                <a:gd name="T10" fmla="*/ 0 60000 65536"/>
                <a:gd name="T11" fmla="*/ 0 60000 65536"/>
                <a:gd name="T12" fmla="*/ 0 w 44"/>
                <a:gd name="T13" fmla="*/ 0 h 10"/>
                <a:gd name="T14" fmla="*/ 44 w 44"/>
                <a:gd name="T15" fmla="*/ 10 h 10"/>
              </a:gdLst>
              <a:ahLst/>
              <a:cxnLst>
                <a:cxn ang="T8">
                  <a:pos x="T0" y="T1"/>
                </a:cxn>
                <a:cxn ang="T9">
                  <a:pos x="T2" y="T3"/>
                </a:cxn>
                <a:cxn ang="T10">
                  <a:pos x="T4" y="T5"/>
                </a:cxn>
                <a:cxn ang="T11">
                  <a:pos x="T6" y="T7"/>
                </a:cxn>
              </a:cxnLst>
              <a:rect l="T12" t="T13" r="T14" b="T15"/>
              <a:pathLst>
                <a:path w="44" h="10">
                  <a:moveTo>
                    <a:pt x="42" y="0"/>
                  </a:moveTo>
                  <a:cubicBezTo>
                    <a:pt x="43" y="0"/>
                    <a:pt x="43" y="0"/>
                    <a:pt x="44" y="0"/>
                  </a:cubicBezTo>
                  <a:cubicBezTo>
                    <a:pt x="0" y="7"/>
                    <a:pt x="0" y="7"/>
                    <a:pt x="0" y="7"/>
                  </a:cubicBezTo>
                  <a:cubicBezTo>
                    <a:pt x="17" y="10"/>
                    <a:pt x="31" y="7"/>
                    <a:pt x="42" y="0"/>
                  </a:cubicBezTo>
                  <a:close/>
                </a:path>
              </a:pathLst>
            </a:custGeom>
            <a:solidFill>
              <a:srgbClr val="A56E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8" name="Freeform 65"/>
            <p:cNvSpPr/>
            <p:nvPr/>
          </p:nvSpPr>
          <p:spPr bwMode="auto">
            <a:xfrm>
              <a:off x="6510" y="1609"/>
              <a:ext cx="26" cy="42"/>
            </a:xfrm>
            <a:custGeom>
              <a:avLst/>
              <a:gdLst>
                <a:gd name="T0" fmla="*/ 0 w 11"/>
                <a:gd name="T1" fmla="*/ 42 h 18"/>
                <a:gd name="T2" fmla="*/ 24 w 11"/>
                <a:gd name="T3" fmla="*/ 40 h 18"/>
                <a:gd name="T4" fmla="*/ 26 w 11"/>
                <a:gd name="T5" fmla="*/ 0 h 18"/>
                <a:gd name="T6" fmla="*/ 0 w 11"/>
                <a:gd name="T7" fmla="*/ 0 h 18"/>
                <a:gd name="T8" fmla="*/ 0 w 11"/>
                <a:gd name="T9" fmla="*/ 42 h 18"/>
                <a:gd name="T10" fmla="*/ 0 60000 65536"/>
                <a:gd name="T11" fmla="*/ 0 60000 65536"/>
                <a:gd name="T12" fmla="*/ 0 60000 65536"/>
                <a:gd name="T13" fmla="*/ 0 60000 65536"/>
                <a:gd name="T14" fmla="*/ 0 60000 65536"/>
                <a:gd name="T15" fmla="*/ 0 w 11"/>
                <a:gd name="T16" fmla="*/ 0 h 18"/>
                <a:gd name="T17" fmla="*/ 11 w 11"/>
                <a:gd name="T18" fmla="*/ 18 h 18"/>
              </a:gdLst>
              <a:ahLst/>
              <a:cxnLst>
                <a:cxn ang="T10">
                  <a:pos x="T0" y="T1"/>
                </a:cxn>
                <a:cxn ang="T11">
                  <a:pos x="T2" y="T3"/>
                </a:cxn>
                <a:cxn ang="T12">
                  <a:pos x="T4" y="T5"/>
                </a:cxn>
                <a:cxn ang="T13">
                  <a:pos x="T6" y="T7"/>
                </a:cxn>
                <a:cxn ang="T14">
                  <a:pos x="T8" y="T9"/>
                </a:cxn>
              </a:cxnLst>
              <a:rect l="T15" t="T16" r="T17" b="T18"/>
              <a:pathLst>
                <a:path w="11" h="18">
                  <a:moveTo>
                    <a:pt x="0" y="18"/>
                  </a:moveTo>
                  <a:cubicBezTo>
                    <a:pt x="10" y="17"/>
                    <a:pt x="10" y="17"/>
                    <a:pt x="10" y="17"/>
                  </a:cubicBezTo>
                  <a:cubicBezTo>
                    <a:pt x="11" y="0"/>
                    <a:pt x="11" y="0"/>
                    <a:pt x="11" y="0"/>
                  </a:cubicBezTo>
                  <a:cubicBezTo>
                    <a:pt x="7" y="0"/>
                    <a:pt x="4" y="0"/>
                    <a:pt x="0" y="0"/>
                  </a:cubicBezTo>
                  <a:cubicBezTo>
                    <a:pt x="0" y="18"/>
                    <a:pt x="0" y="18"/>
                    <a:pt x="0" y="18"/>
                  </a:cubicBezTo>
                  <a:close/>
                </a:path>
              </a:pathLst>
            </a:custGeom>
            <a:solidFill>
              <a:srgbClr val="C8C8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sp>
          <p:nvSpPr>
            <p:cNvPr id="99" name="Freeform 66"/>
            <p:cNvSpPr/>
            <p:nvPr/>
          </p:nvSpPr>
          <p:spPr bwMode="auto">
            <a:xfrm>
              <a:off x="5963" y="2118"/>
              <a:ext cx="431" cy="1900"/>
            </a:xfrm>
            <a:custGeom>
              <a:avLst/>
              <a:gdLst>
                <a:gd name="T0" fmla="*/ 395 w 181"/>
                <a:gd name="T1" fmla="*/ 473 h 803"/>
                <a:gd name="T2" fmla="*/ 431 w 181"/>
                <a:gd name="T3" fmla="*/ 327 h 803"/>
                <a:gd name="T4" fmla="*/ 431 w 181"/>
                <a:gd name="T5" fmla="*/ 0 h 803"/>
                <a:gd name="T6" fmla="*/ 321 w 181"/>
                <a:gd name="T7" fmla="*/ 395 h 803"/>
                <a:gd name="T8" fmla="*/ 274 w 181"/>
                <a:gd name="T9" fmla="*/ 743 h 803"/>
                <a:gd name="T10" fmla="*/ 186 w 181"/>
                <a:gd name="T11" fmla="*/ 1592 h 803"/>
                <a:gd name="T12" fmla="*/ 74 w 181"/>
                <a:gd name="T13" fmla="*/ 1706 h 803"/>
                <a:gd name="T14" fmla="*/ 40 w 181"/>
                <a:gd name="T15" fmla="*/ 1779 h 803"/>
                <a:gd name="T16" fmla="*/ 14 w 181"/>
                <a:gd name="T17" fmla="*/ 1891 h 803"/>
                <a:gd name="T18" fmla="*/ 81 w 181"/>
                <a:gd name="T19" fmla="*/ 1900 h 803"/>
                <a:gd name="T20" fmla="*/ 219 w 181"/>
                <a:gd name="T21" fmla="*/ 1857 h 803"/>
                <a:gd name="T22" fmla="*/ 219 w 181"/>
                <a:gd name="T23" fmla="*/ 1812 h 803"/>
                <a:gd name="T24" fmla="*/ 267 w 181"/>
                <a:gd name="T25" fmla="*/ 1812 h 803"/>
                <a:gd name="T26" fmla="*/ 264 w 181"/>
                <a:gd name="T27" fmla="*/ 1630 h 803"/>
                <a:gd name="T28" fmla="*/ 341 w 181"/>
                <a:gd name="T29" fmla="*/ 1420 h 803"/>
                <a:gd name="T30" fmla="*/ 338 w 181"/>
                <a:gd name="T31" fmla="*/ 1403 h 803"/>
                <a:gd name="T32" fmla="*/ 341 w 181"/>
                <a:gd name="T33" fmla="*/ 928 h 803"/>
                <a:gd name="T34" fmla="*/ 395 w 181"/>
                <a:gd name="T35" fmla="*/ 473 h 80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1"/>
                <a:gd name="T55" fmla="*/ 0 h 803"/>
                <a:gd name="T56" fmla="*/ 181 w 181"/>
                <a:gd name="T57" fmla="*/ 803 h 80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1" h="803">
                  <a:moveTo>
                    <a:pt x="166" y="200"/>
                  </a:moveTo>
                  <a:cubicBezTo>
                    <a:pt x="181" y="138"/>
                    <a:pt x="181" y="138"/>
                    <a:pt x="181" y="138"/>
                  </a:cubicBezTo>
                  <a:cubicBezTo>
                    <a:pt x="181" y="0"/>
                    <a:pt x="181" y="0"/>
                    <a:pt x="181" y="0"/>
                  </a:cubicBezTo>
                  <a:cubicBezTo>
                    <a:pt x="135" y="167"/>
                    <a:pt x="135" y="167"/>
                    <a:pt x="135" y="167"/>
                  </a:cubicBezTo>
                  <a:cubicBezTo>
                    <a:pt x="115" y="314"/>
                    <a:pt x="115" y="314"/>
                    <a:pt x="115" y="314"/>
                  </a:cubicBezTo>
                  <a:cubicBezTo>
                    <a:pt x="116" y="452"/>
                    <a:pt x="103" y="572"/>
                    <a:pt x="78" y="673"/>
                  </a:cubicBezTo>
                  <a:cubicBezTo>
                    <a:pt x="31" y="721"/>
                    <a:pt x="31" y="721"/>
                    <a:pt x="31" y="721"/>
                  </a:cubicBezTo>
                  <a:cubicBezTo>
                    <a:pt x="17" y="752"/>
                    <a:pt x="17" y="752"/>
                    <a:pt x="17" y="752"/>
                  </a:cubicBezTo>
                  <a:cubicBezTo>
                    <a:pt x="3" y="768"/>
                    <a:pt x="0" y="784"/>
                    <a:pt x="6" y="799"/>
                  </a:cubicBezTo>
                  <a:cubicBezTo>
                    <a:pt x="15" y="802"/>
                    <a:pt x="25" y="803"/>
                    <a:pt x="34" y="803"/>
                  </a:cubicBezTo>
                  <a:cubicBezTo>
                    <a:pt x="53" y="803"/>
                    <a:pt x="73" y="797"/>
                    <a:pt x="92" y="785"/>
                  </a:cubicBezTo>
                  <a:cubicBezTo>
                    <a:pt x="92" y="766"/>
                    <a:pt x="92" y="766"/>
                    <a:pt x="92" y="766"/>
                  </a:cubicBezTo>
                  <a:cubicBezTo>
                    <a:pt x="112" y="766"/>
                    <a:pt x="112" y="766"/>
                    <a:pt x="112" y="766"/>
                  </a:cubicBezTo>
                  <a:cubicBezTo>
                    <a:pt x="111" y="689"/>
                    <a:pt x="111" y="689"/>
                    <a:pt x="111" y="689"/>
                  </a:cubicBezTo>
                  <a:cubicBezTo>
                    <a:pt x="132" y="670"/>
                    <a:pt x="142" y="641"/>
                    <a:pt x="143" y="600"/>
                  </a:cubicBezTo>
                  <a:cubicBezTo>
                    <a:pt x="142" y="598"/>
                    <a:pt x="142" y="595"/>
                    <a:pt x="142" y="593"/>
                  </a:cubicBezTo>
                  <a:cubicBezTo>
                    <a:pt x="137" y="528"/>
                    <a:pt x="137" y="461"/>
                    <a:pt x="143" y="392"/>
                  </a:cubicBezTo>
                  <a:cubicBezTo>
                    <a:pt x="166" y="200"/>
                    <a:pt x="166" y="200"/>
                    <a:pt x="166" y="200"/>
                  </a:cubicBez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2495"/>
              <a:endParaRPr lang="zh-CN" altLang="en-US" sz="1400">
                <a:solidFill>
                  <a:srgbClr val="000000"/>
                </a:solidFill>
                <a:latin typeface="Calibri" panose="020F0502020204030204" pitchFamily="34" charset="0"/>
              </a:endParaRPr>
            </a:p>
          </p:txBody>
        </p:sp>
      </p:grpSp>
      <p:grpSp>
        <p:nvGrpSpPr>
          <p:cNvPr id="100" name="组合 102"/>
          <p:cNvGrpSpPr/>
          <p:nvPr/>
        </p:nvGrpSpPr>
        <p:grpSpPr>
          <a:xfrm>
            <a:off x="6232103" y="2776224"/>
            <a:ext cx="2198938" cy="2171790"/>
            <a:chOff x="5740392" y="3574125"/>
            <a:chExt cx="2862009" cy="2826675"/>
          </a:xfrm>
          <a:effectLst>
            <a:outerShdw blurRad="50800" dist="63500" dir="2700000" algn="tl" rotWithShape="0">
              <a:prstClr val="black">
                <a:alpha val="40000"/>
              </a:prstClr>
            </a:outerShdw>
          </a:effectLst>
        </p:grpSpPr>
        <p:grpSp>
          <p:nvGrpSpPr>
            <p:cNvPr id="101" name="组合 103"/>
            <p:cNvGrpSpPr/>
            <p:nvPr/>
          </p:nvGrpSpPr>
          <p:grpSpPr>
            <a:xfrm>
              <a:off x="5740392" y="3574125"/>
              <a:ext cx="2862009" cy="2826675"/>
              <a:chOff x="5941296" y="3436027"/>
              <a:chExt cx="2734853" cy="2701089"/>
            </a:xfrm>
          </p:grpSpPr>
          <p:grpSp>
            <p:nvGrpSpPr>
              <p:cNvPr id="106" name="组合 108"/>
              <p:cNvGrpSpPr/>
              <p:nvPr/>
            </p:nvGrpSpPr>
            <p:grpSpPr>
              <a:xfrm rot="10800000">
                <a:off x="5943600" y="3801760"/>
                <a:ext cx="2732549" cy="1952677"/>
                <a:chOff x="2844442" y="1031260"/>
                <a:chExt cx="2732549" cy="1952677"/>
              </a:xfrm>
            </p:grpSpPr>
            <p:sp>
              <p:nvSpPr>
                <p:cNvPr id="108" name="任意多边形 107"/>
                <p:cNvSpPr/>
                <p:nvPr/>
              </p:nvSpPr>
              <p:spPr>
                <a:xfrm>
                  <a:off x="2844442" y="1031260"/>
                  <a:ext cx="2732549" cy="1952677"/>
                </a:xfrm>
                <a:custGeom>
                  <a:avLst/>
                  <a:gdLst>
                    <a:gd name="connsiteX0" fmla="*/ 2077705 w 2732549"/>
                    <a:gd name="connsiteY0" fmla="*/ 0 h 1952677"/>
                    <a:gd name="connsiteX1" fmla="*/ 2732549 w 2732549"/>
                    <a:gd name="connsiteY1" fmla="*/ 654844 h 1952677"/>
                    <a:gd name="connsiteX2" fmla="*/ 2332600 w 2732549"/>
                    <a:gd name="connsiteY2" fmla="*/ 1258227 h 1952677"/>
                    <a:gd name="connsiteX3" fmla="*/ 2310273 w 2732549"/>
                    <a:gd name="connsiteY3" fmla="*/ 1265158 h 1952677"/>
                    <a:gd name="connsiteX4" fmla="*/ 2310273 w 2732549"/>
                    <a:gd name="connsiteY4" fmla="*/ 1952677 h 1952677"/>
                    <a:gd name="connsiteX5" fmla="*/ 468749 w 2732549"/>
                    <a:gd name="connsiteY5" fmla="*/ 1952677 h 1952677"/>
                    <a:gd name="connsiteX6" fmla="*/ 0 w 2732549"/>
                    <a:gd name="connsiteY6" fmla="*/ 1483928 h 1952677"/>
                    <a:gd name="connsiteX7" fmla="*/ 0 w 2732549"/>
                    <a:gd name="connsiteY7" fmla="*/ 503238 h 1952677"/>
                    <a:gd name="connsiteX8" fmla="*/ 1442259 w 2732549"/>
                    <a:gd name="connsiteY8" fmla="*/ 503238 h 1952677"/>
                    <a:gd name="connsiteX9" fmla="*/ 1474322 w 2732549"/>
                    <a:gd name="connsiteY9" fmla="*/ 399949 h 1952677"/>
                    <a:gd name="connsiteX10" fmla="*/ 2077705 w 2732549"/>
                    <a:gd name="connsiteY10" fmla="*/ 0 h 1952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2549" h="1952677">
                      <a:moveTo>
                        <a:pt x="2077705" y="0"/>
                      </a:moveTo>
                      <a:cubicBezTo>
                        <a:pt x="2439365" y="0"/>
                        <a:pt x="2732549" y="293184"/>
                        <a:pt x="2732549" y="654844"/>
                      </a:cubicBezTo>
                      <a:cubicBezTo>
                        <a:pt x="2732549" y="926089"/>
                        <a:pt x="2567633" y="1158816"/>
                        <a:pt x="2332600" y="1258227"/>
                      </a:cubicBezTo>
                      <a:lnTo>
                        <a:pt x="2310273" y="1265158"/>
                      </a:lnTo>
                      <a:lnTo>
                        <a:pt x="2310273" y="1952677"/>
                      </a:lnTo>
                      <a:lnTo>
                        <a:pt x="468749" y="1952677"/>
                      </a:lnTo>
                      <a:lnTo>
                        <a:pt x="0" y="1483928"/>
                      </a:lnTo>
                      <a:lnTo>
                        <a:pt x="0" y="503238"/>
                      </a:lnTo>
                      <a:lnTo>
                        <a:pt x="1442259" y="503238"/>
                      </a:lnTo>
                      <a:lnTo>
                        <a:pt x="1474322" y="399949"/>
                      </a:lnTo>
                      <a:cubicBezTo>
                        <a:pt x="1573733" y="164916"/>
                        <a:pt x="1806460" y="0"/>
                        <a:pt x="207770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sp>
              <p:nvSpPr>
                <p:cNvPr id="109" name="椭圆 108"/>
                <p:cNvSpPr/>
                <p:nvPr/>
              </p:nvSpPr>
              <p:spPr>
                <a:xfrm>
                  <a:off x="4417859" y="1178642"/>
                  <a:ext cx="1006987" cy="10069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grpSp>
          <p:sp>
            <p:nvSpPr>
              <p:cNvPr id="107" name="任意多边形 106"/>
              <p:cNvSpPr/>
              <p:nvPr/>
            </p:nvSpPr>
            <p:spPr>
              <a:xfrm rot="13377208">
                <a:off x="5941296" y="3436027"/>
                <a:ext cx="2680000" cy="2701089"/>
              </a:xfrm>
              <a:custGeom>
                <a:avLst/>
                <a:gdLst>
                  <a:gd name="connsiteX0" fmla="*/ 327245 w 2680000"/>
                  <a:gd name="connsiteY0" fmla="*/ 1654670 h 2701089"/>
                  <a:gd name="connsiteX1" fmla="*/ 329015 w 2680000"/>
                  <a:gd name="connsiteY1" fmla="*/ 1654670 h 2701089"/>
                  <a:gd name="connsiteX2" fmla="*/ 1441 w 2680000"/>
                  <a:gd name="connsiteY2" fmla="*/ 1959641 h 2701089"/>
                  <a:gd name="connsiteX3" fmla="*/ 669441 w 2680000"/>
                  <a:gd name="connsiteY3" fmla="*/ 2677152 h 2701089"/>
                  <a:gd name="connsiteX4" fmla="*/ 668246 w 2680000"/>
                  <a:gd name="connsiteY4" fmla="*/ 2677109 h 2701089"/>
                  <a:gd name="connsiteX5" fmla="*/ 0 w 2680000"/>
                  <a:gd name="connsiteY5" fmla="*/ 1959335 h 2701089"/>
                  <a:gd name="connsiteX6" fmla="*/ 1179220 w 2680000"/>
                  <a:gd name="connsiteY6" fmla="*/ 175561 h 2701089"/>
                  <a:gd name="connsiteX7" fmla="*/ 2104718 w 2680000"/>
                  <a:gd name="connsiteY7" fmla="*/ 208632 h 2701089"/>
                  <a:gd name="connsiteX8" fmla="*/ 2223140 w 2680000"/>
                  <a:gd name="connsiteY8" fmla="*/ 922780 h 2701089"/>
                  <a:gd name="connsiteX9" fmla="*/ 2211522 w 2680000"/>
                  <a:gd name="connsiteY9" fmla="*/ 943066 h 2701089"/>
                  <a:gd name="connsiteX10" fmla="*/ 2680000 w 2680000"/>
                  <a:gd name="connsiteY10" fmla="*/ 1446267 h 2701089"/>
                  <a:gd name="connsiteX11" fmla="*/ 1332175 w 2680000"/>
                  <a:gd name="connsiteY11" fmla="*/ 2701089 h 2701089"/>
                  <a:gd name="connsiteX12" fmla="*/ 669687 w 2680000"/>
                  <a:gd name="connsiteY12" fmla="*/ 2677415 h 2701089"/>
                  <a:gd name="connsiteX13" fmla="*/ 669441 w 2680000"/>
                  <a:gd name="connsiteY13" fmla="*/ 2677152 h 2701089"/>
                  <a:gd name="connsiteX14" fmla="*/ 1330735 w 2680000"/>
                  <a:gd name="connsiteY14" fmla="*/ 2700782 h 2701089"/>
                  <a:gd name="connsiteX15" fmla="*/ 2454381 w 2680000"/>
                  <a:gd name="connsiteY15" fmla="*/ 1654670 h 2701089"/>
                  <a:gd name="connsiteX16" fmla="*/ 329015 w 2680000"/>
                  <a:gd name="connsiteY16" fmla="*/ 1654670 h 2701089"/>
                  <a:gd name="connsiteX17" fmla="*/ 1057041 w 2680000"/>
                  <a:gd name="connsiteY17" fmla="*/ 976880 h 2701089"/>
                  <a:gd name="connsiteX18" fmla="*/ 1010126 w 2680000"/>
                  <a:gd name="connsiteY18" fmla="*/ 879434 h 2701089"/>
                  <a:gd name="connsiteX19" fmla="*/ 1179220 w 2680000"/>
                  <a:gd name="connsiteY19" fmla="*/ 175561 h 2701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80000" h="2701089">
                    <a:moveTo>
                      <a:pt x="327245" y="1654670"/>
                    </a:moveTo>
                    <a:lnTo>
                      <a:pt x="329015" y="1654670"/>
                    </a:lnTo>
                    <a:lnTo>
                      <a:pt x="1441" y="1959641"/>
                    </a:lnTo>
                    <a:lnTo>
                      <a:pt x="669441" y="2677152"/>
                    </a:lnTo>
                    <a:lnTo>
                      <a:pt x="668246" y="2677109"/>
                    </a:lnTo>
                    <a:lnTo>
                      <a:pt x="0" y="1959335"/>
                    </a:lnTo>
                    <a:close/>
                    <a:moveTo>
                      <a:pt x="1179220" y="175561"/>
                    </a:moveTo>
                    <a:cubicBezTo>
                      <a:pt x="1443921" y="-70876"/>
                      <a:pt x="1858282" y="-56069"/>
                      <a:pt x="2104718" y="208632"/>
                    </a:cubicBezTo>
                    <a:cubicBezTo>
                      <a:pt x="2289546" y="407159"/>
                      <a:pt x="2327424" y="689868"/>
                      <a:pt x="2223140" y="922780"/>
                    </a:cubicBezTo>
                    <a:lnTo>
                      <a:pt x="2211522" y="943066"/>
                    </a:lnTo>
                    <a:lnTo>
                      <a:pt x="2680000" y="1446267"/>
                    </a:lnTo>
                    <a:lnTo>
                      <a:pt x="1332175" y="2701089"/>
                    </a:lnTo>
                    <a:lnTo>
                      <a:pt x="669687" y="2677415"/>
                    </a:lnTo>
                    <a:lnTo>
                      <a:pt x="669441" y="2677152"/>
                    </a:lnTo>
                    <a:lnTo>
                      <a:pt x="1330735" y="2700782"/>
                    </a:lnTo>
                    <a:lnTo>
                      <a:pt x="2454381" y="1654670"/>
                    </a:lnTo>
                    <a:lnTo>
                      <a:pt x="329015" y="1654670"/>
                    </a:lnTo>
                    <a:lnTo>
                      <a:pt x="1057041" y="976880"/>
                    </a:lnTo>
                    <a:lnTo>
                      <a:pt x="1010126" y="879434"/>
                    </a:lnTo>
                    <a:cubicBezTo>
                      <a:pt x="922733" y="639673"/>
                      <a:pt x="980693" y="360388"/>
                      <a:pt x="1179220" y="175561"/>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1400">
                  <a:solidFill>
                    <a:prstClr val="white"/>
                  </a:solidFill>
                </a:endParaRPr>
              </a:p>
            </p:txBody>
          </p:sp>
        </p:grpSp>
        <p:grpSp>
          <p:nvGrpSpPr>
            <p:cNvPr id="102" name="组合 104"/>
            <p:cNvGrpSpPr/>
            <p:nvPr/>
          </p:nvGrpSpPr>
          <p:grpSpPr>
            <a:xfrm>
              <a:off x="5902021" y="4896231"/>
              <a:ext cx="1053806" cy="912936"/>
              <a:chOff x="4826330" y="898685"/>
              <a:chExt cx="1275321" cy="1104839"/>
            </a:xfrm>
          </p:grpSpPr>
          <p:sp>
            <p:nvSpPr>
              <p:cNvPr id="104" name="文本框 106"/>
              <p:cNvSpPr txBox="1"/>
              <p:nvPr/>
            </p:nvSpPr>
            <p:spPr>
              <a:xfrm>
                <a:off x="4826330" y="898685"/>
                <a:ext cx="1275321" cy="824140"/>
              </a:xfrm>
              <a:prstGeom prst="rect">
                <a:avLst/>
              </a:prstGeom>
              <a:noFill/>
            </p:spPr>
            <p:txBody>
              <a:bodyPr>
                <a:spAutoFit/>
              </a:bodyPr>
              <a:lstStyle/>
              <a:p>
                <a:pPr algn="ctr" defTabSz="913765" fontAlgn="auto">
                  <a:spcBef>
                    <a:spcPts val="0"/>
                  </a:spcBef>
                  <a:spcAft>
                    <a:spcPts val="0"/>
                  </a:spcAft>
                  <a:defRPr/>
                </a:pPr>
                <a:r>
                  <a:rPr lang="en-US" altLang="zh-CN" sz="2800" dirty="0">
                    <a:solidFill>
                      <a:prstClr val="white">
                        <a:lumMod val="50000"/>
                      </a:prstClr>
                    </a:solidFill>
                    <a:latin typeface="Impact" panose="020B0806030902050204" pitchFamily="34" charset="0"/>
                    <a:ea typeface="+mn-ea"/>
                  </a:rPr>
                  <a:t>04</a:t>
                </a:r>
                <a:endParaRPr lang="zh-CN" altLang="en-US" sz="2800" dirty="0">
                  <a:solidFill>
                    <a:prstClr val="white">
                      <a:lumMod val="50000"/>
                    </a:prstClr>
                  </a:solidFill>
                  <a:latin typeface="Impact" panose="020B0806030902050204" pitchFamily="34" charset="0"/>
                  <a:ea typeface="+mn-ea"/>
                </a:endParaRPr>
              </a:p>
            </p:txBody>
          </p:sp>
          <p:sp>
            <p:nvSpPr>
              <p:cNvPr id="105" name="文本框 107"/>
              <p:cNvSpPr txBox="1"/>
              <p:nvPr/>
            </p:nvSpPr>
            <p:spPr>
              <a:xfrm>
                <a:off x="4884816" y="1518735"/>
                <a:ext cx="1158352" cy="484789"/>
              </a:xfrm>
              <a:prstGeom prst="rect">
                <a:avLst/>
              </a:prstGeom>
              <a:noFill/>
            </p:spPr>
            <p:txBody>
              <a:bodyPr>
                <a:spAutoFit/>
              </a:bodyPr>
              <a:lstStyle/>
              <a:p>
                <a:pPr algn="ctr" defTabSz="913765" fontAlgn="auto">
                  <a:spcBef>
                    <a:spcPts val="0"/>
                  </a:spcBef>
                  <a:spcAft>
                    <a:spcPts val="0"/>
                  </a:spcAft>
                  <a:defRPr/>
                </a:pPr>
                <a:r>
                  <a:rPr lang="en-US" altLang="zh-CN" sz="1400" dirty="0">
                    <a:solidFill>
                      <a:prstClr val="white">
                        <a:lumMod val="50000"/>
                      </a:prstClr>
                    </a:solidFill>
                    <a:latin typeface="Impact" panose="020B0806030902050204" pitchFamily="34" charset="0"/>
                    <a:ea typeface="+mn-ea"/>
                  </a:rPr>
                  <a:t>Title</a:t>
                </a:r>
              </a:p>
            </p:txBody>
          </p:sp>
        </p:grpSp>
        <p:sp>
          <p:nvSpPr>
            <p:cNvPr id="103" name="文本框 105"/>
            <p:cNvSpPr txBox="1"/>
            <p:nvPr/>
          </p:nvSpPr>
          <p:spPr>
            <a:xfrm>
              <a:off x="6814343" y="4373950"/>
              <a:ext cx="1689470" cy="913332"/>
            </a:xfrm>
            <a:prstGeom prst="rect">
              <a:avLst/>
            </a:prstGeom>
            <a:noFill/>
          </p:spPr>
          <p:txBody>
            <a:bodyPr>
              <a:spAutoFit/>
            </a:bodyPr>
            <a:lstStyle/>
            <a:p>
              <a:pPr defTabSz="913765" fontAlgn="auto">
                <a:lnSpc>
                  <a:spcPct val="120000"/>
                </a:lnSpc>
                <a:spcBef>
                  <a:spcPts val="0"/>
                </a:spcBef>
                <a:spcAft>
                  <a:spcPts val="0"/>
                </a:spcAft>
                <a:defRPr/>
              </a:pPr>
              <a:r>
                <a:rPr lang="zh-CN" altLang="en-US" sz="1100" dirty="0">
                  <a:solidFill>
                    <a:prstClr val="white"/>
                  </a:solidFill>
                  <a:latin typeface="微软雅黑" panose="020B0503020204020204" pitchFamily="34" charset="-122"/>
                  <a:ea typeface="微软雅黑" panose="020B0503020204020204" pitchFamily="34" charset="-122"/>
                </a:rPr>
                <a:t>请输入文本内容请输入文本内容请输入文本内容</a:t>
              </a:r>
            </a:p>
          </p:txBody>
        </p:sp>
      </p:grpSp>
      <p:sp>
        <p:nvSpPr>
          <p:cNvPr id="110" name="TextBox 634"/>
          <p:cNvSpPr txBox="1"/>
          <p:nvPr/>
        </p:nvSpPr>
        <p:spPr>
          <a:xfrm>
            <a:off x="550529" y="1849225"/>
            <a:ext cx="2987064" cy="2677656"/>
          </a:xfrm>
          <a:prstGeom prst="rect">
            <a:avLst/>
          </a:prstGeom>
          <a:noFill/>
        </p:spPr>
        <p:txBody>
          <a:bodyPr>
            <a:spAutoFit/>
          </a:bodyPr>
          <a:lstStyle/>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a:t>
            </a:r>
            <a:r>
              <a:rPr lang="zh-CN" altLang="en-US" sz="1200" dirty="0" smtClean="0">
                <a:latin typeface="宋体" panose="02010600030101010101" pitchFamily="2" charset="-122"/>
                <a:ea typeface="宋体" panose="02010600030101010101" pitchFamily="2" charset="-122"/>
              </a:rPr>
              <a:t>文本</a:t>
            </a:r>
            <a:endParaRPr lang="en-US" altLang="zh-CN" sz="1200" dirty="0" smtClean="0">
              <a:latin typeface="宋体" panose="02010600030101010101" pitchFamily="2" charset="-122"/>
              <a:ea typeface="宋体" panose="02010600030101010101" pitchFamily="2" charset="-122"/>
            </a:endParaRPr>
          </a:p>
          <a:p>
            <a:r>
              <a:rPr lang="zh-CN" altLang="en-US" sz="1200" dirty="0" smtClean="0">
                <a:latin typeface="宋体" panose="02010600030101010101" pitchFamily="2" charset="-122"/>
                <a:ea typeface="宋体" panose="02010600030101010101" pitchFamily="2" charset="-122"/>
              </a:rPr>
              <a:t>单击</a:t>
            </a:r>
            <a:r>
              <a:rPr lang="zh-CN" altLang="en-US" sz="1200" dirty="0">
                <a:latin typeface="宋体" panose="02010600030101010101" pitchFamily="2" charset="-122"/>
                <a:ea typeface="宋体" panose="02010600030101010101" pitchFamily="2" charset="-122"/>
              </a:rPr>
              <a:t>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a:t>
            </a:r>
            <a:r>
              <a:rPr lang="zh-CN" altLang="en-US" sz="1200" dirty="0" smtClean="0">
                <a:latin typeface="宋体" panose="02010600030101010101" pitchFamily="2" charset="-122"/>
                <a:ea typeface="宋体" panose="02010600030101010101" pitchFamily="2" charset="-122"/>
              </a:rPr>
              <a:t>文本</a:t>
            </a:r>
            <a:endParaRPr lang="en-US" altLang="zh-CN" sz="1200" dirty="0" smtClean="0">
              <a:latin typeface="宋体" panose="02010600030101010101" pitchFamily="2" charset="-122"/>
              <a:ea typeface="宋体" panose="02010600030101010101" pitchFamily="2" charset="-122"/>
            </a:endParaRPr>
          </a:p>
          <a:p>
            <a:r>
              <a:rPr lang="zh-CN" altLang="en-US" sz="1200" dirty="0" smtClean="0">
                <a:latin typeface="宋体" panose="02010600030101010101" pitchFamily="2" charset="-122"/>
                <a:ea typeface="宋体" panose="02010600030101010101" pitchFamily="2" charset="-122"/>
              </a:rPr>
              <a:t>单击</a:t>
            </a:r>
            <a:r>
              <a:rPr lang="zh-CN" altLang="en-US" sz="1200" dirty="0">
                <a:latin typeface="宋体" panose="02010600030101010101" pitchFamily="2" charset="-122"/>
                <a:ea typeface="宋体" panose="02010600030101010101" pitchFamily="2" charset="-122"/>
              </a:rPr>
              <a:t>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endParaRPr lang="en-US" altLang="zh-CN" sz="1200" dirty="0">
              <a:latin typeface="宋体" panose="02010600030101010101" pitchFamily="2" charset="-122"/>
              <a:ea typeface="宋体" panose="02010600030101010101" pitchFamily="2" charset="-122"/>
            </a:endParaRPr>
          </a:p>
          <a:p>
            <a:endParaRPr lang="en-US" altLang="zh-CN" sz="1200" dirty="0">
              <a:latin typeface="宋体" panose="02010600030101010101" pitchFamily="2" charset="-122"/>
              <a:ea typeface="宋体" panose="02010600030101010101" pitchFamily="2" charset="-122"/>
            </a:endParaRPr>
          </a:p>
        </p:txBody>
      </p:sp>
      <p:sp>
        <p:nvSpPr>
          <p:cNvPr id="111" name="TextBox 635"/>
          <p:cNvSpPr txBox="1">
            <a:spLocks noChangeArrowheads="1"/>
          </p:cNvSpPr>
          <p:nvPr/>
        </p:nvSpPr>
        <p:spPr bwMode="auto">
          <a:xfrm>
            <a:off x="539552" y="1327190"/>
            <a:ext cx="2483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accent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126048068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1500"/>
                                </p:stCondLst>
                                <p:childTnLst>
                                  <p:par>
                                    <p:cTn id="23" presetID="53" presetClass="entr" presetSubtype="528"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fltVal val="0.5"/>
                                              </p:val>
                                            </p:tav>
                                            <p:tav tm="100000">
                                              <p:val>
                                                <p:strVal val="#ppt_x"/>
                                              </p:val>
                                            </p:tav>
                                          </p:tavLst>
                                        </p:anim>
                                        <p:anim calcmode="lin" valueType="num">
                                          <p:cBhvr>
                                            <p:cTn id="29" dur="500" fill="hold"/>
                                            <p:tgtEl>
                                              <p:spTgt spid="17"/>
                                            </p:tgtEl>
                                            <p:attrNameLst>
                                              <p:attrName>ppt_y</p:attrName>
                                            </p:attrNameLst>
                                          </p:cBhvr>
                                          <p:tavLst>
                                            <p:tav tm="0">
                                              <p:val>
                                                <p:fltVal val="0.5"/>
                                              </p:val>
                                            </p:tav>
                                            <p:tav tm="100000">
                                              <p:val>
                                                <p:strVal val="#ppt_y"/>
                                              </p:val>
                                            </p:tav>
                                          </p:tavLst>
                                        </p:anim>
                                      </p:childTnLst>
                                    </p:cTn>
                                  </p:par>
                                </p:childTnLst>
                              </p:cTn>
                            </p:par>
                            <p:par>
                              <p:cTn id="30" fill="hold">
                                <p:stCondLst>
                                  <p:cond delay="2000"/>
                                </p:stCondLst>
                                <p:childTnLst>
                                  <p:par>
                                    <p:cTn id="31" presetID="53" presetClass="entr" presetSubtype="52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anim calcmode="lin" valueType="num">
                                          <p:cBhvr>
                                            <p:cTn id="36" dur="500" fill="hold"/>
                                            <p:tgtEl>
                                              <p:spTgt spid="8"/>
                                            </p:tgtEl>
                                            <p:attrNameLst>
                                              <p:attrName>ppt_x</p:attrName>
                                            </p:attrNameLst>
                                          </p:cBhvr>
                                          <p:tavLst>
                                            <p:tav tm="0">
                                              <p:val>
                                                <p:fltVal val="0.5"/>
                                              </p:val>
                                            </p:tav>
                                            <p:tav tm="100000">
                                              <p:val>
                                                <p:strVal val="#ppt_x"/>
                                              </p:val>
                                            </p:tav>
                                          </p:tavLst>
                                        </p:anim>
                                        <p:anim calcmode="lin" valueType="num">
                                          <p:cBhvr>
                                            <p:cTn id="37" dur="500" fill="hold"/>
                                            <p:tgtEl>
                                              <p:spTgt spid="8"/>
                                            </p:tgtEl>
                                            <p:attrNameLst>
                                              <p:attrName>ppt_y</p:attrName>
                                            </p:attrNameLst>
                                          </p:cBhvr>
                                          <p:tavLst>
                                            <p:tav tm="0">
                                              <p:val>
                                                <p:fltVal val="0.5"/>
                                              </p:val>
                                            </p:tav>
                                            <p:tav tm="100000">
                                              <p:val>
                                                <p:strVal val="#ppt_y"/>
                                              </p:val>
                                            </p:tav>
                                          </p:tavLst>
                                        </p:anim>
                                      </p:childTnLst>
                                    </p:cTn>
                                  </p:par>
                                </p:childTnLst>
                              </p:cTn>
                            </p:par>
                            <p:par>
                              <p:cTn id="38" fill="hold">
                                <p:stCondLst>
                                  <p:cond delay="2500"/>
                                </p:stCondLst>
                                <p:childTnLst>
                                  <p:par>
                                    <p:cTn id="39" presetID="53" presetClass="entr" presetSubtype="52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anim calcmode="lin" valueType="num">
                                          <p:cBhvr>
                                            <p:cTn id="44" dur="500" fill="hold"/>
                                            <p:tgtEl>
                                              <p:spTgt spid="27"/>
                                            </p:tgtEl>
                                            <p:attrNameLst>
                                              <p:attrName>ppt_x</p:attrName>
                                            </p:attrNameLst>
                                          </p:cBhvr>
                                          <p:tavLst>
                                            <p:tav tm="0">
                                              <p:val>
                                                <p:fltVal val="0.5"/>
                                              </p:val>
                                            </p:tav>
                                            <p:tav tm="100000">
                                              <p:val>
                                                <p:strVal val="#ppt_x"/>
                                              </p:val>
                                            </p:tav>
                                          </p:tavLst>
                                        </p:anim>
                                        <p:anim calcmode="lin" valueType="num">
                                          <p:cBhvr>
                                            <p:cTn id="45" dur="500" fill="hold"/>
                                            <p:tgtEl>
                                              <p:spTgt spid="27"/>
                                            </p:tgtEl>
                                            <p:attrNameLst>
                                              <p:attrName>ppt_y</p:attrName>
                                            </p:attrNameLst>
                                          </p:cBhvr>
                                          <p:tavLst>
                                            <p:tav tm="0">
                                              <p:val>
                                                <p:fltVal val="0.5"/>
                                              </p:val>
                                            </p:tav>
                                            <p:tav tm="100000">
                                              <p:val>
                                                <p:strVal val="#ppt_y"/>
                                              </p:val>
                                            </p:tav>
                                          </p:tavLst>
                                        </p:anim>
                                      </p:childTnLst>
                                    </p:cTn>
                                  </p:par>
                                </p:childTnLst>
                              </p:cTn>
                            </p:par>
                            <p:par>
                              <p:cTn id="46" fill="hold">
                                <p:stCondLst>
                                  <p:cond delay="3000"/>
                                </p:stCondLst>
                                <p:childTnLst>
                                  <p:par>
                                    <p:cTn id="47" presetID="53" presetClass="entr" presetSubtype="528" fill="hold" nodeType="afterEffect">
                                      <p:stCondLst>
                                        <p:cond delay="0"/>
                                      </p:stCondLst>
                                      <p:childTnLst>
                                        <p:set>
                                          <p:cBhvr>
                                            <p:cTn id="48" dur="1" fill="hold">
                                              <p:stCondLst>
                                                <p:cond delay="0"/>
                                              </p:stCondLst>
                                            </p:cTn>
                                            <p:tgtEl>
                                              <p:spTgt spid="100"/>
                                            </p:tgtEl>
                                            <p:attrNameLst>
                                              <p:attrName>style.visibility</p:attrName>
                                            </p:attrNameLst>
                                          </p:cBhvr>
                                          <p:to>
                                            <p:strVal val="visible"/>
                                          </p:to>
                                        </p:set>
                                        <p:anim calcmode="lin" valueType="num">
                                          <p:cBhvr>
                                            <p:cTn id="49" dur="500" fill="hold"/>
                                            <p:tgtEl>
                                              <p:spTgt spid="100"/>
                                            </p:tgtEl>
                                            <p:attrNameLst>
                                              <p:attrName>ppt_w</p:attrName>
                                            </p:attrNameLst>
                                          </p:cBhvr>
                                          <p:tavLst>
                                            <p:tav tm="0">
                                              <p:val>
                                                <p:fltVal val="0"/>
                                              </p:val>
                                            </p:tav>
                                            <p:tav tm="100000">
                                              <p:val>
                                                <p:strVal val="#ppt_w"/>
                                              </p:val>
                                            </p:tav>
                                          </p:tavLst>
                                        </p:anim>
                                        <p:anim calcmode="lin" valueType="num">
                                          <p:cBhvr>
                                            <p:cTn id="50" dur="500" fill="hold"/>
                                            <p:tgtEl>
                                              <p:spTgt spid="100"/>
                                            </p:tgtEl>
                                            <p:attrNameLst>
                                              <p:attrName>ppt_h</p:attrName>
                                            </p:attrNameLst>
                                          </p:cBhvr>
                                          <p:tavLst>
                                            <p:tav tm="0">
                                              <p:val>
                                                <p:fltVal val="0"/>
                                              </p:val>
                                            </p:tav>
                                            <p:tav tm="100000">
                                              <p:val>
                                                <p:strVal val="#ppt_h"/>
                                              </p:val>
                                            </p:tav>
                                          </p:tavLst>
                                        </p:anim>
                                        <p:animEffect transition="in" filter="fade">
                                          <p:cBhvr>
                                            <p:cTn id="51" dur="500"/>
                                            <p:tgtEl>
                                              <p:spTgt spid="100"/>
                                            </p:tgtEl>
                                          </p:cBhvr>
                                        </p:animEffect>
                                        <p:anim calcmode="lin" valueType="num">
                                          <p:cBhvr>
                                            <p:cTn id="52" dur="500" fill="hold"/>
                                            <p:tgtEl>
                                              <p:spTgt spid="100"/>
                                            </p:tgtEl>
                                            <p:attrNameLst>
                                              <p:attrName>ppt_x</p:attrName>
                                            </p:attrNameLst>
                                          </p:cBhvr>
                                          <p:tavLst>
                                            <p:tav tm="0">
                                              <p:val>
                                                <p:fltVal val="0.5"/>
                                              </p:val>
                                            </p:tav>
                                            <p:tav tm="100000">
                                              <p:val>
                                                <p:strVal val="#ppt_x"/>
                                              </p:val>
                                            </p:tav>
                                          </p:tavLst>
                                        </p:anim>
                                        <p:anim calcmode="lin" valueType="num">
                                          <p:cBhvr>
                                            <p:cTn id="53" dur="500" fill="hold"/>
                                            <p:tgtEl>
                                              <p:spTgt spid="100"/>
                                            </p:tgtEl>
                                            <p:attrNameLst>
                                              <p:attrName>ppt_y</p:attrName>
                                            </p:attrNameLst>
                                          </p:cBhvr>
                                          <p:tavLst>
                                            <p:tav tm="0">
                                              <p:val>
                                                <p:fltVal val="0.5"/>
                                              </p:val>
                                            </p:tav>
                                            <p:tav tm="100000">
                                              <p:val>
                                                <p:strVal val="#ppt_y"/>
                                              </p:val>
                                            </p:tav>
                                          </p:tavLst>
                                        </p:anim>
                                      </p:childTnLst>
                                    </p:cTn>
                                  </p:par>
                                </p:childTnLst>
                              </p:cTn>
                            </p:par>
                            <p:par>
                              <p:cTn id="54" fill="hold">
                                <p:stCondLst>
                                  <p:cond delay="3500"/>
                                </p:stCondLst>
                                <p:childTnLst>
                                  <p:par>
                                    <p:cTn id="55" presetID="25" presetClass="entr" presetSubtype="0"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decel="50000" fill="hold">
                                              <p:stCondLst>
                                                <p:cond delay="0"/>
                                              </p:stCondLst>
                                            </p:cTn>
                                            <p:tgtEl>
                                              <p:spTgt spid="110"/>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110"/>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110"/>
                                            </p:tgtEl>
                                            <p:attrNameLst>
                                              <p:attrName>ppt_w</p:attrName>
                                            </p:attrNameLst>
                                          </p:cBhvr>
                                          <p:tavLst>
                                            <p:tav tm="0">
                                              <p:val>
                                                <p:strVal val="#ppt_w*.05"/>
                                              </p:val>
                                            </p:tav>
                                            <p:tav tm="100000">
                                              <p:val>
                                                <p:strVal val="#ppt_w"/>
                                              </p:val>
                                            </p:tav>
                                          </p:tavLst>
                                        </p:anim>
                                        <p:anim calcmode="lin" valueType="num">
                                          <p:cBhvr>
                                            <p:cTn id="60" dur="1000" fill="hold"/>
                                            <p:tgtEl>
                                              <p:spTgt spid="110"/>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110"/>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110"/>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110"/>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110"/>
                                            </p:tgtEl>
                                          </p:cBhvr>
                                        </p:animEffect>
                                      </p:childTnLst>
                                    </p:cTn>
                                  </p:par>
                                </p:childTnLst>
                              </p:cTn>
                            </p:par>
                            <p:par>
                              <p:cTn id="65" fill="hold">
                                <p:stCondLst>
                                  <p:cond delay="45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111"/>
                                            </p:tgtEl>
                                            <p:attrNameLst>
                                              <p:attrName>style.visibility</p:attrName>
                                            </p:attrNameLst>
                                          </p:cBhvr>
                                          <p:to>
                                            <p:strVal val="visible"/>
                                          </p:to>
                                        </p:set>
                                        <p:anim calcmode="lin" valueType="num">
                                          <p:cBhvr>
                                            <p:cTn id="68"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11"/>
                                            </p:tgtEl>
                                            <p:attrNameLst>
                                              <p:attrName>ppt_y</p:attrName>
                                            </p:attrNameLst>
                                          </p:cBhvr>
                                          <p:tavLst>
                                            <p:tav tm="0">
                                              <p:val>
                                                <p:strVal val="#ppt_y"/>
                                              </p:val>
                                            </p:tav>
                                            <p:tav tm="100000">
                                              <p:val>
                                                <p:strVal val="#ppt_y"/>
                                              </p:val>
                                            </p:tav>
                                          </p:tavLst>
                                        </p:anim>
                                        <p:anim calcmode="lin" valueType="num">
                                          <p:cBhvr>
                                            <p:cTn id="70"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0" grpId="0"/>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1500"/>
                                </p:stCondLst>
                                <p:childTnLst>
                                  <p:par>
                                    <p:cTn id="23" presetID="53" presetClass="entr" presetSubtype="528"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fltVal val="0.5"/>
                                              </p:val>
                                            </p:tav>
                                            <p:tav tm="100000">
                                              <p:val>
                                                <p:strVal val="#ppt_x"/>
                                              </p:val>
                                            </p:tav>
                                          </p:tavLst>
                                        </p:anim>
                                        <p:anim calcmode="lin" valueType="num">
                                          <p:cBhvr>
                                            <p:cTn id="29" dur="500" fill="hold"/>
                                            <p:tgtEl>
                                              <p:spTgt spid="17"/>
                                            </p:tgtEl>
                                            <p:attrNameLst>
                                              <p:attrName>ppt_y</p:attrName>
                                            </p:attrNameLst>
                                          </p:cBhvr>
                                          <p:tavLst>
                                            <p:tav tm="0">
                                              <p:val>
                                                <p:fltVal val="0.5"/>
                                              </p:val>
                                            </p:tav>
                                            <p:tav tm="100000">
                                              <p:val>
                                                <p:strVal val="#ppt_y"/>
                                              </p:val>
                                            </p:tav>
                                          </p:tavLst>
                                        </p:anim>
                                      </p:childTnLst>
                                    </p:cTn>
                                  </p:par>
                                </p:childTnLst>
                              </p:cTn>
                            </p:par>
                            <p:par>
                              <p:cTn id="30" fill="hold">
                                <p:stCondLst>
                                  <p:cond delay="2000"/>
                                </p:stCondLst>
                                <p:childTnLst>
                                  <p:par>
                                    <p:cTn id="31" presetID="53" presetClass="entr" presetSubtype="52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anim calcmode="lin" valueType="num">
                                          <p:cBhvr>
                                            <p:cTn id="36" dur="500" fill="hold"/>
                                            <p:tgtEl>
                                              <p:spTgt spid="8"/>
                                            </p:tgtEl>
                                            <p:attrNameLst>
                                              <p:attrName>ppt_x</p:attrName>
                                            </p:attrNameLst>
                                          </p:cBhvr>
                                          <p:tavLst>
                                            <p:tav tm="0">
                                              <p:val>
                                                <p:fltVal val="0.5"/>
                                              </p:val>
                                            </p:tav>
                                            <p:tav tm="100000">
                                              <p:val>
                                                <p:strVal val="#ppt_x"/>
                                              </p:val>
                                            </p:tav>
                                          </p:tavLst>
                                        </p:anim>
                                        <p:anim calcmode="lin" valueType="num">
                                          <p:cBhvr>
                                            <p:cTn id="37" dur="500" fill="hold"/>
                                            <p:tgtEl>
                                              <p:spTgt spid="8"/>
                                            </p:tgtEl>
                                            <p:attrNameLst>
                                              <p:attrName>ppt_y</p:attrName>
                                            </p:attrNameLst>
                                          </p:cBhvr>
                                          <p:tavLst>
                                            <p:tav tm="0">
                                              <p:val>
                                                <p:fltVal val="0.5"/>
                                              </p:val>
                                            </p:tav>
                                            <p:tav tm="100000">
                                              <p:val>
                                                <p:strVal val="#ppt_y"/>
                                              </p:val>
                                            </p:tav>
                                          </p:tavLst>
                                        </p:anim>
                                      </p:childTnLst>
                                    </p:cTn>
                                  </p:par>
                                </p:childTnLst>
                              </p:cTn>
                            </p:par>
                            <p:par>
                              <p:cTn id="38" fill="hold">
                                <p:stCondLst>
                                  <p:cond delay="2500"/>
                                </p:stCondLst>
                                <p:childTnLst>
                                  <p:par>
                                    <p:cTn id="39" presetID="53" presetClass="entr" presetSubtype="52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anim calcmode="lin" valueType="num">
                                          <p:cBhvr>
                                            <p:cTn id="44" dur="500" fill="hold"/>
                                            <p:tgtEl>
                                              <p:spTgt spid="27"/>
                                            </p:tgtEl>
                                            <p:attrNameLst>
                                              <p:attrName>ppt_x</p:attrName>
                                            </p:attrNameLst>
                                          </p:cBhvr>
                                          <p:tavLst>
                                            <p:tav tm="0">
                                              <p:val>
                                                <p:fltVal val="0.5"/>
                                              </p:val>
                                            </p:tav>
                                            <p:tav tm="100000">
                                              <p:val>
                                                <p:strVal val="#ppt_x"/>
                                              </p:val>
                                            </p:tav>
                                          </p:tavLst>
                                        </p:anim>
                                        <p:anim calcmode="lin" valueType="num">
                                          <p:cBhvr>
                                            <p:cTn id="45" dur="500" fill="hold"/>
                                            <p:tgtEl>
                                              <p:spTgt spid="27"/>
                                            </p:tgtEl>
                                            <p:attrNameLst>
                                              <p:attrName>ppt_y</p:attrName>
                                            </p:attrNameLst>
                                          </p:cBhvr>
                                          <p:tavLst>
                                            <p:tav tm="0">
                                              <p:val>
                                                <p:fltVal val="0.5"/>
                                              </p:val>
                                            </p:tav>
                                            <p:tav tm="100000">
                                              <p:val>
                                                <p:strVal val="#ppt_y"/>
                                              </p:val>
                                            </p:tav>
                                          </p:tavLst>
                                        </p:anim>
                                      </p:childTnLst>
                                    </p:cTn>
                                  </p:par>
                                </p:childTnLst>
                              </p:cTn>
                            </p:par>
                            <p:par>
                              <p:cTn id="46" fill="hold">
                                <p:stCondLst>
                                  <p:cond delay="3000"/>
                                </p:stCondLst>
                                <p:childTnLst>
                                  <p:par>
                                    <p:cTn id="47" presetID="53" presetClass="entr" presetSubtype="528" fill="hold" nodeType="afterEffect">
                                      <p:stCondLst>
                                        <p:cond delay="0"/>
                                      </p:stCondLst>
                                      <p:childTnLst>
                                        <p:set>
                                          <p:cBhvr>
                                            <p:cTn id="48" dur="1" fill="hold">
                                              <p:stCondLst>
                                                <p:cond delay="0"/>
                                              </p:stCondLst>
                                            </p:cTn>
                                            <p:tgtEl>
                                              <p:spTgt spid="100"/>
                                            </p:tgtEl>
                                            <p:attrNameLst>
                                              <p:attrName>style.visibility</p:attrName>
                                            </p:attrNameLst>
                                          </p:cBhvr>
                                          <p:to>
                                            <p:strVal val="visible"/>
                                          </p:to>
                                        </p:set>
                                        <p:anim calcmode="lin" valueType="num">
                                          <p:cBhvr>
                                            <p:cTn id="49" dur="500" fill="hold"/>
                                            <p:tgtEl>
                                              <p:spTgt spid="100"/>
                                            </p:tgtEl>
                                            <p:attrNameLst>
                                              <p:attrName>ppt_w</p:attrName>
                                            </p:attrNameLst>
                                          </p:cBhvr>
                                          <p:tavLst>
                                            <p:tav tm="0">
                                              <p:val>
                                                <p:fltVal val="0"/>
                                              </p:val>
                                            </p:tav>
                                            <p:tav tm="100000">
                                              <p:val>
                                                <p:strVal val="#ppt_w"/>
                                              </p:val>
                                            </p:tav>
                                          </p:tavLst>
                                        </p:anim>
                                        <p:anim calcmode="lin" valueType="num">
                                          <p:cBhvr>
                                            <p:cTn id="50" dur="500" fill="hold"/>
                                            <p:tgtEl>
                                              <p:spTgt spid="100"/>
                                            </p:tgtEl>
                                            <p:attrNameLst>
                                              <p:attrName>ppt_h</p:attrName>
                                            </p:attrNameLst>
                                          </p:cBhvr>
                                          <p:tavLst>
                                            <p:tav tm="0">
                                              <p:val>
                                                <p:fltVal val="0"/>
                                              </p:val>
                                            </p:tav>
                                            <p:tav tm="100000">
                                              <p:val>
                                                <p:strVal val="#ppt_h"/>
                                              </p:val>
                                            </p:tav>
                                          </p:tavLst>
                                        </p:anim>
                                        <p:animEffect transition="in" filter="fade">
                                          <p:cBhvr>
                                            <p:cTn id="51" dur="500"/>
                                            <p:tgtEl>
                                              <p:spTgt spid="100"/>
                                            </p:tgtEl>
                                          </p:cBhvr>
                                        </p:animEffect>
                                        <p:anim calcmode="lin" valueType="num">
                                          <p:cBhvr>
                                            <p:cTn id="52" dur="500" fill="hold"/>
                                            <p:tgtEl>
                                              <p:spTgt spid="100"/>
                                            </p:tgtEl>
                                            <p:attrNameLst>
                                              <p:attrName>ppt_x</p:attrName>
                                            </p:attrNameLst>
                                          </p:cBhvr>
                                          <p:tavLst>
                                            <p:tav tm="0">
                                              <p:val>
                                                <p:fltVal val="0.5"/>
                                              </p:val>
                                            </p:tav>
                                            <p:tav tm="100000">
                                              <p:val>
                                                <p:strVal val="#ppt_x"/>
                                              </p:val>
                                            </p:tav>
                                          </p:tavLst>
                                        </p:anim>
                                        <p:anim calcmode="lin" valueType="num">
                                          <p:cBhvr>
                                            <p:cTn id="53" dur="500" fill="hold"/>
                                            <p:tgtEl>
                                              <p:spTgt spid="100"/>
                                            </p:tgtEl>
                                            <p:attrNameLst>
                                              <p:attrName>ppt_y</p:attrName>
                                            </p:attrNameLst>
                                          </p:cBhvr>
                                          <p:tavLst>
                                            <p:tav tm="0">
                                              <p:val>
                                                <p:fltVal val="0.5"/>
                                              </p:val>
                                            </p:tav>
                                            <p:tav tm="100000">
                                              <p:val>
                                                <p:strVal val="#ppt_y"/>
                                              </p:val>
                                            </p:tav>
                                          </p:tavLst>
                                        </p:anim>
                                      </p:childTnLst>
                                    </p:cTn>
                                  </p:par>
                                </p:childTnLst>
                              </p:cTn>
                            </p:par>
                            <p:par>
                              <p:cTn id="54" fill="hold">
                                <p:stCondLst>
                                  <p:cond delay="3500"/>
                                </p:stCondLst>
                                <p:childTnLst>
                                  <p:par>
                                    <p:cTn id="55" presetID="25" presetClass="entr" presetSubtype="0"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decel="50000" fill="hold">
                                              <p:stCondLst>
                                                <p:cond delay="0"/>
                                              </p:stCondLst>
                                            </p:cTn>
                                            <p:tgtEl>
                                              <p:spTgt spid="110"/>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110"/>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110"/>
                                            </p:tgtEl>
                                            <p:attrNameLst>
                                              <p:attrName>ppt_w</p:attrName>
                                            </p:attrNameLst>
                                          </p:cBhvr>
                                          <p:tavLst>
                                            <p:tav tm="0">
                                              <p:val>
                                                <p:strVal val="#ppt_w*.05"/>
                                              </p:val>
                                            </p:tav>
                                            <p:tav tm="100000">
                                              <p:val>
                                                <p:strVal val="#ppt_w"/>
                                              </p:val>
                                            </p:tav>
                                          </p:tavLst>
                                        </p:anim>
                                        <p:anim calcmode="lin" valueType="num">
                                          <p:cBhvr>
                                            <p:cTn id="60" dur="1000" fill="hold"/>
                                            <p:tgtEl>
                                              <p:spTgt spid="110"/>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110"/>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110"/>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110"/>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110"/>
                                            </p:tgtEl>
                                          </p:cBhvr>
                                        </p:animEffect>
                                      </p:childTnLst>
                                    </p:cTn>
                                  </p:par>
                                </p:childTnLst>
                              </p:cTn>
                            </p:par>
                            <p:par>
                              <p:cTn id="65" fill="hold">
                                <p:stCondLst>
                                  <p:cond delay="45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111"/>
                                            </p:tgtEl>
                                            <p:attrNameLst>
                                              <p:attrName>style.visibility</p:attrName>
                                            </p:attrNameLst>
                                          </p:cBhvr>
                                          <p:to>
                                            <p:strVal val="visible"/>
                                          </p:to>
                                        </p:set>
                                        <p:anim calcmode="lin" valueType="num">
                                          <p:cBhvr>
                                            <p:cTn id="68"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11"/>
                                            </p:tgtEl>
                                            <p:attrNameLst>
                                              <p:attrName>ppt_y</p:attrName>
                                            </p:attrNameLst>
                                          </p:cBhvr>
                                          <p:tavLst>
                                            <p:tav tm="0">
                                              <p:val>
                                                <p:strVal val="#ppt_y"/>
                                              </p:val>
                                            </p:tav>
                                            <p:tav tm="100000">
                                              <p:val>
                                                <p:strVal val="#ppt_y"/>
                                              </p:val>
                                            </p:tav>
                                          </p:tavLst>
                                        </p:anim>
                                        <p:anim calcmode="lin" valueType="num">
                                          <p:cBhvr>
                                            <p:cTn id="70"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0" grpId="0"/>
          <p:bldP spid="111"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20000"/>
            </a:schemeClr>
          </a:solidFill>
          <a:ln>
            <a:noFill/>
          </a:ln>
        </p:spPr>
        <p:txBody>
          <a:bodyPr/>
          <a:lstStyle/>
          <a:p>
            <a:endParaRPr lang="zh-CN" altLang="en-US"/>
          </a:p>
        </p:txBody>
      </p:sp>
      <p:sp>
        <p:nvSpPr>
          <p:cNvPr id="5" name="TextBox 2"/>
          <p:cNvSpPr txBox="1">
            <a:spLocks noChangeArrowheads="1"/>
          </p:cNvSpPr>
          <p:nvPr/>
        </p:nvSpPr>
        <p:spPr bwMode="auto">
          <a:xfrm>
            <a:off x="1443236" y="1398672"/>
            <a:ext cx="1188629" cy="68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69" tIns="34884" rIns="69769" bIns="3488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4000" b="1" dirty="0">
                <a:solidFill>
                  <a:srgbClr val="00AFEF"/>
                </a:solidFill>
                <a:latin typeface="微软雅黑" panose="020B0503020204020204" pitchFamily="34" charset="-122"/>
              </a:rPr>
              <a:t>前言</a:t>
            </a:r>
          </a:p>
        </p:txBody>
      </p:sp>
      <p:sp>
        <p:nvSpPr>
          <p:cNvPr id="6" name="TextBox 3"/>
          <p:cNvSpPr txBox="1">
            <a:spLocks noChangeArrowheads="1"/>
          </p:cNvSpPr>
          <p:nvPr/>
        </p:nvSpPr>
        <p:spPr bwMode="auto">
          <a:xfrm>
            <a:off x="2339752" y="1776349"/>
            <a:ext cx="1399443" cy="285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69" tIns="34884" rIns="69769" bIns="3488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00AFEF"/>
                </a:solidFill>
                <a:latin typeface="微软雅黑" panose="020B0503020204020204" pitchFamily="34" charset="-122"/>
              </a:rPr>
              <a:t>QIAN YAN</a:t>
            </a:r>
            <a:endParaRPr lang="zh-CN" altLang="en-US" sz="1400" dirty="0">
              <a:solidFill>
                <a:srgbClr val="00AFEF"/>
              </a:solidFill>
              <a:latin typeface="微软雅黑" panose="020B0503020204020204" pitchFamily="34" charset="-122"/>
            </a:endParaRPr>
          </a:p>
        </p:txBody>
      </p:sp>
      <p:sp>
        <p:nvSpPr>
          <p:cNvPr id="7" name="矩形 6"/>
          <p:cNvSpPr>
            <a:spLocks noChangeArrowheads="1"/>
          </p:cNvSpPr>
          <p:nvPr/>
        </p:nvSpPr>
        <p:spPr bwMode="auto">
          <a:xfrm>
            <a:off x="2693501" y="2747704"/>
            <a:ext cx="46868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latin typeface="微软雅黑" panose="020B0503020204020204" pitchFamily="34" charset="-122"/>
              </a:rPr>
              <a:t>回</a:t>
            </a:r>
            <a:r>
              <a:rPr lang="zh-CN" altLang="en-US" sz="1600" dirty="0" smtClean="0">
                <a:latin typeface="微软雅黑" panose="020B0503020204020204" pitchFamily="34" charset="-122"/>
              </a:rPr>
              <a:t>顾</a:t>
            </a:r>
            <a:r>
              <a:rPr lang="en-US" altLang="zh-CN" sz="1600" dirty="0" smtClean="0">
                <a:latin typeface="微软雅黑" panose="020B0503020204020204" pitchFamily="34" charset="-122"/>
              </a:rPr>
              <a:t>20XX</a:t>
            </a:r>
            <a:r>
              <a:rPr lang="zh-CN" altLang="en-US" sz="1600" dirty="0" smtClean="0">
                <a:latin typeface="微软雅黑" panose="020B0503020204020204" pitchFamily="34" charset="-122"/>
              </a:rPr>
              <a:t>  </a:t>
            </a:r>
            <a:r>
              <a:rPr lang="zh-CN" altLang="en-US" sz="2000" dirty="0">
                <a:latin typeface="微软雅黑" panose="020B0503020204020204" pitchFamily="34" charset="-122"/>
              </a:rPr>
              <a:t>展</a:t>
            </a:r>
            <a:r>
              <a:rPr lang="zh-CN" altLang="en-US" sz="2000" dirty="0" smtClean="0">
                <a:latin typeface="微软雅黑" panose="020B0503020204020204" pitchFamily="34" charset="-122"/>
              </a:rPr>
              <a:t>望</a:t>
            </a:r>
            <a:r>
              <a:rPr lang="en-US" altLang="zh-CN" sz="1600" dirty="0" smtClean="0">
                <a:latin typeface="微软雅黑" panose="020B0503020204020204" pitchFamily="34" charset="-122"/>
              </a:rPr>
              <a:t>20XX   </a:t>
            </a:r>
            <a:r>
              <a:rPr lang="zh-CN" altLang="en-US" sz="1600" dirty="0">
                <a:latin typeface="微软雅黑" panose="020B0503020204020204" pitchFamily="34" charset="-122"/>
              </a:rPr>
              <a:t>携手并进   </a:t>
            </a:r>
            <a:r>
              <a:rPr lang="zh-CN" altLang="en-US" sz="2000" dirty="0" smtClean="0">
                <a:latin typeface="微软雅黑" panose="020B0503020204020204" pitchFamily="34" charset="-122"/>
              </a:rPr>
              <a:t>共创</a:t>
            </a:r>
            <a:r>
              <a:rPr lang="zh-CN" altLang="en-US" sz="1600" dirty="0" smtClean="0">
                <a:latin typeface="微软雅黑" panose="020B0503020204020204" pitchFamily="34" charset="-122"/>
              </a:rPr>
              <a:t>辉煌</a:t>
            </a:r>
            <a:endParaRPr lang="zh-CN" altLang="en-US" sz="1600" dirty="0">
              <a:latin typeface="微软雅黑" panose="020B0503020204020204" pitchFamily="34" charset="-122"/>
            </a:endParaRPr>
          </a:p>
        </p:txBody>
      </p:sp>
      <p:sp>
        <p:nvSpPr>
          <p:cNvPr id="8" name="TextBox 5"/>
          <p:cNvSpPr txBox="1">
            <a:spLocks noChangeArrowheads="1"/>
          </p:cNvSpPr>
          <p:nvPr/>
        </p:nvSpPr>
        <p:spPr bwMode="auto">
          <a:xfrm>
            <a:off x="2362424" y="3162447"/>
            <a:ext cx="533717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200" dirty="0">
                <a:latin typeface="宋体" panose="02010600030101010101" pitchFamily="2" charset="-122"/>
                <a:ea typeface="宋体" panose="02010600030101010101" pitchFamily="2" charset="-122"/>
              </a:rPr>
              <a:t>回顾这一年的工作，在取得成绩的同时，我们也找到了工作中的不足和问题，主要反映于</a:t>
            </a:r>
            <a:r>
              <a:rPr lang="en-US" altLang="zh-CN" sz="1200" dirty="0">
                <a:latin typeface="宋体" panose="02010600030101010101" pitchFamily="2" charset="-122"/>
                <a:ea typeface="宋体" panose="02010600030101010101" pitchFamily="2" charset="-122"/>
              </a:rPr>
              <a:t>xx</a:t>
            </a:r>
            <a:r>
              <a:rPr lang="zh-CN" altLang="en-US" sz="1200" dirty="0">
                <a:latin typeface="宋体" panose="02010600030101010101" pitchFamily="2" charset="-122"/>
                <a:ea typeface="宋体" panose="02010600030101010101" pitchFamily="2" charset="-122"/>
              </a:rPr>
              <a:t>及</a:t>
            </a:r>
            <a:r>
              <a:rPr lang="en-US" altLang="zh-CN" sz="1200" dirty="0">
                <a:latin typeface="宋体" panose="02010600030101010101" pitchFamily="2" charset="-122"/>
                <a:ea typeface="宋体" panose="02010600030101010101" pitchFamily="2" charset="-122"/>
              </a:rPr>
              <a:t>xxx</a:t>
            </a:r>
            <a:r>
              <a:rPr lang="zh-CN" altLang="en-US" sz="1200" dirty="0">
                <a:latin typeface="宋体" panose="02010600030101010101" pitchFamily="2" charset="-122"/>
                <a:ea typeface="宋体" panose="02010600030101010101" pitchFamily="2" charset="-122"/>
              </a:rPr>
              <a:t>的风格、定型还有待进一步探索，尤其是网上的公司产品库充分体现我们</a:t>
            </a:r>
            <a:r>
              <a:rPr lang="en-US" altLang="zh-CN" sz="1200" dirty="0" err="1">
                <a:latin typeface="宋体" panose="02010600030101010101" pitchFamily="2" charset="-122"/>
                <a:ea typeface="宋体" panose="02010600030101010101" pitchFamily="2" charset="-122"/>
              </a:rPr>
              <a:t>xxxxx</a:t>
            </a:r>
            <a:r>
              <a:rPr lang="zh-CN" altLang="en-US" sz="1200" dirty="0">
                <a:latin typeface="宋体" panose="02010600030101010101" pitchFamily="2" charset="-122"/>
                <a:ea typeface="宋体" panose="02010600030101010101" pitchFamily="2" charset="-122"/>
              </a:rPr>
              <a:t>和我们这个平台能为客户提供良好的商机和快捷方便的信息、导航的功能发挥。展望新的一年，我们将继续努力，力争各项工作更上一个新台阶。</a:t>
            </a:r>
          </a:p>
        </p:txBody>
      </p:sp>
      <p:pic>
        <p:nvPicPr>
          <p:cNvPr id="9" name="Picture 1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696" y="2479244"/>
            <a:ext cx="2056264" cy="26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66201" y="902143"/>
            <a:ext cx="1509621" cy="1117650"/>
          </a:xfrm>
          <a:prstGeom prst="rect">
            <a:avLst/>
          </a:prstGeom>
          <a:noFill/>
          <a:ln w="28575">
            <a:solidFill>
              <a:srgbClr val="92D050"/>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6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067944" y="902143"/>
            <a:ext cx="1510681" cy="1117650"/>
          </a:xfrm>
          <a:prstGeom prst="rect">
            <a:avLst/>
          </a:prstGeom>
          <a:noFill/>
          <a:ln w="28575">
            <a:solidFill>
              <a:srgbClr val="7030A0"/>
            </a:solidFill>
            <a:miter lim="800000"/>
            <a:headEnd/>
            <a:tailEnd/>
          </a:ln>
          <a:extLst>
            <a:ext uri="{909E8E84-426E-40DD-AFC4-6F175D3DCCD1}">
              <a14:hiddenFill xmlns:a14="http://schemas.microsoft.com/office/drawing/2010/main">
                <a:solidFill>
                  <a:srgbClr val="FFFFFF"/>
                </a:solidFill>
              </a14:hiddenFill>
            </a:ext>
          </a:extLst>
        </p:spPr>
      </p:pic>
      <p:sp>
        <p:nvSpPr>
          <p:cNvPr id="12" name="矩形 55"/>
          <p:cNvSpPr>
            <a:spLocks noChangeArrowheads="1"/>
          </p:cNvSpPr>
          <p:nvPr/>
        </p:nvSpPr>
        <p:spPr bwMode="auto">
          <a:xfrm>
            <a:off x="2195736" y="2643758"/>
            <a:ext cx="5540576" cy="1811546"/>
          </a:xfrm>
          <a:prstGeom prst="rect">
            <a:avLst/>
          </a:prstGeom>
          <a:noFill/>
          <a:ln w="47625">
            <a:solidFill>
              <a:srgbClr val="D43E01"/>
            </a:solidFill>
            <a:miter lim="800000"/>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Tree>
    <p:extLst>
      <p:ext uri="{BB962C8B-B14F-4D97-AF65-F5344CB8AC3E}">
        <p14:creationId xmlns:p14="http://schemas.microsoft.com/office/powerpoint/2010/main" val="13106222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750"/>
                                  </p:stCondLst>
                                  <p:iterate type="lt">
                                    <p:tmPct val="0"/>
                                  </p:iterate>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250"/>
                                        <p:tgtEl>
                                          <p:spTgt spid="5"/>
                                        </p:tgtEl>
                                      </p:cBhvr>
                                    </p:animEffect>
                                  </p:childTnLst>
                                </p:cTn>
                              </p:par>
                              <p:par>
                                <p:cTn id="8" presetID="26" presetClass="emph" presetSubtype="0" fill="hold" grpId="1" nodeType="withEffect">
                                  <p:stCondLst>
                                    <p:cond delay="1000"/>
                                  </p:stCondLst>
                                  <p:iterate type="lt">
                                    <p:tmPct val="0"/>
                                  </p:iterate>
                                  <p:childTnLst>
                                    <p:animEffect transition="out" filter="fade">
                                      <p:cBhvr>
                                        <p:cTn id="9" dur="250" tmFilter="0, 0; .2, .5; .8, .5; 1, 0"/>
                                        <p:tgtEl>
                                          <p:spTgt spid="5"/>
                                        </p:tgtEl>
                                      </p:cBhvr>
                                    </p:animEffect>
                                    <p:animScale>
                                      <p:cBhvr>
                                        <p:cTn id="10" dur="125" autoRev="1" fill="hold"/>
                                        <p:tgtEl>
                                          <p:spTgt spid="5"/>
                                        </p:tgtEl>
                                      </p:cBhvr>
                                      <p:by x="105000" y="105000"/>
                                    </p:animScale>
                                  </p:childTnLst>
                                </p:cTn>
                              </p:par>
                              <p:par>
                                <p:cTn id="11" presetID="16" presetClass="entr" presetSubtype="37" fill="hold" grpId="0" nodeType="withEffect">
                                  <p:stCondLst>
                                    <p:cond delay="1250"/>
                                  </p:stCondLst>
                                  <p:iterate type="lt">
                                    <p:tmPct val="0"/>
                                  </p:iterate>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250"/>
                                        <p:tgtEl>
                                          <p:spTgt spid="6"/>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1" presetClass="entr" presetSubtype="0" fill="hold" grpId="0" nodeType="withEffect">
                                  <p:stCondLst>
                                    <p:cond delay="3000"/>
                                  </p:stCondLst>
                                  <p:iterate type="lt">
                                    <p:tmPct val="10000"/>
                                  </p:iterate>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7"/>
                                        </p:tgtEl>
                                        <p:attrNameLst>
                                          <p:attrName>ppt_y</p:attrName>
                                        </p:attrNameLst>
                                      </p:cBhvr>
                                      <p:tavLst>
                                        <p:tav tm="0">
                                          <p:val>
                                            <p:strVal val="#ppt_y"/>
                                          </p:val>
                                        </p:tav>
                                        <p:tav tm="100000">
                                          <p:val>
                                            <p:strVal val="#ppt_y"/>
                                          </p:val>
                                        </p:tav>
                                      </p:tavLst>
                                    </p:anim>
                                    <p:anim calcmode="lin" valueType="num">
                                      <p:cBhvr>
                                        <p:cTn id="2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7"/>
                                        </p:tgtEl>
                                      </p:cBhvr>
                                    </p:animEffect>
                                  </p:childTnLst>
                                </p:cTn>
                              </p:par>
                              <p:par>
                                <p:cTn id="27" presetID="16" presetClass="entr" presetSubtype="21" fill="hold" grpId="0" nodeType="withEffect">
                                  <p:stCondLst>
                                    <p:cond delay="4000"/>
                                  </p:stCondLst>
                                  <p:iterate type="lt">
                                    <p:tmPct val="10000"/>
                                  </p:iterate>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250"/>
                                        <p:tgtEl>
                                          <p:spTgt spid="8"/>
                                        </p:tgtEl>
                                      </p:cBhvr>
                                    </p:animEffect>
                                  </p:childTnLst>
                                </p:cTn>
                              </p:par>
                              <p:par>
                                <p:cTn id="30" presetID="2" presetClass="entr" presetSubtype="8"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0-#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par>
                                <p:cTn id="34" presetID="10" presetClass="entr" presetSubtype="0" fill="hold" nodeType="withEffect">
                                  <p:stCondLst>
                                    <p:cond delay="6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250"/>
                                        <p:tgtEl>
                                          <p:spTgt spid="11"/>
                                        </p:tgtEl>
                                      </p:cBhvr>
                                    </p:animEffect>
                                  </p:childTnLst>
                                </p:cTn>
                              </p:par>
                              <p:par>
                                <p:cTn id="37" presetID="2" presetClass="entr" presetSubtype="1" fill="hold" nodeType="withEffect">
                                  <p:stCondLst>
                                    <p:cond delay="60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1000" fill="hold"/>
                                        <p:tgtEl>
                                          <p:spTgt spid="11"/>
                                        </p:tgtEl>
                                        <p:attrNameLst>
                                          <p:attrName>ppt_x</p:attrName>
                                        </p:attrNameLst>
                                      </p:cBhvr>
                                      <p:tavLst>
                                        <p:tav tm="0">
                                          <p:val>
                                            <p:strVal val="#ppt_x"/>
                                          </p:val>
                                        </p:tav>
                                        <p:tav tm="100000">
                                          <p:val>
                                            <p:strVal val="#ppt_x"/>
                                          </p:val>
                                        </p:tav>
                                      </p:tavLst>
                                    </p:anim>
                                    <p:anim calcmode="lin" valueType="num">
                                      <p:cBhvr additive="base">
                                        <p:cTn id="40" dur="1000" fill="hold"/>
                                        <p:tgtEl>
                                          <p:spTgt spid="11"/>
                                        </p:tgtEl>
                                        <p:attrNameLst>
                                          <p:attrName>ppt_y</p:attrName>
                                        </p:attrNameLst>
                                      </p:cBhvr>
                                      <p:tavLst>
                                        <p:tav tm="0">
                                          <p:val>
                                            <p:strVal val="0-#ppt_h/2"/>
                                          </p:val>
                                        </p:tav>
                                        <p:tav tm="100000">
                                          <p:val>
                                            <p:strVal val="#ppt_y"/>
                                          </p:val>
                                        </p:tav>
                                      </p:tavLst>
                                    </p:anim>
                                  </p:childTnLst>
                                </p:cTn>
                              </p:par>
                              <p:par>
                                <p:cTn id="41" presetID="8" presetClass="emph" presetSubtype="0" fill="hold" nodeType="withEffect">
                                  <p:stCondLst>
                                    <p:cond delay="600"/>
                                  </p:stCondLst>
                                  <p:childTnLst>
                                    <p:animRot by="21600000">
                                      <p:cBhvr>
                                        <p:cTn id="42" dur="1000" fill="hold"/>
                                        <p:tgtEl>
                                          <p:spTgt spid="11"/>
                                        </p:tgtEl>
                                        <p:attrNameLst>
                                          <p:attrName>r</p:attrName>
                                        </p:attrNameLst>
                                      </p:cBhvr>
                                    </p:animRot>
                                  </p:childTnLst>
                                </p:cTn>
                              </p:par>
                              <p:par>
                                <p:cTn id="43" presetID="10" presetClass="entr" presetSubtype="0" fill="hold" nodeType="withEffect">
                                  <p:stCondLst>
                                    <p:cond delay="2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250"/>
                                        <p:tgtEl>
                                          <p:spTgt spid="10"/>
                                        </p:tgtEl>
                                      </p:cBhvr>
                                    </p:animEffect>
                                  </p:childTnLst>
                                </p:cTn>
                              </p:par>
                              <p:par>
                                <p:cTn id="46" presetID="2" presetClass="entr" presetSubtype="8" fill="hold" nodeType="withEffect">
                                  <p:stCondLst>
                                    <p:cond delay="2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1000" fill="hold"/>
                                        <p:tgtEl>
                                          <p:spTgt spid="10"/>
                                        </p:tgtEl>
                                        <p:attrNameLst>
                                          <p:attrName>ppt_x</p:attrName>
                                        </p:attrNameLst>
                                      </p:cBhvr>
                                      <p:tavLst>
                                        <p:tav tm="0">
                                          <p:val>
                                            <p:strVal val="0-#ppt_w/2"/>
                                          </p:val>
                                        </p:tav>
                                        <p:tav tm="100000">
                                          <p:val>
                                            <p:strVal val="#ppt_x"/>
                                          </p:val>
                                        </p:tav>
                                      </p:tavLst>
                                    </p:anim>
                                    <p:anim calcmode="lin" valueType="num">
                                      <p:cBhvr additive="base">
                                        <p:cTn id="49" dur="1000" fill="hold"/>
                                        <p:tgtEl>
                                          <p:spTgt spid="10"/>
                                        </p:tgtEl>
                                        <p:attrNameLst>
                                          <p:attrName>ppt_y</p:attrName>
                                        </p:attrNameLst>
                                      </p:cBhvr>
                                      <p:tavLst>
                                        <p:tav tm="0">
                                          <p:val>
                                            <p:strVal val="#ppt_y"/>
                                          </p:val>
                                        </p:tav>
                                        <p:tav tm="100000">
                                          <p:val>
                                            <p:strVal val="#ppt_y"/>
                                          </p:val>
                                        </p:tav>
                                      </p:tavLst>
                                    </p:anim>
                                  </p:childTnLst>
                                </p:cTn>
                              </p:par>
                              <p:par>
                                <p:cTn id="50" presetID="8" presetClass="emph" presetSubtype="0" fill="hold" nodeType="withEffect">
                                  <p:stCondLst>
                                    <p:cond delay="200"/>
                                  </p:stCondLst>
                                  <p:childTnLst>
                                    <p:animRot by="21600000">
                                      <p:cBhvr>
                                        <p:cTn id="51" dur="1000" fill="hold"/>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7" grpId="0"/>
      <p:bldP spid="8" grpId="0"/>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椭圆 6"/>
          <p:cNvSpPr/>
          <p:nvPr/>
        </p:nvSpPr>
        <p:spPr bwMode="auto">
          <a:xfrm>
            <a:off x="2538759" y="1582972"/>
            <a:ext cx="2535654" cy="2527605"/>
          </a:xfrm>
          <a:prstGeom prst="ellipse">
            <a:avLst/>
          </a:prstGeom>
          <a:noFill/>
          <a:ln w="25400" cap="flat" cmpd="sng" algn="ctr">
            <a:solidFill>
              <a:srgbClr val="F1B60F"/>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panose="020F0502020204030204"/>
            </a:endParaRPr>
          </a:p>
        </p:txBody>
      </p:sp>
      <p:sp>
        <p:nvSpPr>
          <p:cNvPr id="8" name="椭圆 7"/>
          <p:cNvSpPr/>
          <p:nvPr/>
        </p:nvSpPr>
        <p:spPr bwMode="auto">
          <a:xfrm>
            <a:off x="4055958" y="1582972"/>
            <a:ext cx="2536758" cy="2527605"/>
          </a:xfrm>
          <a:prstGeom prst="ellipse">
            <a:avLst/>
          </a:prstGeom>
          <a:noFill/>
          <a:ln w="25400" cap="flat" cmpd="sng" algn="ctr">
            <a:solidFill>
              <a:srgbClr val="F1B60F"/>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panose="020F0502020204030204"/>
            </a:endParaRPr>
          </a:p>
        </p:txBody>
      </p:sp>
      <p:cxnSp>
        <p:nvCxnSpPr>
          <p:cNvPr id="9" name="直接连接符 8"/>
          <p:cNvCxnSpPr>
            <a:cxnSpLocks noChangeShapeType="1"/>
          </p:cNvCxnSpPr>
          <p:nvPr/>
        </p:nvCxnSpPr>
        <p:spPr bwMode="auto">
          <a:xfrm>
            <a:off x="3235015" y="2200025"/>
            <a:ext cx="397231" cy="185885"/>
          </a:xfrm>
          <a:prstGeom prst="line">
            <a:avLst/>
          </a:prstGeom>
          <a:noFill/>
          <a:ln w="28575" algn="ctr">
            <a:solidFill>
              <a:srgbClr val="F1B60F"/>
            </a:solidFill>
            <a:round/>
            <a:headEnd type="none" w="med" len="med"/>
            <a:tailEnd type="arrow" w="med" len="med"/>
          </a:ln>
        </p:spPr>
      </p:cxnSp>
      <p:cxnSp>
        <p:nvCxnSpPr>
          <p:cNvPr id="10" name="直接连接符 9"/>
          <p:cNvCxnSpPr>
            <a:cxnSpLocks noChangeShapeType="1"/>
          </p:cNvCxnSpPr>
          <p:nvPr/>
        </p:nvCxnSpPr>
        <p:spPr bwMode="auto">
          <a:xfrm>
            <a:off x="3023158" y="2770880"/>
            <a:ext cx="410472" cy="0"/>
          </a:xfrm>
          <a:prstGeom prst="line">
            <a:avLst/>
          </a:prstGeom>
          <a:noFill/>
          <a:ln w="28575" algn="ctr">
            <a:solidFill>
              <a:srgbClr val="F1B60F"/>
            </a:solidFill>
            <a:round/>
            <a:headEnd type="none" w="med" len="med"/>
            <a:tailEnd type="arrow" w="med" len="med"/>
          </a:ln>
        </p:spPr>
      </p:cxnSp>
      <p:cxnSp>
        <p:nvCxnSpPr>
          <p:cNvPr id="11" name="直接连接符 10"/>
          <p:cNvCxnSpPr>
            <a:cxnSpLocks noChangeShapeType="1"/>
          </p:cNvCxnSpPr>
          <p:nvPr/>
        </p:nvCxnSpPr>
        <p:spPr bwMode="auto">
          <a:xfrm flipV="1">
            <a:off x="3235015" y="3140451"/>
            <a:ext cx="410472" cy="216684"/>
          </a:xfrm>
          <a:prstGeom prst="line">
            <a:avLst/>
          </a:prstGeom>
          <a:noFill/>
          <a:ln w="28575" algn="ctr">
            <a:solidFill>
              <a:srgbClr val="F1B60F"/>
            </a:solidFill>
            <a:round/>
            <a:headEnd type="none" w="med" len="med"/>
            <a:tailEnd type="arrow" w="med" len="med"/>
          </a:ln>
        </p:spPr>
      </p:cxnSp>
      <p:cxnSp>
        <p:nvCxnSpPr>
          <p:cNvPr id="12" name="直接连接符 11"/>
          <p:cNvCxnSpPr>
            <a:cxnSpLocks noChangeShapeType="1"/>
          </p:cNvCxnSpPr>
          <p:nvPr/>
        </p:nvCxnSpPr>
        <p:spPr bwMode="auto">
          <a:xfrm flipH="1" flipV="1">
            <a:off x="5551088" y="3131652"/>
            <a:ext cx="410472" cy="216684"/>
          </a:xfrm>
          <a:prstGeom prst="line">
            <a:avLst/>
          </a:prstGeom>
          <a:noFill/>
          <a:ln w="28575" algn="ctr">
            <a:solidFill>
              <a:srgbClr val="F1B60F"/>
            </a:solidFill>
            <a:round/>
            <a:headEnd type="none" w="med" len="med"/>
            <a:tailEnd type="arrow" w="med" len="med"/>
          </a:ln>
        </p:spPr>
      </p:cxnSp>
      <p:cxnSp>
        <p:nvCxnSpPr>
          <p:cNvPr id="13" name="直接连接符 12"/>
          <p:cNvCxnSpPr>
            <a:cxnSpLocks noChangeShapeType="1"/>
          </p:cNvCxnSpPr>
          <p:nvPr/>
        </p:nvCxnSpPr>
        <p:spPr bwMode="auto">
          <a:xfrm flipH="1">
            <a:off x="5756324" y="2768681"/>
            <a:ext cx="410472" cy="0"/>
          </a:xfrm>
          <a:prstGeom prst="line">
            <a:avLst/>
          </a:prstGeom>
          <a:noFill/>
          <a:ln w="28575" algn="ctr">
            <a:solidFill>
              <a:srgbClr val="F1B60F"/>
            </a:solidFill>
            <a:round/>
            <a:headEnd type="none" w="med" len="med"/>
            <a:tailEnd type="arrow" w="med" len="med"/>
          </a:ln>
        </p:spPr>
      </p:cxnSp>
      <p:cxnSp>
        <p:nvCxnSpPr>
          <p:cNvPr id="14" name="直接连接符 13"/>
          <p:cNvCxnSpPr>
            <a:cxnSpLocks noChangeShapeType="1"/>
          </p:cNvCxnSpPr>
          <p:nvPr/>
        </p:nvCxnSpPr>
        <p:spPr bwMode="auto">
          <a:xfrm flipH="1">
            <a:off x="5564329" y="2200025"/>
            <a:ext cx="397231" cy="185885"/>
          </a:xfrm>
          <a:prstGeom prst="line">
            <a:avLst/>
          </a:prstGeom>
          <a:noFill/>
          <a:ln w="28575" algn="ctr">
            <a:solidFill>
              <a:srgbClr val="F1B60F"/>
            </a:solidFill>
            <a:round/>
            <a:headEnd type="none" w="med" len="med"/>
            <a:tailEnd type="arrow" w="med" len="med"/>
          </a:ln>
        </p:spPr>
      </p:cxnSp>
      <p:sp>
        <p:nvSpPr>
          <p:cNvPr id="15" name="Oval 19"/>
          <p:cNvSpPr>
            <a:spLocks noChangeArrowheads="1"/>
          </p:cNvSpPr>
          <p:nvPr/>
        </p:nvSpPr>
        <p:spPr bwMode="auto">
          <a:xfrm>
            <a:off x="2550895" y="1642368"/>
            <a:ext cx="689637" cy="687446"/>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ndParaRPr>
          </a:p>
        </p:txBody>
      </p:sp>
      <p:sp>
        <p:nvSpPr>
          <p:cNvPr id="16" name="Oval 19"/>
          <p:cNvSpPr>
            <a:spLocks noChangeArrowheads="1"/>
          </p:cNvSpPr>
          <p:nvPr/>
        </p:nvSpPr>
        <p:spPr bwMode="auto">
          <a:xfrm>
            <a:off x="5926251" y="1653367"/>
            <a:ext cx="689636" cy="68854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ndParaRPr>
          </a:p>
        </p:txBody>
      </p:sp>
      <p:sp>
        <p:nvSpPr>
          <p:cNvPr id="17" name="Oval 19"/>
          <p:cNvSpPr>
            <a:spLocks noChangeArrowheads="1"/>
          </p:cNvSpPr>
          <p:nvPr/>
        </p:nvSpPr>
        <p:spPr bwMode="auto">
          <a:xfrm>
            <a:off x="6239622" y="2451905"/>
            <a:ext cx="690740" cy="68854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ndParaRPr>
          </a:p>
        </p:txBody>
      </p:sp>
      <p:sp>
        <p:nvSpPr>
          <p:cNvPr id="18" name="Oval 19"/>
          <p:cNvSpPr>
            <a:spLocks noChangeArrowheads="1"/>
          </p:cNvSpPr>
          <p:nvPr/>
        </p:nvSpPr>
        <p:spPr bwMode="auto">
          <a:xfrm>
            <a:off x="5960456" y="3241644"/>
            <a:ext cx="690740" cy="68854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ndParaRPr>
          </a:p>
        </p:txBody>
      </p:sp>
      <p:sp>
        <p:nvSpPr>
          <p:cNvPr id="19" name="Oval 19"/>
          <p:cNvSpPr>
            <a:spLocks noChangeArrowheads="1"/>
          </p:cNvSpPr>
          <p:nvPr/>
        </p:nvSpPr>
        <p:spPr bwMode="auto">
          <a:xfrm>
            <a:off x="2241939" y="2425508"/>
            <a:ext cx="690740" cy="68854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ndParaRPr>
          </a:p>
        </p:txBody>
      </p:sp>
      <p:sp>
        <p:nvSpPr>
          <p:cNvPr id="20" name="Oval 19"/>
          <p:cNvSpPr>
            <a:spLocks noChangeArrowheads="1"/>
          </p:cNvSpPr>
          <p:nvPr/>
        </p:nvSpPr>
        <p:spPr bwMode="auto">
          <a:xfrm>
            <a:off x="2524414" y="3237244"/>
            <a:ext cx="690740" cy="68854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ndParaRPr>
          </a:p>
        </p:txBody>
      </p:sp>
      <p:grpSp>
        <p:nvGrpSpPr>
          <p:cNvPr id="21" name="组合 20"/>
          <p:cNvGrpSpPr/>
          <p:nvPr/>
        </p:nvGrpSpPr>
        <p:grpSpPr>
          <a:xfrm>
            <a:off x="3835274" y="2046036"/>
            <a:ext cx="1463132" cy="1458487"/>
            <a:chOff x="3757666" y="2046036"/>
            <a:chExt cx="1463132" cy="1458487"/>
          </a:xfrm>
        </p:grpSpPr>
        <p:sp>
          <p:nvSpPr>
            <p:cNvPr id="22" name="Oval 19"/>
            <p:cNvSpPr>
              <a:spLocks noChangeArrowheads="1"/>
            </p:cNvSpPr>
            <p:nvPr/>
          </p:nvSpPr>
          <p:spPr bwMode="auto">
            <a:xfrm>
              <a:off x="3757666" y="2046036"/>
              <a:ext cx="1463132" cy="145848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ndParaRPr>
            </a:p>
          </p:txBody>
        </p:sp>
        <p:sp>
          <p:nvSpPr>
            <p:cNvPr id="23" name="Oval 19"/>
            <p:cNvSpPr>
              <a:spLocks noChangeArrowheads="1"/>
            </p:cNvSpPr>
            <p:nvPr/>
          </p:nvSpPr>
          <p:spPr bwMode="auto">
            <a:xfrm>
              <a:off x="3853663" y="2136525"/>
              <a:ext cx="1271137" cy="1267102"/>
            </a:xfrm>
            <a:prstGeom prst="ellipse">
              <a:avLst/>
            </a:prstGeom>
            <a:solidFill>
              <a:srgbClr val="D43E0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srgbClr val="7F7F7F"/>
                </a:solidFill>
              </a:endParaRPr>
            </a:p>
          </p:txBody>
        </p:sp>
      </p:grpSp>
      <p:sp>
        <p:nvSpPr>
          <p:cNvPr id="24" name="TextBox 30"/>
          <p:cNvSpPr txBox="1"/>
          <p:nvPr/>
        </p:nvSpPr>
        <p:spPr>
          <a:xfrm>
            <a:off x="4217560" y="2428528"/>
            <a:ext cx="720936" cy="719541"/>
          </a:xfrm>
          <a:prstGeom prst="rect">
            <a:avLst/>
          </a:prstGeom>
          <a:noFill/>
        </p:spPr>
        <p:txBody>
          <a:bodyPr wrap="none" lIns="102982" tIns="51491" rIns="102982" bIns="51491" rtlCol="0">
            <a:spAutoFit/>
          </a:bodyPr>
          <a:lstStyle/>
          <a:p>
            <a:r>
              <a:rPr lang="zh-CN" altLang="en-US" sz="2000" dirty="0">
                <a:solidFill>
                  <a:schemeClr val="bg1"/>
                </a:solidFill>
                <a:latin typeface="Adobe 黑体 Std R" panose="020B0400000000000000" pitchFamily="34" charset="-122"/>
                <a:ea typeface="Adobe 黑体 Std R" panose="020B0400000000000000" pitchFamily="34" charset="-122"/>
              </a:rPr>
              <a:t>添加</a:t>
            </a:r>
            <a:endParaRPr lang="en-US" altLang="zh-CN" sz="2000" dirty="0">
              <a:solidFill>
                <a:schemeClr val="bg1"/>
              </a:solidFill>
              <a:latin typeface="Adobe 黑体 Std R" panose="020B0400000000000000" pitchFamily="34" charset="-122"/>
              <a:ea typeface="Adobe 黑体 Std R" panose="020B0400000000000000" pitchFamily="34" charset="-122"/>
            </a:endParaRPr>
          </a:p>
          <a:p>
            <a:r>
              <a:rPr lang="zh-CN" altLang="en-US" sz="2000" dirty="0">
                <a:solidFill>
                  <a:schemeClr val="bg1"/>
                </a:solidFill>
                <a:latin typeface="Adobe 黑体 Std R" panose="020B0400000000000000" pitchFamily="34" charset="-122"/>
                <a:ea typeface="Adobe 黑体 Std R" panose="020B0400000000000000" pitchFamily="34" charset="-122"/>
              </a:rPr>
              <a:t>标题</a:t>
            </a:r>
          </a:p>
        </p:txBody>
      </p:sp>
      <p:sp>
        <p:nvSpPr>
          <p:cNvPr id="25" name="TextBox 31"/>
          <p:cNvSpPr txBox="1"/>
          <p:nvPr/>
        </p:nvSpPr>
        <p:spPr>
          <a:xfrm>
            <a:off x="2644415" y="1759049"/>
            <a:ext cx="525370" cy="473320"/>
          </a:xfrm>
          <a:prstGeom prst="rect">
            <a:avLst/>
          </a:prstGeom>
          <a:noFill/>
        </p:spPr>
        <p:txBody>
          <a:bodyPr wrap="none" lIns="102982" tIns="51491" rIns="102982" bIns="51491" rtlCol="0">
            <a:spAutoFit/>
          </a:bodyPr>
          <a:lstStyle/>
          <a:p>
            <a:r>
              <a:rPr lang="zh-CN" altLang="en-US" sz="1200" b="1" dirty="0" smtClean="0">
                <a:solidFill>
                  <a:srgbClr val="00A1DA"/>
                </a:solidFill>
                <a:latin typeface="Adobe 黑体 Std R" panose="020B0400000000000000" pitchFamily="34" charset="-122"/>
                <a:ea typeface="Adobe 黑体 Std R" panose="020B0400000000000000" pitchFamily="34" charset="-122"/>
              </a:rPr>
              <a:t>添加</a:t>
            </a:r>
            <a:endParaRPr lang="en-US" altLang="zh-CN" sz="1200" b="1" dirty="0" smtClean="0">
              <a:solidFill>
                <a:srgbClr val="00A1DA"/>
              </a:solidFill>
              <a:latin typeface="Adobe 黑体 Std R" panose="020B0400000000000000" pitchFamily="34" charset="-122"/>
              <a:ea typeface="Adobe 黑体 Std R" panose="020B0400000000000000" pitchFamily="34" charset="-122"/>
            </a:endParaRPr>
          </a:p>
          <a:p>
            <a:r>
              <a:rPr lang="zh-CN" altLang="en-US" sz="1200" b="1" dirty="0" smtClean="0">
                <a:solidFill>
                  <a:srgbClr val="00A1DA"/>
                </a:solidFill>
                <a:latin typeface="Adobe 黑体 Std R" panose="020B0400000000000000" pitchFamily="34" charset="-122"/>
                <a:ea typeface="Adobe 黑体 Std R" panose="020B0400000000000000" pitchFamily="34" charset="-122"/>
              </a:rPr>
              <a:t>标题</a:t>
            </a:r>
            <a:endParaRPr lang="zh-CN" altLang="en-US" sz="1200" b="1" dirty="0">
              <a:solidFill>
                <a:srgbClr val="00A1DA"/>
              </a:solidFill>
              <a:latin typeface="Adobe 黑体 Std R" panose="020B0400000000000000" pitchFamily="34" charset="-122"/>
              <a:ea typeface="Adobe 黑体 Std R" panose="020B0400000000000000" pitchFamily="34" charset="-122"/>
            </a:endParaRPr>
          </a:p>
        </p:txBody>
      </p:sp>
      <p:sp>
        <p:nvSpPr>
          <p:cNvPr id="26" name="TextBox 32"/>
          <p:cNvSpPr txBox="1"/>
          <p:nvPr/>
        </p:nvSpPr>
        <p:spPr>
          <a:xfrm>
            <a:off x="2309699" y="2538619"/>
            <a:ext cx="525370" cy="473320"/>
          </a:xfrm>
          <a:prstGeom prst="rect">
            <a:avLst/>
          </a:prstGeom>
          <a:noFill/>
        </p:spPr>
        <p:txBody>
          <a:bodyPr wrap="none" lIns="102982" tIns="51491" rIns="102982" bIns="51491" rtlCol="0">
            <a:spAutoFit/>
          </a:bodyPr>
          <a:lstStyle/>
          <a:p>
            <a:r>
              <a:rPr lang="zh-CN" altLang="en-US" sz="1200" b="1" dirty="0">
                <a:solidFill>
                  <a:srgbClr val="00A1DA"/>
                </a:solidFill>
                <a:latin typeface="Adobe 黑体 Std R" panose="020B0400000000000000" pitchFamily="34" charset="-122"/>
                <a:ea typeface="Adobe 黑体 Std R" panose="020B0400000000000000" pitchFamily="34" charset="-122"/>
              </a:rPr>
              <a:t>添加</a:t>
            </a:r>
            <a:endParaRPr lang="en-US" altLang="zh-CN" sz="1200" b="1" dirty="0">
              <a:solidFill>
                <a:srgbClr val="00A1DA"/>
              </a:solidFill>
              <a:latin typeface="Adobe 黑体 Std R" panose="020B0400000000000000" pitchFamily="34" charset="-122"/>
              <a:ea typeface="Adobe 黑体 Std R" panose="020B0400000000000000" pitchFamily="34" charset="-122"/>
            </a:endParaRPr>
          </a:p>
          <a:p>
            <a:r>
              <a:rPr lang="zh-CN" altLang="en-US" sz="1200" b="1" dirty="0">
                <a:solidFill>
                  <a:srgbClr val="00A1DA"/>
                </a:solidFill>
                <a:latin typeface="Adobe 黑体 Std R" panose="020B0400000000000000" pitchFamily="34" charset="-122"/>
                <a:ea typeface="Adobe 黑体 Std R" panose="020B0400000000000000" pitchFamily="34" charset="-122"/>
              </a:rPr>
              <a:t>标题</a:t>
            </a:r>
          </a:p>
        </p:txBody>
      </p:sp>
      <p:sp>
        <p:nvSpPr>
          <p:cNvPr id="27" name="TextBox 33"/>
          <p:cNvSpPr txBox="1"/>
          <p:nvPr/>
        </p:nvSpPr>
        <p:spPr>
          <a:xfrm>
            <a:off x="2591791" y="3357135"/>
            <a:ext cx="525370" cy="473320"/>
          </a:xfrm>
          <a:prstGeom prst="rect">
            <a:avLst/>
          </a:prstGeom>
          <a:noFill/>
        </p:spPr>
        <p:txBody>
          <a:bodyPr wrap="none" lIns="102982" tIns="51491" rIns="102982" bIns="51491" rtlCol="0">
            <a:spAutoFit/>
          </a:bodyPr>
          <a:lstStyle/>
          <a:p>
            <a:r>
              <a:rPr lang="zh-CN" altLang="en-US" sz="1200" b="1" dirty="0">
                <a:solidFill>
                  <a:srgbClr val="00A1DA"/>
                </a:solidFill>
                <a:latin typeface="Adobe 黑体 Std R" panose="020B0400000000000000" pitchFamily="34" charset="-122"/>
                <a:ea typeface="Adobe 黑体 Std R" panose="020B0400000000000000" pitchFamily="34" charset="-122"/>
              </a:rPr>
              <a:t>添加</a:t>
            </a:r>
            <a:endParaRPr lang="en-US" altLang="zh-CN" sz="1200" b="1" dirty="0">
              <a:solidFill>
                <a:srgbClr val="00A1DA"/>
              </a:solidFill>
              <a:latin typeface="Adobe 黑体 Std R" panose="020B0400000000000000" pitchFamily="34" charset="-122"/>
              <a:ea typeface="Adobe 黑体 Std R" panose="020B0400000000000000" pitchFamily="34" charset="-122"/>
            </a:endParaRPr>
          </a:p>
          <a:p>
            <a:r>
              <a:rPr lang="zh-CN" altLang="en-US" sz="1200" b="1" dirty="0">
                <a:solidFill>
                  <a:srgbClr val="00A1DA"/>
                </a:solidFill>
                <a:latin typeface="Adobe 黑体 Std R" panose="020B0400000000000000" pitchFamily="34" charset="-122"/>
                <a:ea typeface="Adobe 黑体 Std R" panose="020B0400000000000000" pitchFamily="34" charset="-122"/>
              </a:rPr>
              <a:t>标题</a:t>
            </a:r>
          </a:p>
        </p:txBody>
      </p:sp>
      <p:sp>
        <p:nvSpPr>
          <p:cNvPr id="28" name="TextBox 34"/>
          <p:cNvSpPr txBox="1"/>
          <p:nvPr/>
        </p:nvSpPr>
        <p:spPr>
          <a:xfrm>
            <a:off x="6013193" y="1759049"/>
            <a:ext cx="525370" cy="473320"/>
          </a:xfrm>
          <a:prstGeom prst="rect">
            <a:avLst/>
          </a:prstGeom>
          <a:noFill/>
        </p:spPr>
        <p:txBody>
          <a:bodyPr wrap="none" lIns="102982" tIns="51491" rIns="102982" bIns="51491" rtlCol="0">
            <a:spAutoFit/>
          </a:bodyPr>
          <a:lstStyle/>
          <a:p>
            <a:r>
              <a:rPr lang="zh-CN" altLang="en-US" sz="1200" b="1" dirty="0">
                <a:solidFill>
                  <a:srgbClr val="00A1DA"/>
                </a:solidFill>
                <a:latin typeface="Adobe 黑体 Std R" panose="020B0400000000000000" pitchFamily="34" charset="-122"/>
                <a:ea typeface="Adobe 黑体 Std R" panose="020B0400000000000000" pitchFamily="34" charset="-122"/>
              </a:rPr>
              <a:t>添加</a:t>
            </a:r>
            <a:endParaRPr lang="en-US" altLang="zh-CN" sz="1200" b="1" dirty="0">
              <a:solidFill>
                <a:srgbClr val="00A1DA"/>
              </a:solidFill>
              <a:latin typeface="Adobe 黑体 Std R" panose="020B0400000000000000" pitchFamily="34" charset="-122"/>
              <a:ea typeface="Adobe 黑体 Std R" panose="020B0400000000000000" pitchFamily="34" charset="-122"/>
            </a:endParaRPr>
          </a:p>
          <a:p>
            <a:r>
              <a:rPr lang="zh-CN" altLang="en-US" sz="1200" b="1" dirty="0">
                <a:solidFill>
                  <a:srgbClr val="00A1DA"/>
                </a:solidFill>
                <a:latin typeface="Adobe 黑体 Std R" panose="020B0400000000000000" pitchFamily="34" charset="-122"/>
                <a:ea typeface="Adobe 黑体 Std R" panose="020B0400000000000000" pitchFamily="34" charset="-122"/>
              </a:rPr>
              <a:t>标题</a:t>
            </a:r>
          </a:p>
        </p:txBody>
      </p:sp>
      <p:sp>
        <p:nvSpPr>
          <p:cNvPr id="29" name="TextBox 35"/>
          <p:cNvSpPr txBox="1"/>
          <p:nvPr/>
        </p:nvSpPr>
        <p:spPr>
          <a:xfrm>
            <a:off x="6338277" y="2538619"/>
            <a:ext cx="525370" cy="473320"/>
          </a:xfrm>
          <a:prstGeom prst="rect">
            <a:avLst/>
          </a:prstGeom>
          <a:noFill/>
        </p:spPr>
        <p:txBody>
          <a:bodyPr wrap="none" lIns="102982" tIns="51491" rIns="102982" bIns="51491" rtlCol="0">
            <a:spAutoFit/>
          </a:bodyPr>
          <a:lstStyle/>
          <a:p>
            <a:r>
              <a:rPr lang="zh-CN" altLang="en-US" sz="1200" b="1" dirty="0">
                <a:solidFill>
                  <a:srgbClr val="00A1DA"/>
                </a:solidFill>
                <a:latin typeface="Adobe 黑体 Std R" panose="020B0400000000000000" pitchFamily="34" charset="-122"/>
                <a:ea typeface="Adobe 黑体 Std R" panose="020B0400000000000000" pitchFamily="34" charset="-122"/>
              </a:rPr>
              <a:t>添加</a:t>
            </a:r>
            <a:endParaRPr lang="en-US" altLang="zh-CN" sz="1200" b="1" dirty="0">
              <a:solidFill>
                <a:srgbClr val="00A1DA"/>
              </a:solidFill>
              <a:latin typeface="Adobe 黑体 Std R" panose="020B0400000000000000" pitchFamily="34" charset="-122"/>
              <a:ea typeface="Adobe 黑体 Std R" panose="020B0400000000000000" pitchFamily="34" charset="-122"/>
            </a:endParaRPr>
          </a:p>
          <a:p>
            <a:r>
              <a:rPr lang="zh-CN" altLang="en-US" sz="1200" b="1" dirty="0">
                <a:solidFill>
                  <a:srgbClr val="00A1DA"/>
                </a:solidFill>
                <a:latin typeface="Adobe 黑体 Std R" panose="020B0400000000000000" pitchFamily="34" charset="-122"/>
                <a:ea typeface="Adobe 黑体 Std R" panose="020B0400000000000000" pitchFamily="34" charset="-122"/>
              </a:rPr>
              <a:t>标题</a:t>
            </a:r>
          </a:p>
        </p:txBody>
      </p:sp>
      <p:sp>
        <p:nvSpPr>
          <p:cNvPr id="30" name="TextBox 36"/>
          <p:cNvSpPr txBox="1"/>
          <p:nvPr/>
        </p:nvSpPr>
        <p:spPr>
          <a:xfrm>
            <a:off x="6057230" y="3357135"/>
            <a:ext cx="525370" cy="473320"/>
          </a:xfrm>
          <a:prstGeom prst="rect">
            <a:avLst/>
          </a:prstGeom>
          <a:noFill/>
        </p:spPr>
        <p:txBody>
          <a:bodyPr wrap="none" lIns="102982" tIns="51491" rIns="102982" bIns="51491" rtlCol="0">
            <a:spAutoFit/>
          </a:bodyPr>
          <a:lstStyle/>
          <a:p>
            <a:r>
              <a:rPr lang="zh-CN" altLang="en-US" sz="1200" b="1" dirty="0">
                <a:solidFill>
                  <a:srgbClr val="00A1DA"/>
                </a:solidFill>
                <a:latin typeface="Adobe 黑体 Std R" panose="020B0400000000000000" pitchFamily="34" charset="-122"/>
                <a:ea typeface="Adobe 黑体 Std R" panose="020B0400000000000000" pitchFamily="34" charset="-122"/>
              </a:rPr>
              <a:t>添加</a:t>
            </a:r>
            <a:endParaRPr lang="en-US" altLang="zh-CN" sz="1200" b="1" dirty="0">
              <a:solidFill>
                <a:srgbClr val="00A1DA"/>
              </a:solidFill>
              <a:latin typeface="Adobe 黑体 Std R" panose="020B0400000000000000" pitchFamily="34" charset="-122"/>
              <a:ea typeface="Adobe 黑体 Std R" panose="020B0400000000000000" pitchFamily="34" charset="-122"/>
            </a:endParaRPr>
          </a:p>
          <a:p>
            <a:r>
              <a:rPr lang="zh-CN" altLang="en-US" sz="1200" b="1" dirty="0">
                <a:solidFill>
                  <a:srgbClr val="00A1DA"/>
                </a:solidFill>
                <a:latin typeface="Adobe 黑体 Std R" panose="020B0400000000000000" pitchFamily="34" charset="-122"/>
                <a:ea typeface="Adobe 黑体 Std R" panose="020B0400000000000000" pitchFamily="34" charset="-122"/>
              </a:rPr>
              <a:t>标题</a:t>
            </a:r>
          </a:p>
        </p:txBody>
      </p:sp>
      <p:sp>
        <p:nvSpPr>
          <p:cNvPr id="31" name="矩形 47"/>
          <p:cNvSpPr>
            <a:spLocks noChangeArrowheads="1"/>
          </p:cNvSpPr>
          <p:nvPr/>
        </p:nvSpPr>
        <p:spPr bwMode="auto">
          <a:xfrm>
            <a:off x="401136" y="1780454"/>
            <a:ext cx="2113163" cy="40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32" name="矩形 47"/>
          <p:cNvSpPr>
            <a:spLocks noChangeArrowheads="1"/>
          </p:cNvSpPr>
          <p:nvPr/>
        </p:nvSpPr>
        <p:spPr bwMode="auto">
          <a:xfrm>
            <a:off x="99972" y="2572544"/>
            <a:ext cx="2113163" cy="40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33" name="矩形 47"/>
          <p:cNvSpPr>
            <a:spLocks noChangeArrowheads="1"/>
          </p:cNvSpPr>
          <p:nvPr/>
        </p:nvSpPr>
        <p:spPr bwMode="auto">
          <a:xfrm>
            <a:off x="310344" y="3508646"/>
            <a:ext cx="2113163" cy="40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34" name="矩形 47"/>
          <p:cNvSpPr>
            <a:spLocks noChangeArrowheads="1"/>
          </p:cNvSpPr>
          <p:nvPr/>
        </p:nvSpPr>
        <p:spPr bwMode="auto">
          <a:xfrm>
            <a:off x="6644499" y="1708448"/>
            <a:ext cx="2113163" cy="40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35" name="矩形 47"/>
          <p:cNvSpPr>
            <a:spLocks noChangeArrowheads="1"/>
          </p:cNvSpPr>
          <p:nvPr/>
        </p:nvSpPr>
        <p:spPr bwMode="auto">
          <a:xfrm>
            <a:off x="6851325" y="2572544"/>
            <a:ext cx="2113163" cy="40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36" name="矩形 47"/>
          <p:cNvSpPr>
            <a:spLocks noChangeArrowheads="1"/>
          </p:cNvSpPr>
          <p:nvPr/>
        </p:nvSpPr>
        <p:spPr bwMode="auto">
          <a:xfrm>
            <a:off x="6593824" y="3364632"/>
            <a:ext cx="2113163" cy="40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17303100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500" fill="hold"/>
                                            <p:tgtEl>
                                              <p:spTgt spid="25"/>
                                            </p:tgtEl>
                                            <p:attrNameLst>
                                              <p:attrName>ppt_w</p:attrName>
                                            </p:attrNameLst>
                                          </p:cBhvr>
                                          <p:tavLst>
                                            <p:tav tm="0">
                                              <p:val>
                                                <p:fltVal val="0"/>
                                              </p:val>
                                            </p:tav>
                                            <p:tav tm="100000">
                                              <p:val>
                                                <p:strVal val="#ppt_w"/>
                                              </p:val>
                                            </p:tav>
                                          </p:tavLst>
                                        </p:anim>
                                        <p:anim calcmode="lin" valueType="num">
                                          <p:cBhvr>
                                            <p:cTn id="64" dur="500" fill="hold"/>
                                            <p:tgtEl>
                                              <p:spTgt spid="25"/>
                                            </p:tgtEl>
                                            <p:attrNameLst>
                                              <p:attrName>ppt_h</p:attrName>
                                            </p:attrNameLst>
                                          </p:cBhvr>
                                          <p:tavLst>
                                            <p:tav tm="0">
                                              <p:val>
                                                <p:fltVal val="0"/>
                                              </p:val>
                                            </p:tav>
                                            <p:tav tm="100000">
                                              <p:val>
                                                <p:strVal val="#ppt_h"/>
                                              </p:val>
                                            </p:tav>
                                          </p:tavLst>
                                        </p:anim>
                                        <p:animEffect transition="in" filter="fade">
                                          <p:cBhvr>
                                            <p:cTn id="65" dur="500"/>
                                            <p:tgtEl>
                                              <p:spTgt spid="25"/>
                                            </p:tgtEl>
                                          </p:cBhvr>
                                        </p:animEffect>
                                      </p:childTnLst>
                                    </p:cTn>
                                  </p:par>
                                </p:childTnLst>
                              </p:cTn>
                            </p:par>
                            <p:par>
                              <p:cTn id="66" fill="hold">
                                <p:stCondLst>
                                  <p:cond delay="5000"/>
                                </p:stCondLst>
                                <p:childTnLst>
                                  <p:par>
                                    <p:cTn id="67" presetID="53" presetClass="entr" presetSubtype="16"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p:cTn id="81" dur="500" fill="hold"/>
                                            <p:tgtEl>
                                              <p:spTgt spid="28"/>
                                            </p:tgtEl>
                                            <p:attrNameLst>
                                              <p:attrName>ppt_w</p:attrName>
                                            </p:attrNameLst>
                                          </p:cBhvr>
                                          <p:tavLst>
                                            <p:tav tm="0">
                                              <p:val>
                                                <p:fltVal val="0"/>
                                              </p:val>
                                            </p:tav>
                                            <p:tav tm="100000">
                                              <p:val>
                                                <p:strVal val="#ppt_w"/>
                                              </p:val>
                                            </p:tav>
                                          </p:tavLst>
                                        </p:anim>
                                        <p:anim calcmode="lin" valueType="num">
                                          <p:cBhvr>
                                            <p:cTn id="82" dur="500" fill="hold"/>
                                            <p:tgtEl>
                                              <p:spTgt spid="28"/>
                                            </p:tgtEl>
                                            <p:attrNameLst>
                                              <p:attrName>ppt_h</p:attrName>
                                            </p:attrNameLst>
                                          </p:cBhvr>
                                          <p:tavLst>
                                            <p:tav tm="0">
                                              <p:val>
                                                <p:fltVal val="0"/>
                                              </p:val>
                                            </p:tav>
                                            <p:tav tm="100000">
                                              <p:val>
                                                <p:strVal val="#ppt_h"/>
                                              </p:val>
                                            </p:tav>
                                          </p:tavLst>
                                        </p:anim>
                                        <p:animEffect transition="in" filter="fade">
                                          <p:cBhvr>
                                            <p:cTn id="83" dur="500"/>
                                            <p:tgtEl>
                                              <p:spTgt spid="28"/>
                                            </p:tgtEl>
                                          </p:cBhvr>
                                        </p:animEffect>
                                      </p:childTnLst>
                                    </p:cTn>
                                  </p:par>
                                </p:childTnLst>
                              </p:cTn>
                            </p:par>
                            <p:par>
                              <p:cTn id="84" fill="hold">
                                <p:stCondLst>
                                  <p:cond delay="6500"/>
                                </p:stCondLst>
                                <p:childTnLst>
                                  <p:par>
                                    <p:cTn id="85" presetID="53" presetClass="entr" presetSubtype="16"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childTnLst>
                              </p:cTn>
                            </p:par>
                            <p:par>
                              <p:cTn id="90" fill="hold">
                                <p:stCondLst>
                                  <p:cond delay="7000"/>
                                </p:stCondLst>
                                <p:childTnLst>
                                  <p:par>
                                    <p:cTn id="91" presetID="53" presetClass="entr" presetSubtype="16"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p:cTn id="93" dur="500" fill="hold"/>
                                            <p:tgtEl>
                                              <p:spTgt spid="30"/>
                                            </p:tgtEl>
                                            <p:attrNameLst>
                                              <p:attrName>ppt_w</p:attrName>
                                            </p:attrNameLst>
                                          </p:cBhvr>
                                          <p:tavLst>
                                            <p:tav tm="0">
                                              <p:val>
                                                <p:fltVal val="0"/>
                                              </p:val>
                                            </p:tav>
                                            <p:tav tm="100000">
                                              <p:val>
                                                <p:strVal val="#ppt_w"/>
                                              </p:val>
                                            </p:tav>
                                          </p:tavLst>
                                        </p:anim>
                                        <p:anim calcmode="lin" valueType="num">
                                          <p:cBhvr>
                                            <p:cTn id="94" dur="500" fill="hold"/>
                                            <p:tgtEl>
                                              <p:spTgt spid="30"/>
                                            </p:tgtEl>
                                            <p:attrNameLst>
                                              <p:attrName>ppt_h</p:attrName>
                                            </p:attrNameLst>
                                          </p:cBhvr>
                                          <p:tavLst>
                                            <p:tav tm="0">
                                              <p:val>
                                                <p:fltVal val="0"/>
                                              </p:val>
                                            </p:tav>
                                            <p:tav tm="100000">
                                              <p:val>
                                                <p:strVal val="#ppt_h"/>
                                              </p:val>
                                            </p:tav>
                                          </p:tavLst>
                                        </p:anim>
                                        <p:animEffect transition="in" filter="fade">
                                          <p:cBhvr>
                                            <p:cTn id="95" dur="500"/>
                                            <p:tgtEl>
                                              <p:spTgt spid="30"/>
                                            </p:tgtEl>
                                          </p:cBhvr>
                                        </p:animEffect>
                                      </p:childTnLst>
                                    </p:cTn>
                                  </p:par>
                                </p:childTnLst>
                              </p:cTn>
                            </p:par>
                            <p:par>
                              <p:cTn id="96" fill="hold">
                                <p:stCondLst>
                                  <p:cond delay="7500"/>
                                </p:stCondLst>
                                <p:childTnLst>
                                  <p:par>
                                    <p:cTn id="97" presetID="53" presetClass="entr" presetSubtype="16" fill="hold" grpId="0" nodeType="afterEffect">
                                      <p:stCondLst>
                                        <p:cond delay="0"/>
                                      </p:stCondLst>
                                      <p:childTnLst>
                                        <p:set>
                                          <p:cBhvr>
                                            <p:cTn id="98" dur="1" fill="hold">
                                              <p:stCondLst>
                                                <p:cond delay="0"/>
                                              </p:stCondLst>
                                            </p:cTn>
                                            <p:tgtEl>
                                              <p:spTgt spid="7"/>
                                            </p:tgtEl>
                                            <p:attrNameLst>
                                              <p:attrName>style.visibility</p:attrName>
                                            </p:attrNameLst>
                                          </p:cBhvr>
                                          <p:to>
                                            <p:strVal val="visible"/>
                                          </p:to>
                                        </p:set>
                                        <p:anim calcmode="lin" valueType="num">
                                          <p:cBhvr>
                                            <p:cTn id="99" dur="500" fill="hold"/>
                                            <p:tgtEl>
                                              <p:spTgt spid="7"/>
                                            </p:tgtEl>
                                            <p:attrNameLst>
                                              <p:attrName>ppt_w</p:attrName>
                                            </p:attrNameLst>
                                          </p:cBhvr>
                                          <p:tavLst>
                                            <p:tav tm="0">
                                              <p:val>
                                                <p:fltVal val="0"/>
                                              </p:val>
                                            </p:tav>
                                            <p:tav tm="100000">
                                              <p:val>
                                                <p:strVal val="#ppt_w"/>
                                              </p:val>
                                            </p:tav>
                                          </p:tavLst>
                                        </p:anim>
                                        <p:anim calcmode="lin" valueType="num">
                                          <p:cBhvr>
                                            <p:cTn id="100" dur="500" fill="hold"/>
                                            <p:tgtEl>
                                              <p:spTgt spid="7"/>
                                            </p:tgtEl>
                                            <p:attrNameLst>
                                              <p:attrName>ppt_h</p:attrName>
                                            </p:attrNameLst>
                                          </p:cBhvr>
                                          <p:tavLst>
                                            <p:tav tm="0">
                                              <p:val>
                                                <p:fltVal val="0"/>
                                              </p:val>
                                            </p:tav>
                                            <p:tav tm="100000">
                                              <p:val>
                                                <p:strVal val="#ppt_h"/>
                                              </p:val>
                                            </p:tav>
                                          </p:tavLst>
                                        </p:anim>
                                        <p:animEffect transition="in" filter="fade">
                                          <p:cBhvr>
                                            <p:cTn id="101" dur="500"/>
                                            <p:tgtEl>
                                              <p:spTgt spid="7"/>
                                            </p:tgtEl>
                                          </p:cBhvr>
                                        </p:animEffect>
                                      </p:childTnLst>
                                    </p:cTn>
                                  </p:par>
                                </p:childTnLst>
                              </p:cTn>
                            </p:par>
                            <p:par>
                              <p:cTn id="102" fill="hold">
                                <p:stCondLst>
                                  <p:cond delay="8000"/>
                                </p:stCondLst>
                                <p:childTnLst>
                                  <p:par>
                                    <p:cTn id="103" presetID="53" presetClass="entr" presetSubtype="16" fill="hold" grpId="0" nodeType="afterEffect">
                                      <p:stCondLst>
                                        <p:cond delay="0"/>
                                      </p:stCondLst>
                                      <p:childTnLst>
                                        <p:set>
                                          <p:cBhvr>
                                            <p:cTn id="104" dur="1" fill="hold">
                                              <p:stCondLst>
                                                <p:cond delay="0"/>
                                              </p:stCondLst>
                                            </p:cTn>
                                            <p:tgtEl>
                                              <p:spTgt spid="8"/>
                                            </p:tgtEl>
                                            <p:attrNameLst>
                                              <p:attrName>style.visibility</p:attrName>
                                            </p:attrNameLst>
                                          </p:cBhvr>
                                          <p:to>
                                            <p:strVal val="visible"/>
                                          </p:to>
                                        </p:set>
                                        <p:anim calcmode="lin" valueType="num">
                                          <p:cBhvr>
                                            <p:cTn id="105" dur="500" fill="hold"/>
                                            <p:tgtEl>
                                              <p:spTgt spid="8"/>
                                            </p:tgtEl>
                                            <p:attrNameLst>
                                              <p:attrName>ppt_w</p:attrName>
                                            </p:attrNameLst>
                                          </p:cBhvr>
                                          <p:tavLst>
                                            <p:tav tm="0">
                                              <p:val>
                                                <p:fltVal val="0"/>
                                              </p:val>
                                            </p:tav>
                                            <p:tav tm="100000">
                                              <p:val>
                                                <p:strVal val="#ppt_w"/>
                                              </p:val>
                                            </p:tav>
                                          </p:tavLst>
                                        </p:anim>
                                        <p:anim calcmode="lin" valueType="num">
                                          <p:cBhvr>
                                            <p:cTn id="106" dur="500" fill="hold"/>
                                            <p:tgtEl>
                                              <p:spTgt spid="8"/>
                                            </p:tgtEl>
                                            <p:attrNameLst>
                                              <p:attrName>ppt_h</p:attrName>
                                            </p:attrNameLst>
                                          </p:cBhvr>
                                          <p:tavLst>
                                            <p:tav tm="0">
                                              <p:val>
                                                <p:fltVal val="0"/>
                                              </p:val>
                                            </p:tav>
                                            <p:tav tm="100000">
                                              <p:val>
                                                <p:strVal val="#ppt_h"/>
                                              </p:val>
                                            </p:tav>
                                          </p:tavLst>
                                        </p:anim>
                                        <p:animEffect transition="in" filter="fade">
                                          <p:cBhvr>
                                            <p:cTn id="107" dur="500"/>
                                            <p:tgtEl>
                                              <p:spTgt spid="8"/>
                                            </p:tgtEl>
                                          </p:cBhvr>
                                        </p:animEffect>
                                      </p:childTnLst>
                                    </p:cTn>
                                  </p:par>
                                </p:childTnLst>
                              </p:cTn>
                            </p:par>
                            <p:par>
                              <p:cTn id="108" fill="hold">
                                <p:stCondLst>
                                  <p:cond delay="8500"/>
                                </p:stCondLst>
                                <p:childTnLst>
                                  <p:par>
                                    <p:cTn id="109" presetID="53" presetClass="entr" presetSubtype="16" fill="hold" nodeType="afterEffect">
                                      <p:stCondLst>
                                        <p:cond delay="0"/>
                                      </p:stCondLst>
                                      <p:childTnLst>
                                        <p:set>
                                          <p:cBhvr>
                                            <p:cTn id="110" dur="1" fill="hold">
                                              <p:stCondLst>
                                                <p:cond delay="0"/>
                                              </p:stCondLst>
                                            </p:cTn>
                                            <p:tgtEl>
                                              <p:spTgt spid="9"/>
                                            </p:tgtEl>
                                            <p:attrNameLst>
                                              <p:attrName>style.visibility</p:attrName>
                                            </p:attrNameLst>
                                          </p:cBhvr>
                                          <p:to>
                                            <p:strVal val="visible"/>
                                          </p:to>
                                        </p:set>
                                        <p:anim calcmode="lin" valueType="num">
                                          <p:cBhvr>
                                            <p:cTn id="111" dur="500" fill="hold"/>
                                            <p:tgtEl>
                                              <p:spTgt spid="9"/>
                                            </p:tgtEl>
                                            <p:attrNameLst>
                                              <p:attrName>ppt_w</p:attrName>
                                            </p:attrNameLst>
                                          </p:cBhvr>
                                          <p:tavLst>
                                            <p:tav tm="0">
                                              <p:val>
                                                <p:fltVal val="0"/>
                                              </p:val>
                                            </p:tav>
                                            <p:tav tm="100000">
                                              <p:val>
                                                <p:strVal val="#ppt_w"/>
                                              </p:val>
                                            </p:tav>
                                          </p:tavLst>
                                        </p:anim>
                                        <p:anim calcmode="lin" valueType="num">
                                          <p:cBhvr>
                                            <p:cTn id="112" dur="500" fill="hold"/>
                                            <p:tgtEl>
                                              <p:spTgt spid="9"/>
                                            </p:tgtEl>
                                            <p:attrNameLst>
                                              <p:attrName>ppt_h</p:attrName>
                                            </p:attrNameLst>
                                          </p:cBhvr>
                                          <p:tavLst>
                                            <p:tav tm="0">
                                              <p:val>
                                                <p:fltVal val="0"/>
                                              </p:val>
                                            </p:tav>
                                            <p:tav tm="100000">
                                              <p:val>
                                                <p:strVal val="#ppt_h"/>
                                              </p:val>
                                            </p:tav>
                                          </p:tavLst>
                                        </p:anim>
                                        <p:animEffect transition="in" filter="fade">
                                          <p:cBhvr>
                                            <p:cTn id="113" dur="500"/>
                                            <p:tgtEl>
                                              <p:spTgt spid="9"/>
                                            </p:tgtEl>
                                          </p:cBhvr>
                                        </p:animEffect>
                                      </p:childTnLst>
                                    </p:cTn>
                                  </p:par>
                                </p:childTnLst>
                              </p:cTn>
                            </p:par>
                            <p:par>
                              <p:cTn id="114" fill="hold">
                                <p:stCondLst>
                                  <p:cond delay="9000"/>
                                </p:stCondLst>
                                <p:childTnLst>
                                  <p:par>
                                    <p:cTn id="115" presetID="53" presetClass="entr" presetSubtype="16" fill="hold" nodeType="afterEffect">
                                      <p:stCondLst>
                                        <p:cond delay="0"/>
                                      </p:stCondLst>
                                      <p:childTnLst>
                                        <p:set>
                                          <p:cBhvr>
                                            <p:cTn id="116" dur="1" fill="hold">
                                              <p:stCondLst>
                                                <p:cond delay="0"/>
                                              </p:stCondLst>
                                            </p:cTn>
                                            <p:tgtEl>
                                              <p:spTgt spid="10"/>
                                            </p:tgtEl>
                                            <p:attrNameLst>
                                              <p:attrName>style.visibility</p:attrName>
                                            </p:attrNameLst>
                                          </p:cBhvr>
                                          <p:to>
                                            <p:strVal val="visible"/>
                                          </p:to>
                                        </p:set>
                                        <p:anim calcmode="lin" valueType="num">
                                          <p:cBhvr>
                                            <p:cTn id="117" dur="500" fill="hold"/>
                                            <p:tgtEl>
                                              <p:spTgt spid="10"/>
                                            </p:tgtEl>
                                            <p:attrNameLst>
                                              <p:attrName>ppt_w</p:attrName>
                                            </p:attrNameLst>
                                          </p:cBhvr>
                                          <p:tavLst>
                                            <p:tav tm="0">
                                              <p:val>
                                                <p:fltVal val="0"/>
                                              </p:val>
                                            </p:tav>
                                            <p:tav tm="100000">
                                              <p:val>
                                                <p:strVal val="#ppt_w"/>
                                              </p:val>
                                            </p:tav>
                                          </p:tavLst>
                                        </p:anim>
                                        <p:anim calcmode="lin" valueType="num">
                                          <p:cBhvr>
                                            <p:cTn id="118" dur="500" fill="hold"/>
                                            <p:tgtEl>
                                              <p:spTgt spid="10"/>
                                            </p:tgtEl>
                                            <p:attrNameLst>
                                              <p:attrName>ppt_h</p:attrName>
                                            </p:attrNameLst>
                                          </p:cBhvr>
                                          <p:tavLst>
                                            <p:tav tm="0">
                                              <p:val>
                                                <p:fltVal val="0"/>
                                              </p:val>
                                            </p:tav>
                                            <p:tav tm="100000">
                                              <p:val>
                                                <p:strVal val="#ppt_h"/>
                                              </p:val>
                                            </p:tav>
                                          </p:tavLst>
                                        </p:anim>
                                        <p:animEffect transition="in" filter="fade">
                                          <p:cBhvr>
                                            <p:cTn id="119" dur="500"/>
                                            <p:tgtEl>
                                              <p:spTgt spid="10"/>
                                            </p:tgtEl>
                                          </p:cBhvr>
                                        </p:animEffect>
                                      </p:childTnLst>
                                    </p:cTn>
                                  </p:par>
                                </p:childTnLst>
                              </p:cTn>
                            </p:par>
                            <p:par>
                              <p:cTn id="120" fill="hold">
                                <p:stCondLst>
                                  <p:cond delay="9500"/>
                                </p:stCondLst>
                                <p:childTnLst>
                                  <p:par>
                                    <p:cTn id="121" presetID="53" presetClass="entr" presetSubtype="16" fill="hold" nodeType="afterEffect">
                                      <p:stCondLst>
                                        <p:cond delay="0"/>
                                      </p:stCondLst>
                                      <p:childTnLst>
                                        <p:set>
                                          <p:cBhvr>
                                            <p:cTn id="122" dur="1" fill="hold">
                                              <p:stCondLst>
                                                <p:cond delay="0"/>
                                              </p:stCondLst>
                                            </p:cTn>
                                            <p:tgtEl>
                                              <p:spTgt spid="11"/>
                                            </p:tgtEl>
                                            <p:attrNameLst>
                                              <p:attrName>style.visibility</p:attrName>
                                            </p:attrNameLst>
                                          </p:cBhvr>
                                          <p:to>
                                            <p:strVal val="visible"/>
                                          </p:to>
                                        </p:set>
                                        <p:anim calcmode="lin" valueType="num">
                                          <p:cBhvr>
                                            <p:cTn id="123" dur="500" fill="hold"/>
                                            <p:tgtEl>
                                              <p:spTgt spid="11"/>
                                            </p:tgtEl>
                                            <p:attrNameLst>
                                              <p:attrName>ppt_w</p:attrName>
                                            </p:attrNameLst>
                                          </p:cBhvr>
                                          <p:tavLst>
                                            <p:tav tm="0">
                                              <p:val>
                                                <p:fltVal val="0"/>
                                              </p:val>
                                            </p:tav>
                                            <p:tav tm="100000">
                                              <p:val>
                                                <p:strVal val="#ppt_w"/>
                                              </p:val>
                                            </p:tav>
                                          </p:tavLst>
                                        </p:anim>
                                        <p:anim calcmode="lin" valueType="num">
                                          <p:cBhvr>
                                            <p:cTn id="124" dur="500" fill="hold"/>
                                            <p:tgtEl>
                                              <p:spTgt spid="11"/>
                                            </p:tgtEl>
                                            <p:attrNameLst>
                                              <p:attrName>ppt_h</p:attrName>
                                            </p:attrNameLst>
                                          </p:cBhvr>
                                          <p:tavLst>
                                            <p:tav tm="0">
                                              <p:val>
                                                <p:fltVal val="0"/>
                                              </p:val>
                                            </p:tav>
                                            <p:tav tm="100000">
                                              <p:val>
                                                <p:strVal val="#ppt_h"/>
                                              </p:val>
                                            </p:tav>
                                          </p:tavLst>
                                        </p:anim>
                                        <p:animEffect transition="in" filter="fade">
                                          <p:cBhvr>
                                            <p:cTn id="125" dur="500"/>
                                            <p:tgtEl>
                                              <p:spTgt spid="11"/>
                                            </p:tgtEl>
                                          </p:cBhvr>
                                        </p:animEffect>
                                      </p:childTnLst>
                                    </p:cTn>
                                  </p:par>
                                </p:childTnLst>
                              </p:cTn>
                            </p:par>
                            <p:par>
                              <p:cTn id="126" fill="hold">
                                <p:stCondLst>
                                  <p:cond delay="10000"/>
                                </p:stCondLst>
                                <p:childTnLst>
                                  <p:par>
                                    <p:cTn id="127" presetID="53" presetClass="entr" presetSubtype="16" fill="hold" nodeType="afterEffect">
                                      <p:stCondLst>
                                        <p:cond delay="0"/>
                                      </p:stCondLst>
                                      <p:childTnLst>
                                        <p:set>
                                          <p:cBhvr>
                                            <p:cTn id="128" dur="1" fill="hold">
                                              <p:stCondLst>
                                                <p:cond delay="0"/>
                                              </p:stCondLst>
                                            </p:cTn>
                                            <p:tgtEl>
                                              <p:spTgt spid="12"/>
                                            </p:tgtEl>
                                            <p:attrNameLst>
                                              <p:attrName>style.visibility</p:attrName>
                                            </p:attrNameLst>
                                          </p:cBhvr>
                                          <p:to>
                                            <p:strVal val="visible"/>
                                          </p:to>
                                        </p:set>
                                        <p:anim calcmode="lin" valueType="num">
                                          <p:cBhvr>
                                            <p:cTn id="129" dur="500" fill="hold"/>
                                            <p:tgtEl>
                                              <p:spTgt spid="12"/>
                                            </p:tgtEl>
                                            <p:attrNameLst>
                                              <p:attrName>ppt_w</p:attrName>
                                            </p:attrNameLst>
                                          </p:cBhvr>
                                          <p:tavLst>
                                            <p:tav tm="0">
                                              <p:val>
                                                <p:fltVal val="0"/>
                                              </p:val>
                                            </p:tav>
                                            <p:tav tm="100000">
                                              <p:val>
                                                <p:strVal val="#ppt_w"/>
                                              </p:val>
                                            </p:tav>
                                          </p:tavLst>
                                        </p:anim>
                                        <p:anim calcmode="lin" valueType="num">
                                          <p:cBhvr>
                                            <p:cTn id="130" dur="500" fill="hold"/>
                                            <p:tgtEl>
                                              <p:spTgt spid="12"/>
                                            </p:tgtEl>
                                            <p:attrNameLst>
                                              <p:attrName>ppt_h</p:attrName>
                                            </p:attrNameLst>
                                          </p:cBhvr>
                                          <p:tavLst>
                                            <p:tav tm="0">
                                              <p:val>
                                                <p:fltVal val="0"/>
                                              </p:val>
                                            </p:tav>
                                            <p:tav tm="100000">
                                              <p:val>
                                                <p:strVal val="#ppt_h"/>
                                              </p:val>
                                            </p:tav>
                                          </p:tavLst>
                                        </p:anim>
                                        <p:animEffect transition="in" filter="fade">
                                          <p:cBhvr>
                                            <p:cTn id="131" dur="500"/>
                                            <p:tgtEl>
                                              <p:spTgt spid="12"/>
                                            </p:tgtEl>
                                          </p:cBhvr>
                                        </p:animEffect>
                                      </p:childTnLst>
                                    </p:cTn>
                                  </p:par>
                                </p:childTnLst>
                              </p:cTn>
                            </p:par>
                            <p:par>
                              <p:cTn id="132" fill="hold">
                                <p:stCondLst>
                                  <p:cond delay="10500"/>
                                </p:stCondLst>
                                <p:childTnLst>
                                  <p:par>
                                    <p:cTn id="133" presetID="53" presetClass="entr" presetSubtype="16" fill="hold" nodeType="afterEffect">
                                      <p:stCondLst>
                                        <p:cond delay="0"/>
                                      </p:stCondLst>
                                      <p:childTnLst>
                                        <p:set>
                                          <p:cBhvr>
                                            <p:cTn id="134" dur="1" fill="hold">
                                              <p:stCondLst>
                                                <p:cond delay="0"/>
                                              </p:stCondLst>
                                            </p:cTn>
                                            <p:tgtEl>
                                              <p:spTgt spid="13"/>
                                            </p:tgtEl>
                                            <p:attrNameLst>
                                              <p:attrName>style.visibility</p:attrName>
                                            </p:attrNameLst>
                                          </p:cBhvr>
                                          <p:to>
                                            <p:strVal val="visible"/>
                                          </p:to>
                                        </p:set>
                                        <p:anim calcmode="lin" valueType="num">
                                          <p:cBhvr>
                                            <p:cTn id="135" dur="500" fill="hold"/>
                                            <p:tgtEl>
                                              <p:spTgt spid="13"/>
                                            </p:tgtEl>
                                            <p:attrNameLst>
                                              <p:attrName>ppt_w</p:attrName>
                                            </p:attrNameLst>
                                          </p:cBhvr>
                                          <p:tavLst>
                                            <p:tav tm="0">
                                              <p:val>
                                                <p:fltVal val="0"/>
                                              </p:val>
                                            </p:tav>
                                            <p:tav tm="100000">
                                              <p:val>
                                                <p:strVal val="#ppt_w"/>
                                              </p:val>
                                            </p:tav>
                                          </p:tavLst>
                                        </p:anim>
                                        <p:anim calcmode="lin" valueType="num">
                                          <p:cBhvr>
                                            <p:cTn id="136" dur="500" fill="hold"/>
                                            <p:tgtEl>
                                              <p:spTgt spid="13"/>
                                            </p:tgtEl>
                                            <p:attrNameLst>
                                              <p:attrName>ppt_h</p:attrName>
                                            </p:attrNameLst>
                                          </p:cBhvr>
                                          <p:tavLst>
                                            <p:tav tm="0">
                                              <p:val>
                                                <p:fltVal val="0"/>
                                              </p:val>
                                            </p:tav>
                                            <p:tav tm="100000">
                                              <p:val>
                                                <p:strVal val="#ppt_h"/>
                                              </p:val>
                                            </p:tav>
                                          </p:tavLst>
                                        </p:anim>
                                        <p:animEffect transition="in" filter="fade">
                                          <p:cBhvr>
                                            <p:cTn id="137" dur="500"/>
                                            <p:tgtEl>
                                              <p:spTgt spid="13"/>
                                            </p:tgtEl>
                                          </p:cBhvr>
                                        </p:animEffect>
                                      </p:childTnLst>
                                    </p:cTn>
                                  </p:par>
                                </p:childTnLst>
                              </p:cTn>
                            </p:par>
                            <p:par>
                              <p:cTn id="138" fill="hold">
                                <p:stCondLst>
                                  <p:cond delay="11000"/>
                                </p:stCondLst>
                                <p:childTnLst>
                                  <p:par>
                                    <p:cTn id="139" presetID="53" presetClass="entr" presetSubtype="16" fill="hold" nodeType="afterEffect">
                                      <p:stCondLst>
                                        <p:cond delay="0"/>
                                      </p:stCondLst>
                                      <p:childTnLst>
                                        <p:set>
                                          <p:cBhvr>
                                            <p:cTn id="140" dur="1" fill="hold">
                                              <p:stCondLst>
                                                <p:cond delay="0"/>
                                              </p:stCondLst>
                                            </p:cTn>
                                            <p:tgtEl>
                                              <p:spTgt spid="14"/>
                                            </p:tgtEl>
                                            <p:attrNameLst>
                                              <p:attrName>style.visibility</p:attrName>
                                            </p:attrNameLst>
                                          </p:cBhvr>
                                          <p:to>
                                            <p:strVal val="visible"/>
                                          </p:to>
                                        </p:set>
                                        <p:anim calcmode="lin" valueType="num">
                                          <p:cBhvr>
                                            <p:cTn id="141" dur="500" fill="hold"/>
                                            <p:tgtEl>
                                              <p:spTgt spid="14"/>
                                            </p:tgtEl>
                                            <p:attrNameLst>
                                              <p:attrName>ppt_w</p:attrName>
                                            </p:attrNameLst>
                                          </p:cBhvr>
                                          <p:tavLst>
                                            <p:tav tm="0">
                                              <p:val>
                                                <p:fltVal val="0"/>
                                              </p:val>
                                            </p:tav>
                                            <p:tav tm="100000">
                                              <p:val>
                                                <p:strVal val="#ppt_w"/>
                                              </p:val>
                                            </p:tav>
                                          </p:tavLst>
                                        </p:anim>
                                        <p:anim calcmode="lin" valueType="num">
                                          <p:cBhvr>
                                            <p:cTn id="142" dur="500" fill="hold"/>
                                            <p:tgtEl>
                                              <p:spTgt spid="14"/>
                                            </p:tgtEl>
                                            <p:attrNameLst>
                                              <p:attrName>ppt_h</p:attrName>
                                            </p:attrNameLst>
                                          </p:cBhvr>
                                          <p:tavLst>
                                            <p:tav tm="0">
                                              <p:val>
                                                <p:fltVal val="0"/>
                                              </p:val>
                                            </p:tav>
                                            <p:tav tm="100000">
                                              <p:val>
                                                <p:strVal val="#ppt_h"/>
                                              </p:val>
                                            </p:tav>
                                          </p:tavLst>
                                        </p:anim>
                                        <p:animEffect transition="in" filter="fade">
                                          <p:cBhvr>
                                            <p:cTn id="143" dur="500"/>
                                            <p:tgtEl>
                                              <p:spTgt spid="14"/>
                                            </p:tgtEl>
                                          </p:cBhvr>
                                        </p:animEffect>
                                      </p:childTnLst>
                                    </p:cTn>
                                  </p:par>
                                </p:childTnLst>
                              </p:cTn>
                            </p:par>
                            <p:par>
                              <p:cTn id="144" fill="hold">
                                <p:stCondLst>
                                  <p:cond delay="11500"/>
                                </p:stCondLst>
                                <p:childTnLst>
                                  <p:par>
                                    <p:cTn id="145" presetID="53" presetClass="entr" presetSubtype="16" fill="hold" nodeType="afterEffect">
                                      <p:stCondLst>
                                        <p:cond delay="0"/>
                                      </p:stCondLst>
                                      <p:childTnLst>
                                        <p:set>
                                          <p:cBhvr>
                                            <p:cTn id="146" dur="1" fill="hold">
                                              <p:stCondLst>
                                                <p:cond delay="0"/>
                                              </p:stCondLst>
                                            </p:cTn>
                                            <p:tgtEl>
                                              <p:spTgt spid="21"/>
                                            </p:tgtEl>
                                            <p:attrNameLst>
                                              <p:attrName>style.visibility</p:attrName>
                                            </p:attrNameLst>
                                          </p:cBhvr>
                                          <p:to>
                                            <p:strVal val="visible"/>
                                          </p:to>
                                        </p:set>
                                        <p:anim calcmode="lin" valueType="num">
                                          <p:cBhvr>
                                            <p:cTn id="147" dur="500" fill="hold"/>
                                            <p:tgtEl>
                                              <p:spTgt spid="21"/>
                                            </p:tgtEl>
                                            <p:attrNameLst>
                                              <p:attrName>ppt_w</p:attrName>
                                            </p:attrNameLst>
                                          </p:cBhvr>
                                          <p:tavLst>
                                            <p:tav tm="0">
                                              <p:val>
                                                <p:fltVal val="0"/>
                                              </p:val>
                                            </p:tav>
                                            <p:tav tm="100000">
                                              <p:val>
                                                <p:strVal val="#ppt_w"/>
                                              </p:val>
                                            </p:tav>
                                          </p:tavLst>
                                        </p:anim>
                                        <p:anim calcmode="lin" valueType="num">
                                          <p:cBhvr>
                                            <p:cTn id="148" dur="500" fill="hold"/>
                                            <p:tgtEl>
                                              <p:spTgt spid="21"/>
                                            </p:tgtEl>
                                            <p:attrNameLst>
                                              <p:attrName>ppt_h</p:attrName>
                                            </p:attrNameLst>
                                          </p:cBhvr>
                                          <p:tavLst>
                                            <p:tav tm="0">
                                              <p:val>
                                                <p:fltVal val="0"/>
                                              </p:val>
                                            </p:tav>
                                            <p:tav tm="100000">
                                              <p:val>
                                                <p:strVal val="#ppt_h"/>
                                              </p:val>
                                            </p:tav>
                                          </p:tavLst>
                                        </p:anim>
                                        <p:animEffect transition="in" filter="fade">
                                          <p:cBhvr>
                                            <p:cTn id="149" dur="500"/>
                                            <p:tgtEl>
                                              <p:spTgt spid="21"/>
                                            </p:tgtEl>
                                          </p:cBhvr>
                                        </p:animEffect>
                                      </p:childTnLst>
                                    </p:cTn>
                                  </p:par>
                                </p:childTnLst>
                              </p:cTn>
                            </p:par>
                            <p:par>
                              <p:cTn id="150" fill="hold">
                                <p:stCondLst>
                                  <p:cond delay="12000"/>
                                </p:stCondLst>
                                <p:childTnLst>
                                  <p:par>
                                    <p:cTn id="151" presetID="22" presetClass="entr" presetSubtype="2" fill="hold" grpId="0" nodeType="afterEffect">
                                      <p:stCondLst>
                                        <p:cond delay="0"/>
                                      </p:stCondLst>
                                      <p:childTnLst>
                                        <p:set>
                                          <p:cBhvr>
                                            <p:cTn id="152" dur="1" fill="hold">
                                              <p:stCondLst>
                                                <p:cond delay="0"/>
                                              </p:stCondLst>
                                            </p:cTn>
                                            <p:tgtEl>
                                              <p:spTgt spid="31"/>
                                            </p:tgtEl>
                                            <p:attrNameLst>
                                              <p:attrName>style.visibility</p:attrName>
                                            </p:attrNameLst>
                                          </p:cBhvr>
                                          <p:to>
                                            <p:strVal val="visible"/>
                                          </p:to>
                                        </p:set>
                                        <p:animEffect transition="in" filter="wipe(right)">
                                          <p:cBhvr>
                                            <p:cTn id="153" dur="500"/>
                                            <p:tgtEl>
                                              <p:spTgt spid="31"/>
                                            </p:tgtEl>
                                          </p:cBhvr>
                                        </p:animEffect>
                                      </p:childTnLst>
                                    </p:cTn>
                                  </p:par>
                                </p:childTnLst>
                              </p:cTn>
                            </p:par>
                            <p:par>
                              <p:cTn id="154" fill="hold">
                                <p:stCondLst>
                                  <p:cond delay="12500"/>
                                </p:stCondLst>
                                <p:childTnLst>
                                  <p:par>
                                    <p:cTn id="155" presetID="22" presetClass="entr" presetSubtype="2" fill="hold" grpId="0" nodeType="afterEffect">
                                      <p:stCondLst>
                                        <p:cond delay="0"/>
                                      </p:stCondLst>
                                      <p:childTnLst>
                                        <p:set>
                                          <p:cBhvr>
                                            <p:cTn id="156" dur="1" fill="hold">
                                              <p:stCondLst>
                                                <p:cond delay="0"/>
                                              </p:stCondLst>
                                            </p:cTn>
                                            <p:tgtEl>
                                              <p:spTgt spid="32"/>
                                            </p:tgtEl>
                                            <p:attrNameLst>
                                              <p:attrName>style.visibility</p:attrName>
                                            </p:attrNameLst>
                                          </p:cBhvr>
                                          <p:to>
                                            <p:strVal val="visible"/>
                                          </p:to>
                                        </p:set>
                                        <p:animEffect transition="in" filter="wipe(right)">
                                          <p:cBhvr>
                                            <p:cTn id="157" dur="500"/>
                                            <p:tgtEl>
                                              <p:spTgt spid="32"/>
                                            </p:tgtEl>
                                          </p:cBhvr>
                                        </p:animEffect>
                                      </p:childTnLst>
                                    </p:cTn>
                                  </p:par>
                                </p:childTnLst>
                              </p:cTn>
                            </p:par>
                            <p:par>
                              <p:cTn id="158" fill="hold">
                                <p:stCondLst>
                                  <p:cond delay="13000"/>
                                </p:stCondLst>
                                <p:childTnLst>
                                  <p:par>
                                    <p:cTn id="159" presetID="22" presetClass="entr" presetSubtype="2" fill="hold" grpId="0" nodeType="afterEffect">
                                      <p:stCondLst>
                                        <p:cond delay="0"/>
                                      </p:stCondLst>
                                      <p:childTnLst>
                                        <p:set>
                                          <p:cBhvr>
                                            <p:cTn id="160" dur="1" fill="hold">
                                              <p:stCondLst>
                                                <p:cond delay="0"/>
                                              </p:stCondLst>
                                            </p:cTn>
                                            <p:tgtEl>
                                              <p:spTgt spid="33"/>
                                            </p:tgtEl>
                                            <p:attrNameLst>
                                              <p:attrName>style.visibility</p:attrName>
                                            </p:attrNameLst>
                                          </p:cBhvr>
                                          <p:to>
                                            <p:strVal val="visible"/>
                                          </p:to>
                                        </p:set>
                                        <p:animEffect transition="in" filter="wipe(right)">
                                          <p:cBhvr>
                                            <p:cTn id="161" dur="500"/>
                                            <p:tgtEl>
                                              <p:spTgt spid="33"/>
                                            </p:tgtEl>
                                          </p:cBhvr>
                                        </p:animEffect>
                                      </p:childTnLst>
                                    </p:cTn>
                                  </p:par>
                                </p:childTnLst>
                              </p:cTn>
                            </p:par>
                            <p:par>
                              <p:cTn id="162" fill="hold">
                                <p:stCondLst>
                                  <p:cond delay="13500"/>
                                </p:stCondLst>
                                <p:childTnLst>
                                  <p:par>
                                    <p:cTn id="163" presetID="22" presetClass="entr" presetSubtype="2" fill="hold" grpId="0" nodeType="afterEffect">
                                      <p:stCondLst>
                                        <p:cond delay="0"/>
                                      </p:stCondLst>
                                      <p:childTnLst>
                                        <p:set>
                                          <p:cBhvr>
                                            <p:cTn id="164" dur="1" fill="hold">
                                              <p:stCondLst>
                                                <p:cond delay="0"/>
                                              </p:stCondLst>
                                            </p:cTn>
                                            <p:tgtEl>
                                              <p:spTgt spid="34"/>
                                            </p:tgtEl>
                                            <p:attrNameLst>
                                              <p:attrName>style.visibility</p:attrName>
                                            </p:attrNameLst>
                                          </p:cBhvr>
                                          <p:to>
                                            <p:strVal val="visible"/>
                                          </p:to>
                                        </p:set>
                                        <p:animEffect transition="in" filter="wipe(right)">
                                          <p:cBhvr>
                                            <p:cTn id="165" dur="500"/>
                                            <p:tgtEl>
                                              <p:spTgt spid="34"/>
                                            </p:tgtEl>
                                          </p:cBhvr>
                                        </p:animEffect>
                                      </p:childTnLst>
                                    </p:cTn>
                                  </p:par>
                                </p:childTnLst>
                              </p:cTn>
                            </p:par>
                            <p:par>
                              <p:cTn id="166" fill="hold">
                                <p:stCondLst>
                                  <p:cond delay="14000"/>
                                </p:stCondLst>
                                <p:childTnLst>
                                  <p:par>
                                    <p:cTn id="167" presetID="22" presetClass="entr" presetSubtype="2" fill="hold" grpId="0" nodeType="afterEffect">
                                      <p:stCondLst>
                                        <p:cond delay="0"/>
                                      </p:stCondLst>
                                      <p:childTnLst>
                                        <p:set>
                                          <p:cBhvr>
                                            <p:cTn id="168" dur="1" fill="hold">
                                              <p:stCondLst>
                                                <p:cond delay="0"/>
                                              </p:stCondLst>
                                            </p:cTn>
                                            <p:tgtEl>
                                              <p:spTgt spid="35"/>
                                            </p:tgtEl>
                                            <p:attrNameLst>
                                              <p:attrName>style.visibility</p:attrName>
                                            </p:attrNameLst>
                                          </p:cBhvr>
                                          <p:to>
                                            <p:strVal val="visible"/>
                                          </p:to>
                                        </p:set>
                                        <p:animEffect transition="in" filter="wipe(right)">
                                          <p:cBhvr>
                                            <p:cTn id="169" dur="500"/>
                                            <p:tgtEl>
                                              <p:spTgt spid="35"/>
                                            </p:tgtEl>
                                          </p:cBhvr>
                                        </p:animEffect>
                                      </p:childTnLst>
                                    </p:cTn>
                                  </p:par>
                                </p:childTnLst>
                              </p:cTn>
                            </p:par>
                            <p:par>
                              <p:cTn id="170" fill="hold">
                                <p:stCondLst>
                                  <p:cond delay="14500"/>
                                </p:stCondLst>
                                <p:childTnLst>
                                  <p:par>
                                    <p:cTn id="171" presetID="22" presetClass="entr" presetSubtype="2" fill="hold" grpId="0" nodeType="afterEffect">
                                      <p:stCondLst>
                                        <p:cond delay="0"/>
                                      </p:stCondLst>
                                      <p:childTnLst>
                                        <p:set>
                                          <p:cBhvr>
                                            <p:cTn id="172" dur="1" fill="hold">
                                              <p:stCondLst>
                                                <p:cond delay="0"/>
                                              </p:stCondLst>
                                            </p:cTn>
                                            <p:tgtEl>
                                              <p:spTgt spid="36"/>
                                            </p:tgtEl>
                                            <p:attrNameLst>
                                              <p:attrName>style.visibility</p:attrName>
                                            </p:attrNameLst>
                                          </p:cBhvr>
                                          <p:to>
                                            <p:strVal val="visible"/>
                                          </p:to>
                                        </p:set>
                                        <p:animEffect transition="in" filter="wipe(right)">
                                          <p:cBhvr>
                                            <p:cTn id="1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5" grpId="0" animBg="1"/>
          <p:bldP spid="16" grpId="0" animBg="1"/>
          <p:bldP spid="17" grpId="0" animBg="1"/>
          <p:bldP spid="18" grpId="0" animBg="1"/>
          <p:bldP spid="19" grpId="0" animBg="1"/>
          <p:bldP spid="20" grpId="0" animBg="1"/>
          <p:bldP spid="24" grpId="0"/>
          <p:bldP spid="25" grpId="0"/>
          <p:bldP spid="26" grpId="0"/>
          <p:bldP spid="27" grpId="0"/>
          <p:bldP spid="28" grpId="0"/>
          <p:bldP spid="29" grpId="0"/>
          <p:bldP spid="30" grpId="0"/>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500" fill="hold"/>
                                            <p:tgtEl>
                                              <p:spTgt spid="25"/>
                                            </p:tgtEl>
                                            <p:attrNameLst>
                                              <p:attrName>ppt_w</p:attrName>
                                            </p:attrNameLst>
                                          </p:cBhvr>
                                          <p:tavLst>
                                            <p:tav tm="0">
                                              <p:val>
                                                <p:fltVal val="0"/>
                                              </p:val>
                                            </p:tav>
                                            <p:tav tm="100000">
                                              <p:val>
                                                <p:strVal val="#ppt_w"/>
                                              </p:val>
                                            </p:tav>
                                          </p:tavLst>
                                        </p:anim>
                                        <p:anim calcmode="lin" valueType="num">
                                          <p:cBhvr>
                                            <p:cTn id="64" dur="500" fill="hold"/>
                                            <p:tgtEl>
                                              <p:spTgt spid="25"/>
                                            </p:tgtEl>
                                            <p:attrNameLst>
                                              <p:attrName>ppt_h</p:attrName>
                                            </p:attrNameLst>
                                          </p:cBhvr>
                                          <p:tavLst>
                                            <p:tav tm="0">
                                              <p:val>
                                                <p:fltVal val="0"/>
                                              </p:val>
                                            </p:tav>
                                            <p:tav tm="100000">
                                              <p:val>
                                                <p:strVal val="#ppt_h"/>
                                              </p:val>
                                            </p:tav>
                                          </p:tavLst>
                                        </p:anim>
                                        <p:animEffect transition="in" filter="fade">
                                          <p:cBhvr>
                                            <p:cTn id="65" dur="500"/>
                                            <p:tgtEl>
                                              <p:spTgt spid="25"/>
                                            </p:tgtEl>
                                          </p:cBhvr>
                                        </p:animEffect>
                                      </p:childTnLst>
                                    </p:cTn>
                                  </p:par>
                                </p:childTnLst>
                              </p:cTn>
                            </p:par>
                            <p:par>
                              <p:cTn id="66" fill="hold">
                                <p:stCondLst>
                                  <p:cond delay="5000"/>
                                </p:stCondLst>
                                <p:childTnLst>
                                  <p:par>
                                    <p:cTn id="67" presetID="53" presetClass="entr" presetSubtype="16"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p:cTn id="81" dur="500" fill="hold"/>
                                            <p:tgtEl>
                                              <p:spTgt spid="28"/>
                                            </p:tgtEl>
                                            <p:attrNameLst>
                                              <p:attrName>ppt_w</p:attrName>
                                            </p:attrNameLst>
                                          </p:cBhvr>
                                          <p:tavLst>
                                            <p:tav tm="0">
                                              <p:val>
                                                <p:fltVal val="0"/>
                                              </p:val>
                                            </p:tav>
                                            <p:tav tm="100000">
                                              <p:val>
                                                <p:strVal val="#ppt_w"/>
                                              </p:val>
                                            </p:tav>
                                          </p:tavLst>
                                        </p:anim>
                                        <p:anim calcmode="lin" valueType="num">
                                          <p:cBhvr>
                                            <p:cTn id="82" dur="500" fill="hold"/>
                                            <p:tgtEl>
                                              <p:spTgt spid="28"/>
                                            </p:tgtEl>
                                            <p:attrNameLst>
                                              <p:attrName>ppt_h</p:attrName>
                                            </p:attrNameLst>
                                          </p:cBhvr>
                                          <p:tavLst>
                                            <p:tav tm="0">
                                              <p:val>
                                                <p:fltVal val="0"/>
                                              </p:val>
                                            </p:tav>
                                            <p:tav tm="100000">
                                              <p:val>
                                                <p:strVal val="#ppt_h"/>
                                              </p:val>
                                            </p:tav>
                                          </p:tavLst>
                                        </p:anim>
                                        <p:animEffect transition="in" filter="fade">
                                          <p:cBhvr>
                                            <p:cTn id="83" dur="500"/>
                                            <p:tgtEl>
                                              <p:spTgt spid="28"/>
                                            </p:tgtEl>
                                          </p:cBhvr>
                                        </p:animEffect>
                                      </p:childTnLst>
                                    </p:cTn>
                                  </p:par>
                                </p:childTnLst>
                              </p:cTn>
                            </p:par>
                            <p:par>
                              <p:cTn id="84" fill="hold">
                                <p:stCondLst>
                                  <p:cond delay="6500"/>
                                </p:stCondLst>
                                <p:childTnLst>
                                  <p:par>
                                    <p:cTn id="85" presetID="53" presetClass="entr" presetSubtype="16"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childTnLst>
                              </p:cTn>
                            </p:par>
                            <p:par>
                              <p:cTn id="90" fill="hold">
                                <p:stCondLst>
                                  <p:cond delay="7000"/>
                                </p:stCondLst>
                                <p:childTnLst>
                                  <p:par>
                                    <p:cTn id="91" presetID="53" presetClass="entr" presetSubtype="16"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p:cTn id="93" dur="500" fill="hold"/>
                                            <p:tgtEl>
                                              <p:spTgt spid="30"/>
                                            </p:tgtEl>
                                            <p:attrNameLst>
                                              <p:attrName>ppt_w</p:attrName>
                                            </p:attrNameLst>
                                          </p:cBhvr>
                                          <p:tavLst>
                                            <p:tav tm="0">
                                              <p:val>
                                                <p:fltVal val="0"/>
                                              </p:val>
                                            </p:tav>
                                            <p:tav tm="100000">
                                              <p:val>
                                                <p:strVal val="#ppt_w"/>
                                              </p:val>
                                            </p:tav>
                                          </p:tavLst>
                                        </p:anim>
                                        <p:anim calcmode="lin" valueType="num">
                                          <p:cBhvr>
                                            <p:cTn id="94" dur="500" fill="hold"/>
                                            <p:tgtEl>
                                              <p:spTgt spid="30"/>
                                            </p:tgtEl>
                                            <p:attrNameLst>
                                              <p:attrName>ppt_h</p:attrName>
                                            </p:attrNameLst>
                                          </p:cBhvr>
                                          <p:tavLst>
                                            <p:tav tm="0">
                                              <p:val>
                                                <p:fltVal val="0"/>
                                              </p:val>
                                            </p:tav>
                                            <p:tav tm="100000">
                                              <p:val>
                                                <p:strVal val="#ppt_h"/>
                                              </p:val>
                                            </p:tav>
                                          </p:tavLst>
                                        </p:anim>
                                        <p:animEffect transition="in" filter="fade">
                                          <p:cBhvr>
                                            <p:cTn id="95" dur="500"/>
                                            <p:tgtEl>
                                              <p:spTgt spid="30"/>
                                            </p:tgtEl>
                                          </p:cBhvr>
                                        </p:animEffect>
                                      </p:childTnLst>
                                    </p:cTn>
                                  </p:par>
                                </p:childTnLst>
                              </p:cTn>
                            </p:par>
                            <p:par>
                              <p:cTn id="96" fill="hold">
                                <p:stCondLst>
                                  <p:cond delay="7500"/>
                                </p:stCondLst>
                                <p:childTnLst>
                                  <p:par>
                                    <p:cTn id="97" presetID="53" presetClass="entr" presetSubtype="16" fill="hold" grpId="0" nodeType="afterEffect">
                                      <p:stCondLst>
                                        <p:cond delay="0"/>
                                      </p:stCondLst>
                                      <p:childTnLst>
                                        <p:set>
                                          <p:cBhvr>
                                            <p:cTn id="98" dur="1" fill="hold">
                                              <p:stCondLst>
                                                <p:cond delay="0"/>
                                              </p:stCondLst>
                                            </p:cTn>
                                            <p:tgtEl>
                                              <p:spTgt spid="7"/>
                                            </p:tgtEl>
                                            <p:attrNameLst>
                                              <p:attrName>style.visibility</p:attrName>
                                            </p:attrNameLst>
                                          </p:cBhvr>
                                          <p:to>
                                            <p:strVal val="visible"/>
                                          </p:to>
                                        </p:set>
                                        <p:anim calcmode="lin" valueType="num">
                                          <p:cBhvr>
                                            <p:cTn id="99" dur="500" fill="hold"/>
                                            <p:tgtEl>
                                              <p:spTgt spid="7"/>
                                            </p:tgtEl>
                                            <p:attrNameLst>
                                              <p:attrName>ppt_w</p:attrName>
                                            </p:attrNameLst>
                                          </p:cBhvr>
                                          <p:tavLst>
                                            <p:tav tm="0">
                                              <p:val>
                                                <p:fltVal val="0"/>
                                              </p:val>
                                            </p:tav>
                                            <p:tav tm="100000">
                                              <p:val>
                                                <p:strVal val="#ppt_w"/>
                                              </p:val>
                                            </p:tav>
                                          </p:tavLst>
                                        </p:anim>
                                        <p:anim calcmode="lin" valueType="num">
                                          <p:cBhvr>
                                            <p:cTn id="100" dur="500" fill="hold"/>
                                            <p:tgtEl>
                                              <p:spTgt spid="7"/>
                                            </p:tgtEl>
                                            <p:attrNameLst>
                                              <p:attrName>ppt_h</p:attrName>
                                            </p:attrNameLst>
                                          </p:cBhvr>
                                          <p:tavLst>
                                            <p:tav tm="0">
                                              <p:val>
                                                <p:fltVal val="0"/>
                                              </p:val>
                                            </p:tav>
                                            <p:tav tm="100000">
                                              <p:val>
                                                <p:strVal val="#ppt_h"/>
                                              </p:val>
                                            </p:tav>
                                          </p:tavLst>
                                        </p:anim>
                                        <p:animEffect transition="in" filter="fade">
                                          <p:cBhvr>
                                            <p:cTn id="101" dur="500"/>
                                            <p:tgtEl>
                                              <p:spTgt spid="7"/>
                                            </p:tgtEl>
                                          </p:cBhvr>
                                        </p:animEffect>
                                      </p:childTnLst>
                                    </p:cTn>
                                  </p:par>
                                </p:childTnLst>
                              </p:cTn>
                            </p:par>
                            <p:par>
                              <p:cTn id="102" fill="hold">
                                <p:stCondLst>
                                  <p:cond delay="8000"/>
                                </p:stCondLst>
                                <p:childTnLst>
                                  <p:par>
                                    <p:cTn id="103" presetID="53" presetClass="entr" presetSubtype="16" fill="hold" grpId="0" nodeType="afterEffect">
                                      <p:stCondLst>
                                        <p:cond delay="0"/>
                                      </p:stCondLst>
                                      <p:childTnLst>
                                        <p:set>
                                          <p:cBhvr>
                                            <p:cTn id="104" dur="1" fill="hold">
                                              <p:stCondLst>
                                                <p:cond delay="0"/>
                                              </p:stCondLst>
                                            </p:cTn>
                                            <p:tgtEl>
                                              <p:spTgt spid="8"/>
                                            </p:tgtEl>
                                            <p:attrNameLst>
                                              <p:attrName>style.visibility</p:attrName>
                                            </p:attrNameLst>
                                          </p:cBhvr>
                                          <p:to>
                                            <p:strVal val="visible"/>
                                          </p:to>
                                        </p:set>
                                        <p:anim calcmode="lin" valueType="num">
                                          <p:cBhvr>
                                            <p:cTn id="105" dur="500" fill="hold"/>
                                            <p:tgtEl>
                                              <p:spTgt spid="8"/>
                                            </p:tgtEl>
                                            <p:attrNameLst>
                                              <p:attrName>ppt_w</p:attrName>
                                            </p:attrNameLst>
                                          </p:cBhvr>
                                          <p:tavLst>
                                            <p:tav tm="0">
                                              <p:val>
                                                <p:fltVal val="0"/>
                                              </p:val>
                                            </p:tav>
                                            <p:tav tm="100000">
                                              <p:val>
                                                <p:strVal val="#ppt_w"/>
                                              </p:val>
                                            </p:tav>
                                          </p:tavLst>
                                        </p:anim>
                                        <p:anim calcmode="lin" valueType="num">
                                          <p:cBhvr>
                                            <p:cTn id="106" dur="500" fill="hold"/>
                                            <p:tgtEl>
                                              <p:spTgt spid="8"/>
                                            </p:tgtEl>
                                            <p:attrNameLst>
                                              <p:attrName>ppt_h</p:attrName>
                                            </p:attrNameLst>
                                          </p:cBhvr>
                                          <p:tavLst>
                                            <p:tav tm="0">
                                              <p:val>
                                                <p:fltVal val="0"/>
                                              </p:val>
                                            </p:tav>
                                            <p:tav tm="100000">
                                              <p:val>
                                                <p:strVal val="#ppt_h"/>
                                              </p:val>
                                            </p:tav>
                                          </p:tavLst>
                                        </p:anim>
                                        <p:animEffect transition="in" filter="fade">
                                          <p:cBhvr>
                                            <p:cTn id="107" dur="500"/>
                                            <p:tgtEl>
                                              <p:spTgt spid="8"/>
                                            </p:tgtEl>
                                          </p:cBhvr>
                                        </p:animEffect>
                                      </p:childTnLst>
                                    </p:cTn>
                                  </p:par>
                                </p:childTnLst>
                              </p:cTn>
                            </p:par>
                            <p:par>
                              <p:cTn id="108" fill="hold">
                                <p:stCondLst>
                                  <p:cond delay="8500"/>
                                </p:stCondLst>
                                <p:childTnLst>
                                  <p:par>
                                    <p:cTn id="109" presetID="53" presetClass="entr" presetSubtype="16" fill="hold" nodeType="afterEffect">
                                      <p:stCondLst>
                                        <p:cond delay="0"/>
                                      </p:stCondLst>
                                      <p:childTnLst>
                                        <p:set>
                                          <p:cBhvr>
                                            <p:cTn id="110" dur="1" fill="hold">
                                              <p:stCondLst>
                                                <p:cond delay="0"/>
                                              </p:stCondLst>
                                            </p:cTn>
                                            <p:tgtEl>
                                              <p:spTgt spid="9"/>
                                            </p:tgtEl>
                                            <p:attrNameLst>
                                              <p:attrName>style.visibility</p:attrName>
                                            </p:attrNameLst>
                                          </p:cBhvr>
                                          <p:to>
                                            <p:strVal val="visible"/>
                                          </p:to>
                                        </p:set>
                                        <p:anim calcmode="lin" valueType="num">
                                          <p:cBhvr>
                                            <p:cTn id="111" dur="500" fill="hold"/>
                                            <p:tgtEl>
                                              <p:spTgt spid="9"/>
                                            </p:tgtEl>
                                            <p:attrNameLst>
                                              <p:attrName>ppt_w</p:attrName>
                                            </p:attrNameLst>
                                          </p:cBhvr>
                                          <p:tavLst>
                                            <p:tav tm="0">
                                              <p:val>
                                                <p:fltVal val="0"/>
                                              </p:val>
                                            </p:tav>
                                            <p:tav tm="100000">
                                              <p:val>
                                                <p:strVal val="#ppt_w"/>
                                              </p:val>
                                            </p:tav>
                                          </p:tavLst>
                                        </p:anim>
                                        <p:anim calcmode="lin" valueType="num">
                                          <p:cBhvr>
                                            <p:cTn id="112" dur="500" fill="hold"/>
                                            <p:tgtEl>
                                              <p:spTgt spid="9"/>
                                            </p:tgtEl>
                                            <p:attrNameLst>
                                              <p:attrName>ppt_h</p:attrName>
                                            </p:attrNameLst>
                                          </p:cBhvr>
                                          <p:tavLst>
                                            <p:tav tm="0">
                                              <p:val>
                                                <p:fltVal val="0"/>
                                              </p:val>
                                            </p:tav>
                                            <p:tav tm="100000">
                                              <p:val>
                                                <p:strVal val="#ppt_h"/>
                                              </p:val>
                                            </p:tav>
                                          </p:tavLst>
                                        </p:anim>
                                        <p:animEffect transition="in" filter="fade">
                                          <p:cBhvr>
                                            <p:cTn id="113" dur="500"/>
                                            <p:tgtEl>
                                              <p:spTgt spid="9"/>
                                            </p:tgtEl>
                                          </p:cBhvr>
                                        </p:animEffect>
                                      </p:childTnLst>
                                    </p:cTn>
                                  </p:par>
                                </p:childTnLst>
                              </p:cTn>
                            </p:par>
                            <p:par>
                              <p:cTn id="114" fill="hold">
                                <p:stCondLst>
                                  <p:cond delay="9000"/>
                                </p:stCondLst>
                                <p:childTnLst>
                                  <p:par>
                                    <p:cTn id="115" presetID="53" presetClass="entr" presetSubtype="16" fill="hold" nodeType="afterEffect">
                                      <p:stCondLst>
                                        <p:cond delay="0"/>
                                      </p:stCondLst>
                                      <p:childTnLst>
                                        <p:set>
                                          <p:cBhvr>
                                            <p:cTn id="116" dur="1" fill="hold">
                                              <p:stCondLst>
                                                <p:cond delay="0"/>
                                              </p:stCondLst>
                                            </p:cTn>
                                            <p:tgtEl>
                                              <p:spTgt spid="10"/>
                                            </p:tgtEl>
                                            <p:attrNameLst>
                                              <p:attrName>style.visibility</p:attrName>
                                            </p:attrNameLst>
                                          </p:cBhvr>
                                          <p:to>
                                            <p:strVal val="visible"/>
                                          </p:to>
                                        </p:set>
                                        <p:anim calcmode="lin" valueType="num">
                                          <p:cBhvr>
                                            <p:cTn id="117" dur="500" fill="hold"/>
                                            <p:tgtEl>
                                              <p:spTgt spid="10"/>
                                            </p:tgtEl>
                                            <p:attrNameLst>
                                              <p:attrName>ppt_w</p:attrName>
                                            </p:attrNameLst>
                                          </p:cBhvr>
                                          <p:tavLst>
                                            <p:tav tm="0">
                                              <p:val>
                                                <p:fltVal val="0"/>
                                              </p:val>
                                            </p:tav>
                                            <p:tav tm="100000">
                                              <p:val>
                                                <p:strVal val="#ppt_w"/>
                                              </p:val>
                                            </p:tav>
                                          </p:tavLst>
                                        </p:anim>
                                        <p:anim calcmode="lin" valueType="num">
                                          <p:cBhvr>
                                            <p:cTn id="118" dur="500" fill="hold"/>
                                            <p:tgtEl>
                                              <p:spTgt spid="10"/>
                                            </p:tgtEl>
                                            <p:attrNameLst>
                                              <p:attrName>ppt_h</p:attrName>
                                            </p:attrNameLst>
                                          </p:cBhvr>
                                          <p:tavLst>
                                            <p:tav tm="0">
                                              <p:val>
                                                <p:fltVal val="0"/>
                                              </p:val>
                                            </p:tav>
                                            <p:tav tm="100000">
                                              <p:val>
                                                <p:strVal val="#ppt_h"/>
                                              </p:val>
                                            </p:tav>
                                          </p:tavLst>
                                        </p:anim>
                                        <p:animEffect transition="in" filter="fade">
                                          <p:cBhvr>
                                            <p:cTn id="119" dur="500"/>
                                            <p:tgtEl>
                                              <p:spTgt spid="10"/>
                                            </p:tgtEl>
                                          </p:cBhvr>
                                        </p:animEffect>
                                      </p:childTnLst>
                                    </p:cTn>
                                  </p:par>
                                </p:childTnLst>
                              </p:cTn>
                            </p:par>
                            <p:par>
                              <p:cTn id="120" fill="hold">
                                <p:stCondLst>
                                  <p:cond delay="9500"/>
                                </p:stCondLst>
                                <p:childTnLst>
                                  <p:par>
                                    <p:cTn id="121" presetID="53" presetClass="entr" presetSubtype="16" fill="hold" nodeType="afterEffect">
                                      <p:stCondLst>
                                        <p:cond delay="0"/>
                                      </p:stCondLst>
                                      <p:childTnLst>
                                        <p:set>
                                          <p:cBhvr>
                                            <p:cTn id="122" dur="1" fill="hold">
                                              <p:stCondLst>
                                                <p:cond delay="0"/>
                                              </p:stCondLst>
                                            </p:cTn>
                                            <p:tgtEl>
                                              <p:spTgt spid="11"/>
                                            </p:tgtEl>
                                            <p:attrNameLst>
                                              <p:attrName>style.visibility</p:attrName>
                                            </p:attrNameLst>
                                          </p:cBhvr>
                                          <p:to>
                                            <p:strVal val="visible"/>
                                          </p:to>
                                        </p:set>
                                        <p:anim calcmode="lin" valueType="num">
                                          <p:cBhvr>
                                            <p:cTn id="123" dur="500" fill="hold"/>
                                            <p:tgtEl>
                                              <p:spTgt spid="11"/>
                                            </p:tgtEl>
                                            <p:attrNameLst>
                                              <p:attrName>ppt_w</p:attrName>
                                            </p:attrNameLst>
                                          </p:cBhvr>
                                          <p:tavLst>
                                            <p:tav tm="0">
                                              <p:val>
                                                <p:fltVal val="0"/>
                                              </p:val>
                                            </p:tav>
                                            <p:tav tm="100000">
                                              <p:val>
                                                <p:strVal val="#ppt_w"/>
                                              </p:val>
                                            </p:tav>
                                          </p:tavLst>
                                        </p:anim>
                                        <p:anim calcmode="lin" valueType="num">
                                          <p:cBhvr>
                                            <p:cTn id="124" dur="500" fill="hold"/>
                                            <p:tgtEl>
                                              <p:spTgt spid="11"/>
                                            </p:tgtEl>
                                            <p:attrNameLst>
                                              <p:attrName>ppt_h</p:attrName>
                                            </p:attrNameLst>
                                          </p:cBhvr>
                                          <p:tavLst>
                                            <p:tav tm="0">
                                              <p:val>
                                                <p:fltVal val="0"/>
                                              </p:val>
                                            </p:tav>
                                            <p:tav tm="100000">
                                              <p:val>
                                                <p:strVal val="#ppt_h"/>
                                              </p:val>
                                            </p:tav>
                                          </p:tavLst>
                                        </p:anim>
                                        <p:animEffect transition="in" filter="fade">
                                          <p:cBhvr>
                                            <p:cTn id="125" dur="500"/>
                                            <p:tgtEl>
                                              <p:spTgt spid="11"/>
                                            </p:tgtEl>
                                          </p:cBhvr>
                                        </p:animEffect>
                                      </p:childTnLst>
                                    </p:cTn>
                                  </p:par>
                                </p:childTnLst>
                              </p:cTn>
                            </p:par>
                            <p:par>
                              <p:cTn id="126" fill="hold">
                                <p:stCondLst>
                                  <p:cond delay="10000"/>
                                </p:stCondLst>
                                <p:childTnLst>
                                  <p:par>
                                    <p:cTn id="127" presetID="53" presetClass="entr" presetSubtype="16" fill="hold" nodeType="afterEffect">
                                      <p:stCondLst>
                                        <p:cond delay="0"/>
                                      </p:stCondLst>
                                      <p:childTnLst>
                                        <p:set>
                                          <p:cBhvr>
                                            <p:cTn id="128" dur="1" fill="hold">
                                              <p:stCondLst>
                                                <p:cond delay="0"/>
                                              </p:stCondLst>
                                            </p:cTn>
                                            <p:tgtEl>
                                              <p:spTgt spid="12"/>
                                            </p:tgtEl>
                                            <p:attrNameLst>
                                              <p:attrName>style.visibility</p:attrName>
                                            </p:attrNameLst>
                                          </p:cBhvr>
                                          <p:to>
                                            <p:strVal val="visible"/>
                                          </p:to>
                                        </p:set>
                                        <p:anim calcmode="lin" valueType="num">
                                          <p:cBhvr>
                                            <p:cTn id="129" dur="500" fill="hold"/>
                                            <p:tgtEl>
                                              <p:spTgt spid="12"/>
                                            </p:tgtEl>
                                            <p:attrNameLst>
                                              <p:attrName>ppt_w</p:attrName>
                                            </p:attrNameLst>
                                          </p:cBhvr>
                                          <p:tavLst>
                                            <p:tav tm="0">
                                              <p:val>
                                                <p:fltVal val="0"/>
                                              </p:val>
                                            </p:tav>
                                            <p:tav tm="100000">
                                              <p:val>
                                                <p:strVal val="#ppt_w"/>
                                              </p:val>
                                            </p:tav>
                                          </p:tavLst>
                                        </p:anim>
                                        <p:anim calcmode="lin" valueType="num">
                                          <p:cBhvr>
                                            <p:cTn id="130" dur="500" fill="hold"/>
                                            <p:tgtEl>
                                              <p:spTgt spid="12"/>
                                            </p:tgtEl>
                                            <p:attrNameLst>
                                              <p:attrName>ppt_h</p:attrName>
                                            </p:attrNameLst>
                                          </p:cBhvr>
                                          <p:tavLst>
                                            <p:tav tm="0">
                                              <p:val>
                                                <p:fltVal val="0"/>
                                              </p:val>
                                            </p:tav>
                                            <p:tav tm="100000">
                                              <p:val>
                                                <p:strVal val="#ppt_h"/>
                                              </p:val>
                                            </p:tav>
                                          </p:tavLst>
                                        </p:anim>
                                        <p:animEffect transition="in" filter="fade">
                                          <p:cBhvr>
                                            <p:cTn id="131" dur="500"/>
                                            <p:tgtEl>
                                              <p:spTgt spid="12"/>
                                            </p:tgtEl>
                                          </p:cBhvr>
                                        </p:animEffect>
                                      </p:childTnLst>
                                    </p:cTn>
                                  </p:par>
                                </p:childTnLst>
                              </p:cTn>
                            </p:par>
                            <p:par>
                              <p:cTn id="132" fill="hold">
                                <p:stCondLst>
                                  <p:cond delay="10500"/>
                                </p:stCondLst>
                                <p:childTnLst>
                                  <p:par>
                                    <p:cTn id="133" presetID="53" presetClass="entr" presetSubtype="16" fill="hold" nodeType="afterEffect">
                                      <p:stCondLst>
                                        <p:cond delay="0"/>
                                      </p:stCondLst>
                                      <p:childTnLst>
                                        <p:set>
                                          <p:cBhvr>
                                            <p:cTn id="134" dur="1" fill="hold">
                                              <p:stCondLst>
                                                <p:cond delay="0"/>
                                              </p:stCondLst>
                                            </p:cTn>
                                            <p:tgtEl>
                                              <p:spTgt spid="13"/>
                                            </p:tgtEl>
                                            <p:attrNameLst>
                                              <p:attrName>style.visibility</p:attrName>
                                            </p:attrNameLst>
                                          </p:cBhvr>
                                          <p:to>
                                            <p:strVal val="visible"/>
                                          </p:to>
                                        </p:set>
                                        <p:anim calcmode="lin" valueType="num">
                                          <p:cBhvr>
                                            <p:cTn id="135" dur="500" fill="hold"/>
                                            <p:tgtEl>
                                              <p:spTgt spid="13"/>
                                            </p:tgtEl>
                                            <p:attrNameLst>
                                              <p:attrName>ppt_w</p:attrName>
                                            </p:attrNameLst>
                                          </p:cBhvr>
                                          <p:tavLst>
                                            <p:tav tm="0">
                                              <p:val>
                                                <p:fltVal val="0"/>
                                              </p:val>
                                            </p:tav>
                                            <p:tav tm="100000">
                                              <p:val>
                                                <p:strVal val="#ppt_w"/>
                                              </p:val>
                                            </p:tav>
                                          </p:tavLst>
                                        </p:anim>
                                        <p:anim calcmode="lin" valueType="num">
                                          <p:cBhvr>
                                            <p:cTn id="136" dur="500" fill="hold"/>
                                            <p:tgtEl>
                                              <p:spTgt spid="13"/>
                                            </p:tgtEl>
                                            <p:attrNameLst>
                                              <p:attrName>ppt_h</p:attrName>
                                            </p:attrNameLst>
                                          </p:cBhvr>
                                          <p:tavLst>
                                            <p:tav tm="0">
                                              <p:val>
                                                <p:fltVal val="0"/>
                                              </p:val>
                                            </p:tav>
                                            <p:tav tm="100000">
                                              <p:val>
                                                <p:strVal val="#ppt_h"/>
                                              </p:val>
                                            </p:tav>
                                          </p:tavLst>
                                        </p:anim>
                                        <p:animEffect transition="in" filter="fade">
                                          <p:cBhvr>
                                            <p:cTn id="137" dur="500"/>
                                            <p:tgtEl>
                                              <p:spTgt spid="13"/>
                                            </p:tgtEl>
                                          </p:cBhvr>
                                        </p:animEffect>
                                      </p:childTnLst>
                                    </p:cTn>
                                  </p:par>
                                </p:childTnLst>
                              </p:cTn>
                            </p:par>
                            <p:par>
                              <p:cTn id="138" fill="hold">
                                <p:stCondLst>
                                  <p:cond delay="11000"/>
                                </p:stCondLst>
                                <p:childTnLst>
                                  <p:par>
                                    <p:cTn id="139" presetID="53" presetClass="entr" presetSubtype="16" fill="hold" nodeType="afterEffect">
                                      <p:stCondLst>
                                        <p:cond delay="0"/>
                                      </p:stCondLst>
                                      <p:childTnLst>
                                        <p:set>
                                          <p:cBhvr>
                                            <p:cTn id="140" dur="1" fill="hold">
                                              <p:stCondLst>
                                                <p:cond delay="0"/>
                                              </p:stCondLst>
                                            </p:cTn>
                                            <p:tgtEl>
                                              <p:spTgt spid="14"/>
                                            </p:tgtEl>
                                            <p:attrNameLst>
                                              <p:attrName>style.visibility</p:attrName>
                                            </p:attrNameLst>
                                          </p:cBhvr>
                                          <p:to>
                                            <p:strVal val="visible"/>
                                          </p:to>
                                        </p:set>
                                        <p:anim calcmode="lin" valueType="num">
                                          <p:cBhvr>
                                            <p:cTn id="141" dur="500" fill="hold"/>
                                            <p:tgtEl>
                                              <p:spTgt spid="14"/>
                                            </p:tgtEl>
                                            <p:attrNameLst>
                                              <p:attrName>ppt_w</p:attrName>
                                            </p:attrNameLst>
                                          </p:cBhvr>
                                          <p:tavLst>
                                            <p:tav tm="0">
                                              <p:val>
                                                <p:fltVal val="0"/>
                                              </p:val>
                                            </p:tav>
                                            <p:tav tm="100000">
                                              <p:val>
                                                <p:strVal val="#ppt_w"/>
                                              </p:val>
                                            </p:tav>
                                          </p:tavLst>
                                        </p:anim>
                                        <p:anim calcmode="lin" valueType="num">
                                          <p:cBhvr>
                                            <p:cTn id="142" dur="500" fill="hold"/>
                                            <p:tgtEl>
                                              <p:spTgt spid="14"/>
                                            </p:tgtEl>
                                            <p:attrNameLst>
                                              <p:attrName>ppt_h</p:attrName>
                                            </p:attrNameLst>
                                          </p:cBhvr>
                                          <p:tavLst>
                                            <p:tav tm="0">
                                              <p:val>
                                                <p:fltVal val="0"/>
                                              </p:val>
                                            </p:tav>
                                            <p:tav tm="100000">
                                              <p:val>
                                                <p:strVal val="#ppt_h"/>
                                              </p:val>
                                            </p:tav>
                                          </p:tavLst>
                                        </p:anim>
                                        <p:animEffect transition="in" filter="fade">
                                          <p:cBhvr>
                                            <p:cTn id="143" dur="500"/>
                                            <p:tgtEl>
                                              <p:spTgt spid="14"/>
                                            </p:tgtEl>
                                          </p:cBhvr>
                                        </p:animEffect>
                                      </p:childTnLst>
                                    </p:cTn>
                                  </p:par>
                                </p:childTnLst>
                              </p:cTn>
                            </p:par>
                            <p:par>
                              <p:cTn id="144" fill="hold">
                                <p:stCondLst>
                                  <p:cond delay="11500"/>
                                </p:stCondLst>
                                <p:childTnLst>
                                  <p:par>
                                    <p:cTn id="145" presetID="53" presetClass="entr" presetSubtype="16" fill="hold" nodeType="afterEffect">
                                      <p:stCondLst>
                                        <p:cond delay="0"/>
                                      </p:stCondLst>
                                      <p:childTnLst>
                                        <p:set>
                                          <p:cBhvr>
                                            <p:cTn id="146" dur="1" fill="hold">
                                              <p:stCondLst>
                                                <p:cond delay="0"/>
                                              </p:stCondLst>
                                            </p:cTn>
                                            <p:tgtEl>
                                              <p:spTgt spid="21"/>
                                            </p:tgtEl>
                                            <p:attrNameLst>
                                              <p:attrName>style.visibility</p:attrName>
                                            </p:attrNameLst>
                                          </p:cBhvr>
                                          <p:to>
                                            <p:strVal val="visible"/>
                                          </p:to>
                                        </p:set>
                                        <p:anim calcmode="lin" valueType="num">
                                          <p:cBhvr>
                                            <p:cTn id="147" dur="500" fill="hold"/>
                                            <p:tgtEl>
                                              <p:spTgt spid="21"/>
                                            </p:tgtEl>
                                            <p:attrNameLst>
                                              <p:attrName>ppt_w</p:attrName>
                                            </p:attrNameLst>
                                          </p:cBhvr>
                                          <p:tavLst>
                                            <p:tav tm="0">
                                              <p:val>
                                                <p:fltVal val="0"/>
                                              </p:val>
                                            </p:tav>
                                            <p:tav tm="100000">
                                              <p:val>
                                                <p:strVal val="#ppt_w"/>
                                              </p:val>
                                            </p:tav>
                                          </p:tavLst>
                                        </p:anim>
                                        <p:anim calcmode="lin" valueType="num">
                                          <p:cBhvr>
                                            <p:cTn id="148" dur="500" fill="hold"/>
                                            <p:tgtEl>
                                              <p:spTgt spid="21"/>
                                            </p:tgtEl>
                                            <p:attrNameLst>
                                              <p:attrName>ppt_h</p:attrName>
                                            </p:attrNameLst>
                                          </p:cBhvr>
                                          <p:tavLst>
                                            <p:tav tm="0">
                                              <p:val>
                                                <p:fltVal val="0"/>
                                              </p:val>
                                            </p:tav>
                                            <p:tav tm="100000">
                                              <p:val>
                                                <p:strVal val="#ppt_h"/>
                                              </p:val>
                                            </p:tav>
                                          </p:tavLst>
                                        </p:anim>
                                        <p:animEffect transition="in" filter="fade">
                                          <p:cBhvr>
                                            <p:cTn id="149" dur="500"/>
                                            <p:tgtEl>
                                              <p:spTgt spid="21"/>
                                            </p:tgtEl>
                                          </p:cBhvr>
                                        </p:animEffect>
                                      </p:childTnLst>
                                    </p:cTn>
                                  </p:par>
                                </p:childTnLst>
                              </p:cTn>
                            </p:par>
                            <p:par>
                              <p:cTn id="150" fill="hold">
                                <p:stCondLst>
                                  <p:cond delay="12000"/>
                                </p:stCondLst>
                                <p:childTnLst>
                                  <p:par>
                                    <p:cTn id="151" presetID="22" presetClass="entr" presetSubtype="2" fill="hold" grpId="0" nodeType="afterEffect">
                                      <p:stCondLst>
                                        <p:cond delay="0"/>
                                      </p:stCondLst>
                                      <p:childTnLst>
                                        <p:set>
                                          <p:cBhvr>
                                            <p:cTn id="152" dur="1" fill="hold">
                                              <p:stCondLst>
                                                <p:cond delay="0"/>
                                              </p:stCondLst>
                                            </p:cTn>
                                            <p:tgtEl>
                                              <p:spTgt spid="31"/>
                                            </p:tgtEl>
                                            <p:attrNameLst>
                                              <p:attrName>style.visibility</p:attrName>
                                            </p:attrNameLst>
                                          </p:cBhvr>
                                          <p:to>
                                            <p:strVal val="visible"/>
                                          </p:to>
                                        </p:set>
                                        <p:animEffect transition="in" filter="wipe(right)">
                                          <p:cBhvr>
                                            <p:cTn id="153" dur="500"/>
                                            <p:tgtEl>
                                              <p:spTgt spid="31"/>
                                            </p:tgtEl>
                                          </p:cBhvr>
                                        </p:animEffect>
                                      </p:childTnLst>
                                    </p:cTn>
                                  </p:par>
                                </p:childTnLst>
                              </p:cTn>
                            </p:par>
                            <p:par>
                              <p:cTn id="154" fill="hold">
                                <p:stCondLst>
                                  <p:cond delay="12500"/>
                                </p:stCondLst>
                                <p:childTnLst>
                                  <p:par>
                                    <p:cTn id="155" presetID="22" presetClass="entr" presetSubtype="2" fill="hold" grpId="0" nodeType="afterEffect">
                                      <p:stCondLst>
                                        <p:cond delay="0"/>
                                      </p:stCondLst>
                                      <p:childTnLst>
                                        <p:set>
                                          <p:cBhvr>
                                            <p:cTn id="156" dur="1" fill="hold">
                                              <p:stCondLst>
                                                <p:cond delay="0"/>
                                              </p:stCondLst>
                                            </p:cTn>
                                            <p:tgtEl>
                                              <p:spTgt spid="32"/>
                                            </p:tgtEl>
                                            <p:attrNameLst>
                                              <p:attrName>style.visibility</p:attrName>
                                            </p:attrNameLst>
                                          </p:cBhvr>
                                          <p:to>
                                            <p:strVal val="visible"/>
                                          </p:to>
                                        </p:set>
                                        <p:animEffect transition="in" filter="wipe(right)">
                                          <p:cBhvr>
                                            <p:cTn id="157" dur="500"/>
                                            <p:tgtEl>
                                              <p:spTgt spid="32"/>
                                            </p:tgtEl>
                                          </p:cBhvr>
                                        </p:animEffect>
                                      </p:childTnLst>
                                    </p:cTn>
                                  </p:par>
                                </p:childTnLst>
                              </p:cTn>
                            </p:par>
                            <p:par>
                              <p:cTn id="158" fill="hold">
                                <p:stCondLst>
                                  <p:cond delay="13000"/>
                                </p:stCondLst>
                                <p:childTnLst>
                                  <p:par>
                                    <p:cTn id="159" presetID="22" presetClass="entr" presetSubtype="2" fill="hold" grpId="0" nodeType="afterEffect">
                                      <p:stCondLst>
                                        <p:cond delay="0"/>
                                      </p:stCondLst>
                                      <p:childTnLst>
                                        <p:set>
                                          <p:cBhvr>
                                            <p:cTn id="160" dur="1" fill="hold">
                                              <p:stCondLst>
                                                <p:cond delay="0"/>
                                              </p:stCondLst>
                                            </p:cTn>
                                            <p:tgtEl>
                                              <p:spTgt spid="33"/>
                                            </p:tgtEl>
                                            <p:attrNameLst>
                                              <p:attrName>style.visibility</p:attrName>
                                            </p:attrNameLst>
                                          </p:cBhvr>
                                          <p:to>
                                            <p:strVal val="visible"/>
                                          </p:to>
                                        </p:set>
                                        <p:animEffect transition="in" filter="wipe(right)">
                                          <p:cBhvr>
                                            <p:cTn id="161" dur="500"/>
                                            <p:tgtEl>
                                              <p:spTgt spid="33"/>
                                            </p:tgtEl>
                                          </p:cBhvr>
                                        </p:animEffect>
                                      </p:childTnLst>
                                    </p:cTn>
                                  </p:par>
                                </p:childTnLst>
                              </p:cTn>
                            </p:par>
                            <p:par>
                              <p:cTn id="162" fill="hold">
                                <p:stCondLst>
                                  <p:cond delay="13500"/>
                                </p:stCondLst>
                                <p:childTnLst>
                                  <p:par>
                                    <p:cTn id="163" presetID="22" presetClass="entr" presetSubtype="2" fill="hold" grpId="0" nodeType="afterEffect">
                                      <p:stCondLst>
                                        <p:cond delay="0"/>
                                      </p:stCondLst>
                                      <p:childTnLst>
                                        <p:set>
                                          <p:cBhvr>
                                            <p:cTn id="164" dur="1" fill="hold">
                                              <p:stCondLst>
                                                <p:cond delay="0"/>
                                              </p:stCondLst>
                                            </p:cTn>
                                            <p:tgtEl>
                                              <p:spTgt spid="34"/>
                                            </p:tgtEl>
                                            <p:attrNameLst>
                                              <p:attrName>style.visibility</p:attrName>
                                            </p:attrNameLst>
                                          </p:cBhvr>
                                          <p:to>
                                            <p:strVal val="visible"/>
                                          </p:to>
                                        </p:set>
                                        <p:animEffect transition="in" filter="wipe(right)">
                                          <p:cBhvr>
                                            <p:cTn id="165" dur="500"/>
                                            <p:tgtEl>
                                              <p:spTgt spid="34"/>
                                            </p:tgtEl>
                                          </p:cBhvr>
                                        </p:animEffect>
                                      </p:childTnLst>
                                    </p:cTn>
                                  </p:par>
                                </p:childTnLst>
                              </p:cTn>
                            </p:par>
                            <p:par>
                              <p:cTn id="166" fill="hold">
                                <p:stCondLst>
                                  <p:cond delay="14000"/>
                                </p:stCondLst>
                                <p:childTnLst>
                                  <p:par>
                                    <p:cTn id="167" presetID="22" presetClass="entr" presetSubtype="2" fill="hold" grpId="0" nodeType="afterEffect">
                                      <p:stCondLst>
                                        <p:cond delay="0"/>
                                      </p:stCondLst>
                                      <p:childTnLst>
                                        <p:set>
                                          <p:cBhvr>
                                            <p:cTn id="168" dur="1" fill="hold">
                                              <p:stCondLst>
                                                <p:cond delay="0"/>
                                              </p:stCondLst>
                                            </p:cTn>
                                            <p:tgtEl>
                                              <p:spTgt spid="35"/>
                                            </p:tgtEl>
                                            <p:attrNameLst>
                                              <p:attrName>style.visibility</p:attrName>
                                            </p:attrNameLst>
                                          </p:cBhvr>
                                          <p:to>
                                            <p:strVal val="visible"/>
                                          </p:to>
                                        </p:set>
                                        <p:animEffect transition="in" filter="wipe(right)">
                                          <p:cBhvr>
                                            <p:cTn id="169" dur="500"/>
                                            <p:tgtEl>
                                              <p:spTgt spid="35"/>
                                            </p:tgtEl>
                                          </p:cBhvr>
                                        </p:animEffect>
                                      </p:childTnLst>
                                    </p:cTn>
                                  </p:par>
                                </p:childTnLst>
                              </p:cTn>
                            </p:par>
                            <p:par>
                              <p:cTn id="170" fill="hold">
                                <p:stCondLst>
                                  <p:cond delay="14500"/>
                                </p:stCondLst>
                                <p:childTnLst>
                                  <p:par>
                                    <p:cTn id="171" presetID="22" presetClass="entr" presetSubtype="2" fill="hold" grpId="0" nodeType="afterEffect">
                                      <p:stCondLst>
                                        <p:cond delay="0"/>
                                      </p:stCondLst>
                                      <p:childTnLst>
                                        <p:set>
                                          <p:cBhvr>
                                            <p:cTn id="172" dur="1" fill="hold">
                                              <p:stCondLst>
                                                <p:cond delay="0"/>
                                              </p:stCondLst>
                                            </p:cTn>
                                            <p:tgtEl>
                                              <p:spTgt spid="36"/>
                                            </p:tgtEl>
                                            <p:attrNameLst>
                                              <p:attrName>style.visibility</p:attrName>
                                            </p:attrNameLst>
                                          </p:cBhvr>
                                          <p:to>
                                            <p:strVal val="visible"/>
                                          </p:to>
                                        </p:set>
                                        <p:animEffect transition="in" filter="wipe(right)">
                                          <p:cBhvr>
                                            <p:cTn id="1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5" grpId="0" animBg="1"/>
          <p:bldP spid="16" grpId="0" animBg="1"/>
          <p:bldP spid="17" grpId="0" animBg="1"/>
          <p:bldP spid="18" grpId="0" animBg="1"/>
          <p:bldP spid="19" grpId="0" animBg="1"/>
          <p:bldP spid="20" grpId="0" animBg="1"/>
          <p:bldP spid="24" grpId="0"/>
          <p:bldP spid="25" grpId="0"/>
          <p:bldP spid="26" grpId="0"/>
          <p:bldP spid="27" grpId="0"/>
          <p:bldP spid="28" grpId="0"/>
          <p:bldP spid="29" grpId="0"/>
          <p:bldP spid="30" grpId="0"/>
          <p:bldP spid="31" grpId="0"/>
          <p:bldP spid="32" grpId="0"/>
          <p:bldP spid="33" grpId="0"/>
          <p:bldP spid="34" grpId="0"/>
          <p:bldP spid="35" grpId="0"/>
          <p:bldP spid="36"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Rectangle 43"/>
          <p:cNvSpPr>
            <a:spLocks noChangeArrowheads="1"/>
          </p:cNvSpPr>
          <p:nvPr/>
        </p:nvSpPr>
        <p:spPr bwMode="auto">
          <a:xfrm>
            <a:off x="6503610" y="2629598"/>
            <a:ext cx="354390" cy="1388021"/>
          </a:xfrm>
          <a:prstGeom prst="rect">
            <a:avLst/>
          </a:pr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8" name="Rectangle 44"/>
          <p:cNvSpPr>
            <a:spLocks noChangeArrowheads="1"/>
          </p:cNvSpPr>
          <p:nvPr/>
        </p:nvSpPr>
        <p:spPr bwMode="auto">
          <a:xfrm>
            <a:off x="3789221" y="1847776"/>
            <a:ext cx="361294" cy="2169843"/>
          </a:xfrm>
          <a:prstGeom prst="rect">
            <a:avLst/>
          </a:pr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9" name="Rectangle 45"/>
          <p:cNvSpPr>
            <a:spLocks noChangeArrowheads="1"/>
          </p:cNvSpPr>
          <p:nvPr/>
        </p:nvSpPr>
        <p:spPr bwMode="auto">
          <a:xfrm>
            <a:off x="5597279" y="2875304"/>
            <a:ext cx="361294" cy="1142314"/>
          </a:xfrm>
          <a:prstGeom prst="rect">
            <a:avLst/>
          </a:pr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0" name="Rectangle 46"/>
          <p:cNvSpPr>
            <a:spLocks noChangeArrowheads="1"/>
          </p:cNvSpPr>
          <p:nvPr/>
        </p:nvSpPr>
        <p:spPr bwMode="auto">
          <a:xfrm>
            <a:off x="5151016" y="2555456"/>
            <a:ext cx="347488" cy="1462162"/>
          </a:xfrm>
          <a:prstGeom prst="rect">
            <a:avLst/>
          </a:pr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1" name="Rectangle 47"/>
          <p:cNvSpPr>
            <a:spLocks noChangeArrowheads="1"/>
          </p:cNvSpPr>
          <p:nvPr/>
        </p:nvSpPr>
        <p:spPr bwMode="auto">
          <a:xfrm>
            <a:off x="4702455" y="3515813"/>
            <a:ext cx="349786" cy="501806"/>
          </a:xfrm>
          <a:prstGeom prst="rect">
            <a:avLst/>
          </a:pr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2" name="Rectangle 48"/>
          <p:cNvSpPr>
            <a:spLocks noChangeArrowheads="1"/>
          </p:cNvSpPr>
          <p:nvPr/>
        </p:nvSpPr>
        <p:spPr bwMode="auto">
          <a:xfrm>
            <a:off x="4249290" y="2375097"/>
            <a:ext cx="354390" cy="1642522"/>
          </a:xfrm>
          <a:prstGeom prst="rect">
            <a:avLst/>
          </a:pr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3" name="Rectangle 49"/>
          <p:cNvSpPr>
            <a:spLocks noChangeArrowheads="1"/>
          </p:cNvSpPr>
          <p:nvPr/>
        </p:nvSpPr>
        <p:spPr bwMode="auto">
          <a:xfrm>
            <a:off x="6057348" y="2057396"/>
            <a:ext cx="347488" cy="1960223"/>
          </a:xfrm>
          <a:prstGeom prst="rect">
            <a:avLst/>
          </a:pr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4" name="Rectangle 50"/>
          <p:cNvSpPr>
            <a:spLocks noChangeArrowheads="1"/>
          </p:cNvSpPr>
          <p:nvPr/>
        </p:nvSpPr>
        <p:spPr bwMode="auto">
          <a:xfrm>
            <a:off x="2889793" y="3573708"/>
            <a:ext cx="347488" cy="443911"/>
          </a:xfrm>
          <a:prstGeom prst="rect">
            <a:avLst/>
          </a:pr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5" name="Rectangle 51"/>
          <p:cNvSpPr>
            <a:spLocks noChangeArrowheads="1"/>
          </p:cNvSpPr>
          <p:nvPr/>
        </p:nvSpPr>
        <p:spPr bwMode="auto">
          <a:xfrm>
            <a:off x="3336056" y="3129799"/>
            <a:ext cx="354390" cy="887819"/>
          </a:xfrm>
          <a:prstGeom prst="rect">
            <a:avLst/>
          </a:pr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6" name="Rectangle 52"/>
          <p:cNvSpPr>
            <a:spLocks noChangeArrowheads="1"/>
          </p:cNvSpPr>
          <p:nvPr/>
        </p:nvSpPr>
        <p:spPr bwMode="auto">
          <a:xfrm>
            <a:off x="1533240" y="3129800"/>
            <a:ext cx="358992" cy="887819"/>
          </a:xfrm>
          <a:prstGeom prst="rect">
            <a:avLst/>
          </a:pr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7" name="Rectangle 53"/>
          <p:cNvSpPr>
            <a:spLocks noChangeArrowheads="1"/>
          </p:cNvSpPr>
          <p:nvPr/>
        </p:nvSpPr>
        <p:spPr bwMode="auto">
          <a:xfrm>
            <a:off x="2432026" y="1568363"/>
            <a:ext cx="358992" cy="2449255"/>
          </a:xfrm>
          <a:prstGeom prst="rect">
            <a:avLst/>
          </a:pr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sp>
        <p:nvSpPr>
          <p:cNvPr id="18" name="Rectangle 54"/>
          <p:cNvSpPr>
            <a:spLocks noChangeArrowheads="1"/>
          </p:cNvSpPr>
          <p:nvPr/>
        </p:nvSpPr>
        <p:spPr bwMode="auto">
          <a:xfrm>
            <a:off x="1971957" y="2528986"/>
            <a:ext cx="361294" cy="1488632"/>
          </a:xfrm>
          <a:prstGeom prst="rect">
            <a:avLst/>
          </a:pr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lin ang="18900000" scaled="1"/>
            <a:tileRect/>
          </a:gradFill>
          <a:ln>
            <a:noFill/>
          </a:ln>
        </p:spPr>
        <p:txBody>
          <a:bodyPr/>
          <a:lstStyle/>
          <a:p>
            <a:pPr fontAlgn="base">
              <a:spcBef>
                <a:spcPct val="0"/>
              </a:spcBef>
              <a:spcAft>
                <a:spcPct val="0"/>
              </a:spcAft>
            </a:pPr>
            <a:endParaRPr lang="zh-CN" altLang="en-US" sz="1600">
              <a:solidFill>
                <a:prstClr val="black"/>
              </a:solidFill>
            </a:endParaRPr>
          </a:p>
        </p:txBody>
      </p:sp>
      <p:grpSp>
        <p:nvGrpSpPr>
          <p:cNvPr id="19" name="组合 18"/>
          <p:cNvGrpSpPr/>
          <p:nvPr/>
        </p:nvGrpSpPr>
        <p:grpSpPr>
          <a:xfrm>
            <a:off x="1370167" y="1189599"/>
            <a:ext cx="108000" cy="2880000"/>
            <a:chOff x="1146924" y="1203598"/>
            <a:chExt cx="108000" cy="2880000"/>
          </a:xfrm>
        </p:grpSpPr>
        <p:cxnSp>
          <p:nvCxnSpPr>
            <p:cNvPr id="20" name="直接连接符 19"/>
            <p:cNvCxnSpPr/>
            <p:nvPr/>
          </p:nvCxnSpPr>
          <p:spPr>
            <a:xfrm>
              <a:off x="1254924" y="1203598"/>
              <a:ext cx="0" cy="2880000"/>
            </a:xfrm>
            <a:prstGeom prst="line">
              <a:avLst/>
            </a:prstGeom>
            <a:solidFill>
              <a:srgbClr val="9C9C9C"/>
            </a:solidFill>
            <a:ln w="22225">
              <a:solidFill>
                <a:schemeClr val="bg1">
                  <a:lumMod val="65000"/>
                </a:schemeClr>
              </a:solidFill>
              <a:miter lim="800000"/>
            </a:ln>
          </p:spPr>
        </p:cxnSp>
        <p:cxnSp>
          <p:nvCxnSpPr>
            <p:cNvPr id="21" name="直接连接符 20"/>
            <p:cNvCxnSpPr/>
            <p:nvPr/>
          </p:nvCxnSpPr>
          <p:spPr>
            <a:xfrm>
              <a:off x="1146924" y="4036219"/>
              <a:ext cx="108000" cy="0"/>
            </a:xfrm>
            <a:prstGeom prst="line">
              <a:avLst/>
            </a:prstGeom>
            <a:solidFill>
              <a:srgbClr val="9C9C9C"/>
            </a:solidFill>
            <a:ln w="9525">
              <a:solidFill>
                <a:schemeClr val="bg1">
                  <a:lumMod val="65000"/>
                </a:schemeClr>
              </a:solidFill>
              <a:miter lim="800000"/>
            </a:ln>
          </p:spPr>
        </p:cxnSp>
        <p:cxnSp>
          <p:nvCxnSpPr>
            <p:cNvPr id="22" name="直接连接符 21"/>
            <p:cNvCxnSpPr/>
            <p:nvPr/>
          </p:nvCxnSpPr>
          <p:spPr>
            <a:xfrm>
              <a:off x="1146924" y="3700663"/>
              <a:ext cx="108000" cy="0"/>
            </a:xfrm>
            <a:prstGeom prst="line">
              <a:avLst/>
            </a:prstGeom>
            <a:solidFill>
              <a:srgbClr val="9C9C9C"/>
            </a:solidFill>
            <a:ln w="9525">
              <a:solidFill>
                <a:schemeClr val="bg1">
                  <a:lumMod val="65000"/>
                </a:schemeClr>
              </a:solidFill>
              <a:miter lim="800000"/>
            </a:ln>
          </p:spPr>
        </p:cxnSp>
        <p:cxnSp>
          <p:nvCxnSpPr>
            <p:cNvPr id="23" name="直接连接符 22"/>
            <p:cNvCxnSpPr/>
            <p:nvPr/>
          </p:nvCxnSpPr>
          <p:spPr>
            <a:xfrm>
              <a:off x="1146924" y="3365105"/>
              <a:ext cx="108000" cy="0"/>
            </a:xfrm>
            <a:prstGeom prst="line">
              <a:avLst/>
            </a:prstGeom>
            <a:solidFill>
              <a:srgbClr val="9C9C9C"/>
            </a:solidFill>
            <a:ln w="9525">
              <a:solidFill>
                <a:schemeClr val="bg1">
                  <a:lumMod val="65000"/>
                </a:schemeClr>
              </a:solidFill>
              <a:miter lim="800000"/>
            </a:ln>
          </p:spPr>
        </p:cxnSp>
        <p:cxnSp>
          <p:nvCxnSpPr>
            <p:cNvPr id="24" name="直接连接符 23"/>
            <p:cNvCxnSpPr/>
            <p:nvPr/>
          </p:nvCxnSpPr>
          <p:spPr>
            <a:xfrm>
              <a:off x="1146924" y="3029547"/>
              <a:ext cx="108000" cy="0"/>
            </a:xfrm>
            <a:prstGeom prst="line">
              <a:avLst/>
            </a:prstGeom>
            <a:solidFill>
              <a:srgbClr val="9C9C9C"/>
            </a:solidFill>
            <a:ln w="9525">
              <a:solidFill>
                <a:schemeClr val="bg1">
                  <a:lumMod val="65000"/>
                </a:schemeClr>
              </a:solidFill>
              <a:miter lim="800000"/>
            </a:ln>
          </p:spPr>
        </p:cxnSp>
        <p:cxnSp>
          <p:nvCxnSpPr>
            <p:cNvPr id="25" name="直接连接符 24"/>
            <p:cNvCxnSpPr/>
            <p:nvPr/>
          </p:nvCxnSpPr>
          <p:spPr>
            <a:xfrm>
              <a:off x="1146924" y="2693989"/>
              <a:ext cx="108000" cy="0"/>
            </a:xfrm>
            <a:prstGeom prst="line">
              <a:avLst/>
            </a:prstGeom>
            <a:solidFill>
              <a:srgbClr val="9C9C9C"/>
            </a:solidFill>
            <a:ln w="9525">
              <a:solidFill>
                <a:schemeClr val="bg1">
                  <a:lumMod val="65000"/>
                </a:schemeClr>
              </a:solidFill>
              <a:miter lim="800000"/>
            </a:ln>
          </p:spPr>
        </p:cxnSp>
        <p:cxnSp>
          <p:nvCxnSpPr>
            <p:cNvPr id="26" name="直接连接符 25"/>
            <p:cNvCxnSpPr/>
            <p:nvPr/>
          </p:nvCxnSpPr>
          <p:spPr>
            <a:xfrm>
              <a:off x="1146924" y="2358431"/>
              <a:ext cx="108000" cy="0"/>
            </a:xfrm>
            <a:prstGeom prst="line">
              <a:avLst/>
            </a:prstGeom>
            <a:solidFill>
              <a:srgbClr val="9C9C9C"/>
            </a:solidFill>
            <a:ln w="9525">
              <a:solidFill>
                <a:schemeClr val="bg1">
                  <a:lumMod val="65000"/>
                </a:schemeClr>
              </a:solidFill>
              <a:miter lim="800000"/>
            </a:ln>
          </p:spPr>
        </p:cxnSp>
        <p:cxnSp>
          <p:nvCxnSpPr>
            <p:cNvPr id="27" name="直接连接符 26"/>
            <p:cNvCxnSpPr/>
            <p:nvPr/>
          </p:nvCxnSpPr>
          <p:spPr>
            <a:xfrm>
              <a:off x="1146924" y="2022873"/>
              <a:ext cx="108000" cy="0"/>
            </a:xfrm>
            <a:prstGeom prst="line">
              <a:avLst/>
            </a:prstGeom>
            <a:solidFill>
              <a:srgbClr val="9C9C9C"/>
            </a:solidFill>
            <a:ln w="9525">
              <a:solidFill>
                <a:schemeClr val="bg1">
                  <a:lumMod val="65000"/>
                </a:schemeClr>
              </a:solidFill>
              <a:miter lim="800000"/>
            </a:ln>
          </p:spPr>
        </p:cxnSp>
        <p:cxnSp>
          <p:nvCxnSpPr>
            <p:cNvPr id="28" name="直接连接符 27"/>
            <p:cNvCxnSpPr/>
            <p:nvPr/>
          </p:nvCxnSpPr>
          <p:spPr>
            <a:xfrm>
              <a:off x="1146924" y="1687315"/>
              <a:ext cx="108000" cy="0"/>
            </a:xfrm>
            <a:prstGeom prst="line">
              <a:avLst/>
            </a:prstGeom>
            <a:solidFill>
              <a:srgbClr val="9C9C9C"/>
            </a:solidFill>
            <a:ln w="9525">
              <a:solidFill>
                <a:schemeClr val="bg1">
                  <a:lumMod val="65000"/>
                </a:schemeClr>
              </a:solidFill>
              <a:miter lim="800000"/>
            </a:ln>
          </p:spPr>
        </p:cxnSp>
        <p:cxnSp>
          <p:nvCxnSpPr>
            <p:cNvPr id="29" name="直接连接符 28"/>
            <p:cNvCxnSpPr/>
            <p:nvPr/>
          </p:nvCxnSpPr>
          <p:spPr>
            <a:xfrm>
              <a:off x="1146924" y="1351757"/>
              <a:ext cx="108000" cy="0"/>
            </a:xfrm>
            <a:prstGeom prst="line">
              <a:avLst/>
            </a:prstGeom>
            <a:solidFill>
              <a:srgbClr val="9C9C9C"/>
            </a:solidFill>
            <a:ln w="9525">
              <a:solidFill>
                <a:schemeClr val="bg1">
                  <a:lumMod val="65000"/>
                </a:schemeClr>
              </a:solidFill>
              <a:miter lim="800000"/>
            </a:ln>
          </p:spPr>
        </p:cxnSp>
      </p:grpSp>
      <p:sp>
        <p:nvSpPr>
          <p:cNvPr id="30" name="TextBox 25"/>
          <p:cNvSpPr txBox="1"/>
          <p:nvPr/>
        </p:nvSpPr>
        <p:spPr bwMode="auto">
          <a:xfrm>
            <a:off x="884466" y="3877131"/>
            <a:ext cx="450764"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TextBox 26"/>
          <p:cNvSpPr txBox="1"/>
          <p:nvPr/>
        </p:nvSpPr>
        <p:spPr bwMode="auto">
          <a:xfrm>
            <a:off x="770653" y="3214764"/>
            <a:ext cx="564577"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20%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TextBox 27"/>
          <p:cNvSpPr txBox="1"/>
          <p:nvPr/>
        </p:nvSpPr>
        <p:spPr bwMode="auto">
          <a:xfrm>
            <a:off x="770653" y="2883579"/>
            <a:ext cx="564577"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TextBox 28"/>
          <p:cNvSpPr txBox="1"/>
          <p:nvPr/>
        </p:nvSpPr>
        <p:spPr bwMode="auto">
          <a:xfrm>
            <a:off x="770653" y="2552394"/>
            <a:ext cx="564577"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TextBox 29"/>
          <p:cNvSpPr txBox="1"/>
          <p:nvPr/>
        </p:nvSpPr>
        <p:spPr bwMode="auto">
          <a:xfrm>
            <a:off x="770653" y="2221209"/>
            <a:ext cx="564577"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50%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TextBox 30"/>
          <p:cNvSpPr txBox="1"/>
          <p:nvPr/>
        </p:nvSpPr>
        <p:spPr bwMode="auto">
          <a:xfrm>
            <a:off x="770653" y="1890024"/>
            <a:ext cx="564577"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6" name="TextBox 31"/>
          <p:cNvSpPr txBox="1"/>
          <p:nvPr/>
        </p:nvSpPr>
        <p:spPr bwMode="auto">
          <a:xfrm>
            <a:off x="770653" y="3545949"/>
            <a:ext cx="564577"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10%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TextBox 32"/>
          <p:cNvSpPr txBox="1"/>
          <p:nvPr/>
        </p:nvSpPr>
        <p:spPr bwMode="auto">
          <a:xfrm>
            <a:off x="770652" y="1558839"/>
            <a:ext cx="564578"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TextBox 33"/>
          <p:cNvSpPr txBox="1"/>
          <p:nvPr/>
        </p:nvSpPr>
        <p:spPr bwMode="auto">
          <a:xfrm>
            <a:off x="770652" y="1227654"/>
            <a:ext cx="564578"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80%</a:t>
            </a:r>
            <a:endParaRPr lang="zh-CN" altLang="en-US" sz="10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9" name="TextBox 34"/>
          <p:cNvSpPr txBox="1"/>
          <p:nvPr/>
        </p:nvSpPr>
        <p:spPr bwMode="auto">
          <a:xfrm>
            <a:off x="5225106" y="408014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九月</a:t>
            </a:r>
          </a:p>
        </p:txBody>
      </p:sp>
      <p:sp>
        <p:nvSpPr>
          <p:cNvPr id="40" name="TextBox 36"/>
          <p:cNvSpPr txBox="1"/>
          <p:nvPr/>
        </p:nvSpPr>
        <p:spPr bwMode="auto">
          <a:xfrm>
            <a:off x="4771065" y="4080142"/>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八月</a:t>
            </a:r>
          </a:p>
        </p:txBody>
      </p:sp>
      <p:sp>
        <p:nvSpPr>
          <p:cNvPr id="41" name="TextBox 38"/>
          <p:cNvSpPr txBox="1"/>
          <p:nvPr/>
        </p:nvSpPr>
        <p:spPr bwMode="auto">
          <a:xfrm>
            <a:off x="4317024" y="4080142"/>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七月</a:t>
            </a:r>
          </a:p>
        </p:txBody>
      </p:sp>
      <p:sp>
        <p:nvSpPr>
          <p:cNvPr id="42" name="TextBox 40"/>
          <p:cNvSpPr txBox="1"/>
          <p:nvPr/>
        </p:nvSpPr>
        <p:spPr bwMode="auto">
          <a:xfrm>
            <a:off x="3862983" y="4080142"/>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六月</a:t>
            </a:r>
          </a:p>
        </p:txBody>
      </p:sp>
      <p:sp>
        <p:nvSpPr>
          <p:cNvPr id="43" name="TextBox 42"/>
          <p:cNvSpPr txBox="1"/>
          <p:nvPr/>
        </p:nvSpPr>
        <p:spPr bwMode="auto">
          <a:xfrm>
            <a:off x="3408942" y="4080142"/>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五月</a:t>
            </a:r>
          </a:p>
        </p:txBody>
      </p:sp>
      <p:sp>
        <p:nvSpPr>
          <p:cNvPr id="44" name="TextBox 44"/>
          <p:cNvSpPr txBox="1"/>
          <p:nvPr/>
        </p:nvSpPr>
        <p:spPr bwMode="auto">
          <a:xfrm>
            <a:off x="2954901" y="4080142"/>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四月</a:t>
            </a:r>
          </a:p>
        </p:txBody>
      </p:sp>
      <p:sp>
        <p:nvSpPr>
          <p:cNvPr id="45" name="TextBox 46"/>
          <p:cNvSpPr txBox="1"/>
          <p:nvPr/>
        </p:nvSpPr>
        <p:spPr bwMode="auto">
          <a:xfrm>
            <a:off x="2500860" y="4080142"/>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三月</a:t>
            </a:r>
          </a:p>
        </p:txBody>
      </p:sp>
      <p:sp>
        <p:nvSpPr>
          <p:cNvPr id="46" name="TextBox 48"/>
          <p:cNvSpPr txBox="1"/>
          <p:nvPr/>
        </p:nvSpPr>
        <p:spPr bwMode="auto">
          <a:xfrm>
            <a:off x="2046819" y="4080142"/>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二月</a:t>
            </a:r>
          </a:p>
        </p:txBody>
      </p:sp>
      <p:sp>
        <p:nvSpPr>
          <p:cNvPr id="47" name="TextBox 50"/>
          <p:cNvSpPr txBox="1"/>
          <p:nvPr/>
        </p:nvSpPr>
        <p:spPr bwMode="auto">
          <a:xfrm>
            <a:off x="1592778" y="4080142"/>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一月</a:t>
            </a:r>
          </a:p>
        </p:txBody>
      </p:sp>
      <p:sp>
        <p:nvSpPr>
          <p:cNvPr id="48" name="TextBox 52"/>
          <p:cNvSpPr txBox="1"/>
          <p:nvPr/>
        </p:nvSpPr>
        <p:spPr bwMode="auto">
          <a:xfrm>
            <a:off x="6587229" y="4080143"/>
            <a:ext cx="299113" cy="507831"/>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十二月</a:t>
            </a:r>
          </a:p>
        </p:txBody>
      </p:sp>
      <p:sp>
        <p:nvSpPr>
          <p:cNvPr id="49" name="TextBox 54"/>
          <p:cNvSpPr txBox="1"/>
          <p:nvPr/>
        </p:nvSpPr>
        <p:spPr bwMode="auto">
          <a:xfrm>
            <a:off x="6133188" y="4080143"/>
            <a:ext cx="299113" cy="507831"/>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十一月</a:t>
            </a:r>
          </a:p>
        </p:txBody>
      </p:sp>
      <p:sp>
        <p:nvSpPr>
          <p:cNvPr id="50" name="TextBox 56"/>
          <p:cNvSpPr txBox="1"/>
          <p:nvPr/>
        </p:nvSpPr>
        <p:spPr bwMode="auto">
          <a:xfrm>
            <a:off x="5679147" y="408014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十月</a:t>
            </a:r>
          </a:p>
        </p:txBody>
      </p:sp>
      <p:grpSp>
        <p:nvGrpSpPr>
          <p:cNvPr id="51" name="组合 50"/>
          <p:cNvGrpSpPr/>
          <p:nvPr/>
        </p:nvGrpSpPr>
        <p:grpSpPr>
          <a:xfrm>
            <a:off x="1474958" y="3919626"/>
            <a:ext cx="5689330" cy="108002"/>
            <a:chOff x="1474958" y="3919626"/>
            <a:chExt cx="5689330" cy="108002"/>
          </a:xfrm>
        </p:grpSpPr>
        <p:cxnSp>
          <p:nvCxnSpPr>
            <p:cNvPr id="52" name="直接连接符 51"/>
            <p:cNvCxnSpPr/>
            <p:nvPr/>
          </p:nvCxnSpPr>
          <p:spPr>
            <a:xfrm>
              <a:off x="1474958" y="4022866"/>
              <a:ext cx="5689330" cy="0"/>
            </a:xfrm>
            <a:prstGeom prst="line">
              <a:avLst/>
            </a:prstGeom>
            <a:solidFill>
              <a:srgbClr val="9C9C9C"/>
            </a:solidFill>
            <a:ln w="22225">
              <a:solidFill>
                <a:schemeClr val="bg1">
                  <a:lumMod val="65000"/>
                </a:schemeClr>
              </a:solidFill>
              <a:miter lim="800000"/>
            </a:ln>
          </p:spPr>
        </p:cxnSp>
        <p:cxnSp>
          <p:nvCxnSpPr>
            <p:cNvPr id="53" name="直接连接符 52"/>
            <p:cNvCxnSpPr/>
            <p:nvPr/>
          </p:nvCxnSpPr>
          <p:spPr>
            <a:xfrm rot="5400000" flipV="1">
              <a:off x="5493589" y="3973628"/>
              <a:ext cx="108000" cy="0"/>
            </a:xfrm>
            <a:prstGeom prst="line">
              <a:avLst/>
            </a:prstGeom>
            <a:solidFill>
              <a:srgbClr val="9C9C9C"/>
            </a:solidFill>
            <a:ln w="9525">
              <a:solidFill>
                <a:schemeClr val="bg1">
                  <a:lumMod val="65000"/>
                </a:schemeClr>
              </a:solidFill>
              <a:miter lim="800000"/>
            </a:ln>
          </p:spPr>
        </p:cxnSp>
        <p:cxnSp>
          <p:nvCxnSpPr>
            <p:cNvPr id="54" name="直接连接符 53"/>
            <p:cNvCxnSpPr/>
            <p:nvPr/>
          </p:nvCxnSpPr>
          <p:spPr>
            <a:xfrm rot="5400000" flipV="1">
              <a:off x="5041431" y="3973627"/>
              <a:ext cx="108000" cy="0"/>
            </a:xfrm>
            <a:prstGeom prst="line">
              <a:avLst/>
            </a:prstGeom>
            <a:solidFill>
              <a:srgbClr val="9C9C9C"/>
            </a:solidFill>
            <a:ln w="9525">
              <a:solidFill>
                <a:schemeClr val="bg1">
                  <a:lumMod val="65000"/>
                </a:schemeClr>
              </a:solidFill>
              <a:miter lim="800000"/>
            </a:ln>
          </p:spPr>
        </p:cxnSp>
        <p:cxnSp>
          <p:nvCxnSpPr>
            <p:cNvPr id="55" name="直接连接符 54"/>
            <p:cNvCxnSpPr/>
            <p:nvPr/>
          </p:nvCxnSpPr>
          <p:spPr>
            <a:xfrm rot="5400000" flipV="1">
              <a:off x="4589273" y="3973627"/>
              <a:ext cx="108000" cy="0"/>
            </a:xfrm>
            <a:prstGeom prst="line">
              <a:avLst/>
            </a:prstGeom>
            <a:solidFill>
              <a:srgbClr val="9C9C9C"/>
            </a:solidFill>
            <a:ln w="9525">
              <a:solidFill>
                <a:schemeClr val="bg1">
                  <a:lumMod val="65000"/>
                </a:schemeClr>
              </a:solidFill>
              <a:miter lim="800000"/>
            </a:ln>
          </p:spPr>
        </p:cxnSp>
        <p:cxnSp>
          <p:nvCxnSpPr>
            <p:cNvPr id="56" name="直接连接符 55"/>
            <p:cNvCxnSpPr/>
            <p:nvPr/>
          </p:nvCxnSpPr>
          <p:spPr>
            <a:xfrm rot="5400000" flipV="1">
              <a:off x="4137115" y="3973627"/>
              <a:ext cx="108000" cy="0"/>
            </a:xfrm>
            <a:prstGeom prst="line">
              <a:avLst/>
            </a:prstGeom>
            <a:solidFill>
              <a:srgbClr val="9C9C9C"/>
            </a:solidFill>
            <a:ln w="9525">
              <a:solidFill>
                <a:schemeClr val="bg1">
                  <a:lumMod val="65000"/>
                </a:schemeClr>
              </a:solidFill>
              <a:miter lim="800000"/>
            </a:ln>
          </p:spPr>
        </p:cxnSp>
        <p:cxnSp>
          <p:nvCxnSpPr>
            <p:cNvPr id="57" name="直接连接符 56"/>
            <p:cNvCxnSpPr/>
            <p:nvPr/>
          </p:nvCxnSpPr>
          <p:spPr>
            <a:xfrm rot="5400000" flipV="1">
              <a:off x="3684957" y="3973627"/>
              <a:ext cx="108000" cy="0"/>
            </a:xfrm>
            <a:prstGeom prst="line">
              <a:avLst/>
            </a:prstGeom>
            <a:solidFill>
              <a:srgbClr val="9C9C9C"/>
            </a:solidFill>
            <a:ln w="9525">
              <a:solidFill>
                <a:schemeClr val="bg1">
                  <a:lumMod val="65000"/>
                </a:schemeClr>
              </a:solidFill>
              <a:miter lim="800000"/>
            </a:ln>
          </p:spPr>
        </p:cxnSp>
        <p:cxnSp>
          <p:nvCxnSpPr>
            <p:cNvPr id="58" name="直接连接符 57"/>
            <p:cNvCxnSpPr/>
            <p:nvPr/>
          </p:nvCxnSpPr>
          <p:spPr>
            <a:xfrm rot="5400000" flipV="1">
              <a:off x="3232799" y="3973627"/>
              <a:ext cx="108000" cy="0"/>
            </a:xfrm>
            <a:prstGeom prst="line">
              <a:avLst/>
            </a:prstGeom>
            <a:solidFill>
              <a:srgbClr val="9C9C9C"/>
            </a:solidFill>
            <a:ln w="9525">
              <a:solidFill>
                <a:schemeClr val="bg1">
                  <a:lumMod val="65000"/>
                </a:schemeClr>
              </a:solidFill>
              <a:miter lim="800000"/>
            </a:ln>
          </p:spPr>
        </p:cxnSp>
        <p:cxnSp>
          <p:nvCxnSpPr>
            <p:cNvPr id="59" name="直接连接符 58"/>
            <p:cNvCxnSpPr/>
            <p:nvPr/>
          </p:nvCxnSpPr>
          <p:spPr>
            <a:xfrm rot="5400000" flipV="1">
              <a:off x="2780641" y="3973627"/>
              <a:ext cx="108000" cy="0"/>
            </a:xfrm>
            <a:prstGeom prst="line">
              <a:avLst/>
            </a:prstGeom>
            <a:solidFill>
              <a:srgbClr val="9C9C9C"/>
            </a:solidFill>
            <a:ln w="9525">
              <a:solidFill>
                <a:schemeClr val="bg1">
                  <a:lumMod val="65000"/>
                </a:schemeClr>
              </a:solidFill>
              <a:miter lim="800000"/>
            </a:ln>
          </p:spPr>
        </p:cxnSp>
        <p:cxnSp>
          <p:nvCxnSpPr>
            <p:cNvPr id="60" name="直接连接符 59"/>
            <p:cNvCxnSpPr/>
            <p:nvPr/>
          </p:nvCxnSpPr>
          <p:spPr>
            <a:xfrm rot="5400000" flipV="1">
              <a:off x="2328483" y="3973627"/>
              <a:ext cx="108000" cy="0"/>
            </a:xfrm>
            <a:prstGeom prst="line">
              <a:avLst/>
            </a:prstGeom>
            <a:solidFill>
              <a:srgbClr val="9C9C9C"/>
            </a:solidFill>
            <a:ln w="9525">
              <a:solidFill>
                <a:schemeClr val="bg1">
                  <a:lumMod val="65000"/>
                </a:schemeClr>
              </a:solidFill>
              <a:miter lim="800000"/>
            </a:ln>
          </p:spPr>
        </p:cxnSp>
        <p:cxnSp>
          <p:nvCxnSpPr>
            <p:cNvPr id="61" name="直接连接符 60"/>
            <p:cNvCxnSpPr/>
            <p:nvPr/>
          </p:nvCxnSpPr>
          <p:spPr>
            <a:xfrm rot="5400000" flipV="1">
              <a:off x="1876325" y="3973627"/>
              <a:ext cx="108000" cy="0"/>
            </a:xfrm>
            <a:prstGeom prst="line">
              <a:avLst/>
            </a:prstGeom>
            <a:solidFill>
              <a:srgbClr val="9C9C9C"/>
            </a:solidFill>
            <a:ln w="9525">
              <a:solidFill>
                <a:schemeClr val="bg1">
                  <a:lumMod val="65000"/>
                </a:schemeClr>
              </a:solidFill>
              <a:miter lim="800000"/>
            </a:ln>
          </p:spPr>
        </p:cxnSp>
        <p:cxnSp>
          <p:nvCxnSpPr>
            <p:cNvPr id="62" name="直接连接符 61"/>
            <p:cNvCxnSpPr/>
            <p:nvPr/>
          </p:nvCxnSpPr>
          <p:spPr>
            <a:xfrm rot="5400000" flipV="1">
              <a:off x="6850064" y="3973626"/>
              <a:ext cx="108000" cy="0"/>
            </a:xfrm>
            <a:prstGeom prst="line">
              <a:avLst/>
            </a:prstGeom>
            <a:solidFill>
              <a:srgbClr val="9C9C9C"/>
            </a:solidFill>
            <a:ln w="9525">
              <a:solidFill>
                <a:schemeClr val="bg1">
                  <a:lumMod val="65000"/>
                </a:schemeClr>
              </a:solidFill>
              <a:miter lim="800000"/>
            </a:ln>
          </p:spPr>
        </p:cxnSp>
        <p:cxnSp>
          <p:nvCxnSpPr>
            <p:cNvPr id="63" name="直接连接符 62"/>
            <p:cNvCxnSpPr/>
            <p:nvPr/>
          </p:nvCxnSpPr>
          <p:spPr>
            <a:xfrm rot="5400000" flipV="1">
              <a:off x="6397905" y="3973626"/>
              <a:ext cx="108000" cy="0"/>
            </a:xfrm>
            <a:prstGeom prst="line">
              <a:avLst/>
            </a:prstGeom>
            <a:solidFill>
              <a:srgbClr val="9C9C9C"/>
            </a:solidFill>
            <a:ln w="9525">
              <a:solidFill>
                <a:schemeClr val="bg1">
                  <a:lumMod val="65000"/>
                </a:schemeClr>
              </a:solidFill>
              <a:miter lim="800000"/>
            </a:ln>
          </p:spPr>
        </p:cxnSp>
        <p:cxnSp>
          <p:nvCxnSpPr>
            <p:cNvPr id="64" name="直接连接符 63"/>
            <p:cNvCxnSpPr/>
            <p:nvPr/>
          </p:nvCxnSpPr>
          <p:spPr>
            <a:xfrm rot="5400000" flipV="1">
              <a:off x="5945747" y="3973626"/>
              <a:ext cx="108000" cy="0"/>
            </a:xfrm>
            <a:prstGeom prst="line">
              <a:avLst/>
            </a:prstGeom>
            <a:solidFill>
              <a:srgbClr val="9C9C9C"/>
            </a:solidFill>
            <a:ln w="9525">
              <a:solidFill>
                <a:schemeClr val="bg1">
                  <a:lumMod val="65000"/>
                </a:schemeClr>
              </a:solidFill>
              <a:miter lim="800000"/>
            </a:ln>
          </p:spPr>
        </p:cxnSp>
      </p:grpSp>
      <p:grpSp>
        <p:nvGrpSpPr>
          <p:cNvPr id="65" name="组合 64"/>
          <p:cNvGrpSpPr/>
          <p:nvPr/>
        </p:nvGrpSpPr>
        <p:grpSpPr>
          <a:xfrm>
            <a:off x="7181667" y="1847776"/>
            <a:ext cx="1045051" cy="261610"/>
            <a:chOff x="7181667" y="1847776"/>
            <a:chExt cx="1045051" cy="261610"/>
          </a:xfrm>
        </p:grpSpPr>
        <p:sp>
          <p:nvSpPr>
            <p:cNvPr id="66" name="矩形 65"/>
            <p:cNvSpPr/>
            <p:nvPr/>
          </p:nvSpPr>
          <p:spPr>
            <a:xfrm>
              <a:off x="7181667" y="1915156"/>
              <a:ext cx="142240" cy="142240"/>
            </a:xfrm>
            <a:prstGeom prst="rect">
              <a:avLst/>
            </a:prstGeom>
            <a:solidFill>
              <a:srgbClr val="00A1DA"/>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67" name="TextBox 692"/>
            <p:cNvSpPr txBox="1"/>
            <p:nvPr/>
          </p:nvSpPr>
          <p:spPr bwMode="auto">
            <a:xfrm>
              <a:off x="7323907" y="1847776"/>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11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grpSp>
      <p:grpSp>
        <p:nvGrpSpPr>
          <p:cNvPr id="68" name="组合 67"/>
          <p:cNvGrpSpPr/>
          <p:nvPr/>
        </p:nvGrpSpPr>
        <p:grpSpPr>
          <a:xfrm>
            <a:off x="7181667" y="2152576"/>
            <a:ext cx="1045051" cy="261610"/>
            <a:chOff x="7181667" y="2152576"/>
            <a:chExt cx="1045051" cy="261610"/>
          </a:xfrm>
        </p:grpSpPr>
        <p:sp>
          <p:nvSpPr>
            <p:cNvPr id="69" name="矩形 68"/>
            <p:cNvSpPr/>
            <p:nvPr/>
          </p:nvSpPr>
          <p:spPr>
            <a:xfrm>
              <a:off x="7181667" y="2212601"/>
              <a:ext cx="142240" cy="142240"/>
            </a:xfrm>
            <a:prstGeom prst="rect">
              <a:avLst/>
            </a:prstGeom>
            <a:solidFill>
              <a:srgbClr val="F1B60F"/>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70" name="TextBox 692"/>
            <p:cNvSpPr txBox="1"/>
            <p:nvPr/>
          </p:nvSpPr>
          <p:spPr bwMode="auto">
            <a:xfrm>
              <a:off x="7323907" y="2152576"/>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11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grpSp>
      <p:grpSp>
        <p:nvGrpSpPr>
          <p:cNvPr id="71" name="组合 70"/>
          <p:cNvGrpSpPr/>
          <p:nvPr/>
        </p:nvGrpSpPr>
        <p:grpSpPr>
          <a:xfrm>
            <a:off x="7181667" y="2457376"/>
            <a:ext cx="1045051" cy="261610"/>
            <a:chOff x="7181667" y="2457376"/>
            <a:chExt cx="1045051" cy="261610"/>
          </a:xfrm>
        </p:grpSpPr>
        <p:sp>
          <p:nvSpPr>
            <p:cNvPr id="72" name="矩形 71"/>
            <p:cNvSpPr/>
            <p:nvPr/>
          </p:nvSpPr>
          <p:spPr>
            <a:xfrm>
              <a:off x="7181667" y="2510046"/>
              <a:ext cx="142240" cy="142240"/>
            </a:xfrm>
            <a:prstGeom prst="rect">
              <a:avLst/>
            </a:prstGeom>
            <a:solidFill>
              <a:srgbClr val="00A1DA"/>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73" name="TextBox 692"/>
            <p:cNvSpPr txBox="1"/>
            <p:nvPr/>
          </p:nvSpPr>
          <p:spPr bwMode="auto">
            <a:xfrm>
              <a:off x="7323907" y="2457376"/>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11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grpSp>
      <p:sp>
        <p:nvSpPr>
          <p:cNvPr id="74" name="TextBox 682"/>
          <p:cNvSpPr txBox="1"/>
          <p:nvPr/>
        </p:nvSpPr>
        <p:spPr>
          <a:xfrm>
            <a:off x="1437827" y="2721416"/>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00A1DA"/>
                </a:solidFill>
                <a:latin typeface="方正中等线简体" panose="03000509000000000000" pitchFamily="65" charset="-122"/>
                <a:ea typeface="方正中等线简体" panose="03000509000000000000" pitchFamily="65" charset="-122"/>
              </a:rPr>
              <a:t>20</a:t>
            </a:r>
            <a:r>
              <a:rPr lang="en-US" altLang="zh-CN" sz="1000" dirty="0">
                <a:solidFill>
                  <a:srgbClr val="00A1DA"/>
                </a:solidFill>
                <a:latin typeface="方正中等线简体" panose="03000509000000000000" pitchFamily="65" charset="-122"/>
                <a:ea typeface="方正中等线简体" panose="03000509000000000000" pitchFamily="65" charset="-122"/>
              </a:rPr>
              <a:t>%</a:t>
            </a:r>
            <a:endParaRPr lang="zh-CN" altLang="en-US" sz="1400" dirty="0">
              <a:solidFill>
                <a:srgbClr val="00A1DA"/>
              </a:solidFill>
              <a:latin typeface="方正中等线简体" panose="03000509000000000000" pitchFamily="65" charset="-122"/>
              <a:ea typeface="方正中等线简体" panose="03000509000000000000" pitchFamily="65" charset="-122"/>
            </a:endParaRPr>
          </a:p>
        </p:txBody>
      </p:sp>
      <p:sp>
        <p:nvSpPr>
          <p:cNvPr id="75" name="TextBox 682"/>
          <p:cNvSpPr txBox="1"/>
          <p:nvPr/>
        </p:nvSpPr>
        <p:spPr>
          <a:xfrm>
            <a:off x="2347703" y="1128639"/>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00A1DA"/>
                </a:solidFill>
                <a:latin typeface="方正中等线简体" panose="03000509000000000000" pitchFamily="65" charset="-122"/>
                <a:ea typeface="方正中等线简体" panose="03000509000000000000" pitchFamily="65" charset="-122"/>
              </a:rPr>
              <a:t>70</a:t>
            </a:r>
            <a:r>
              <a:rPr lang="en-US" altLang="zh-CN" sz="1000" dirty="0">
                <a:solidFill>
                  <a:srgbClr val="00A1DA"/>
                </a:solidFill>
                <a:latin typeface="方正中等线简体" panose="03000509000000000000" pitchFamily="65" charset="-122"/>
                <a:ea typeface="方正中等线简体" panose="03000509000000000000" pitchFamily="65" charset="-122"/>
              </a:rPr>
              <a:t>%</a:t>
            </a:r>
            <a:endParaRPr lang="zh-CN" altLang="en-US" sz="1000" dirty="0">
              <a:solidFill>
                <a:srgbClr val="00A1DA"/>
              </a:solidFill>
              <a:latin typeface="方正中等线简体" panose="03000509000000000000" pitchFamily="65" charset="-122"/>
              <a:ea typeface="方正中等线简体" panose="03000509000000000000" pitchFamily="65" charset="-122"/>
            </a:endParaRPr>
          </a:p>
        </p:txBody>
      </p:sp>
      <p:sp>
        <p:nvSpPr>
          <p:cNvPr id="76" name="TextBox 682"/>
          <p:cNvSpPr txBox="1"/>
          <p:nvPr/>
        </p:nvSpPr>
        <p:spPr>
          <a:xfrm>
            <a:off x="2753326" y="3208036"/>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D43E01"/>
                </a:solidFill>
                <a:latin typeface="方正中等线简体" panose="03000509000000000000" pitchFamily="65" charset="-122"/>
                <a:ea typeface="方正中等线简体" panose="03000509000000000000" pitchFamily="65" charset="-122"/>
              </a:rPr>
              <a:t>10</a:t>
            </a:r>
            <a:r>
              <a:rPr lang="en-US" altLang="zh-CN" sz="1000" dirty="0">
                <a:solidFill>
                  <a:srgbClr val="D43E01"/>
                </a:solidFill>
                <a:latin typeface="方正中等线简体" panose="03000509000000000000" pitchFamily="65" charset="-122"/>
                <a:ea typeface="方正中等线简体" panose="03000509000000000000" pitchFamily="65" charset="-122"/>
              </a:rPr>
              <a:t>%</a:t>
            </a:r>
            <a:endParaRPr lang="zh-CN" altLang="en-US" sz="1400" dirty="0">
              <a:solidFill>
                <a:srgbClr val="D43E01"/>
              </a:solidFill>
              <a:latin typeface="方正中等线简体" panose="03000509000000000000" pitchFamily="65" charset="-122"/>
              <a:ea typeface="方正中等线简体" panose="03000509000000000000" pitchFamily="65" charset="-122"/>
            </a:endParaRPr>
          </a:p>
        </p:txBody>
      </p:sp>
      <p:sp>
        <p:nvSpPr>
          <p:cNvPr id="77" name="TextBox 682"/>
          <p:cNvSpPr txBox="1"/>
          <p:nvPr/>
        </p:nvSpPr>
        <p:spPr>
          <a:xfrm>
            <a:off x="1848892" y="2089232"/>
            <a:ext cx="612667"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D43E01"/>
                </a:solidFill>
                <a:latin typeface="方正中等线简体" panose="03000509000000000000" pitchFamily="65" charset="-122"/>
                <a:ea typeface="方正中等线简体" panose="03000509000000000000" pitchFamily="65" charset="-122"/>
              </a:rPr>
              <a:t>50</a:t>
            </a:r>
            <a:r>
              <a:rPr lang="en-US" altLang="zh-CN" sz="1000" dirty="0">
                <a:solidFill>
                  <a:srgbClr val="D43E01"/>
                </a:solidFill>
                <a:latin typeface="方正中等线简体" panose="03000509000000000000" pitchFamily="65" charset="-122"/>
                <a:ea typeface="方正中等线简体" panose="03000509000000000000" pitchFamily="65" charset="-122"/>
              </a:rPr>
              <a:t>%</a:t>
            </a:r>
            <a:endParaRPr lang="zh-CN" altLang="en-US" sz="1050" dirty="0">
              <a:solidFill>
                <a:srgbClr val="D43E01"/>
              </a:solidFill>
              <a:latin typeface="方正中等线简体" panose="03000509000000000000" pitchFamily="65" charset="-122"/>
              <a:ea typeface="方正中等线简体" panose="03000509000000000000" pitchFamily="65" charset="-122"/>
            </a:endParaRPr>
          </a:p>
        </p:txBody>
      </p:sp>
      <p:sp>
        <p:nvSpPr>
          <p:cNvPr id="78" name="TextBox 682"/>
          <p:cNvSpPr txBox="1"/>
          <p:nvPr/>
        </p:nvSpPr>
        <p:spPr>
          <a:xfrm>
            <a:off x="3247563" y="2721416"/>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00A1DA"/>
                </a:solidFill>
                <a:latin typeface="方正中等线简体" panose="03000509000000000000" pitchFamily="65" charset="-122"/>
                <a:ea typeface="方正中等线简体" panose="03000509000000000000" pitchFamily="65" charset="-122"/>
              </a:rPr>
              <a:t>25</a:t>
            </a:r>
            <a:r>
              <a:rPr lang="en-US" altLang="zh-CN" sz="1000" dirty="0">
                <a:solidFill>
                  <a:srgbClr val="00A1DA"/>
                </a:solidFill>
                <a:latin typeface="方正中等线简体" panose="03000509000000000000" pitchFamily="65" charset="-122"/>
                <a:ea typeface="方正中等线简体" panose="03000509000000000000" pitchFamily="65" charset="-122"/>
              </a:rPr>
              <a:t>%</a:t>
            </a:r>
            <a:endParaRPr lang="zh-CN" altLang="en-US" sz="1400" dirty="0">
              <a:solidFill>
                <a:srgbClr val="00A1DA"/>
              </a:solidFill>
              <a:latin typeface="方正中等线简体" panose="03000509000000000000" pitchFamily="65" charset="-122"/>
              <a:ea typeface="方正中等线简体" panose="03000509000000000000" pitchFamily="65" charset="-122"/>
            </a:endParaRPr>
          </a:p>
        </p:txBody>
      </p:sp>
      <p:sp>
        <p:nvSpPr>
          <p:cNvPr id="79" name="TextBox 682"/>
          <p:cNvSpPr txBox="1"/>
          <p:nvPr/>
        </p:nvSpPr>
        <p:spPr>
          <a:xfrm>
            <a:off x="4169796" y="2036542"/>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00A1DA"/>
                </a:solidFill>
                <a:latin typeface="方正中等线简体" panose="03000509000000000000" pitchFamily="65" charset="-122"/>
                <a:ea typeface="方正中等线简体" panose="03000509000000000000" pitchFamily="65" charset="-122"/>
              </a:rPr>
              <a:t>50</a:t>
            </a:r>
            <a:r>
              <a:rPr lang="en-US" altLang="zh-CN" sz="1000" dirty="0">
                <a:solidFill>
                  <a:srgbClr val="00A1DA"/>
                </a:solidFill>
                <a:latin typeface="方正中等线简体" panose="03000509000000000000" pitchFamily="65" charset="-122"/>
                <a:ea typeface="方正中等线简体" panose="03000509000000000000" pitchFamily="65" charset="-122"/>
              </a:rPr>
              <a:t>%</a:t>
            </a:r>
            <a:endParaRPr lang="zh-CN" altLang="en-US" sz="1000" dirty="0">
              <a:solidFill>
                <a:srgbClr val="00A1DA"/>
              </a:solidFill>
              <a:latin typeface="方正中等线简体" panose="03000509000000000000" pitchFamily="65" charset="-122"/>
              <a:ea typeface="方正中等线简体" panose="03000509000000000000" pitchFamily="65" charset="-122"/>
            </a:endParaRPr>
          </a:p>
        </p:txBody>
      </p:sp>
      <p:sp>
        <p:nvSpPr>
          <p:cNvPr id="80" name="TextBox 682"/>
          <p:cNvSpPr txBox="1"/>
          <p:nvPr/>
        </p:nvSpPr>
        <p:spPr>
          <a:xfrm>
            <a:off x="4575419" y="3155565"/>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D43E01"/>
                </a:solidFill>
                <a:latin typeface="方正中等线简体" panose="03000509000000000000" pitchFamily="65" charset="-122"/>
                <a:ea typeface="方正中等线简体" panose="03000509000000000000" pitchFamily="65" charset="-122"/>
              </a:rPr>
              <a:t>15</a:t>
            </a:r>
            <a:r>
              <a:rPr lang="en-US" altLang="zh-CN" sz="1000" dirty="0">
                <a:solidFill>
                  <a:srgbClr val="D43E01"/>
                </a:solidFill>
                <a:latin typeface="方正中等线简体" panose="03000509000000000000" pitchFamily="65" charset="-122"/>
                <a:ea typeface="方正中等线简体" panose="03000509000000000000" pitchFamily="65" charset="-122"/>
              </a:rPr>
              <a:t>%</a:t>
            </a:r>
            <a:endParaRPr lang="zh-CN" altLang="en-US" sz="1400" dirty="0">
              <a:solidFill>
                <a:srgbClr val="D43E01"/>
              </a:solidFill>
              <a:latin typeface="方正中等线简体" panose="03000509000000000000" pitchFamily="65" charset="-122"/>
              <a:ea typeface="方正中等线简体" panose="03000509000000000000" pitchFamily="65" charset="-122"/>
            </a:endParaRPr>
          </a:p>
        </p:txBody>
      </p:sp>
      <p:sp>
        <p:nvSpPr>
          <p:cNvPr id="81" name="TextBox 682"/>
          <p:cNvSpPr txBox="1"/>
          <p:nvPr/>
        </p:nvSpPr>
        <p:spPr>
          <a:xfrm>
            <a:off x="3670984" y="1251062"/>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D43E01"/>
                </a:solidFill>
                <a:latin typeface="方正中等线简体" panose="03000509000000000000" pitchFamily="65" charset="-122"/>
                <a:ea typeface="方正中等线简体" panose="03000509000000000000" pitchFamily="65" charset="-122"/>
              </a:rPr>
              <a:t>60</a:t>
            </a:r>
            <a:r>
              <a:rPr lang="en-US" altLang="zh-CN" sz="1000" dirty="0">
                <a:solidFill>
                  <a:srgbClr val="D43E01"/>
                </a:solidFill>
                <a:latin typeface="方正中等线简体" panose="03000509000000000000" pitchFamily="65" charset="-122"/>
                <a:ea typeface="方正中等线简体" panose="03000509000000000000" pitchFamily="65" charset="-122"/>
              </a:rPr>
              <a:t>%</a:t>
            </a:r>
            <a:endParaRPr lang="zh-CN" altLang="en-US" sz="1050" dirty="0">
              <a:solidFill>
                <a:srgbClr val="D43E01"/>
              </a:solidFill>
              <a:latin typeface="方正中等线简体" panose="03000509000000000000" pitchFamily="65" charset="-122"/>
              <a:ea typeface="方正中等线简体" panose="03000509000000000000" pitchFamily="65" charset="-122"/>
            </a:endParaRPr>
          </a:p>
        </p:txBody>
      </p:sp>
      <p:sp>
        <p:nvSpPr>
          <p:cNvPr id="82" name="TextBox 682"/>
          <p:cNvSpPr txBox="1"/>
          <p:nvPr/>
        </p:nvSpPr>
        <p:spPr>
          <a:xfrm>
            <a:off x="5037682" y="2159653"/>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00A1DA"/>
                </a:solidFill>
                <a:latin typeface="方正中等线简体" panose="03000509000000000000" pitchFamily="65" charset="-122"/>
                <a:ea typeface="方正中等线简体" panose="03000509000000000000" pitchFamily="65" charset="-122"/>
              </a:rPr>
              <a:t>45</a:t>
            </a:r>
            <a:r>
              <a:rPr lang="en-US" altLang="zh-CN" sz="1000" dirty="0">
                <a:solidFill>
                  <a:srgbClr val="00A1DA"/>
                </a:solidFill>
                <a:latin typeface="方正中等线简体" panose="03000509000000000000" pitchFamily="65" charset="-122"/>
                <a:ea typeface="方正中等线简体" panose="03000509000000000000" pitchFamily="65" charset="-122"/>
              </a:rPr>
              <a:t>%</a:t>
            </a:r>
            <a:endParaRPr lang="zh-CN" altLang="en-US" sz="1400" dirty="0">
              <a:solidFill>
                <a:srgbClr val="00A1DA"/>
              </a:solidFill>
              <a:latin typeface="方正中等线简体" panose="03000509000000000000" pitchFamily="65" charset="-122"/>
              <a:ea typeface="方正中等线简体" panose="03000509000000000000" pitchFamily="65" charset="-122"/>
            </a:endParaRPr>
          </a:p>
        </p:txBody>
      </p:sp>
      <p:sp>
        <p:nvSpPr>
          <p:cNvPr id="83" name="TextBox 682"/>
          <p:cNvSpPr txBox="1"/>
          <p:nvPr/>
        </p:nvSpPr>
        <p:spPr>
          <a:xfrm>
            <a:off x="5959915" y="1693887"/>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00A1DA"/>
                </a:solidFill>
                <a:latin typeface="方正中等线简体" panose="03000509000000000000" pitchFamily="65" charset="-122"/>
                <a:ea typeface="方正中等线简体" panose="03000509000000000000" pitchFamily="65" charset="-122"/>
              </a:rPr>
              <a:t>55</a:t>
            </a:r>
            <a:r>
              <a:rPr lang="en-US" altLang="zh-CN" sz="1000" dirty="0">
                <a:solidFill>
                  <a:srgbClr val="00A1DA"/>
                </a:solidFill>
                <a:latin typeface="方正中等线简体" panose="03000509000000000000" pitchFamily="65" charset="-122"/>
                <a:ea typeface="方正中等线简体" panose="03000509000000000000" pitchFamily="65" charset="-122"/>
              </a:rPr>
              <a:t>%</a:t>
            </a:r>
            <a:endParaRPr lang="zh-CN" altLang="en-US" sz="1000" dirty="0">
              <a:solidFill>
                <a:srgbClr val="00A1DA"/>
              </a:solidFill>
              <a:latin typeface="方正中等线简体" panose="03000509000000000000" pitchFamily="65" charset="-122"/>
              <a:ea typeface="方正中等线简体" panose="03000509000000000000" pitchFamily="65" charset="-122"/>
            </a:endParaRPr>
          </a:p>
        </p:txBody>
      </p:sp>
      <p:sp>
        <p:nvSpPr>
          <p:cNvPr id="84" name="TextBox 682"/>
          <p:cNvSpPr txBox="1"/>
          <p:nvPr/>
        </p:nvSpPr>
        <p:spPr>
          <a:xfrm>
            <a:off x="6365538" y="2221209"/>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D43E01"/>
                </a:solidFill>
                <a:latin typeface="方正中等线简体" panose="03000509000000000000" pitchFamily="65" charset="-122"/>
                <a:ea typeface="方正中等线简体" panose="03000509000000000000" pitchFamily="65" charset="-122"/>
              </a:rPr>
              <a:t>44</a:t>
            </a:r>
            <a:r>
              <a:rPr lang="en-US" altLang="zh-CN" sz="1000" dirty="0">
                <a:solidFill>
                  <a:srgbClr val="D43E01"/>
                </a:solidFill>
                <a:latin typeface="方正中等线简体" panose="03000509000000000000" pitchFamily="65" charset="-122"/>
                <a:ea typeface="方正中等线简体" panose="03000509000000000000" pitchFamily="65" charset="-122"/>
              </a:rPr>
              <a:t>%</a:t>
            </a:r>
            <a:endParaRPr lang="zh-CN" altLang="en-US" sz="1400" dirty="0">
              <a:solidFill>
                <a:srgbClr val="D43E01"/>
              </a:solidFill>
              <a:latin typeface="方正中等线简体" panose="03000509000000000000" pitchFamily="65" charset="-122"/>
              <a:ea typeface="方正中等线简体" panose="03000509000000000000" pitchFamily="65" charset="-122"/>
            </a:endParaRPr>
          </a:p>
        </p:txBody>
      </p:sp>
      <p:sp>
        <p:nvSpPr>
          <p:cNvPr id="85" name="TextBox 682"/>
          <p:cNvSpPr txBox="1"/>
          <p:nvPr/>
        </p:nvSpPr>
        <p:spPr>
          <a:xfrm>
            <a:off x="5461103" y="2555456"/>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a:solidFill>
                  <a:srgbClr val="D43E01"/>
                </a:solidFill>
                <a:latin typeface="方正中等线简体" panose="03000509000000000000" pitchFamily="65" charset="-122"/>
                <a:ea typeface="方正中等线简体" panose="03000509000000000000" pitchFamily="65" charset="-122"/>
              </a:rPr>
              <a:t>35</a:t>
            </a:r>
            <a:r>
              <a:rPr lang="en-US" altLang="zh-CN" sz="1000" dirty="0">
                <a:solidFill>
                  <a:srgbClr val="D43E01"/>
                </a:solidFill>
                <a:latin typeface="方正中等线简体" panose="03000509000000000000" pitchFamily="65" charset="-122"/>
                <a:ea typeface="方正中等线简体" panose="03000509000000000000" pitchFamily="65" charset="-122"/>
              </a:rPr>
              <a:t>%</a:t>
            </a:r>
            <a:endParaRPr lang="zh-CN" altLang="en-US" sz="1050" dirty="0">
              <a:solidFill>
                <a:srgbClr val="D43E01"/>
              </a:solidFill>
              <a:latin typeface="方正中等线简体" panose="03000509000000000000" pitchFamily="65" charset="-122"/>
              <a:ea typeface="方正中等线简体" panose="03000509000000000000" pitchFamily="65" charset="-122"/>
            </a:endParaRPr>
          </a:p>
        </p:txBody>
      </p:sp>
      <p:grpSp>
        <p:nvGrpSpPr>
          <p:cNvPr id="86" name="组合 85"/>
          <p:cNvGrpSpPr/>
          <p:nvPr/>
        </p:nvGrpSpPr>
        <p:grpSpPr>
          <a:xfrm>
            <a:off x="7181667" y="2753938"/>
            <a:ext cx="1045051" cy="261610"/>
            <a:chOff x="7181667" y="2753938"/>
            <a:chExt cx="1045051" cy="261610"/>
          </a:xfrm>
        </p:grpSpPr>
        <p:sp>
          <p:nvSpPr>
            <p:cNvPr id="87" name="矩形 86"/>
            <p:cNvSpPr/>
            <p:nvPr/>
          </p:nvSpPr>
          <p:spPr>
            <a:xfrm>
              <a:off x="7181667" y="2806608"/>
              <a:ext cx="142240" cy="142240"/>
            </a:xfrm>
            <a:prstGeom prst="rect">
              <a:avLst/>
            </a:prstGeom>
            <a:solidFill>
              <a:srgbClr val="F1B60F"/>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88" name="TextBox 692"/>
            <p:cNvSpPr txBox="1"/>
            <p:nvPr/>
          </p:nvSpPr>
          <p:spPr bwMode="auto">
            <a:xfrm>
              <a:off x="7323907" y="2753938"/>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1100" spc="30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grpSp>
    </p:spTree>
    <p:extLst>
      <p:ext uri="{BB962C8B-B14F-4D97-AF65-F5344CB8AC3E}">
        <p14:creationId xmlns:p14="http://schemas.microsoft.com/office/powerpoint/2010/main" val="303005185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wipe(left)">
                                          <p:cBhvr>
                                            <p:cTn id="25" dur="500"/>
                                            <p:tgtEl>
                                              <p:spTgt spid="51"/>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Effect transition="in" filter="fade">
                                          <p:cBhvr>
                                            <p:cTn id="61" dur="500"/>
                                            <p:tgtEl>
                                              <p:spTgt spid="34"/>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animEffect transition="in" filter="fade">
                                          <p:cBhvr>
                                            <p:cTn id="73" dur="500"/>
                                            <p:tgtEl>
                                              <p:spTgt spid="37"/>
                                            </p:tgtEl>
                                          </p:cBhvr>
                                        </p:animEffect>
                                      </p:childTnLst>
                                    </p:cTn>
                                  </p:par>
                                </p:childTnLst>
                              </p:cTn>
                            </p:par>
                            <p:par>
                              <p:cTn id="74" fill="hold">
                                <p:stCondLst>
                                  <p:cond delay="6000"/>
                                </p:stCondLst>
                                <p:childTnLst>
                                  <p:par>
                                    <p:cTn id="75" presetID="53" presetClass="entr" presetSubtype="16"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6500"/>
                                </p:stCondLst>
                                <p:childTnLst>
                                  <p:par>
                                    <p:cTn id="81" presetID="2" presetClass="entr" presetSubtype="4"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 calcmode="lin" valueType="num">
                                          <p:cBhvr additive="base">
                                            <p:cTn id="83" dur="500" fill="hold"/>
                                            <p:tgtEl>
                                              <p:spTgt spid="47"/>
                                            </p:tgtEl>
                                            <p:attrNameLst>
                                              <p:attrName>ppt_x</p:attrName>
                                            </p:attrNameLst>
                                          </p:cBhvr>
                                          <p:tavLst>
                                            <p:tav tm="0">
                                              <p:val>
                                                <p:strVal val="#ppt_x"/>
                                              </p:val>
                                            </p:tav>
                                            <p:tav tm="100000">
                                              <p:val>
                                                <p:strVal val="#ppt_x"/>
                                              </p:val>
                                            </p:tav>
                                          </p:tavLst>
                                        </p:anim>
                                        <p:anim calcmode="lin" valueType="num">
                                          <p:cBhvr additive="base">
                                            <p:cTn id="84" dur="500" fill="hold"/>
                                            <p:tgtEl>
                                              <p:spTgt spid="47"/>
                                            </p:tgtEl>
                                            <p:attrNameLst>
                                              <p:attrName>ppt_y</p:attrName>
                                            </p:attrNameLst>
                                          </p:cBhvr>
                                          <p:tavLst>
                                            <p:tav tm="0">
                                              <p:val>
                                                <p:strVal val="1+#ppt_h/2"/>
                                              </p:val>
                                            </p:tav>
                                            <p:tav tm="100000">
                                              <p:val>
                                                <p:strVal val="#ppt_y"/>
                                              </p:val>
                                            </p:tav>
                                          </p:tavLst>
                                        </p:anim>
                                      </p:childTnLst>
                                    </p:cTn>
                                  </p:par>
                                </p:childTnLst>
                              </p:cTn>
                            </p:par>
                            <p:par>
                              <p:cTn id="85" fill="hold">
                                <p:stCondLst>
                                  <p:cond delay="7000"/>
                                </p:stCondLst>
                                <p:childTnLst>
                                  <p:par>
                                    <p:cTn id="86" presetID="2" presetClass="entr" presetSubtype="4"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 calcmode="lin" valueType="num">
                                          <p:cBhvr additive="base">
                                            <p:cTn id="88" dur="500" fill="hold"/>
                                            <p:tgtEl>
                                              <p:spTgt spid="46"/>
                                            </p:tgtEl>
                                            <p:attrNameLst>
                                              <p:attrName>ppt_x</p:attrName>
                                            </p:attrNameLst>
                                          </p:cBhvr>
                                          <p:tavLst>
                                            <p:tav tm="0">
                                              <p:val>
                                                <p:strVal val="#ppt_x"/>
                                              </p:val>
                                            </p:tav>
                                            <p:tav tm="100000">
                                              <p:val>
                                                <p:strVal val="#ppt_x"/>
                                              </p:val>
                                            </p:tav>
                                          </p:tavLst>
                                        </p:anim>
                                        <p:anim calcmode="lin" valueType="num">
                                          <p:cBhvr additive="base">
                                            <p:cTn id="89" dur="500" fill="hold"/>
                                            <p:tgtEl>
                                              <p:spTgt spid="46"/>
                                            </p:tgtEl>
                                            <p:attrNameLst>
                                              <p:attrName>ppt_y</p:attrName>
                                            </p:attrNameLst>
                                          </p:cBhvr>
                                          <p:tavLst>
                                            <p:tav tm="0">
                                              <p:val>
                                                <p:strVal val="1+#ppt_h/2"/>
                                              </p:val>
                                            </p:tav>
                                            <p:tav tm="100000">
                                              <p:val>
                                                <p:strVal val="#ppt_y"/>
                                              </p:val>
                                            </p:tav>
                                          </p:tavLst>
                                        </p:anim>
                                      </p:childTnLst>
                                    </p:cTn>
                                  </p:par>
                                </p:childTnLst>
                              </p:cTn>
                            </p:par>
                            <p:par>
                              <p:cTn id="90" fill="hold">
                                <p:stCondLst>
                                  <p:cond delay="7500"/>
                                </p:stCondLst>
                                <p:childTnLst>
                                  <p:par>
                                    <p:cTn id="91" presetID="2" presetClass="entr" presetSubtype="4" fill="hold" grpId="0" nodeType="after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ppt_x"/>
                                              </p:val>
                                            </p:tav>
                                            <p:tav tm="100000">
                                              <p:val>
                                                <p:strVal val="#ppt_x"/>
                                              </p:val>
                                            </p:tav>
                                          </p:tavLst>
                                        </p:anim>
                                        <p:anim calcmode="lin" valueType="num">
                                          <p:cBhvr additive="base">
                                            <p:cTn id="94" dur="500" fill="hold"/>
                                            <p:tgtEl>
                                              <p:spTgt spid="45"/>
                                            </p:tgtEl>
                                            <p:attrNameLst>
                                              <p:attrName>ppt_y</p:attrName>
                                            </p:attrNameLst>
                                          </p:cBhvr>
                                          <p:tavLst>
                                            <p:tav tm="0">
                                              <p:val>
                                                <p:strVal val="1+#ppt_h/2"/>
                                              </p:val>
                                            </p:tav>
                                            <p:tav tm="100000">
                                              <p:val>
                                                <p:strVal val="#ppt_y"/>
                                              </p:val>
                                            </p:tav>
                                          </p:tavLst>
                                        </p:anim>
                                      </p:childTnLst>
                                    </p:cTn>
                                  </p:par>
                                </p:childTnLst>
                              </p:cTn>
                            </p:par>
                            <p:par>
                              <p:cTn id="95" fill="hold">
                                <p:stCondLst>
                                  <p:cond delay="8000"/>
                                </p:stCondLst>
                                <p:childTnLst>
                                  <p:par>
                                    <p:cTn id="96" presetID="2" presetClass="entr" presetSubtype="4" fill="hold" grpId="0" nodeType="afterEffect">
                                      <p:stCondLst>
                                        <p:cond delay="0"/>
                                      </p:stCondLst>
                                      <p:childTnLst>
                                        <p:set>
                                          <p:cBhvr>
                                            <p:cTn id="97" dur="1" fill="hold">
                                              <p:stCondLst>
                                                <p:cond delay="0"/>
                                              </p:stCondLst>
                                            </p:cTn>
                                            <p:tgtEl>
                                              <p:spTgt spid="44"/>
                                            </p:tgtEl>
                                            <p:attrNameLst>
                                              <p:attrName>style.visibility</p:attrName>
                                            </p:attrNameLst>
                                          </p:cBhvr>
                                          <p:to>
                                            <p:strVal val="visible"/>
                                          </p:to>
                                        </p:set>
                                        <p:anim calcmode="lin" valueType="num">
                                          <p:cBhvr additive="base">
                                            <p:cTn id="98" dur="500" fill="hold"/>
                                            <p:tgtEl>
                                              <p:spTgt spid="44"/>
                                            </p:tgtEl>
                                            <p:attrNameLst>
                                              <p:attrName>ppt_x</p:attrName>
                                            </p:attrNameLst>
                                          </p:cBhvr>
                                          <p:tavLst>
                                            <p:tav tm="0">
                                              <p:val>
                                                <p:strVal val="#ppt_x"/>
                                              </p:val>
                                            </p:tav>
                                            <p:tav tm="100000">
                                              <p:val>
                                                <p:strVal val="#ppt_x"/>
                                              </p:val>
                                            </p:tav>
                                          </p:tavLst>
                                        </p:anim>
                                        <p:anim calcmode="lin" valueType="num">
                                          <p:cBhvr additive="base">
                                            <p:cTn id="99" dur="500" fill="hold"/>
                                            <p:tgtEl>
                                              <p:spTgt spid="44"/>
                                            </p:tgtEl>
                                            <p:attrNameLst>
                                              <p:attrName>ppt_y</p:attrName>
                                            </p:attrNameLst>
                                          </p:cBhvr>
                                          <p:tavLst>
                                            <p:tav tm="0">
                                              <p:val>
                                                <p:strVal val="1+#ppt_h/2"/>
                                              </p:val>
                                            </p:tav>
                                            <p:tav tm="100000">
                                              <p:val>
                                                <p:strVal val="#ppt_y"/>
                                              </p:val>
                                            </p:tav>
                                          </p:tavLst>
                                        </p:anim>
                                      </p:childTnLst>
                                    </p:cTn>
                                  </p:par>
                                </p:childTnLst>
                              </p:cTn>
                            </p:par>
                            <p:par>
                              <p:cTn id="100" fill="hold">
                                <p:stCondLst>
                                  <p:cond delay="8500"/>
                                </p:stCondLst>
                                <p:childTnLst>
                                  <p:par>
                                    <p:cTn id="101" presetID="2" presetClass="entr" presetSubtype="4"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additive="base">
                                            <p:cTn id="103" dur="500" fill="hold"/>
                                            <p:tgtEl>
                                              <p:spTgt spid="43"/>
                                            </p:tgtEl>
                                            <p:attrNameLst>
                                              <p:attrName>ppt_x</p:attrName>
                                            </p:attrNameLst>
                                          </p:cBhvr>
                                          <p:tavLst>
                                            <p:tav tm="0">
                                              <p:val>
                                                <p:strVal val="#ppt_x"/>
                                              </p:val>
                                            </p:tav>
                                            <p:tav tm="100000">
                                              <p:val>
                                                <p:strVal val="#ppt_x"/>
                                              </p:val>
                                            </p:tav>
                                          </p:tavLst>
                                        </p:anim>
                                        <p:anim calcmode="lin" valueType="num">
                                          <p:cBhvr additive="base">
                                            <p:cTn id="104" dur="500" fill="hold"/>
                                            <p:tgtEl>
                                              <p:spTgt spid="43"/>
                                            </p:tgtEl>
                                            <p:attrNameLst>
                                              <p:attrName>ppt_y</p:attrName>
                                            </p:attrNameLst>
                                          </p:cBhvr>
                                          <p:tavLst>
                                            <p:tav tm="0">
                                              <p:val>
                                                <p:strVal val="1+#ppt_h/2"/>
                                              </p:val>
                                            </p:tav>
                                            <p:tav tm="100000">
                                              <p:val>
                                                <p:strVal val="#ppt_y"/>
                                              </p:val>
                                            </p:tav>
                                          </p:tavLst>
                                        </p:anim>
                                      </p:childTnLst>
                                    </p:cTn>
                                  </p:par>
                                </p:childTnLst>
                              </p:cTn>
                            </p:par>
                            <p:par>
                              <p:cTn id="105" fill="hold">
                                <p:stCondLst>
                                  <p:cond delay="9000"/>
                                </p:stCondLst>
                                <p:childTnLst>
                                  <p:par>
                                    <p:cTn id="106" presetID="2" presetClass="entr" presetSubtype="4"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 calcmode="lin" valueType="num">
                                          <p:cBhvr additive="base">
                                            <p:cTn id="108" dur="500" fill="hold"/>
                                            <p:tgtEl>
                                              <p:spTgt spid="42"/>
                                            </p:tgtEl>
                                            <p:attrNameLst>
                                              <p:attrName>ppt_x</p:attrName>
                                            </p:attrNameLst>
                                          </p:cBhvr>
                                          <p:tavLst>
                                            <p:tav tm="0">
                                              <p:val>
                                                <p:strVal val="#ppt_x"/>
                                              </p:val>
                                            </p:tav>
                                            <p:tav tm="100000">
                                              <p:val>
                                                <p:strVal val="#ppt_x"/>
                                              </p:val>
                                            </p:tav>
                                          </p:tavLst>
                                        </p:anim>
                                        <p:anim calcmode="lin" valueType="num">
                                          <p:cBhvr additive="base">
                                            <p:cTn id="109" dur="500" fill="hold"/>
                                            <p:tgtEl>
                                              <p:spTgt spid="42"/>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2" presetClass="entr" presetSubtype="4" fill="hold" grpId="0" nodeType="afterEffect">
                                      <p:stCondLst>
                                        <p:cond delay="0"/>
                                      </p:stCondLst>
                                      <p:childTnLst>
                                        <p:set>
                                          <p:cBhvr>
                                            <p:cTn id="112" dur="1" fill="hold">
                                              <p:stCondLst>
                                                <p:cond delay="0"/>
                                              </p:stCondLst>
                                            </p:cTn>
                                            <p:tgtEl>
                                              <p:spTgt spid="41"/>
                                            </p:tgtEl>
                                            <p:attrNameLst>
                                              <p:attrName>style.visibility</p:attrName>
                                            </p:attrNameLst>
                                          </p:cBhvr>
                                          <p:to>
                                            <p:strVal val="visible"/>
                                          </p:to>
                                        </p:set>
                                        <p:anim calcmode="lin" valueType="num">
                                          <p:cBhvr additive="base">
                                            <p:cTn id="113" dur="500" fill="hold"/>
                                            <p:tgtEl>
                                              <p:spTgt spid="41"/>
                                            </p:tgtEl>
                                            <p:attrNameLst>
                                              <p:attrName>ppt_x</p:attrName>
                                            </p:attrNameLst>
                                          </p:cBhvr>
                                          <p:tavLst>
                                            <p:tav tm="0">
                                              <p:val>
                                                <p:strVal val="#ppt_x"/>
                                              </p:val>
                                            </p:tav>
                                            <p:tav tm="100000">
                                              <p:val>
                                                <p:strVal val="#ppt_x"/>
                                              </p:val>
                                            </p:tav>
                                          </p:tavLst>
                                        </p:anim>
                                        <p:anim calcmode="lin" valueType="num">
                                          <p:cBhvr additive="base">
                                            <p:cTn id="114" dur="500" fill="hold"/>
                                            <p:tgtEl>
                                              <p:spTgt spid="41"/>
                                            </p:tgtEl>
                                            <p:attrNameLst>
                                              <p:attrName>ppt_y</p:attrName>
                                            </p:attrNameLst>
                                          </p:cBhvr>
                                          <p:tavLst>
                                            <p:tav tm="0">
                                              <p:val>
                                                <p:strVal val="1+#ppt_h/2"/>
                                              </p:val>
                                            </p:tav>
                                            <p:tav tm="100000">
                                              <p:val>
                                                <p:strVal val="#ppt_y"/>
                                              </p:val>
                                            </p:tav>
                                          </p:tavLst>
                                        </p:anim>
                                      </p:childTnLst>
                                    </p:cTn>
                                  </p:par>
                                </p:childTnLst>
                              </p:cTn>
                            </p:par>
                            <p:par>
                              <p:cTn id="115" fill="hold">
                                <p:stCondLst>
                                  <p:cond delay="10000"/>
                                </p:stCondLst>
                                <p:childTnLst>
                                  <p:par>
                                    <p:cTn id="116" presetID="2" presetClass="entr" presetSubtype="4" fill="hold" grpId="0" nodeType="afterEffect">
                                      <p:stCondLst>
                                        <p:cond delay="0"/>
                                      </p:stCondLst>
                                      <p:childTnLst>
                                        <p:set>
                                          <p:cBhvr>
                                            <p:cTn id="117" dur="1" fill="hold">
                                              <p:stCondLst>
                                                <p:cond delay="0"/>
                                              </p:stCondLst>
                                            </p:cTn>
                                            <p:tgtEl>
                                              <p:spTgt spid="40"/>
                                            </p:tgtEl>
                                            <p:attrNameLst>
                                              <p:attrName>style.visibility</p:attrName>
                                            </p:attrNameLst>
                                          </p:cBhvr>
                                          <p:to>
                                            <p:strVal val="visible"/>
                                          </p:to>
                                        </p:set>
                                        <p:anim calcmode="lin" valueType="num">
                                          <p:cBhvr additive="base">
                                            <p:cTn id="118" dur="500" fill="hold"/>
                                            <p:tgtEl>
                                              <p:spTgt spid="40"/>
                                            </p:tgtEl>
                                            <p:attrNameLst>
                                              <p:attrName>ppt_x</p:attrName>
                                            </p:attrNameLst>
                                          </p:cBhvr>
                                          <p:tavLst>
                                            <p:tav tm="0">
                                              <p:val>
                                                <p:strVal val="#ppt_x"/>
                                              </p:val>
                                            </p:tav>
                                            <p:tav tm="100000">
                                              <p:val>
                                                <p:strVal val="#ppt_x"/>
                                              </p:val>
                                            </p:tav>
                                          </p:tavLst>
                                        </p:anim>
                                        <p:anim calcmode="lin" valueType="num">
                                          <p:cBhvr additive="base">
                                            <p:cTn id="119" dur="500" fill="hold"/>
                                            <p:tgtEl>
                                              <p:spTgt spid="40"/>
                                            </p:tgtEl>
                                            <p:attrNameLst>
                                              <p:attrName>ppt_y</p:attrName>
                                            </p:attrNameLst>
                                          </p:cBhvr>
                                          <p:tavLst>
                                            <p:tav tm="0">
                                              <p:val>
                                                <p:strVal val="1+#ppt_h/2"/>
                                              </p:val>
                                            </p:tav>
                                            <p:tav tm="100000">
                                              <p:val>
                                                <p:strVal val="#ppt_y"/>
                                              </p:val>
                                            </p:tav>
                                          </p:tavLst>
                                        </p:anim>
                                      </p:childTnLst>
                                    </p:cTn>
                                  </p:par>
                                </p:childTnLst>
                              </p:cTn>
                            </p:par>
                            <p:par>
                              <p:cTn id="120" fill="hold">
                                <p:stCondLst>
                                  <p:cond delay="10500"/>
                                </p:stCondLst>
                                <p:childTnLst>
                                  <p:par>
                                    <p:cTn id="121" presetID="2" presetClass="entr" presetSubtype="4" fill="hold" grpId="0" nodeType="afterEffect">
                                      <p:stCondLst>
                                        <p:cond delay="0"/>
                                      </p:stCondLst>
                                      <p:childTnLst>
                                        <p:set>
                                          <p:cBhvr>
                                            <p:cTn id="122" dur="1" fill="hold">
                                              <p:stCondLst>
                                                <p:cond delay="0"/>
                                              </p:stCondLst>
                                            </p:cTn>
                                            <p:tgtEl>
                                              <p:spTgt spid="39"/>
                                            </p:tgtEl>
                                            <p:attrNameLst>
                                              <p:attrName>style.visibility</p:attrName>
                                            </p:attrNameLst>
                                          </p:cBhvr>
                                          <p:to>
                                            <p:strVal val="visible"/>
                                          </p:to>
                                        </p:set>
                                        <p:anim calcmode="lin" valueType="num">
                                          <p:cBhvr additive="base">
                                            <p:cTn id="123" dur="500" fill="hold"/>
                                            <p:tgtEl>
                                              <p:spTgt spid="39"/>
                                            </p:tgtEl>
                                            <p:attrNameLst>
                                              <p:attrName>ppt_x</p:attrName>
                                            </p:attrNameLst>
                                          </p:cBhvr>
                                          <p:tavLst>
                                            <p:tav tm="0">
                                              <p:val>
                                                <p:strVal val="#ppt_x"/>
                                              </p:val>
                                            </p:tav>
                                            <p:tav tm="100000">
                                              <p:val>
                                                <p:strVal val="#ppt_x"/>
                                              </p:val>
                                            </p:tav>
                                          </p:tavLst>
                                        </p:anim>
                                        <p:anim calcmode="lin" valueType="num">
                                          <p:cBhvr additive="base">
                                            <p:cTn id="124" dur="500" fill="hold"/>
                                            <p:tgtEl>
                                              <p:spTgt spid="39"/>
                                            </p:tgtEl>
                                            <p:attrNameLst>
                                              <p:attrName>ppt_y</p:attrName>
                                            </p:attrNameLst>
                                          </p:cBhvr>
                                          <p:tavLst>
                                            <p:tav tm="0">
                                              <p:val>
                                                <p:strVal val="1+#ppt_h/2"/>
                                              </p:val>
                                            </p:tav>
                                            <p:tav tm="100000">
                                              <p:val>
                                                <p:strVal val="#ppt_y"/>
                                              </p:val>
                                            </p:tav>
                                          </p:tavLst>
                                        </p:anim>
                                      </p:childTnLst>
                                    </p:cTn>
                                  </p:par>
                                </p:childTnLst>
                              </p:cTn>
                            </p:par>
                            <p:par>
                              <p:cTn id="125" fill="hold">
                                <p:stCondLst>
                                  <p:cond delay="11000"/>
                                </p:stCondLst>
                                <p:childTnLst>
                                  <p:par>
                                    <p:cTn id="126" presetID="2" presetClass="entr" presetSubtype="4" fill="hold" grpId="0" nodeType="afterEffect">
                                      <p:stCondLst>
                                        <p:cond delay="0"/>
                                      </p:stCondLst>
                                      <p:childTnLst>
                                        <p:set>
                                          <p:cBhvr>
                                            <p:cTn id="127" dur="1" fill="hold">
                                              <p:stCondLst>
                                                <p:cond delay="0"/>
                                              </p:stCondLst>
                                            </p:cTn>
                                            <p:tgtEl>
                                              <p:spTgt spid="50"/>
                                            </p:tgtEl>
                                            <p:attrNameLst>
                                              <p:attrName>style.visibility</p:attrName>
                                            </p:attrNameLst>
                                          </p:cBhvr>
                                          <p:to>
                                            <p:strVal val="visible"/>
                                          </p:to>
                                        </p:set>
                                        <p:anim calcmode="lin" valueType="num">
                                          <p:cBhvr additive="base">
                                            <p:cTn id="128" dur="500" fill="hold"/>
                                            <p:tgtEl>
                                              <p:spTgt spid="50"/>
                                            </p:tgtEl>
                                            <p:attrNameLst>
                                              <p:attrName>ppt_x</p:attrName>
                                            </p:attrNameLst>
                                          </p:cBhvr>
                                          <p:tavLst>
                                            <p:tav tm="0">
                                              <p:val>
                                                <p:strVal val="#ppt_x"/>
                                              </p:val>
                                            </p:tav>
                                            <p:tav tm="100000">
                                              <p:val>
                                                <p:strVal val="#ppt_x"/>
                                              </p:val>
                                            </p:tav>
                                          </p:tavLst>
                                        </p:anim>
                                        <p:anim calcmode="lin" valueType="num">
                                          <p:cBhvr additive="base">
                                            <p:cTn id="129" dur="500" fill="hold"/>
                                            <p:tgtEl>
                                              <p:spTgt spid="50"/>
                                            </p:tgtEl>
                                            <p:attrNameLst>
                                              <p:attrName>ppt_y</p:attrName>
                                            </p:attrNameLst>
                                          </p:cBhvr>
                                          <p:tavLst>
                                            <p:tav tm="0">
                                              <p:val>
                                                <p:strVal val="1+#ppt_h/2"/>
                                              </p:val>
                                            </p:tav>
                                            <p:tav tm="100000">
                                              <p:val>
                                                <p:strVal val="#ppt_y"/>
                                              </p:val>
                                            </p:tav>
                                          </p:tavLst>
                                        </p:anim>
                                      </p:childTnLst>
                                    </p:cTn>
                                  </p:par>
                                </p:childTnLst>
                              </p:cTn>
                            </p:par>
                            <p:par>
                              <p:cTn id="130" fill="hold">
                                <p:stCondLst>
                                  <p:cond delay="11500"/>
                                </p:stCondLst>
                                <p:childTnLst>
                                  <p:par>
                                    <p:cTn id="131" presetID="2" presetClass="entr" presetSubtype="4" fill="hold" grpId="0" nodeType="afterEffect">
                                      <p:stCondLst>
                                        <p:cond delay="0"/>
                                      </p:stCondLst>
                                      <p:childTnLst>
                                        <p:set>
                                          <p:cBhvr>
                                            <p:cTn id="132" dur="1" fill="hold">
                                              <p:stCondLst>
                                                <p:cond delay="0"/>
                                              </p:stCondLst>
                                            </p:cTn>
                                            <p:tgtEl>
                                              <p:spTgt spid="49"/>
                                            </p:tgtEl>
                                            <p:attrNameLst>
                                              <p:attrName>style.visibility</p:attrName>
                                            </p:attrNameLst>
                                          </p:cBhvr>
                                          <p:to>
                                            <p:strVal val="visible"/>
                                          </p:to>
                                        </p:set>
                                        <p:anim calcmode="lin" valueType="num">
                                          <p:cBhvr additive="base">
                                            <p:cTn id="133" dur="500" fill="hold"/>
                                            <p:tgtEl>
                                              <p:spTgt spid="49"/>
                                            </p:tgtEl>
                                            <p:attrNameLst>
                                              <p:attrName>ppt_x</p:attrName>
                                            </p:attrNameLst>
                                          </p:cBhvr>
                                          <p:tavLst>
                                            <p:tav tm="0">
                                              <p:val>
                                                <p:strVal val="#ppt_x"/>
                                              </p:val>
                                            </p:tav>
                                            <p:tav tm="100000">
                                              <p:val>
                                                <p:strVal val="#ppt_x"/>
                                              </p:val>
                                            </p:tav>
                                          </p:tavLst>
                                        </p:anim>
                                        <p:anim calcmode="lin" valueType="num">
                                          <p:cBhvr additive="base">
                                            <p:cTn id="134" dur="500" fill="hold"/>
                                            <p:tgtEl>
                                              <p:spTgt spid="49"/>
                                            </p:tgtEl>
                                            <p:attrNameLst>
                                              <p:attrName>ppt_y</p:attrName>
                                            </p:attrNameLst>
                                          </p:cBhvr>
                                          <p:tavLst>
                                            <p:tav tm="0">
                                              <p:val>
                                                <p:strVal val="1+#ppt_h/2"/>
                                              </p:val>
                                            </p:tav>
                                            <p:tav tm="100000">
                                              <p:val>
                                                <p:strVal val="#ppt_y"/>
                                              </p:val>
                                            </p:tav>
                                          </p:tavLst>
                                        </p:anim>
                                      </p:childTnLst>
                                    </p:cTn>
                                  </p:par>
                                </p:childTnLst>
                              </p:cTn>
                            </p:par>
                            <p:par>
                              <p:cTn id="135" fill="hold">
                                <p:stCondLst>
                                  <p:cond delay="12000"/>
                                </p:stCondLst>
                                <p:childTnLst>
                                  <p:par>
                                    <p:cTn id="136" presetID="2" presetClass="entr" presetSubtype="4" fill="hold" grpId="0" nodeType="afterEffect">
                                      <p:stCondLst>
                                        <p:cond delay="0"/>
                                      </p:stCondLst>
                                      <p:childTnLst>
                                        <p:set>
                                          <p:cBhvr>
                                            <p:cTn id="137" dur="1" fill="hold">
                                              <p:stCondLst>
                                                <p:cond delay="0"/>
                                              </p:stCondLst>
                                            </p:cTn>
                                            <p:tgtEl>
                                              <p:spTgt spid="48"/>
                                            </p:tgtEl>
                                            <p:attrNameLst>
                                              <p:attrName>style.visibility</p:attrName>
                                            </p:attrNameLst>
                                          </p:cBhvr>
                                          <p:to>
                                            <p:strVal val="visible"/>
                                          </p:to>
                                        </p:set>
                                        <p:anim calcmode="lin" valueType="num">
                                          <p:cBhvr additive="base">
                                            <p:cTn id="138" dur="500" fill="hold"/>
                                            <p:tgtEl>
                                              <p:spTgt spid="48"/>
                                            </p:tgtEl>
                                            <p:attrNameLst>
                                              <p:attrName>ppt_x</p:attrName>
                                            </p:attrNameLst>
                                          </p:cBhvr>
                                          <p:tavLst>
                                            <p:tav tm="0">
                                              <p:val>
                                                <p:strVal val="#ppt_x"/>
                                              </p:val>
                                            </p:tav>
                                            <p:tav tm="100000">
                                              <p:val>
                                                <p:strVal val="#ppt_x"/>
                                              </p:val>
                                            </p:tav>
                                          </p:tavLst>
                                        </p:anim>
                                        <p:anim calcmode="lin" valueType="num">
                                          <p:cBhvr additive="base">
                                            <p:cTn id="139" dur="500" fill="hold"/>
                                            <p:tgtEl>
                                              <p:spTgt spid="48"/>
                                            </p:tgtEl>
                                            <p:attrNameLst>
                                              <p:attrName>ppt_y</p:attrName>
                                            </p:attrNameLst>
                                          </p:cBhvr>
                                          <p:tavLst>
                                            <p:tav tm="0">
                                              <p:val>
                                                <p:strVal val="1+#ppt_h/2"/>
                                              </p:val>
                                            </p:tav>
                                            <p:tav tm="100000">
                                              <p:val>
                                                <p:strVal val="#ppt_y"/>
                                              </p:val>
                                            </p:tav>
                                          </p:tavLst>
                                        </p:anim>
                                      </p:childTnLst>
                                    </p:cTn>
                                  </p:par>
                                </p:childTnLst>
                              </p:cTn>
                            </p:par>
                            <p:par>
                              <p:cTn id="140" fill="hold">
                                <p:stCondLst>
                                  <p:cond delay="12500"/>
                                </p:stCondLst>
                                <p:childTnLst>
                                  <p:par>
                                    <p:cTn id="141" presetID="22" presetClass="entr" presetSubtype="4" fill="hold" grpId="0" nodeType="afterEffect">
                                      <p:stCondLst>
                                        <p:cond delay="0"/>
                                      </p:stCondLst>
                                      <p:childTnLst>
                                        <p:set>
                                          <p:cBhvr>
                                            <p:cTn id="142" dur="1" fill="hold">
                                              <p:stCondLst>
                                                <p:cond delay="0"/>
                                              </p:stCondLst>
                                            </p:cTn>
                                            <p:tgtEl>
                                              <p:spTgt spid="16"/>
                                            </p:tgtEl>
                                            <p:attrNameLst>
                                              <p:attrName>style.visibility</p:attrName>
                                            </p:attrNameLst>
                                          </p:cBhvr>
                                          <p:to>
                                            <p:strVal val="visible"/>
                                          </p:to>
                                        </p:set>
                                        <p:animEffect transition="in" filter="wipe(down)">
                                          <p:cBhvr>
                                            <p:cTn id="143" dur="500"/>
                                            <p:tgtEl>
                                              <p:spTgt spid="16"/>
                                            </p:tgtEl>
                                          </p:cBhvr>
                                        </p:animEffect>
                                      </p:childTnLst>
                                    </p:cTn>
                                  </p:par>
                                </p:childTnLst>
                              </p:cTn>
                            </p:par>
                            <p:par>
                              <p:cTn id="144" fill="hold">
                                <p:stCondLst>
                                  <p:cond delay="13000"/>
                                </p:stCondLst>
                                <p:childTnLst>
                                  <p:par>
                                    <p:cTn id="145" presetID="22" presetClass="entr" presetSubtype="4"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down)">
                                          <p:cBhvr>
                                            <p:cTn id="147" dur="500"/>
                                            <p:tgtEl>
                                              <p:spTgt spid="18"/>
                                            </p:tgtEl>
                                          </p:cBhvr>
                                        </p:animEffect>
                                      </p:childTnLst>
                                    </p:cTn>
                                  </p:par>
                                </p:childTnLst>
                              </p:cTn>
                            </p:par>
                            <p:par>
                              <p:cTn id="148" fill="hold">
                                <p:stCondLst>
                                  <p:cond delay="1350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4000"/>
                                </p:stCondLst>
                                <p:childTnLst>
                                  <p:par>
                                    <p:cTn id="153" presetID="22" presetClass="entr" presetSubtype="4" fill="hold" grpId="0" nodeType="afterEffect">
                                      <p:stCondLst>
                                        <p:cond delay="0"/>
                                      </p:stCondLst>
                                      <p:childTnLst>
                                        <p:set>
                                          <p:cBhvr>
                                            <p:cTn id="154" dur="1" fill="hold">
                                              <p:stCondLst>
                                                <p:cond delay="0"/>
                                              </p:stCondLst>
                                            </p:cTn>
                                            <p:tgtEl>
                                              <p:spTgt spid="14"/>
                                            </p:tgtEl>
                                            <p:attrNameLst>
                                              <p:attrName>style.visibility</p:attrName>
                                            </p:attrNameLst>
                                          </p:cBhvr>
                                          <p:to>
                                            <p:strVal val="visible"/>
                                          </p:to>
                                        </p:set>
                                        <p:animEffect transition="in" filter="wipe(down)">
                                          <p:cBhvr>
                                            <p:cTn id="155" dur="500"/>
                                            <p:tgtEl>
                                              <p:spTgt spid="14"/>
                                            </p:tgtEl>
                                          </p:cBhvr>
                                        </p:animEffect>
                                      </p:childTnLst>
                                    </p:cTn>
                                  </p:par>
                                </p:childTnLst>
                              </p:cTn>
                            </p:par>
                            <p:par>
                              <p:cTn id="156" fill="hold">
                                <p:stCondLst>
                                  <p:cond delay="14500"/>
                                </p:stCondLst>
                                <p:childTnLst>
                                  <p:par>
                                    <p:cTn id="157" presetID="22" presetClass="entr" presetSubtype="4" fill="hold" grpId="0" nodeType="afterEffect">
                                      <p:stCondLst>
                                        <p:cond delay="0"/>
                                      </p:stCondLst>
                                      <p:childTnLst>
                                        <p:set>
                                          <p:cBhvr>
                                            <p:cTn id="158" dur="1" fill="hold">
                                              <p:stCondLst>
                                                <p:cond delay="0"/>
                                              </p:stCondLst>
                                            </p:cTn>
                                            <p:tgtEl>
                                              <p:spTgt spid="15"/>
                                            </p:tgtEl>
                                            <p:attrNameLst>
                                              <p:attrName>style.visibility</p:attrName>
                                            </p:attrNameLst>
                                          </p:cBhvr>
                                          <p:to>
                                            <p:strVal val="visible"/>
                                          </p:to>
                                        </p:set>
                                        <p:animEffect transition="in" filter="wipe(down)">
                                          <p:cBhvr>
                                            <p:cTn id="159" dur="500"/>
                                            <p:tgtEl>
                                              <p:spTgt spid="15"/>
                                            </p:tgtEl>
                                          </p:cBhvr>
                                        </p:animEffect>
                                      </p:childTnLst>
                                    </p:cTn>
                                  </p:par>
                                </p:childTnLst>
                              </p:cTn>
                            </p:par>
                            <p:par>
                              <p:cTn id="160" fill="hold">
                                <p:stCondLst>
                                  <p:cond delay="15000"/>
                                </p:stCondLst>
                                <p:childTnLst>
                                  <p:par>
                                    <p:cTn id="161" presetID="22" presetClass="entr" presetSubtype="4" fill="hold" grpId="0" nodeType="afterEffect">
                                      <p:stCondLst>
                                        <p:cond delay="0"/>
                                      </p:stCondLst>
                                      <p:childTnLst>
                                        <p:set>
                                          <p:cBhvr>
                                            <p:cTn id="162" dur="1" fill="hold">
                                              <p:stCondLst>
                                                <p:cond delay="0"/>
                                              </p:stCondLst>
                                            </p:cTn>
                                            <p:tgtEl>
                                              <p:spTgt spid="8"/>
                                            </p:tgtEl>
                                            <p:attrNameLst>
                                              <p:attrName>style.visibility</p:attrName>
                                            </p:attrNameLst>
                                          </p:cBhvr>
                                          <p:to>
                                            <p:strVal val="visible"/>
                                          </p:to>
                                        </p:set>
                                        <p:animEffect transition="in" filter="wipe(down)">
                                          <p:cBhvr>
                                            <p:cTn id="163" dur="500"/>
                                            <p:tgtEl>
                                              <p:spTgt spid="8"/>
                                            </p:tgtEl>
                                          </p:cBhvr>
                                        </p:animEffect>
                                      </p:childTnLst>
                                    </p:cTn>
                                  </p:par>
                                </p:childTnLst>
                              </p:cTn>
                            </p:par>
                            <p:par>
                              <p:cTn id="164" fill="hold">
                                <p:stCondLst>
                                  <p:cond delay="15500"/>
                                </p:stCondLst>
                                <p:childTnLst>
                                  <p:par>
                                    <p:cTn id="165" presetID="22" presetClass="entr" presetSubtype="4" fill="hold" grpId="0" nodeType="afterEffect">
                                      <p:stCondLst>
                                        <p:cond delay="0"/>
                                      </p:stCondLst>
                                      <p:childTnLst>
                                        <p:set>
                                          <p:cBhvr>
                                            <p:cTn id="166" dur="1" fill="hold">
                                              <p:stCondLst>
                                                <p:cond delay="0"/>
                                              </p:stCondLst>
                                            </p:cTn>
                                            <p:tgtEl>
                                              <p:spTgt spid="12"/>
                                            </p:tgtEl>
                                            <p:attrNameLst>
                                              <p:attrName>style.visibility</p:attrName>
                                            </p:attrNameLst>
                                          </p:cBhvr>
                                          <p:to>
                                            <p:strVal val="visible"/>
                                          </p:to>
                                        </p:set>
                                        <p:animEffect transition="in" filter="wipe(down)">
                                          <p:cBhvr>
                                            <p:cTn id="167" dur="500"/>
                                            <p:tgtEl>
                                              <p:spTgt spid="12"/>
                                            </p:tgtEl>
                                          </p:cBhvr>
                                        </p:animEffect>
                                      </p:childTnLst>
                                    </p:cTn>
                                  </p:par>
                                </p:childTnLst>
                              </p:cTn>
                            </p:par>
                            <p:par>
                              <p:cTn id="168" fill="hold">
                                <p:stCondLst>
                                  <p:cond delay="16000"/>
                                </p:stCondLst>
                                <p:childTnLst>
                                  <p:par>
                                    <p:cTn id="169" presetID="22" presetClass="entr" presetSubtype="4" fill="hold" grpId="0" nodeType="afterEffect">
                                      <p:stCondLst>
                                        <p:cond delay="0"/>
                                      </p:stCondLst>
                                      <p:childTnLst>
                                        <p:set>
                                          <p:cBhvr>
                                            <p:cTn id="170" dur="1" fill="hold">
                                              <p:stCondLst>
                                                <p:cond delay="0"/>
                                              </p:stCondLst>
                                            </p:cTn>
                                            <p:tgtEl>
                                              <p:spTgt spid="11"/>
                                            </p:tgtEl>
                                            <p:attrNameLst>
                                              <p:attrName>style.visibility</p:attrName>
                                            </p:attrNameLst>
                                          </p:cBhvr>
                                          <p:to>
                                            <p:strVal val="visible"/>
                                          </p:to>
                                        </p:set>
                                        <p:animEffect transition="in" filter="wipe(down)">
                                          <p:cBhvr>
                                            <p:cTn id="171" dur="500"/>
                                            <p:tgtEl>
                                              <p:spTgt spid="11"/>
                                            </p:tgtEl>
                                          </p:cBhvr>
                                        </p:animEffect>
                                      </p:childTnLst>
                                    </p:cTn>
                                  </p:par>
                                </p:childTnLst>
                              </p:cTn>
                            </p:par>
                            <p:par>
                              <p:cTn id="172" fill="hold">
                                <p:stCondLst>
                                  <p:cond delay="16500"/>
                                </p:stCondLst>
                                <p:childTnLst>
                                  <p:par>
                                    <p:cTn id="173" presetID="22" presetClass="entr" presetSubtype="4" fill="hold" grpId="0" nodeType="afterEffect">
                                      <p:stCondLst>
                                        <p:cond delay="0"/>
                                      </p:stCondLst>
                                      <p:childTnLst>
                                        <p:set>
                                          <p:cBhvr>
                                            <p:cTn id="174" dur="1" fill="hold">
                                              <p:stCondLst>
                                                <p:cond delay="0"/>
                                              </p:stCondLst>
                                            </p:cTn>
                                            <p:tgtEl>
                                              <p:spTgt spid="10"/>
                                            </p:tgtEl>
                                            <p:attrNameLst>
                                              <p:attrName>style.visibility</p:attrName>
                                            </p:attrNameLst>
                                          </p:cBhvr>
                                          <p:to>
                                            <p:strVal val="visible"/>
                                          </p:to>
                                        </p:set>
                                        <p:animEffect transition="in" filter="wipe(down)">
                                          <p:cBhvr>
                                            <p:cTn id="175" dur="500"/>
                                            <p:tgtEl>
                                              <p:spTgt spid="10"/>
                                            </p:tgtEl>
                                          </p:cBhvr>
                                        </p:animEffect>
                                      </p:childTnLst>
                                    </p:cTn>
                                  </p:par>
                                </p:childTnLst>
                              </p:cTn>
                            </p:par>
                            <p:par>
                              <p:cTn id="176" fill="hold">
                                <p:stCondLst>
                                  <p:cond delay="17000"/>
                                </p:stCondLst>
                                <p:childTnLst>
                                  <p:par>
                                    <p:cTn id="177" presetID="22" presetClass="entr" presetSubtype="4" fill="hold" grpId="0" nodeType="afterEffect">
                                      <p:stCondLst>
                                        <p:cond delay="0"/>
                                      </p:stCondLst>
                                      <p:childTnLst>
                                        <p:set>
                                          <p:cBhvr>
                                            <p:cTn id="178" dur="1" fill="hold">
                                              <p:stCondLst>
                                                <p:cond delay="0"/>
                                              </p:stCondLst>
                                            </p:cTn>
                                            <p:tgtEl>
                                              <p:spTgt spid="9"/>
                                            </p:tgtEl>
                                            <p:attrNameLst>
                                              <p:attrName>style.visibility</p:attrName>
                                            </p:attrNameLst>
                                          </p:cBhvr>
                                          <p:to>
                                            <p:strVal val="visible"/>
                                          </p:to>
                                        </p:set>
                                        <p:animEffect transition="in" filter="wipe(down)">
                                          <p:cBhvr>
                                            <p:cTn id="179" dur="500"/>
                                            <p:tgtEl>
                                              <p:spTgt spid="9"/>
                                            </p:tgtEl>
                                          </p:cBhvr>
                                        </p:animEffect>
                                      </p:childTnLst>
                                    </p:cTn>
                                  </p:par>
                                </p:childTnLst>
                              </p:cTn>
                            </p:par>
                            <p:par>
                              <p:cTn id="180" fill="hold">
                                <p:stCondLst>
                                  <p:cond delay="17500"/>
                                </p:stCondLst>
                                <p:childTnLst>
                                  <p:par>
                                    <p:cTn id="181" presetID="22" presetClass="entr" presetSubtype="4" fill="hold" grpId="0" nodeType="afterEffect">
                                      <p:stCondLst>
                                        <p:cond delay="0"/>
                                      </p:stCondLst>
                                      <p:childTnLst>
                                        <p:set>
                                          <p:cBhvr>
                                            <p:cTn id="182" dur="1" fill="hold">
                                              <p:stCondLst>
                                                <p:cond delay="0"/>
                                              </p:stCondLst>
                                            </p:cTn>
                                            <p:tgtEl>
                                              <p:spTgt spid="13"/>
                                            </p:tgtEl>
                                            <p:attrNameLst>
                                              <p:attrName>style.visibility</p:attrName>
                                            </p:attrNameLst>
                                          </p:cBhvr>
                                          <p:to>
                                            <p:strVal val="visible"/>
                                          </p:to>
                                        </p:set>
                                        <p:animEffect transition="in" filter="wipe(down)">
                                          <p:cBhvr>
                                            <p:cTn id="183" dur="500"/>
                                            <p:tgtEl>
                                              <p:spTgt spid="13"/>
                                            </p:tgtEl>
                                          </p:cBhvr>
                                        </p:animEffect>
                                      </p:childTnLst>
                                    </p:cTn>
                                  </p:par>
                                </p:childTnLst>
                              </p:cTn>
                            </p:par>
                            <p:par>
                              <p:cTn id="184" fill="hold">
                                <p:stCondLst>
                                  <p:cond delay="18000"/>
                                </p:stCondLst>
                                <p:childTnLst>
                                  <p:par>
                                    <p:cTn id="185" presetID="22" presetClass="entr" presetSubtype="4" fill="hold" grpId="0" nodeType="afterEffect">
                                      <p:stCondLst>
                                        <p:cond delay="0"/>
                                      </p:stCondLst>
                                      <p:childTnLst>
                                        <p:set>
                                          <p:cBhvr>
                                            <p:cTn id="186" dur="1" fill="hold">
                                              <p:stCondLst>
                                                <p:cond delay="0"/>
                                              </p:stCondLst>
                                            </p:cTn>
                                            <p:tgtEl>
                                              <p:spTgt spid="7"/>
                                            </p:tgtEl>
                                            <p:attrNameLst>
                                              <p:attrName>style.visibility</p:attrName>
                                            </p:attrNameLst>
                                          </p:cBhvr>
                                          <p:to>
                                            <p:strVal val="visible"/>
                                          </p:to>
                                        </p:set>
                                        <p:animEffect transition="in" filter="wipe(down)">
                                          <p:cBhvr>
                                            <p:cTn id="187" dur="500"/>
                                            <p:tgtEl>
                                              <p:spTgt spid="7"/>
                                            </p:tgtEl>
                                          </p:cBhvr>
                                        </p:animEffect>
                                      </p:childTnLst>
                                    </p:cTn>
                                  </p:par>
                                </p:childTnLst>
                              </p:cTn>
                            </p:par>
                            <p:par>
                              <p:cTn id="188" fill="hold">
                                <p:stCondLst>
                                  <p:cond delay="18500"/>
                                </p:stCondLst>
                                <p:childTnLst>
                                  <p:par>
                                    <p:cTn id="189" presetID="53" presetClass="entr" presetSubtype="16" fill="hold" grpId="0" nodeType="afterEffect">
                                      <p:stCondLst>
                                        <p:cond delay="0"/>
                                      </p:stCondLst>
                                      <p:childTnLst>
                                        <p:set>
                                          <p:cBhvr>
                                            <p:cTn id="190" dur="1" fill="hold">
                                              <p:stCondLst>
                                                <p:cond delay="0"/>
                                              </p:stCondLst>
                                            </p:cTn>
                                            <p:tgtEl>
                                              <p:spTgt spid="74"/>
                                            </p:tgtEl>
                                            <p:attrNameLst>
                                              <p:attrName>style.visibility</p:attrName>
                                            </p:attrNameLst>
                                          </p:cBhvr>
                                          <p:to>
                                            <p:strVal val="visible"/>
                                          </p:to>
                                        </p:set>
                                        <p:anim calcmode="lin" valueType="num">
                                          <p:cBhvr>
                                            <p:cTn id="191" dur="500" fill="hold"/>
                                            <p:tgtEl>
                                              <p:spTgt spid="74"/>
                                            </p:tgtEl>
                                            <p:attrNameLst>
                                              <p:attrName>ppt_w</p:attrName>
                                            </p:attrNameLst>
                                          </p:cBhvr>
                                          <p:tavLst>
                                            <p:tav tm="0">
                                              <p:val>
                                                <p:fltVal val="0"/>
                                              </p:val>
                                            </p:tav>
                                            <p:tav tm="100000">
                                              <p:val>
                                                <p:strVal val="#ppt_w"/>
                                              </p:val>
                                            </p:tav>
                                          </p:tavLst>
                                        </p:anim>
                                        <p:anim calcmode="lin" valueType="num">
                                          <p:cBhvr>
                                            <p:cTn id="192" dur="500" fill="hold"/>
                                            <p:tgtEl>
                                              <p:spTgt spid="74"/>
                                            </p:tgtEl>
                                            <p:attrNameLst>
                                              <p:attrName>ppt_h</p:attrName>
                                            </p:attrNameLst>
                                          </p:cBhvr>
                                          <p:tavLst>
                                            <p:tav tm="0">
                                              <p:val>
                                                <p:fltVal val="0"/>
                                              </p:val>
                                            </p:tav>
                                            <p:tav tm="100000">
                                              <p:val>
                                                <p:strVal val="#ppt_h"/>
                                              </p:val>
                                            </p:tav>
                                          </p:tavLst>
                                        </p:anim>
                                        <p:animEffect transition="in" filter="fade">
                                          <p:cBhvr>
                                            <p:cTn id="193" dur="500"/>
                                            <p:tgtEl>
                                              <p:spTgt spid="74"/>
                                            </p:tgtEl>
                                          </p:cBhvr>
                                        </p:animEffect>
                                      </p:childTnLst>
                                    </p:cTn>
                                  </p:par>
                                  <p:par>
                                    <p:cTn id="194" presetID="53" presetClass="entr" presetSubtype="16" fill="hold" grpId="0" nodeType="withEffect">
                                      <p:stCondLst>
                                        <p:cond delay="0"/>
                                      </p:stCondLst>
                                      <p:childTnLst>
                                        <p:set>
                                          <p:cBhvr>
                                            <p:cTn id="195" dur="1" fill="hold">
                                              <p:stCondLst>
                                                <p:cond delay="0"/>
                                              </p:stCondLst>
                                            </p:cTn>
                                            <p:tgtEl>
                                              <p:spTgt spid="77"/>
                                            </p:tgtEl>
                                            <p:attrNameLst>
                                              <p:attrName>style.visibility</p:attrName>
                                            </p:attrNameLst>
                                          </p:cBhvr>
                                          <p:to>
                                            <p:strVal val="visible"/>
                                          </p:to>
                                        </p:set>
                                        <p:anim calcmode="lin" valueType="num">
                                          <p:cBhvr>
                                            <p:cTn id="196" dur="500" fill="hold"/>
                                            <p:tgtEl>
                                              <p:spTgt spid="77"/>
                                            </p:tgtEl>
                                            <p:attrNameLst>
                                              <p:attrName>ppt_w</p:attrName>
                                            </p:attrNameLst>
                                          </p:cBhvr>
                                          <p:tavLst>
                                            <p:tav tm="0">
                                              <p:val>
                                                <p:fltVal val="0"/>
                                              </p:val>
                                            </p:tav>
                                            <p:tav tm="100000">
                                              <p:val>
                                                <p:strVal val="#ppt_w"/>
                                              </p:val>
                                            </p:tav>
                                          </p:tavLst>
                                        </p:anim>
                                        <p:anim calcmode="lin" valueType="num">
                                          <p:cBhvr>
                                            <p:cTn id="197" dur="500" fill="hold"/>
                                            <p:tgtEl>
                                              <p:spTgt spid="77"/>
                                            </p:tgtEl>
                                            <p:attrNameLst>
                                              <p:attrName>ppt_h</p:attrName>
                                            </p:attrNameLst>
                                          </p:cBhvr>
                                          <p:tavLst>
                                            <p:tav tm="0">
                                              <p:val>
                                                <p:fltVal val="0"/>
                                              </p:val>
                                            </p:tav>
                                            <p:tav tm="100000">
                                              <p:val>
                                                <p:strVal val="#ppt_h"/>
                                              </p:val>
                                            </p:tav>
                                          </p:tavLst>
                                        </p:anim>
                                        <p:animEffect transition="in" filter="fade">
                                          <p:cBhvr>
                                            <p:cTn id="198" dur="500"/>
                                            <p:tgtEl>
                                              <p:spTgt spid="77"/>
                                            </p:tgtEl>
                                          </p:cBhvr>
                                        </p:animEffect>
                                      </p:childTnLst>
                                    </p:cTn>
                                  </p:par>
                                  <p:par>
                                    <p:cTn id="199" presetID="53" presetClass="entr" presetSubtype="16" fill="hold" grpId="0" nodeType="withEffect">
                                      <p:stCondLst>
                                        <p:cond delay="0"/>
                                      </p:stCondLst>
                                      <p:childTnLst>
                                        <p:set>
                                          <p:cBhvr>
                                            <p:cTn id="200" dur="1" fill="hold">
                                              <p:stCondLst>
                                                <p:cond delay="0"/>
                                              </p:stCondLst>
                                            </p:cTn>
                                            <p:tgtEl>
                                              <p:spTgt spid="75"/>
                                            </p:tgtEl>
                                            <p:attrNameLst>
                                              <p:attrName>style.visibility</p:attrName>
                                            </p:attrNameLst>
                                          </p:cBhvr>
                                          <p:to>
                                            <p:strVal val="visible"/>
                                          </p:to>
                                        </p:set>
                                        <p:anim calcmode="lin" valueType="num">
                                          <p:cBhvr>
                                            <p:cTn id="201" dur="500" fill="hold"/>
                                            <p:tgtEl>
                                              <p:spTgt spid="75"/>
                                            </p:tgtEl>
                                            <p:attrNameLst>
                                              <p:attrName>ppt_w</p:attrName>
                                            </p:attrNameLst>
                                          </p:cBhvr>
                                          <p:tavLst>
                                            <p:tav tm="0">
                                              <p:val>
                                                <p:fltVal val="0"/>
                                              </p:val>
                                            </p:tav>
                                            <p:tav tm="100000">
                                              <p:val>
                                                <p:strVal val="#ppt_w"/>
                                              </p:val>
                                            </p:tav>
                                          </p:tavLst>
                                        </p:anim>
                                        <p:anim calcmode="lin" valueType="num">
                                          <p:cBhvr>
                                            <p:cTn id="202" dur="500" fill="hold"/>
                                            <p:tgtEl>
                                              <p:spTgt spid="75"/>
                                            </p:tgtEl>
                                            <p:attrNameLst>
                                              <p:attrName>ppt_h</p:attrName>
                                            </p:attrNameLst>
                                          </p:cBhvr>
                                          <p:tavLst>
                                            <p:tav tm="0">
                                              <p:val>
                                                <p:fltVal val="0"/>
                                              </p:val>
                                            </p:tav>
                                            <p:tav tm="100000">
                                              <p:val>
                                                <p:strVal val="#ppt_h"/>
                                              </p:val>
                                            </p:tav>
                                          </p:tavLst>
                                        </p:anim>
                                        <p:animEffect transition="in" filter="fade">
                                          <p:cBhvr>
                                            <p:cTn id="203" dur="500"/>
                                            <p:tgtEl>
                                              <p:spTgt spid="75"/>
                                            </p:tgtEl>
                                          </p:cBhvr>
                                        </p:animEffect>
                                      </p:childTnLst>
                                    </p:cTn>
                                  </p:par>
                                  <p:par>
                                    <p:cTn id="204" presetID="53" presetClass="entr" presetSubtype="16" fill="hold" grpId="0" nodeType="withEffect">
                                      <p:stCondLst>
                                        <p:cond delay="0"/>
                                      </p:stCondLst>
                                      <p:childTnLst>
                                        <p:set>
                                          <p:cBhvr>
                                            <p:cTn id="205" dur="1" fill="hold">
                                              <p:stCondLst>
                                                <p:cond delay="0"/>
                                              </p:stCondLst>
                                            </p:cTn>
                                            <p:tgtEl>
                                              <p:spTgt spid="76"/>
                                            </p:tgtEl>
                                            <p:attrNameLst>
                                              <p:attrName>style.visibility</p:attrName>
                                            </p:attrNameLst>
                                          </p:cBhvr>
                                          <p:to>
                                            <p:strVal val="visible"/>
                                          </p:to>
                                        </p:set>
                                        <p:anim calcmode="lin" valueType="num">
                                          <p:cBhvr>
                                            <p:cTn id="206" dur="500" fill="hold"/>
                                            <p:tgtEl>
                                              <p:spTgt spid="76"/>
                                            </p:tgtEl>
                                            <p:attrNameLst>
                                              <p:attrName>ppt_w</p:attrName>
                                            </p:attrNameLst>
                                          </p:cBhvr>
                                          <p:tavLst>
                                            <p:tav tm="0">
                                              <p:val>
                                                <p:fltVal val="0"/>
                                              </p:val>
                                            </p:tav>
                                            <p:tav tm="100000">
                                              <p:val>
                                                <p:strVal val="#ppt_w"/>
                                              </p:val>
                                            </p:tav>
                                          </p:tavLst>
                                        </p:anim>
                                        <p:anim calcmode="lin" valueType="num">
                                          <p:cBhvr>
                                            <p:cTn id="207" dur="500" fill="hold"/>
                                            <p:tgtEl>
                                              <p:spTgt spid="76"/>
                                            </p:tgtEl>
                                            <p:attrNameLst>
                                              <p:attrName>ppt_h</p:attrName>
                                            </p:attrNameLst>
                                          </p:cBhvr>
                                          <p:tavLst>
                                            <p:tav tm="0">
                                              <p:val>
                                                <p:fltVal val="0"/>
                                              </p:val>
                                            </p:tav>
                                            <p:tav tm="100000">
                                              <p:val>
                                                <p:strVal val="#ppt_h"/>
                                              </p:val>
                                            </p:tav>
                                          </p:tavLst>
                                        </p:anim>
                                        <p:animEffect transition="in" filter="fade">
                                          <p:cBhvr>
                                            <p:cTn id="208" dur="500"/>
                                            <p:tgtEl>
                                              <p:spTgt spid="76"/>
                                            </p:tgtEl>
                                          </p:cBhvr>
                                        </p:animEffect>
                                      </p:childTnLst>
                                    </p:cTn>
                                  </p:par>
                                  <p:par>
                                    <p:cTn id="209" presetID="53" presetClass="entr" presetSubtype="16" fill="hold" grpId="0" nodeType="withEffect">
                                      <p:stCondLst>
                                        <p:cond delay="0"/>
                                      </p:stCondLst>
                                      <p:childTnLst>
                                        <p:set>
                                          <p:cBhvr>
                                            <p:cTn id="210" dur="1" fill="hold">
                                              <p:stCondLst>
                                                <p:cond delay="0"/>
                                              </p:stCondLst>
                                            </p:cTn>
                                            <p:tgtEl>
                                              <p:spTgt spid="78"/>
                                            </p:tgtEl>
                                            <p:attrNameLst>
                                              <p:attrName>style.visibility</p:attrName>
                                            </p:attrNameLst>
                                          </p:cBhvr>
                                          <p:to>
                                            <p:strVal val="visible"/>
                                          </p:to>
                                        </p:set>
                                        <p:anim calcmode="lin" valueType="num">
                                          <p:cBhvr>
                                            <p:cTn id="211" dur="500" fill="hold"/>
                                            <p:tgtEl>
                                              <p:spTgt spid="78"/>
                                            </p:tgtEl>
                                            <p:attrNameLst>
                                              <p:attrName>ppt_w</p:attrName>
                                            </p:attrNameLst>
                                          </p:cBhvr>
                                          <p:tavLst>
                                            <p:tav tm="0">
                                              <p:val>
                                                <p:fltVal val="0"/>
                                              </p:val>
                                            </p:tav>
                                            <p:tav tm="100000">
                                              <p:val>
                                                <p:strVal val="#ppt_w"/>
                                              </p:val>
                                            </p:tav>
                                          </p:tavLst>
                                        </p:anim>
                                        <p:anim calcmode="lin" valueType="num">
                                          <p:cBhvr>
                                            <p:cTn id="212" dur="500" fill="hold"/>
                                            <p:tgtEl>
                                              <p:spTgt spid="78"/>
                                            </p:tgtEl>
                                            <p:attrNameLst>
                                              <p:attrName>ppt_h</p:attrName>
                                            </p:attrNameLst>
                                          </p:cBhvr>
                                          <p:tavLst>
                                            <p:tav tm="0">
                                              <p:val>
                                                <p:fltVal val="0"/>
                                              </p:val>
                                            </p:tav>
                                            <p:tav tm="100000">
                                              <p:val>
                                                <p:strVal val="#ppt_h"/>
                                              </p:val>
                                            </p:tav>
                                          </p:tavLst>
                                        </p:anim>
                                        <p:animEffect transition="in" filter="fade">
                                          <p:cBhvr>
                                            <p:cTn id="213" dur="500"/>
                                            <p:tgtEl>
                                              <p:spTgt spid="78"/>
                                            </p:tgtEl>
                                          </p:cBhvr>
                                        </p:animEffect>
                                      </p:childTnLst>
                                    </p:cTn>
                                  </p:par>
                                  <p:par>
                                    <p:cTn id="214" presetID="53" presetClass="entr" presetSubtype="16" fill="hold" grpId="0" nodeType="withEffect">
                                      <p:stCondLst>
                                        <p:cond delay="0"/>
                                      </p:stCondLst>
                                      <p:childTnLst>
                                        <p:set>
                                          <p:cBhvr>
                                            <p:cTn id="215" dur="1" fill="hold">
                                              <p:stCondLst>
                                                <p:cond delay="0"/>
                                              </p:stCondLst>
                                            </p:cTn>
                                            <p:tgtEl>
                                              <p:spTgt spid="81"/>
                                            </p:tgtEl>
                                            <p:attrNameLst>
                                              <p:attrName>style.visibility</p:attrName>
                                            </p:attrNameLst>
                                          </p:cBhvr>
                                          <p:to>
                                            <p:strVal val="visible"/>
                                          </p:to>
                                        </p:set>
                                        <p:anim calcmode="lin" valueType="num">
                                          <p:cBhvr>
                                            <p:cTn id="216" dur="500" fill="hold"/>
                                            <p:tgtEl>
                                              <p:spTgt spid="81"/>
                                            </p:tgtEl>
                                            <p:attrNameLst>
                                              <p:attrName>ppt_w</p:attrName>
                                            </p:attrNameLst>
                                          </p:cBhvr>
                                          <p:tavLst>
                                            <p:tav tm="0">
                                              <p:val>
                                                <p:fltVal val="0"/>
                                              </p:val>
                                            </p:tav>
                                            <p:tav tm="100000">
                                              <p:val>
                                                <p:strVal val="#ppt_w"/>
                                              </p:val>
                                            </p:tav>
                                          </p:tavLst>
                                        </p:anim>
                                        <p:anim calcmode="lin" valueType="num">
                                          <p:cBhvr>
                                            <p:cTn id="217" dur="500" fill="hold"/>
                                            <p:tgtEl>
                                              <p:spTgt spid="81"/>
                                            </p:tgtEl>
                                            <p:attrNameLst>
                                              <p:attrName>ppt_h</p:attrName>
                                            </p:attrNameLst>
                                          </p:cBhvr>
                                          <p:tavLst>
                                            <p:tav tm="0">
                                              <p:val>
                                                <p:fltVal val="0"/>
                                              </p:val>
                                            </p:tav>
                                            <p:tav tm="100000">
                                              <p:val>
                                                <p:strVal val="#ppt_h"/>
                                              </p:val>
                                            </p:tav>
                                          </p:tavLst>
                                        </p:anim>
                                        <p:animEffect transition="in" filter="fade">
                                          <p:cBhvr>
                                            <p:cTn id="218" dur="500"/>
                                            <p:tgtEl>
                                              <p:spTgt spid="81"/>
                                            </p:tgtEl>
                                          </p:cBhvr>
                                        </p:animEffect>
                                      </p:childTnLst>
                                    </p:cTn>
                                  </p:par>
                                  <p:par>
                                    <p:cTn id="219" presetID="53" presetClass="entr" presetSubtype="16" fill="hold" grpId="0" nodeType="withEffect">
                                      <p:stCondLst>
                                        <p:cond delay="0"/>
                                      </p:stCondLst>
                                      <p:childTnLst>
                                        <p:set>
                                          <p:cBhvr>
                                            <p:cTn id="220" dur="1" fill="hold">
                                              <p:stCondLst>
                                                <p:cond delay="0"/>
                                              </p:stCondLst>
                                            </p:cTn>
                                            <p:tgtEl>
                                              <p:spTgt spid="79"/>
                                            </p:tgtEl>
                                            <p:attrNameLst>
                                              <p:attrName>style.visibility</p:attrName>
                                            </p:attrNameLst>
                                          </p:cBhvr>
                                          <p:to>
                                            <p:strVal val="visible"/>
                                          </p:to>
                                        </p:set>
                                        <p:anim calcmode="lin" valueType="num">
                                          <p:cBhvr>
                                            <p:cTn id="221" dur="500" fill="hold"/>
                                            <p:tgtEl>
                                              <p:spTgt spid="79"/>
                                            </p:tgtEl>
                                            <p:attrNameLst>
                                              <p:attrName>ppt_w</p:attrName>
                                            </p:attrNameLst>
                                          </p:cBhvr>
                                          <p:tavLst>
                                            <p:tav tm="0">
                                              <p:val>
                                                <p:fltVal val="0"/>
                                              </p:val>
                                            </p:tav>
                                            <p:tav tm="100000">
                                              <p:val>
                                                <p:strVal val="#ppt_w"/>
                                              </p:val>
                                            </p:tav>
                                          </p:tavLst>
                                        </p:anim>
                                        <p:anim calcmode="lin" valueType="num">
                                          <p:cBhvr>
                                            <p:cTn id="222" dur="500" fill="hold"/>
                                            <p:tgtEl>
                                              <p:spTgt spid="79"/>
                                            </p:tgtEl>
                                            <p:attrNameLst>
                                              <p:attrName>ppt_h</p:attrName>
                                            </p:attrNameLst>
                                          </p:cBhvr>
                                          <p:tavLst>
                                            <p:tav tm="0">
                                              <p:val>
                                                <p:fltVal val="0"/>
                                              </p:val>
                                            </p:tav>
                                            <p:tav tm="100000">
                                              <p:val>
                                                <p:strVal val="#ppt_h"/>
                                              </p:val>
                                            </p:tav>
                                          </p:tavLst>
                                        </p:anim>
                                        <p:animEffect transition="in" filter="fade">
                                          <p:cBhvr>
                                            <p:cTn id="223" dur="500"/>
                                            <p:tgtEl>
                                              <p:spTgt spid="79"/>
                                            </p:tgtEl>
                                          </p:cBhvr>
                                        </p:animEffect>
                                      </p:childTnLst>
                                    </p:cTn>
                                  </p:par>
                                  <p:par>
                                    <p:cTn id="224" presetID="53" presetClass="entr" presetSubtype="16" fill="hold" grpId="0" nodeType="withEffect">
                                      <p:stCondLst>
                                        <p:cond delay="0"/>
                                      </p:stCondLst>
                                      <p:childTnLst>
                                        <p:set>
                                          <p:cBhvr>
                                            <p:cTn id="225" dur="1" fill="hold">
                                              <p:stCondLst>
                                                <p:cond delay="0"/>
                                              </p:stCondLst>
                                            </p:cTn>
                                            <p:tgtEl>
                                              <p:spTgt spid="80"/>
                                            </p:tgtEl>
                                            <p:attrNameLst>
                                              <p:attrName>style.visibility</p:attrName>
                                            </p:attrNameLst>
                                          </p:cBhvr>
                                          <p:to>
                                            <p:strVal val="visible"/>
                                          </p:to>
                                        </p:set>
                                        <p:anim calcmode="lin" valueType="num">
                                          <p:cBhvr>
                                            <p:cTn id="226" dur="500" fill="hold"/>
                                            <p:tgtEl>
                                              <p:spTgt spid="80"/>
                                            </p:tgtEl>
                                            <p:attrNameLst>
                                              <p:attrName>ppt_w</p:attrName>
                                            </p:attrNameLst>
                                          </p:cBhvr>
                                          <p:tavLst>
                                            <p:tav tm="0">
                                              <p:val>
                                                <p:fltVal val="0"/>
                                              </p:val>
                                            </p:tav>
                                            <p:tav tm="100000">
                                              <p:val>
                                                <p:strVal val="#ppt_w"/>
                                              </p:val>
                                            </p:tav>
                                          </p:tavLst>
                                        </p:anim>
                                        <p:anim calcmode="lin" valueType="num">
                                          <p:cBhvr>
                                            <p:cTn id="227" dur="500" fill="hold"/>
                                            <p:tgtEl>
                                              <p:spTgt spid="80"/>
                                            </p:tgtEl>
                                            <p:attrNameLst>
                                              <p:attrName>ppt_h</p:attrName>
                                            </p:attrNameLst>
                                          </p:cBhvr>
                                          <p:tavLst>
                                            <p:tav tm="0">
                                              <p:val>
                                                <p:fltVal val="0"/>
                                              </p:val>
                                            </p:tav>
                                            <p:tav tm="100000">
                                              <p:val>
                                                <p:strVal val="#ppt_h"/>
                                              </p:val>
                                            </p:tav>
                                          </p:tavLst>
                                        </p:anim>
                                        <p:animEffect transition="in" filter="fade">
                                          <p:cBhvr>
                                            <p:cTn id="228" dur="500"/>
                                            <p:tgtEl>
                                              <p:spTgt spid="80"/>
                                            </p:tgtEl>
                                          </p:cBhvr>
                                        </p:animEffect>
                                      </p:childTnLst>
                                    </p:cTn>
                                  </p:par>
                                  <p:par>
                                    <p:cTn id="229" presetID="53" presetClass="entr" presetSubtype="16" fill="hold" grpId="0" nodeType="withEffect">
                                      <p:stCondLst>
                                        <p:cond delay="0"/>
                                      </p:stCondLst>
                                      <p:childTnLst>
                                        <p:set>
                                          <p:cBhvr>
                                            <p:cTn id="230" dur="1" fill="hold">
                                              <p:stCondLst>
                                                <p:cond delay="0"/>
                                              </p:stCondLst>
                                            </p:cTn>
                                            <p:tgtEl>
                                              <p:spTgt spid="82"/>
                                            </p:tgtEl>
                                            <p:attrNameLst>
                                              <p:attrName>style.visibility</p:attrName>
                                            </p:attrNameLst>
                                          </p:cBhvr>
                                          <p:to>
                                            <p:strVal val="visible"/>
                                          </p:to>
                                        </p:set>
                                        <p:anim calcmode="lin" valueType="num">
                                          <p:cBhvr>
                                            <p:cTn id="231" dur="500" fill="hold"/>
                                            <p:tgtEl>
                                              <p:spTgt spid="82"/>
                                            </p:tgtEl>
                                            <p:attrNameLst>
                                              <p:attrName>ppt_w</p:attrName>
                                            </p:attrNameLst>
                                          </p:cBhvr>
                                          <p:tavLst>
                                            <p:tav tm="0">
                                              <p:val>
                                                <p:fltVal val="0"/>
                                              </p:val>
                                            </p:tav>
                                            <p:tav tm="100000">
                                              <p:val>
                                                <p:strVal val="#ppt_w"/>
                                              </p:val>
                                            </p:tav>
                                          </p:tavLst>
                                        </p:anim>
                                        <p:anim calcmode="lin" valueType="num">
                                          <p:cBhvr>
                                            <p:cTn id="232" dur="500" fill="hold"/>
                                            <p:tgtEl>
                                              <p:spTgt spid="82"/>
                                            </p:tgtEl>
                                            <p:attrNameLst>
                                              <p:attrName>ppt_h</p:attrName>
                                            </p:attrNameLst>
                                          </p:cBhvr>
                                          <p:tavLst>
                                            <p:tav tm="0">
                                              <p:val>
                                                <p:fltVal val="0"/>
                                              </p:val>
                                            </p:tav>
                                            <p:tav tm="100000">
                                              <p:val>
                                                <p:strVal val="#ppt_h"/>
                                              </p:val>
                                            </p:tav>
                                          </p:tavLst>
                                        </p:anim>
                                        <p:animEffect transition="in" filter="fade">
                                          <p:cBhvr>
                                            <p:cTn id="233" dur="500"/>
                                            <p:tgtEl>
                                              <p:spTgt spid="82"/>
                                            </p:tgtEl>
                                          </p:cBhvr>
                                        </p:animEffect>
                                      </p:childTnLst>
                                    </p:cTn>
                                  </p:par>
                                  <p:par>
                                    <p:cTn id="234" presetID="53" presetClass="entr" presetSubtype="16" fill="hold" grpId="0" nodeType="withEffect">
                                      <p:stCondLst>
                                        <p:cond delay="0"/>
                                      </p:stCondLst>
                                      <p:childTnLst>
                                        <p:set>
                                          <p:cBhvr>
                                            <p:cTn id="235" dur="1" fill="hold">
                                              <p:stCondLst>
                                                <p:cond delay="0"/>
                                              </p:stCondLst>
                                            </p:cTn>
                                            <p:tgtEl>
                                              <p:spTgt spid="85"/>
                                            </p:tgtEl>
                                            <p:attrNameLst>
                                              <p:attrName>style.visibility</p:attrName>
                                            </p:attrNameLst>
                                          </p:cBhvr>
                                          <p:to>
                                            <p:strVal val="visible"/>
                                          </p:to>
                                        </p:set>
                                        <p:anim calcmode="lin" valueType="num">
                                          <p:cBhvr>
                                            <p:cTn id="236" dur="500" fill="hold"/>
                                            <p:tgtEl>
                                              <p:spTgt spid="85"/>
                                            </p:tgtEl>
                                            <p:attrNameLst>
                                              <p:attrName>ppt_w</p:attrName>
                                            </p:attrNameLst>
                                          </p:cBhvr>
                                          <p:tavLst>
                                            <p:tav tm="0">
                                              <p:val>
                                                <p:fltVal val="0"/>
                                              </p:val>
                                            </p:tav>
                                            <p:tav tm="100000">
                                              <p:val>
                                                <p:strVal val="#ppt_w"/>
                                              </p:val>
                                            </p:tav>
                                          </p:tavLst>
                                        </p:anim>
                                        <p:anim calcmode="lin" valueType="num">
                                          <p:cBhvr>
                                            <p:cTn id="237" dur="500" fill="hold"/>
                                            <p:tgtEl>
                                              <p:spTgt spid="85"/>
                                            </p:tgtEl>
                                            <p:attrNameLst>
                                              <p:attrName>ppt_h</p:attrName>
                                            </p:attrNameLst>
                                          </p:cBhvr>
                                          <p:tavLst>
                                            <p:tav tm="0">
                                              <p:val>
                                                <p:fltVal val="0"/>
                                              </p:val>
                                            </p:tav>
                                            <p:tav tm="100000">
                                              <p:val>
                                                <p:strVal val="#ppt_h"/>
                                              </p:val>
                                            </p:tav>
                                          </p:tavLst>
                                        </p:anim>
                                        <p:animEffect transition="in" filter="fade">
                                          <p:cBhvr>
                                            <p:cTn id="238" dur="500"/>
                                            <p:tgtEl>
                                              <p:spTgt spid="85"/>
                                            </p:tgtEl>
                                          </p:cBhvr>
                                        </p:animEffect>
                                      </p:childTnLst>
                                    </p:cTn>
                                  </p:par>
                                  <p:par>
                                    <p:cTn id="239" presetID="53" presetClass="entr" presetSubtype="16" fill="hold" grpId="0" nodeType="withEffect">
                                      <p:stCondLst>
                                        <p:cond delay="0"/>
                                      </p:stCondLst>
                                      <p:childTnLst>
                                        <p:set>
                                          <p:cBhvr>
                                            <p:cTn id="240" dur="1" fill="hold">
                                              <p:stCondLst>
                                                <p:cond delay="0"/>
                                              </p:stCondLst>
                                            </p:cTn>
                                            <p:tgtEl>
                                              <p:spTgt spid="83"/>
                                            </p:tgtEl>
                                            <p:attrNameLst>
                                              <p:attrName>style.visibility</p:attrName>
                                            </p:attrNameLst>
                                          </p:cBhvr>
                                          <p:to>
                                            <p:strVal val="visible"/>
                                          </p:to>
                                        </p:set>
                                        <p:anim calcmode="lin" valueType="num">
                                          <p:cBhvr>
                                            <p:cTn id="241" dur="500" fill="hold"/>
                                            <p:tgtEl>
                                              <p:spTgt spid="83"/>
                                            </p:tgtEl>
                                            <p:attrNameLst>
                                              <p:attrName>ppt_w</p:attrName>
                                            </p:attrNameLst>
                                          </p:cBhvr>
                                          <p:tavLst>
                                            <p:tav tm="0">
                                              <p:val>
                                                <p:fltVal val="0"/>
                                              </p:val>
                                            </p:tav>
                                            <p:tav tm="100000">
                                              <p:val>
                                                <p:strVal val="#ppt_w"/>
                                              </p:val>
                                            </p:tav>
                                          </p:tavLst>
                                        </p:anim>
                                        <p:anim calcmode="lin" valueType="num">
                                          <p:cBhvr>
                                            <p:cTn id="242" dur="500" fill="hold"/>
                                            <p:tgtEl>
                                              <p:spTgt spid="83"/>
                                            </p:tgtEl>
                                            <p:attrNameLst>
                                              <p:attrName>ppt_h</p:attrName>
                                            </p:attrNameLst>
                                          </p:cBhvr>
                                          <p:tavLst>
                                            <p:tav tm="0">
                                              <p:val>
                                                <p:fltVal val="0"/>
                                              </p:val>
                                            </p:tav>
                                            <p:tav tm="100000">
                                              <p:val>
                                                <p:strVal val="#ppt_h"/>
                                              </p:val>
                                            </p:tav>
                                          </p:tavLst>
                                        </p:anim>
                                        <p:animEffect transition="in" filter="fade">
                                          <p:cBhvr>
                                            <p:cTn id="243" dur="500"/>
                                            <p:tgtEl>
                                              <p:spTgt spid="83"/>
                                            </p:tgtEl>
                                          </p:cBhvr>
                                        </p:animEffect>
                                      </p:childTnLst>
                                    </p:cTn>
                                  </p:par>
                                  <p:par>
                                    <p:cTn id="244" presetID="53" presetClass="entr" presetSubtype="16" fill="hold" grpId="0" nodeType="withEffect">
                                      <p:stCondLst>
                                        <p:cond delay="0"/>
                                      </p:stCondLst>
                                      <p:childTnLst>
                                        <p:set>
                                          <p:cBhvr>
                                            <p:cTn id="245" dur="1" fill="hold">
                                              <p:stCondLst>
                                                <p:cond delay="0"/>
                                              </p:stCondLst>
                                            </p:cTn>
                                            <p:tgtEl>
                                              <p:spTgt spid="84"/>
                                            </p:tgtEl>
                                            <p:attrNameLst>
                                              <p:attrName>style.visibility</p:attrName>
                                            </p:attrNameLst>
                                          </p:cBhvr>
                                          <p:to>
                                            <p:strVal val="visible"/>
                                          </p:to>
                                        </p:set>
                                        <p:anim calcmode="lin" valueType="num">
                                          <p:cBhvr>
                                            <p:cTn id="246" dur="500" fill="hold"/>
                                            <p:tgtEl>
                                              <p:spTgt spid="84"/>
                                            </p:tgtEl>
                                            <p:attrNameLst>
                                              <p:attrName>ppt_w</p:attrName>
                                            </p:attrNameLst>
                                          </p:cBhvr>
                                          <p:tavLst>
                                            <p:tav tm="0">
                                              <p:val>
                                                <p:fltVal val="0"/>
                                              </p:val>
                                            </p:tav>
                                            <p:tav tm="100000">
                                              <p:val>
                                                <p:strVal val="#ppt_w"/>
                                              </p:val>
                                            </p:tav>
                                          </p:tavLst>
                                        </p:anim>
                                        <p:anim calcmode="lin" valueType="num">
                                          <p:cBhvr>
                                            <p:cTn id="247" dur="500" fill="hold"/>
                                            <p:tgtEl>
                                              <p:spTgt spid="84"/>
                                            </p:tgtEl>
                                            <p:attrNameLst>
                                              <p:attrName>ppt_h</p:attrName>
                                            </p:attrNameLst>
                                          </p:cBhvr>
                                          <p:tavLst>
                                            <p:tav tm="0">
                                              <p:val>
                                                <p:fltVal val="0"/>
                                              </p:val>
                                            </p:tav>
                                            <p:tav tm="100000">
                                              <p:val>
                                                <p:strVal val="#ppt_h"/>
                                              </p:val>
                                            </p:tav>
                                          </p:tavLst>
                                        </p:anim>
                                        <p:animEffect transition="in" filter="fade">
                                          <p:cBhvr>
                                            <p:cTn id="248" dur="500"/>
                                            <p:tgtEl>
                                              <p:spTgt spid="84"/>
                                            </p:tgtEl>
                                          </p:cBhvr>
                                        </p:animEffect>
                                      </p:childTnLst>
                                    </p:cTn>
                                  </p:par>
                                </p:childTnLst>
                              </p:cTn>
                            </p:par>
                            <p:par>
                              <p:cTn id="249" fill="hold">
                                <p:stCondLst>
                                  <p:cond delay="19000"/>
                                </p:stCondLst>
                                <p:childTnLst>
                                  <p:par>
                                    <p:cTn id="250" presetID="2" presetClass="entr" presetSubtype="2" fill="hold" nodeType="afterEffect">
                                      <p:stCondLst>
                                        <p:cond delay="0"/>
                                      </p:stCondLst>
                                      <p:childTnLst>
                                        <p:set>
                                          <p:cBhvr>
                                            <p:cTn id="251" dur="1" fill="hold">
                                              <p:stCondLst>
                                                <p:cond delay="0"/>
                                              </p:stCondLst>
                                            </p:cTn>
                                            <p:tgtEl>
                                              <p:spTgt spid="65"/>
                                            </p:tgtEl>
                                            <p:attrNameLst>
                                              <p:attrName>style.visibility</p:attrName>
                                            </p:attrNameLst>
                                          </p:cBhvr>
                                          <p:to>
                                            <p:strVal val="visible"/>
                                          </p:to>
                                        </p:set>
                                        <p:anim calcmode="lin" valueType="num">
                                          <p:cBhvr additive="base">
                                            <p:cTn id="252" dur="500" fill="hold"/>
                                            <p:tgtEl>
                                              <p:spTgt spid="65"/>
                                            </p:tgtEl>
                                            <p:attrNameLst>
                                              <p:attrName>ppt_x</p:attrName>
                                            </p:attrNameLst>
                                          </p:cBhvr>
                                          <p:tavLst>
                                            <p:tav tm="0">
                                              <p:val>
                                                <p:strVal val="1+#ppt_w/2"/>
                                              </p:val>
                                            </p:tav>
                                            <p:tav tm="100000">
                                              <p:val>
                                                <p:strVal val="#ppt_x"/>
                                              </p:val>
                                            </p:tav>
                                          </p:tavLst>
                                        </p:anim>
                                        <p:anim calcmode="lin" valueType="num">
                                          <p:cBhvr additive="base">
                                            <p:cTn id="253" dur="500" fill="hold"/>
                                            <p:tgtEl>
                                              <p:spTgt spid="65"/>
                                            </p:tgtEl>
                                            <p:attrNameLst>
                                              <p:attrName>ppt_y</p:attrName>
                                            </p:attrNameLst>
                                          </p:cBhvr>
                                          <p:tavLst>
                                            <p:tav tm="0">
                                              <p:val>
                                                <p:strVal val="#ppt_y"/>
                                              </p:val>
                                            </p:tav>
                                            <p:tav tm="100000">
                                              <p:val>
                                                <p:strVal val="#ppt_y"/>
                                              </p:val>
                                            </p:tav>
                                          </p:tavLst>
                                        </p:anim>
                                      </p:childTnLst>
                                    </p:cTn>
                                  </p:par>
                                </p:childTnLst>
                              </p:cTn>
                            </p:par>
                            <p:par>
                              <p:cTn id="254" fill="hold">
                                <p:stCondLst>
                                  <p:cond delay="19500"/>
                                </p:stCondLst>
                                <p:childTnLst>
                                  <p:par>
                                    <p:cTn id="255" presetID="2" presetClass="entr" presetSubtype="2" fill="hold" nodeType="afterEffect">
                                      <p:stCondLst>
                                        <p:cond delay="0"/>
                                      </p:stCondLst>
                                      <p:childTnLst>
                                        <p:set>
                                          <p:cBhvr>
                                            <p:cTn id="256" dur="1" fill="hold">
                                              <p:stCondLst>
                                                <p:cond delay="0"/>
                                              </p:stCondLst>
                                            </p:cTn>
                                            <p:tgtEl>
                                              <p:spTgt spid="68"/>
                                            </p:tgtEl>
                                            <p:attrNameLst>
                                              <p:attrName>style.visibility</p:attrName>
                                            </p:attrNameLst>
                                          </p:cBhvr>
                                          <p:to>
                                            <p:strVal val="visible"/>
                                          </p:to>
                                        </p:set>
                                        <p:anim calcmode="lin" valueType="num">
                                          <p:cBhvr additive="base">
                                            <p:cTn id="257" dur="500" fill="hold"/>
                                            <p:tgtEl>
                                              <p:spTgt spid="68"/>
                                            </p:tgtEl>
                                            <p:attrNameLst>
                                              <p:attrName>ppt_x</p:attrName>
                                            </p:attrNameLst>
                                          </p:cBhvr>
                                          <p:tavLst>
                                            <p:tav tm="0">
                                              <p:val>
                                                <p:strVal val="1+#ppt_w/2"/>
                                              </p:val>
                                            </p:tav>
                                            <p:tav tm="100000">
                                              <p:val>
                                                <p:strVal val="#ppt_x"/>
                                              </p:val>
                                            </p:tav>
                                          </p:tavLst>
                                        </p:anim>
                                        <p:anim calcmode="lin" valueType="num">
                                          <p:cBhvr additive="base">
                                            <p:cTn id="258" dur="500" fill="hold"/>
                                            <p:tgtEl>
                                              <p:spTgt spid="68"/>
                                            </p:tgtEl>
                                            <p:attrNameLst>
                                              <p:attrName>ppt_y</p:attrName>
                                            </p:attrNameLst>
                                          </p:cBhvr>
                                          <p:tavLst>
                                            <p:tav tm="0">
                                              <p:val>
                                                <p:strVal val="#ppt_y"/>
                                              </p:val>
                                            </p:tav>
                                            <p:tav tm="100000">
                                              <p:val>
                                                <p:strVal val="#ppt_y"/>
                                              </p:val>
                                            </p:tav>
                                          </p:tavLst>
                                        </p:anim>
                                      </p:childTnLst>
                                    </p:cTn>
                                  </p:par>
                                </p:childTnLst>
                              </p:cTn>
                            </p:par>
                            <p:par>
                              <p:cTn id="259" fill="hold">
                                <p:stCondLst>
                                  <p:cond delay="20000"/>
                                </p:stCondLst>
                                <p:childTnLst>
                                  <p:par>
                                    <p:cTn id="260" presetID="2" presetClass="entr" presetSubtype="2" fill="hold" nodeType="afterEffect">
                                      <p:stCondLst>
                                        <p:cond delay="0"/>
                                      </p:stCondLst>
                                      <p:childTnLst>
                                        <p:set>
                                          <p:cBhvr>
                                            <p:cTn id="261" dur="1" fill="hold">
                                              <p:stCondLst>
                                                <p:cond delay="0"/>
                                              </p:stCondLst>
                                            </p:cTn>
                                            <p:tgtEl>
                                              <p:spTgt spid="71"/>
                                            </p:tgtEl>
                                            <p:attrNameLst>
                                              <p:attrName>style.visibility</p:attrName>
                                            </p:attrNameLst>
                                          </p:cBhvr>
                                          <p:to>
                                            <p:strVal val="visible"/>
                                          </p:to>
                                        </p:set>
                                        <p:anim calcmode="lin" valueType="num">
                                          <p:cBhvr additive="base">
                                            <p:cTn id="262" dur="500" fill="hold"/>
                                            <p:tgtEl>
                                              <p:spTgt spid="71"/>
                                            </p:tgtEl>
                                            <p:attrNameLst>
                                              <p:attrName>ppt_x</p:attrName>
                                            </p:attrNameLst>
                                          </p:cBhvr>
                                          <p:tavLst>
                                            <p:tav tm="0">
                                              <p:val>
                                                <p:strVal val="1+#ppt_w/2"/>
                                              </p:val>
                                            </p:tav>
                                            <p:tav tm="100000">
                                              <p:val>
                                                <p:strVal val="#ppt_x"/>
                                              </p:val>
                                            </p:tav>
                                          </p:tavLst>
                                        </p:anim>
                                        <p:anim calcmode="lin" valueType="num">
                                          <p:cBhvr additive="base">
                                            <p:cTn id="263" dur="500" fill="hold"/>
                                            <p:tgtEl>
                                              <p:spTgt spid="71"/>
                                            </p:tgtEl>
                                            <p:attrNameLst>
                                              <p:attrName>ppt_y</p:attrName>
                                            </p:attrNameLst>
                                          </p:cBhvr>
                                          <p:tavLst>
                                            <p:tav tm="0">
                                              <p:val>
                                                <p:strVal val="#ppt_y"/>
                                              </p:val>
                                            </p:tav>
                                            <p:tav tm="100000">
                                              <p:val>
                                                <p:strVal val="#ppt_y"/>
                                              </p:val>
                                            </p:tav>
                                          </p:tavLst>
                                        </p:anim>
                                      </p:childTnLst>
                                    </p:cTn>
                                  </p:par>
                                </p:childTnLst>
                              </p:cTn>
                            </p:par>
                            <p:par>
                              <p:cTn id="264" fill="hold">
                                <p:stCondLst>
                                  <p:cond delay="20500"/>
                                </p:stCondLst>
                                <p:childTnLst>
                                  <p:par>
                                    <p:cTn id="265" presetID="2" presetClass="entr" presetSubtype="2" fill="hold" nodeType="afterEffect">
                                      <p:stCondLst>
                                        <p:cond delay="0"/>
                                      </p:stCondLst>
                                      <p:childTnLst>
                                        <p:set>
                                          <p:cBhvr>
                                            <p:cTn id="266" dur="1" fill="hold">
                                              <p:stCondLst>
                                                <p:cond delay="0"/>
                                              </p:stCondLst>
                                            </p:cTn>
                                            <p:tgtEl>
                                              <p:spTgt spid="86"/>
                                            </p:tgtEl>
                                            <p:attrNameLst>
                                              <p:attrName>style.visibility</p:attrName>
                                            </p:attrNameLst>
                                          </p:cBhvr>
                                          <p:to>
                                            <p:strVal val="visible"/>
                                          </p:to>
                                        </p:set>
                                        <p:anim calcmode="lin" valueType="num">
                                          <p:cBhvr additive="base">
                                            <p:cTn id="267" dur="500" fill="hold"/>
                                            <p:tgtEl>
                                              <p:spTgt spid="86"/>
                                            </p:tgtEl>
                                            <p:attrNameLst>
                                              <p:attrName>ppt_x</p:attrName>
                                            </p:attrNameLst>
                                          </p:cBhvr>
                                          <p:tavLst>
                                            <p:tav tm="0">
                                              <p:val>
                                                <p:strVal val="1+#ppt_w/2"/>
                                              </p:val>
                                            </p:tav>
                                            <p:tav tm="100000">
                                              <p:val>
                                                <p:strVal val="#ppt_x"/>
                                              </p:val>
                                            </p:tav>
                                          </p:tavLst>
                                        </p:anim>
                                        <p:anim calcmode="lin" valueType="num">
                                          <p:cBhvr additive="base">
                                            <p:cTn id="268"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74" grpId="0"/>
          <p:bldP spid="75" grpId="0"/>
          <p:bldP spid="76" grpId="0"/>
          <p:bldP spid="77" grpId="0"/>
          <p:bldP spid="78" grpId="0"/>
          <p:bldP spid="79" grpId="0"/>
          <p:bldP spid="80" grpId="0"/>
          <p:bldP spid="81" grpId="0"/>
          <p:bldP spid="82" grpId="0"/>
          <p:bldP spid="83" grpId="0"/>
          <p:bldP spid="84" grpId="0"/>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wipe(left)">
                                          <p:cBhvr>
                                            <p:cTn id="25" dur="500"/>
                                            <p:tgtEl>
                                              <p:spTgt spid="51"/>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Effect transition="in" filter="fade">
                                          <p:cBhvr>
                                            <p:cTn id="61" dur="500"/>
                                            <p:tgtEl>
                                              <p:spTgt spid="34"/>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animEffect transition="in" filter="fade">
                                          <p:cBhvr>
                                            <p:cTn id="73" dur="500"/>
                                            <p:tgtEl>
                                              <p:spTgt spid="37"/>
                                            </p:tgtEl>
                                          </p:cBhvr>
                                        </p:animEffect>
                                      </p:childTnLst>
                                    </p:cTn>
                                  </p:par>
                                </p:childTnLst>
                              </p:cTn>
                            </p:par>
                            <p:par>
                              <p:cTn id="74" fill="hold">
                                <p:stCondLst>
                                  <p:cond delay="6000"/>
                                </p:stCondLst>
                                <p:childTnLst>
                                  <p:par>
                                    <p:cTn id="75" presetID="53" presetClass="entr" presetSubtype="16"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6500"/>
                                </p:stCondLst>
                                <p:childTnLst>
                                  <p:par>
                                    <p:cTn id="81" presetID="2" presetClass="entr" presetSubtype="4"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 calcmode="lin" valueType="num">
                                          <p:cBhvr additive="base">
                                            <p:cTn id="83" dur="500" fill="hold"/>
                                            <p:tgtEl>
                                              <p:spTgt spid="47"/>
                                            </p:tgtEl>
                                            <p:attrNameLst>
                                              <p:attrName>ppt_x</p:attrName>
                                            </p:attrNameLst>
                                          </p:cBhvr>
                                          <p:tavLst>
                                            <p:tav tm="0">
                                              <p:val>
                                                <p:strVal val="#ppt_x"/>
                                              </p:val>
                                            </p:tav>
                                            <p:tav tm="100000">
                                              <p:val>
                                                <p:strVal val="#ppt_x"/>
                                              </p:val>
                                            </p:tav>
                                          </p:tavLst>
                                        </p:anim>
                                        <p:anim calcmode="lin" valueType="num">
                                          <p:cBhvr additive="base">
                                            <p:cTn id="84" dur="500" fill="hold"/>
                                            <p:tgtEl>
                                              <p:spTgt spid="47"/>
                                            </p:tgtEl>
                                            <p:attrNameLst>
                                              <p:attrName>ppt_y</p:attrName>
                                            </p:attrNameLst>
                                          </p:cBhvr>
                                          <p:tavLst>
                                            <p:tav tm="0">
                                              <p:val>
                                                <p:strVal val="1+#ppt_h/2"/>
                                              </p:val>
                                            </p:tav>
                                            <p:tav tm="100000">
                                              <p:val>
                                                <p:strVal val="#ppt_y"/>
                                              </p:val>
                                            </p:tav>
                                          </p:tavLst>
                                        </p:anim>
                                      </p:childTnLst>
                                    </p:cTn>
                                  </p:par>
                                </p:childTnLst>
                              </p:cTn>
                            </p:par>
                            <p:par>
                              <p:cTn id="85" fill="hold">
                                <p:stCondLst>
                                  <p:cond delay="7000"/>
                                </p:stCondLst>
                                <p:childTnLst>
                                  <p:par>
                                    <p:cTn id="86" presetID="2" presetClass="entr" presetSubtype="4"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 calcmode="lin" valueType="num">
                                          <p:cBhvr additive="base">
                                            <p:cTn id="88" dur="500" fill="hold"/>
                                            <p:tgtEl>
                                              <p:spTgt spid="46"/>
                                            </p:tgtEl>
                                            <p:attrNameLst>
                                              <p:attrName>ppt_x</p:attrName>
                                            </p:attrNameLst>
                                          </p:cBhvr>
                                          <p:tavLst>
                                            <p:tav tm="0">
                                              <p:val>
                                                <p:strVal val="#ppt_x"/>
                                              </p:val>
                                            </p:tav>
                                            <p:tav tm="100000">
                                              <p:val>
                                                <p:strVal val="#ppt_x"/>
                                              </p:val>
                                            </p:tav>
                                          </p:tavLst>
                                        </p:anim>
                                        <p:anim calcmode="lin" valueType="num">
                                          <p:cBhvr additive="base">
                                            <p:cTn id="89" dur="500" fill="hold"/>
                                            <p:tgtEl>
                                              <p:spTgt spid="46"/>
                                            </p:tgtEl>
                                            <p:attrNameLst>
                                              <p:attrName>ppt_y</p:attrName>
                                            </p:attrNameLst>
                                          </p:cBhvr>
                                          <p:tavLst>
                                            <p:tav tm="0">
                                              <p:val>
                                                <p:strVal val="1+#ppt_h/2"/>
                                              </p:val>
                                            </p:tav>
                                            <p:tav tm="100000">
                                              <p:val>
                                                <p:strVal val="#ppt_y"/>
                                              </p:val>
                                            </p:tav>
                                          </p:tavLst>
                                        </p:anim>
                                      </p:childTnLst>
                                    </p:cTn>
                                  </p:par>
                                </p:childTnLst>
                              </p:cTn>
                            </p:par>
                            <p:par>
                              <p:cTn id="90" fill="hold">
                                <p:stCondLst>
                                  <p:cond delay="7500"/>
                                </p:stCondLst>
                                <p:childTnLst>
                                  <p:par>
                                    <p:cTn id="91" presetID="2" presetClass="entr" presetSubtype="4" fill="hold" grpId="0" nodeType="after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ppt_x"/>
                                              </p:val>
                                            </p:tav>
                                            <p:tav tm="100000">
                                              <p:val>
                                                <p:strVal val="#ppt_x"/>
                                              </p:val>
                                            </p:tav>
                                          </p:tavLst>
                                        </p:anim>
                                        <p:anim calcmode="lin" valueType="num">
                                          <p:cBhvr additive="base">
                                            <p:cTn id="94" dur="500" fill="hold"/>
                                            <p:tgtEl>
                                              <p:spTgt spid="45"/>
                                            </p:tgtEl>
                                            <p:attrNameLst>
                                              <p:attrName>ppt_y</p:attrName>
                                            </p:attrNameLst>
                                          </p:cBhvr>
                                          <p:tavLst>
                                            <p:tav tm="0">
                                              <p:val>
                                                <p:strVal val="1+#ppt_h/2"/>
                                              </p:val>
                                            </p:tav>
                                            <p:tav tm="100000">
                                              <p:val>
                                                <p:strVal val="#ppt_y"/>
                                              </p:val>
                                            </p:tav>
                                          </p:tavLst>
                                        </p:anim>
                                      </p:childTnLst>
                                    </p:cTn>
                                  </p:par>
                                </p:childTnLst>
                              </p:cTn>
                            </p:par>
                            <p:par>
                              <p:cTn id="95" fill="hold">
                                <p:stCondLst>
                                  <p:cond delay="8000"/>
                                </p:stCondLst>
                                <p:childTnLst>
                                  <p:par>
                                    <p:cTn id="96" presetID="2" presetClass="entr" presetSubtype="4" fill="hold" grpId="0" nodeType="afterEffect">
                                      <p:stCondLst>
                                        <p:cond delay="0"/>
                                      </p:stCondLst>
                                      <p:childTnLst>
                                        <p:set>
                                          <p:cBhvr>
                                            <p:cTn id="97" dur="1" fill="hold">
                                              <p:stCondLst>
                                                <p:cond delay="0"/>
                                              </p:stCondLst>
                                            </p:cTn>
                                            <p:tgtEl>
                                              <p:spTgt spid="44"/>
                                            </p:tgtEl>
                                            <p:attrNameLst>
                                              <p:attrName>style.visibility</p:attrName>
                                            </p:attrNameLst>
                                          </p:cBhvr>
                                          <p:to>
                                            <p:strVal val="visible"/>
                                          </p:to>
                                        </p:set>
                                        <p:anim calcmode="lin" valueType="num">
                                          <p:cBhvr additive="base">
                                            <p:cTn id="98" dur="500" fill="hold"/>
                                            <p:tgtEl>
                                              <p:spTgt spid="44"/>
                                            </p:tgtEl>
                                            <p:attrNameLst>
                                              <p:attrName>ppt_x</p:attrName>
                                            </p:attrNameLst>
                                          </p:cBhvr>
                                          <p:tavLst>
                                            <p:tav tm="0">
                                              <p:val>
                                                <p:strVal val="#ppt_x"/>
                                              </p:val>
                                            </p:tav>
                                            <p:tav tm="100000">
                                              <p:val>
                                                <p:strVal val="#ppt_x"/>
                                              </p:val>
                                            </p:tav>
                                          </p:tavLst>
                                        </p:anim>
                                        <p:anim calcmode="lin" valueType="num">
                                          <p:cBhvr additive="base">
                                            <p:cTn id="99" dur="500" fill="hold"/>
                                            <p:tgtEl>
                                              <p:spTgt spid="44"/>
                                            </p:tgtEl>
                                            <p:attrNameLst>
                                              <p:attrName>ppt_y</p:attrName>
                                            </p:attrNameLst>
                                          </p:cBhvr>
                                          <p:tavLst>
                                            <p:tav tm="0">
                                              <p:val>
                                                <p:strVal val="1+#ppt_h/2"/>
                                              </p:val>
                                            </p:tav>
                                            <p:tav tm="100000">
                                              <p:val>
                                                <p:strVal val="#ppt_y"/>
                                              </p:val>
                                            </p:tav>
                                          </p:tavLst>
                                        </p:anim>
                                      </p:childTnLst>
                                    </p:cTn>
                                  </p:par>
                                </p:childTnLst>
                              </p:cTn>
                            </p:par>
                            <p:par>
                              <p:cTn id="100" fill="hold">
                                <p:stCondLst>
                                  <p:cond delay="8500"/>
                                </p:stCondLst>
                                <p:childTnLst>
                                  <p:par>
                                    <p:cTn id="101" presetID="2" presetClass="entr" presetSubtype="4"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additive="base">
                                            <p:cTn id="103" dur="500" fill="hold"/>
                                            <p:tgtEl>
                                              <p:spTgt spid="43"/>
                                            </p:tgtEl>
                                            <p:attrNameLst>
                                              <p:attrName>ppt_x</p:attrName>
                                            </p:attrNameLst>
                                          </p:cBhvr>
                                          <p:tavLst>
                                            <p:tav tm="0">
                                              <p:val>
                                                <p:strVal val="#ppt_x"/>
                                              </p:val>
                                            </p:tav>
                                            <p:tav tm="100000">
                                              <p:val>
                                                <p:strVal val="#ppt_x"/>
                                              </p:val>
                                            </p:tav>
                                          </p:tavLst>
                                        </p:anim>
                                        <p:anim calcmode="lin" valueType="num">
                                          <p:cBhvr additive="base">
                                            <p:cTn id="104" dur="500" fill="hold"/>
                                            <p:tgtEl>
                                              <p:spTgt spid="43"/>
                                            </p:tgtEl>
                                            <p:attrNameLst>
                                              <p:attrName>ppt_y</p:attrName>
                                            </p:attrNameLst>
                                          </p:cBhvr>
                                          <p:tavLst>
                                            <p:tav tm="0">
                                              <p:val>
                                                <p:strVal val="1+#ppt_h/2"/>
                                              </p:val>
                                            </p:tav>
                                            <p:tav tm="100000">
                                              <p:val>
                                                <p:strVal val="#ppt_y"/>
                                              </p:val>
                                            </p:tav>
                                          </p:tavLst>
                                        </p:anim>
                                      </p:childTnLst>
                                    </p:cTn>
                                  </p:par>
                                </p:childTnLst>
                              </p:cTn>
                            </p:par>
                            <p:par>
                              <p:cTn id="105" fill="hold">
                                <p:stCondLst>
                                  <p:cond delay="9000"/>
                                </p:stCondLst>
                                <p:childTnLst>
                                  <p:par>
                                    <p:cTn id="106" presetID="2" presetClass="entr" presetSubtype="4"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 calcmode="lin" valueType="num">
                                          <p:cBhvr additive="base">
                                            <p:cTn id="108" dur="500" fill="hold"/>
                                            <p:tgtEl>
                                              <p:spTgt spid="42"/>
                                            </p:tgtEl>
                                            <p:attrNameLst>
                                              <p:attrName>ppt_x</p:attrName>
                                            </p:attrNameLst>
                                          </p:cBhvr>
                                          <p:tavLst>
                                            <p:tav tm="0">
                                              <p:val>
                                                <p:strVal val="#ppt_x"/>
                                              </p:val>
                                            </p:tav>
                                            <p:tav tm="100000">
                                              <p:val>
                                                <p:strVal val="#ppt_x"/>
                                              </p:val>
                                            </p:tav>
                                          </p:tavLst>
                                        </p:anim>
                                        <p:anim calcmode="lin" valueType="num">
                                          <p:cBhvr additive="base">
                                            <p:cTn id="109" dur="500" fill="hold"/>
                                            <p:tgtEl>
                                              <p:spTgt spid="42"/>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2" presetClass="entr" presetSubtype="4" fill="hold" grpId="0" nodeType="afterEffect">
                                      <p:stCondLst>
                                        <p:cond delay="0"/>
                                      </p:stCondLst>
                                      <p:childTnLst>
                                        <p:set>
                                          <p:cBhvr>
                                            <p:cTn id="112" dur="1" fill="hold">
                                              <p:stCondLst>
                                                <p:cond delay="0"/>
                                              </p:stCondLst>
                                            </p:cTn>
                                            <p:tgtEl>
                                              <p:spTgt spid="41"/>
                                            </p:tgtEl>
                                            <p:attrNameLst>
                                              <p:attrName>style.visibility</p:attrName>
                                            </p:attrNameLst>
                                          </p:cBhvr>
                                          <p:to>
                                            <p:strVal val="visible"/>
                                          </p:to>
                                        </p:set>
                                        <p:anim calcmode="lin" valueType="num">
                                          <p:cBhvr additive="base">
                                            <p:cTn id="113" dur="500" fill="hold"/>
                                            <p:tgtEl>
                                              <p:spTgt spid="41"/>
                                            </p:tgtEl>
                                            <p:attrNameLst>
                                              <p:attrName>ppt_x</p:attrName>
                                            </p:attrNameLst>
                                          </p:cBhvr>
                                          <p:tavLst>
                                            <p:tav tm="0">
                                              <p:val>
                                                <p:strVal val="#ppt_x"/>
                                              </p:val>
                                            </p:tav>
                                            <p:tav tm="100000">
                                              <p:val>
                                                <p:strVal val="#ppt_x"/>
                                              </p:val>
                                            </p:tav>
                                          </p:tavLst>
                                        </p:anim>
                                        <p:anim calcmode="lin" valueType="num">
                                          <p:cBhvr additive="base">
                                            <p:cTn id="114" dur="500" fill="hold"/>
                                            <p:tgtEl>
                                              <p:spTgt spid="41"/>
                                            </p:tgtEl>
                                            <p:attrNameLst>
                                              <p:attrName>ppt_y</p:attrName>
                                            </p:attrNameLst>
                                          </p:cBhvr>
                                          <p:tavLst>
                                            <p:tav tm="0">
                                              <p:val>
                                                <p:strVal val="1+#ppt_h/2"/>
                                              </p:val>
                                            </p:tav>
                                            <p:tav tm="100000">
                                              <p:val>
                                                <p:strVal val="#ppt_y"/>
                                              </p:val>
                                            </p:tav>
                                          </p:tavLst>
                                        </p:anim>
                                      </p:childTnLst>
                                    </p:cTn>
                                  </p:par>
                                </p:childTnLst>
                              </p:cTn>
                            </p:par>
                            <p:par>
                              <p:cTn id="115" fill="hold">
                                <p:stCondLst>
                                  <p:cond delay="10000"/>
                                </p:stCondLst>
                                <p:childTnLst>
                                  <p:par>
                                    <p:cTn id="116" presetID="2" presetClass="entr" presetSubtype="4" fill="hold" grpId="0" nodeType="afterEffect">
                                      <p:stCondLst>
                                        <p:cond delay="0"/>
                                      </p:stCondLst>
                                      <p:childTnLst>
                                        <p:set>
                                          <p:cBhvr>
                                            <p:cTn id="117" dur="1" fill="hold">
                                              <p:stCondLst>
                                                <p:cond delay="0"/>
                                              </p:stCondLst>
                                            </p:cTn>
                                            <p:tgtEl>
                                              <p:spTgt spid="40"/>
                                            </p:tgtEl>
                                            <p:attrNameLst>
                                              <p:attrName>style.visibility</p:attrName>
                                            </p:attrNameLst>
                                          </p:cBhvr>
                                          <p:to>
                                            <p:strVal val="visible"/>
                                          </p:to>
                                        </p:set>
                                        <p:anim calcmode="lin" valueType="num">
                                          <p:cBhvr additive="base">
                                            <p:cTn id="118" dur="500" fill="hold"/>
                                            <p:tgtEl>
                                              <p:spTgt spid="40"/>
                                            </p:tgtEl>
                                            <p:attrNameLst>
                                              <p:attrName>ppt_x</p:attrName>
                                            </p:attrNameLst>
                                          </p:cBhvr>
                                          <p:tavLst>
                                            <p:tav tm="0">
                                              <p:val>
                                                <p:strVal val="#ppt_x"/>
                                              </p:val>
                                            </p:tav>
                                            <p:tav tm="100000">
                                              <p:val>
                                                <p:strVal val="#ppt_x"/>
                                              </p:val>
                                            </p:tav>
                                          </p:tavLst>
                                        </p:anim>
                                        <p:anim calcmode="lin" valueType="num">
                                          <p:cBhvr additive="base">
                                            <p:cTn id="119" dur="500" fill="hold"/>
                                            <p:tgtEl>
                                              <p:spTgt spid="40"/>
                                            </p:tgtEl>
                                            <p:attrNameLst>
                                              <p:attrName>ppt_y</p:attrName>
                                            </p:attrNameLst>
                                          </p:cBhvr>
                                          <p:tavLst>
                                            <p:tav tm="0">
                                              <p:val>
                                                <p:strVal val="1+#ppt_h/2"/>
                                              </p:val>
                                            </p:tav>
                                            <p:tav tm="100000">
                                              <p:val>
                                                <p:strVal val="#ppt_y"/>
                                              </p:val>
                                            </p:tav>
                                          </p:tavLst>
                                        </p:anim>
                                      </p:childTnLst>
                                    </p:cTn>
                                  </p:par>
                                </p:childTnLst>
                              </p:cTn>
                            </p:par>
                            <p:par>
                              <p:cTn id="120" fill="hold">
                                <p:stCondLst>
                                  <p:cond delay="10500"/>
                                </p:stCondLst>
                                <p:childTnLst>
                                  <p:par>
                                    <p:cTn id="121" presetID="2" presetClass="entr" presetSubtype="4" fill="hold" grpId="0" nodeType="afterEffect">
                                      <p:stCondLst>
                                        <p:cond delay="0"/>
                                      </p:stCondLst>
                                      <p:childTnLst>
                                        <p:set>
                                          <p:cBhvr>
                                            <p:cTn id="122" dur="1" fill="hold">
                                              <p:stCondLst>
                                                <p:cond delay="0"/>
                                              </p:stCondLst>
                                            </p:cTn>
                                            <p:tgtEl>
                                              <p:spTgt spid="39"/>
                                            </p:tgtEl>
                                            <p:attrNameLst>
                                              <p:attrName>style.visibility</p:attrName>
                                            </p:attrNameLst>
                                          </p:cBhvr>
                                          <p:to>
                                            <p:strVal val="visible"/>
                                          </p:to>
                                        </p:set>
                                        <p:anim calcmode="lin" valueType="num">
                                          <p:cBhvr additive="base">
                                            <p:cTn id="123" dur="500" fill="hold"/>
                                            <p:tgtEl>
                                              <p:spTgt spid="39"/>
                                            </p:tgtEl>
                                            <p:attrNameLst>
                                              <p:attrName>ppt_x</p:attrName>
                                            </p:attrNameLst>
                                          </p:cBhvr>
                                          <p:tavLst>
                                            <p:tav tm="0">
                                              <p:val>
                                                <p:strVal val="#ppt_x"/>
                                              </p:val>
                                            </p:tav>
                                            <p:tav tm="100000">
                                              <p:val>
                                                <p:strVal val="#ppt_x"/>
                                              </p:val>
                                            </p:tav>
                                          </p:tavLst>
                                        </p:anim>
                                        <p:anim calcmode="lin" valueType="num">
                                          <p:cBhvr additive="base">
                                            <p:cTn id="124" dur="500" fill="hold"/>
                                            <p:tgtEl>
                                              <p:spTgt spid="39"/>
                                            </p:tgtEl>
                                            <p:attrNameLst>
                                              <p:attrName>ppt_y</p:attrName>
                                            </p:attrNameLst>
                                          </p:cBhvr>
                                          <p:tavLst>
                                            <p:tav tm="0">
                                              <p:val>
                                                <p:strVal val="1+#ppt_h/2"/>
                                              </p:val>
                                            </p:tav>
                                            <p:tav tm="100000">
                                              <p:val>
                                                <p:strVal val="#ppt_y"/>
                                              </p:val>
                                            </p:tav>
                                          </p:tavLst>
                                        </p:anim>
                                      </p:childTnLst>
                                    </p:cTn>
                                  </p:par>
                                </p:childTnLst>
                              </p:cTn>
                            </p:par>
                            <p:par>
                              <p:cTn id="125" fill="hold">
                                <p:stCondLst>
                                  <p:cond delay="11000"/>
                                </p:stCondLst>
                                <p:childTnLst>
                                  <p:par>
                                    <p:cTn id="126" presetID="2" presetClass="entr" presetSubtype="4" fill="hold" grpId="0" nodeType="afterEffect">
                                      <p:stCondLst>
                                        <p:cond delay="0"/>
                                      </p:stCondLst>
                                      <p:childTnLst>
                                        <p:set>
                                          <p:cBhvr>
                                            <p:cTn id="127" dur="1" fill="hold">
                                              <p:stCondLst>
                                                <p:cond delay="0"/>
                                              </p:stCondLst>
                                            </p:cTn>
                                            <p:tgtEl>
                                              <p:spTgt spid="50"/>
                                            </p:tgtEl>
                                            <p:attrNameLst>
                                              <p:attrName>style.visibility</p:attrName>
                                            </p:attrNameLst>
                                          </p:cBhvr>
                                          <p:to>
                                            <p:strVal val="visible"/>
                                          </p:to>
                                        </p:set>
                                        <p:anim calcmode="lin" valueType="num">
                                          <p:cBhvr additive="base">
                                            <p:cTn id="128" dur="500" fill="hold"/>
                                            <p:tgtEl>
                                              <p:spTgt spid="50"/>
                                            </p:tgtEl>
                                            <p:attrNameLst>
                                              <p:attrName>ppt_x</p:attrName>
                                            </p:attrNameLst>
                                          </p:cBhvr>
                                          <p:tavLst>
                                            <p:tav tm="0">
                                              <p:val>
                                                <p:strVal val="#ppt_x"/>
                                              </p:val>
                                            </p:tav>
                                            <p:tav tm="100000">
                                              <p:val>
                                                <p:strVal val="#ppt_x"/>
                                              </p:val>
                                            </p:tav>
                                          </p:tavLst>
                                        </p:anim>
                                        <p:anim calcmode="lin" valueType="num">
                                          <p:cBhvr additive="base">
                                            <p:cTn id="129" dur="500" fill="hold"/>
                                            <p:tgtEl>
                                              <p:spTgt spid="50"/>
                                            </p:tgtEl>
                                            <p:attrNameLst>
                                              <p:attrName>ppt_y</p:attrName>
                                            </p:attrNameLst>
                                          </p:cBhvr>
                                          <p:tavLst>
                                            <p:tav tm="0">
                                              <p:val>
                                                <p:strVal val="1+#ppt_h/2"/>
                                              </p:val>
                                            </p:tav>
                                            <p:tav tm="100000">
                                              <p:val>
                                                <p:strVal val="#ppt_y"/>
                                              </p:val>
                                            </p:tav>
                                          </p:tavLst>
                                        </p:anim>
                                      </p:childTnLst>
                                    </p:cTn>
                                  </p:par>
                                </p:childTnLst>
                              </p:cTn>
                            </p:par>
                            <p:par>
                              <p:cTn id="130" fill="hold">
                                <p:stCondLst>
                                  <p:cond delay="11500"/>
                                </p:stCondLst>
                                <p:childTnLst>
                                  <p:par>
                                    <p:cTn id="131" presetID="2" presetClass="entr" presetSubtype="4" fill="hold" grpId="0" nodeType="afterEffect">
                                      <p:stCondLst>
                                        <p:cond delay="0"/>
                                      </p:stCondLst>
                                      <p:childTnLst>
                                        <p:set>
                                          <p:cBhvr>
                                            <p:cTn id="132" dur="1" fill="hold">
                                              <p:stCondLst>
                                                <p:cond delay="0"/>
                                              </p:stCondLst>
                                            </p:cTn>
                                            <p:tgtEl>
                                              <p:spTgt spid="49"/>
                                            </p:tgtEl>
                                            <p:attrNameLst>
                                              <p:attrName>style.visibility</p:attrName>
                                            </p:attrNameLst>
                                          </p:cBhvr>
                                          <p:to>
                                            <p:strVal val="visible"/>
                                          </p:to>
                                        </p:set>
                                        <p:anim calcmode="lin" valueType="num">
                                          <p:cBhvr additive="base">
                                            <p:cTn id="133" dur="500" fill="hold"/>
                                            <p:tgtEl>
                                              <p:spTgt spid="49"/>
                                            </p:tgtEl>
                                            <p:attrNameLst>
                                              <p:attrName>ppt_x</p:attrName>
                                            </p:attrNameLst>
                                          </p:cBhvr>
                                          <p:tavLst>
                                            <p:tav tm="0">
                                              <p:val>
                                                <p:strVal val="#ppt_x"/>
                                              </p:val>
                                            </p:tav>
                                            <p:tav tm="100000">
                                              <p:val>
                                                <p:strVal val="#ppt_x"/>
                                              </p:val>
                                            </p:tav>
                                          </p:tavLst>
                                        </p:anim>
                                        <p:anim calcmode="lin" valueType="num">
                                          <p:cBhvr additive="base">
                                            <p:cTn id="134" dur="500" fill="hold"/>
                                            <p:tgtEl>
                                              <p:spTgt spid="49"/>
                                            </p:tgtEl>
                                            <p:attrNameLst>
                                              <p:attrName>ppt_y</p:attrName>
                                            </p:attrNameLst>
                                          </p:cBhvr>
                                          <p:tavLst>
                                            <p:tav tm="0">
                                              <p:val>
                                                <p:strVal val="1+#ppt_h/2"/>
                                              </p:val>
                                            </p:tav>
                                            <p:tav tm="100000">
                                              <p:val>
                                                <p:strVal val="#ppt_y"/>
                                              </p:val>
                                            </p:tav>
                                          </p:tavLst>
                                        </p:anim>
                                      </p:childTnLst>
                                    </p:cTn>
                                  </p:par>
                                </p:childTnLst>
                              </p:cTn>
                            </p:par>
                            <p:par>
                              <p:cTn id="135" fill="hold">
                                <p:stCondLst>
                                  <p:cond delay="12000"/>
                                </p:stCondLst>
                                <p:childTnLst>
                                  <p:par>
                                    <p:cTn id="136" presetID="2" presetClass="entr" presetSubtype="4" fill="hold" grpId="0" nodeType="afterEffect">
                                      <p:stCondLst>
                                        <p:cond delay="0"/>
                                      </p:stCondLst>
                                      <p:childTnLst>
                                        <p:set>
                                          <p:cBhvr>
                                            <p:cTn id="137" dur="1" fill="hold">
                                              <p:stCondLst>
                                                <p:cond delay="0"/>
                                              </p:stCondLst>
                                            </p:cTn>
                                            <p:tgtEl>
                                              <p:spTgt spid="48"/>
                                            </p:tgtEl>
                                            <p:attrNameLst>
                                              <p:attrName>style.visibility</p:attrName>
                                            </p:attrNameLst>
                                          </p:cBhvr>
                                          <p:to>
                                            <p:strVal val="visible"/>
                                          </p:to>
                                        </p:set>
                                        <p:anim calcmode="lin" valueType="num">
                                          <p:cBhvr additive="base">
                                            <p:cTn id="138" dur="500" fill="hold"/>
                                            <p:tgtEl>
                                              <p:spTgt spid="48"/>
                                            </p:tgtEl>
                                            <p:attrNameLst>
                                              <p:attrName>ppt_x</p:attrName>
                                            </p:attrNameLst>
                                          </p:cBhvr>
                                          <p:tavLst>
                                            <p:tav tm="0">
                                              <p:val>
                                                <p:strVal val="#ppt_x"/>
                                              </p:val>
                                            </p:tav>
                                            <p:tav tm="100000">
                                              <p:val>
                                                <p:strVal val="#ppt_x"/>
                                              </p:val>
                                            </p:tav>
                                          </p:tavLst>
                                        </p:anim>
                                        <p:anim calcmode="lin" valueType="num">
                                          <p:cBhvr additive="base">
                                            <p:cTn id="139" dur="500" fill="hold"/>
                                            <p:tgtEl>
                                              <p:spTgt spid="48"/>
                                            </p:tgtEl>
                                            <p:attrNameLst>
                                              <p:attrName>ppt_y</p:attrName>
                                            </p:attrNameLst>
                                          </p:cBhvr>
                                          <p:tavLst>
                                            <p:tav tm="0">
                                              <p:val>
                                                <p:strVal val="1+#ppt_h/2"/>
                                              </p:val>
                                            </p:tav>
                                            <p:tav tm="100000">
                                              <p:val>
                                                <p:strVal val="#ppt_y"/>
                                              </p:val>
                                            </p:tav>
                                          </p:tavLst>
                                        </p:anim>
                                      </p:childTnLst>
                                    </p:cTn>
                                  </p:par>
                                </p:childTnLst>
                              </p:cTn>
                            </p:par>
                            <p:par>
                              <p:cTn id="140" fill="hold">
                                <p:stCondLst>
                                  <p:cond delay="12500"/>
                                </p:stCondLst>
                                <p:childTnLst>
                                  <p:par>
                                    <p:cTn id="141" presetID="22" presetClass="entr" presetSubtype="4" fill="hold" grpId="0" nodeType="afterEffect">
                                      <p:stCondLst>
                                        <p:cond delay="0"/>
                                      </p:stCondLst>
                                      <p:childTnLst>
                                        <p:set>
                                          <p:cBhvr>
                                            <p:cTn id="142" dur="1" fill="hold">
                                              <p:stCondLst>
                                                <p:cond delay="0"/>
                                              </p:stCondLst>
                                            </p:cTn>
                                            <p:tgtEl>
                                              <p:spTgt spid="16"/>
                                            </p:tgtEl>
                                            <p:attrNameLst>
                                              <p:attrName>style.visibility</p:attrName>
                                            </p:attrNameLst>
                                          </p:cBhvr>
                                          <p:to>
                                            <p:strVal val="visible"/>
                                          </p:to>
                                        </p:set>
                                        <p:animEffect transition="in" filter="wipe(down)">
                                          <p:cBhvr>
                                            <p:cTn id="143" dur="500"/>
                                            <p:tgtEl>
                                              <p:spTgt spid="16"/>
                                            </p:tgtEl>
                                          </p:cBhvr>
                                        </p:animEffect>
                                      </p:childTnLst>
                                    </p:cTn>
                                  </p:par>
                                </p:childTnLst>
                              </p:cTn>
                            </p:par>
                            <p:par>
                              <p:cTn id="144" fill="hold">
                                <p:stCondLst>
                                  <p:cond delay="13000"/>
                                </p:stCondLst>
                                <p:childTnLst>
                                  <p:par>
                                    <p:cTn id="145" presetID="22" presetClass="entr" presetSubtype="4"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down)">
                                          <p:cBhvr>
                                            <p:cTn id="147" dur="500"/>
                                            <p:tgtEl>
                                              <p:spTgt spid="18"/>
                                            </p:tgtEl>
                                          </p:cBhvr>
                                        </p:animEffect>
                                      </p:childTnLst>
                                    </p:cTn>
                                  </p:par>
                                </p:childTnLst>
                              </p:cTn>
                            </p:par>
                            <p:par>
                              <p:cTn id="148" fill="hold">
                                <p:stCondLst>
                                  <p:cond delay="1350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4000"/>
                                </p:stCondLst>
                                <p:childTnLst>
                                  <p:par>
                                    <p:cTn id="153" presetID="22" presetClass="entr" presetSubtype="4" fill="hold" grpId="0" nodeType="afterEffect">
                                      <p:stCondLst>
                                        <p:cond delay="0"/>
                                      </p:stCondLst>
                                      <p:childTnLst>
                                        <p:set>
                                          <p:cBhvr>
                                            <p:cTn id="154" dur="1" fill="hold">
                                              <p:stCondLst>
                                                <p:cond delay="0"/>
                                              </p:stCondLst>
                                            </p:cTn>
                                            <p:tgtEl>
                                              <p:spTgt spid="14"/>
                                            </p:tgtEl>
                                            <p:attrNameLst>
                                              <p:attrName>style.visibility</p:attrName>
                                            </p:attrNameLst>
                                          </p:cBhvr>
                                          <p:to>
                                            <p:strVal val="visible"/>
                                          </p:to>
                                        </p:set>
                                        <p:animEffect transition="in" filter="wipe(down)">
                                          <p:cBhvr>
                                            <p:cTn id="155" dur="500"/>
                                            <p:tgtEl>
                                              <p:spTgt spid="14"/>
                                            </p:tgtEl>
                                          </p:cBhvr>
                                        </p:animEffect>
                                      </p:childTnLst>
                                    </p:cTn>
                                  </p:par>
                                </p:childTnLst>
                              </p:cTn>
                            </p:par>
                            <p:par>
                              <p:cTn id="156" fill="hold">
                                <p:stCondLst>
                                  <p:cond delay="14500"/>
                                </p:stCondLst>
                                <p:childTnLst>
                                  <p:par>
                                    <p:cTn id="157" presetID="22" presetClass="entr" presetSubtype="4" fill="hold" grpId="0" nodeType="afterEffect">
                                      <p:stCondLst>
                                        <p:cond delay="0"/>
                                      </p:stCondLst>
                                      <p:childTnLst>
                                        <p:set>
                                          <p:cBhvr>
                                            <p:cTn id="158" dur="1" fill="hold">
                                              <p:stCondLst>
                                                <p:cond delay="0"/>
                                              </p:stCondLst>
                                            </p:cTn>
                                            <p:tgtEl>
                                              <p:spTgt spid="15"/>
                                            </p:tgtEl>
                                            <p:attrNameLst>
                                              <p:attrName>style.visibility</p:attrName>
                                            </p:attrNameLst>
                                          </p:cBhvr>
                                          <p:to>
                                            <p:strVal val="visible"/>
                                          </p:to>
                                        </p:set>
                                        <p:animEffect transition="in" filter="wipe(down)">
                                          <p:cBhvr>
                                            <p:cTn id="159" dur="500"/>
                                            <p:tgtEl>
                                              <p:spTgt spid="15"/>
                                            </p:tgtEl>
                                          </p:cBhvr>
                                        </p:animEffect>
                                      </p:childTnLst>
                                    </p:cTn>
                                  </p:par>
                                </p:childTnLst>
                              </p:cTn>
                            </p:par>
                            <p:par>
                              <p:cTn id="160" fill="hold">
                                <p:stCondLst>
                                  <p:cond delay="15000"/>
                                </p:stCondLst>
                                <p:childTnLst>
                                  <p:par>
                                    <p:cTn id="161" presetID="22" presetClass="entr" presetSubtype="4" fill="hold" grpId="0" nodeType="afterEffect">
                                      <p:stCondLst>
                                        <p:cond delay="0"/>
                                      </p:stCondLst>
                                      <p:childTnLst>
                                        <p:set>
                                          <p:cBhvr>
                                            <p:cTn id="162" dur="1" fill="hold">
                                              <p:stCondLst>
                                                <p:cond delay="0"/>
                                              </p:stCondLst>
                                            </p:cTn>
                                            <p:tgtEl>
                                              <p:spTgt spid="8"/>
                                            </p:tgtEl>
                                            <p:attrNameLst>
                                              <p:attrName>style.visibility</p:attrName>
                                            </p:attrNameLst>
                                          </p:cBhvr>
                                          <p:to>
                                            <p:strVal val="visible"/>
                                          </p:to>
                                        </p:set>
                                        <p:animEffect transition="in" filter="wipe(down)">
                                          <p:cBhvr>
                                            <p:cTn id="163" dur="500"/>
                                            <p:tgtEl>
                                              <p:spTgt spid="8"/>
                                            </p:tgtEl>
                                          </p:cBhvr>
                                        </p:animEffect>
                                      </p:childTnLst>
                                    </p:cTn>
                                  </p:par>
                                </p:childTnLst>
                              </p:cTn>
                            </p:par>
                            <p:par>
                              <p:cTn id="164" fill="hold">
                                <p:stCondLst>
                                  <p:cond delay="15500"/>
                                </p:stCondLst>
                                <p:childTnLst>
                                  <p:par>
                                    <p:cTn id="165" presetID="22" presetClass="entr" presetSubtype="4" fill="hold" grpId="0" nodeType="afterEffect">
                                      <p:stCondLst>
                                        <p:cond delay="0"/>
                                      </p:stCondLst>
                                      <p:childTnLst>
                                        <p:set>
                                          <p:cBhvr>
                                            <p:cTn id="166" dur="1" fill="hold">
                                              <p:stCondLst>
                                                <p:cond delay="0"/>
                                              </p:stCondLst>
                                            </p:cTn>
                                            <p:tgtEl>
                                              <p:spTgt spid="12"/>
                                            </p:tgtEl>
                                            <p:attrNameLst>
                                              <p:attrName>style.visibility</p:attrName>
                                            </p:attrNameLst>
                                          </p:cBhvr>
                                          <p:to>
                                            <p:strVal val="visible"/>
                                          </p:to>
                                        </p:set>
                                        <p:animEffect transition="in" filter="wipe(down)">
                                          <p:cBhvr>
                                            <p:cTn id="167" dur="500"/>
                                            <p:tgtEl>
                                              <p:spTgt spid="12"/>
                                            </p:tgtEl>
                                          </p:cBhvr>
                                        </p:animEffect>
                                      </p:childTnLst>
                                    </p:cTn>
                                  </p:par>
                                </p:childTnLst>
                              </p:cTn>
                            </p:par>
                            <p:par>
                              <p:cTn id="168" fill="hold">
                                <p:stCondLst>
                                  <p:cond delay="16000"/>
                                </p:stCondLst>
                                <p:childTnLst>
                                  <p:par>
                                    <p:cTn id="169" presetID="22" presetClass="entr" presetSubtype="4" fill="hold" grpId="0" nodeType="afterEffect">
                                      <p:stCondLst>
                                        <p:cond delay="0"/>
                                      </p:stCondLst>
                                      <p:childTnLst>
                                        <p:set>
                                          <p:cBhvr>
                                            <p:cTn id="170" dur="1" fill="hold">
                                              <p:stCondLst>
                                                <p:cond delay="0"/>
                                              </p:stCondLst>
                                            </p:cTn>
                                            <p:tgtEl>
                                              <p:spTgt spid="11"/>
                                            </p:tgtEl>
                                            <p:attrNameLst>
                                              <p:attrName>style.visibility</p:attrName>
                                            </p:attrNameLst>
                                          </p:cBhvr>
                                          <p:to>
                                            <p:strVal val="visible"/>
                                          </p:to>
                                        </p:set>
                                        <p:animEffect transition="in" filter="wipe(down)">
                                          <p:cBhvr>
                                            <p:cTn id="171" dur="500"/>
                                            <p:tgtEl>
                                              <p:spTgt spid="11"/>
                                            </p:tgtEl>
                                          </p:cBhvr>
                                        </p:animEffect>
                                      </p:childTnLst>
                                    </p:cTn>
                                  </p:par>
                                </p:childTnLst>
                              </p:cTn>
                            </p:par>
                            <p:par>
                              <p:cTn id="172" fill="hold">
                                <p:stCondLst>
                                  <p:cond delay="16500"/>
                                </p:stCondLst>
                                <p:childTnLst>
                                  <p:par>
                                    <p:cTn id="173" presetID="22" presetClass="entr" presetSubtype="4" fill="hold" grpId="0" nodeType="afterEffect">
                                      <p:stCondLst>
                                        <p:cond delay="0"/>
                                      </p:stCondLst>
                                      <p:childTnLst>
                                        <p:set>
                                          <p:cBhvr>
                                            <p:cTn id="174" dur="1" fill="hold">
                                              <p:stCondLst>
                                                <p:cond delay="0"/>
                                              </p:stCondLst>
                                            </p:cTn>
                                            <p:tgtEl>
                                              <p:spTgt spid="10"/>
                                            </p:tgtEl>
                                            <p:attrNameLst>
                                              <p:attrName>style.visibility</p:attrName>
                                            </p:attrNameLst>
                                          </p:cBhvr>
                                          <p:to>
                                            <p:strVal val="visible"/>
                                          </p:to>
                                        </p:set>
                                        <p:animEffect transition="in" filter="wipe(down)">
                                          <p:cBhvr>
                                            <p:cTn id="175" dur="500"/>
                                            <p:tgtEl>
                                              <p:spTgt spid="10"/>
                                            </p:tgtEl>
                                          </p:cBhvr>
                                        </p:animEffect>
                                      </p:childTnLst>
                                    </p:cTn>
                                  </p:par>
                                </p:childTnLst>
                              </p:cTn>
                            </p:par>
                            <p:par>
                              <p:cTn id="176" fill="hold">
                                <p:stCondLst>
                                  <p:cond delay="17000"/>
                                </p:stCondLst>
                                <p:childTnLst>
                                  <p:par>
                                    <p:cTn id="177" presetID="22" presetClass="entr" presetSubtype="4" fill="hold" grpId="0" nodeType="afterEffect">
                                      <p:stCondLst>
                                        <p:cond delay="0"/>
                                      </p:stCondLst>
                                      <p:childTnLst>
                                        <p:set>
                                          <p:cBhvr>
                                            <p:cTn id="178" dur="1" fill="hold">
                                              <p:stCondLst>
                                                <p:cond delay="0"/>
                                              </p:stCondLst>
                                            </p:cTn>
                                            <p:tgtEl>
                                              <p:spTgt spid="9"/>
                                            </p:tgtEl>
                                            <p:attrNameLst>
                                              <p:attrName>style.visibility</p:attrName>
                                            </p:attrNameLst>
                                          </p:cBhvr>
                                          <p:to>
                                            <p:strVal val="visible"/>
                                          </p:to>
                                        </p:set>
                                        <p:animEffect transition="in" filter="wipe(down)">
                                          <p:cBhvr>
                                            <p:cTn id="179" dur="500"/>
                                            <p:tgtEl>
                                              <p:spTgt spid="9"/>
                                            </p:tgtEl>
                                          </p:cBhvr>
                                        </p:animEffect>
                                      </p:childTnLst>
                                    </p:cTn>
                                  </p:par>
                                </p:childTnLst>
                              </p:cTn>
                            </p:par>
                            <p:par>
                              <p:cTn id="180" fill="hold">
                                <p:stCondLst>
                                  <p:cond delay="17500"/>
                                </p:stCondLst>
                                <p:childTnLst>
                                  <p:par>
                                    <p:cTn id="181" presetID="22" presetClass="entr" presetSubtype="4" fill="hold" grpId="0" nodeType="afterEffect">
                                      <p:stCondLst>
                                        <p:cond delay="0"/>
                                      </p:stCondLst>
                                      <p:childTnLst>
                                        <p:set>
                                          <p:cBhvr>
                                            <p:cTn id="182" dur="1" fill="hold">
                                              <p:stCondLst>
                                                <p:cond delay="0"/>
                                              </p:stCondLst>
                                            </p:cTn>
                                            <p:tgtEl>
                                              <p:spTgt spid="13"/>
                                            </p:tgtEl>
                                            <p:attrNameLst>
                                              <p:attrName>style.visibility</p:attrName>
                                            </p:attrNameLst>
                                          </p:cBhvr>
                                          <p:to>
                                            <p:strVal val="visible"/>
                                          </p:to>
                                        </p:set>
                                        <p:animEffect transition="in" filter="wipe(down)">
                                          <p:cBhvr>
                                            <p:cTn id="183" dur="500"/>
                                            <p:tgtEl>
                                              <p:spTgt spid="13"/>
                                            </p:tgtEl>
                                          </p:cBhvr>
                                        </p:animEffect>
                                      </p:childTnLst>
                                    </p:cTn>
                                  </p:par>
                                </p:childTnLst>
                              </p:cTn>
                            </p:par>
                            <p:par>
                              <p:cTn id="184" fill="hold">
                                <p:stCondLst>
                                  <p:cond delay="18000"/>
                                </p:stCondLst>
                                <p:childTnLst>
                                  <p:par>
                                    <p:cTn id="185" presetID="22" presetClass="entr" presetSubtype="4" fill="hold" grpId="0" nodeType="afterEffect">
                                      <p:stCondLst>
                                        <p:cond delay="0"/>
                                      </p:stCondLst>
                                      <p:childTnLst>
                                        <p:set>
                                          <p:cBhvr>
                                            <p:cTn id="186" dur="1" fill="hold">
                                              <p:stCondLst>
                                                <p:cond delay="0"/>
                                              </p:stCondLst>
                                            </p:cTn>
                                            <p:tgtEl>
                                              <p:spTgt spid="7"/>
                                            </p:tgtEl>
                                            <p:attrNameLst>
                                              <p:attrName>style.visibility</p:attrName>
                                            </p:attrNameLst>
                                          </p:cBhvr>
                                          <p:to>
                                            <p:strVal val="visible"/>
                                          </p:to>
                                        </p:set>
                                        <p:animEffect transition="in" filter="wipe(down)">
                                          <p:cBhvr>
                                            <p:cTn id="187" dur="500"/>
                                            <p:tgtEl>
                                              <p:spTgt spid="7"/>
                                            </p:tgtEl>
                                          </p:cBhvr>
                                        </p:animEffect>
                                      </p:childTnLst>
                                    </p:cTn>
                                  </p:par>
                                </p:childTnLst>
                              </p:cTn>
                            </p:par>
                            <p:par>
                              <p:cTn id="188" fill="hold">
                                <p:stCondLst>
                                  <p:cond delay="18500"/>
                                </p:stCondLst>
                                <p:childTnLst>
                                  <p:par>
                                    <p:cTn id="189" presetID="53" presetClass="entr" presetSubtype="16" fill="hold" grpId="0" nodeType="afterEffect">
                                      <p:stCondLst>
                                        <p:cond delay="0"/>
                                      </p:stCondLst>
                                      <p:childTnLst>
                                        <p:set>
                                          <p:cBhvr>
                                            <p:cTn id="190" dur="1" fill="hold">
                                              <p:stCondLst>
                                                <p:cond delay="0"/>
                                              </p:stCondLst>
                                            </p:cTn>
                                            <p:tgtEl>
                                              <p:spTgt spid="74"/>
                                            </p:tgtEl>
                                            <p:attrNameLst>
                                              <p:attrName>style.visibility</p:attrName>
                                            </p:attrNameLst>
                                          </p:cBhvr>
                                          <p:to>
                                            <p:strVal val="visible"/>
                                          </p:to>
                                        </p:set>
                                        <p:anim calcmode="lin" valueType="num">
                                          <p:cBhvr>
                                            <p:cTn id="191" dur="500" fill="hold"/>
                                            <p:tgtEl>
                                              <p:spTgt spid="74"/>
                                            </p:tgtEl>
                                            <p:attrNameLst>
                                              <p:attrName>ppt_w</p:attrName>
                                            </p:attrNameLst>
                                          </p:cBhvr>
                                          <p:tavLst>
                                            <p:tav tm="0">
                                              <p:val>
                                                <p:fltVal val="0"/>
                                              </p:val>
                                            </p:tav>
                                            <p:tav tm="100000">
                                              <p:val>
                                                <p:strVal val="#ppt_w"/>
                                              </p:val>
                                            </p:tav>
                                          </p:tavLst>
                                        </p:anim>
                                        <p:anim calcmode="lin" valueType="num">
                                          <p:cBhvr>
                                            <p:cTn id="192" dur="500" fill="hold"/>
                                            <p:tgtEl>
                                              <p:spTgt spid="74"/>
                                            </p:tgtEl>
                                            <p:attrNameLst>
                                              <p:attrName>ppt_h</p:attrName>
                                            </p:attrNameLst>
                                          </p:cBhvr>
                                          <p:tavLst>
                                            <p:tav tm="0">
                                              <p:val>
                                                <p:fltVal val="0"/>
                                              </p:val>
                                            </p:tav>
                                            <p:tav tm="100000">
                                              <p:val>
                                                <p:strVal val="#ppt_h"/>
                                              </p:val>
                                            </p:tav>
                                          </p:tavLst>
                                        </p:anim>
                                        <p:animEffect transition="in" filter="fade">
                                          <p:cBhvr>
                                            <p:cTn id="193" dur="500"/>
                                            <p:tgtEl>
                                              <p:spTgt spid="74"/>
                                            </p:tgtEl>
                                          </p:cBhvr>
                                        </p:animEffect>
                                      </p:childTnLst>
                                    </p:cTn>
                                  </p:par>
                                  <p:par>
                                    <p:cTn id="194" presetID="53" presetClass="entr" presetSubtype="16" fill="hold" grpId="0" nodeType="withEffect">
                                      <p:stCondLst>
                                        <p:cond delay="0"/>
                                      </p:stCondLst>
                                      <p:childTnLst>
                                        <p:set>
                                          <p:cBhvr>
                                            <p:cTn id="195" dur="1" fill="hold">
                                              <p:stCondLst>
                                                <p:cond delay="0"/>
                                              </p:stCondLst>
                                            </p:cTn>
                                            <p:tgtEl>
                                              <p:spTgt spid="77"/>
                                            </p:tgtEl>
                                            <p:attrNameLst>
                                              <p:attrName>style.visibility</p:attrName>
                                            </p:attrNameLst>
                                          </p:cBhvr>
                                          <p:to>
                                            <p:strVal val="visible"/>
                                          </p:to>
                                        </p:set>
                                        <p:anim calcmode="lin" valueType="num">
                                          <p:cBhvr>
                                            <p:cTn id="196" dur="500" fill="hold"/>
                                            <p:tgtEl>
                                              <p:spTgt spid="77"/>
                                            </p:tgtEl>
                                            <p:attrNameLst>
                                              <p:attrName>ppt_w</p:attrName>
                                            </p:attrNameLst>
                                          </p:cBhvr>
                                          <p:tavLst>
                                            <p:tav tm="0">
                                              <p:val>
                                                <p:fltVal val="0"/>
                                              </p:val>
                                            </p:tav>
                                            <p:tav tm="100000">
                                              <p:val>
                                                <p:strVal val="#ppt_w"/>
                                              </p:val>
                                            </p:tav>
                                          </p:tavLst>
                                        </p:anim>
                                        <p:anim calcmode="lin" valueType="num">
                                          <p:cBhvr>
                                            <p:cTn id="197" dur="500" fill="hold"/>
                                            <p:tgtEl>
                                              <p:spTgt spid="77"/>
                                            </p:tgtEl>
                                            <p:attrNameLst>
                                              <p:attrName>ppt_h</p:attrName>
                                            </p:attrNameLst>
                                          </p:cBhvr>
                                          <p:tavLst>
                                            <p:tav tm="0">
                                              <p:val>
                                                <p:fltVal val="0"/>
                                              </p:val>
                                            </p:tav>
                                            <p:tav tm="100000">
                                              <p:val>
                                                <p:strVal val="#ppt_h"/>
                                              </p:val>
                                            </p:tav>
                                          </p:tavLst>
                                        </p:anim>
                                        <p:animEffect transition="in" filter="fade">
                                          <p:cBhvr>
                                            <p:cTn id="198" dur="500"/>
                                            <p:tgtEl>
                                              <p:spTgt spid="77"/>
                                            </p:tgtEl>
                                          </p:cBhvr>
                                        </p:animEffect>
                                      </p:childTnLst>
                                    </p:cTn>
                                  </p:par>
                                  <p:par>
                                    <p:cTn id="199" presetID="53" presetClass="entr" presetSubtype="16" fill="hold" grpId="0" nodeType="withEffect">
                                      <p:stCondLst>
                                        <p:cond delay="0"/>
                                      </p:stCondLst>
                                      <p:childTnLst>
                                        <p:set>
                                          <p:cBhvr>
                                            <p:cTn id="200" dur="1" fill="hold">
                                              <p:stCondLst>
                                                <p:cond delay="0"/>
                                              </p:stCondLst>
                                            </p:cTn>
                                            <p:tgtEl>
                                              <p:spTgt spid="75"/>
                                            </p:tgtEl>
                                            <p:attrNameLst>
                                              <p:attrName>style.visibility</p:attrName>
                                            </p:attrNameLst>
                                          </p:cBhvr>
                                          <p:to>
                                            <p:strVal val="visible"/>
                                          </p:to>
                                        </p:set>
                                        <p:anim calcmode="lin" valueType="num">
                                          <p:cBhvr>
                                            <p:cTn id="201" dur="500" fill="hold"/>
                                            <p:tgtEl>
                                              <p:spTgt spid="75"/>
                                            </p:tgtEl>
                                            <p:attrNameLst>
                                              <p:attrName>ppt_w</p:attrName>
                                            </p:attrNameLst>
                                          </p:cBhvr>
                                          <p:tavLst>
                                            <p:tav tm="0">
                                              <p:val>
                                                <p:fltVal val="0"/>
                                              </p:val>
                                            </p:tav>
                                            <p:tav tm="100000">
                                              <p:val>
                                                <p:strVal val="#ppt_w"/>
                                              </p:val>
                                            </p:tav>
                                          </p:tavLst>
                                        </p:anim>
                                        <p:anim calcmode="lin" valueType="num">
                                          <p:cBhvr>
                                            <p:cTn id="202" dur="500" fill="hold"/>
                                            <p:tgtEl>
                                              <p:spTgt spid="75"/>
                                            </p:tgtEl>
                                            <p:attrNameLst>
                                              <p:attrName>ppt_h</p:attrName>
                                            </p:attrNameLst>
                                          </p:cBhvr>
                                          <p:tavLst>
                                            <p:tav tm="0">
                                              <p:val>
                                                <p:fltVal val="0"/>
                                              </p:val>
                                            </p:tav>
                                            <p:tav tm="100000">
                                              <p:val>
                                                <p:strVal val="#ppt_h"/>
                                              </p:val>
                                            </p:tav>
                                          </p:tavLst>
                                        </p:anim>
                                        <p:animEffect transition="in" filter="fade">
                                          <p:cBhvr>
                                            <p:cTn id="203" dur="500"/>
                                            <p:tgtEl>
                                              <p:spTgt spid="75"/>
                                            </p:tgtEl>
                                          </p:cBhvr>
                                        </p:animEffect>
                                      </p:childTnLst>
                                    </p:cTn>
                                  </p:par>
                                  <p:par>
                                    <p:cTn id="204" presetID="53" presetClass="entr" presetSubtype="16" fill="hold" grpId="0" nodeType="withEffect">
                                      <p:stCondLst>
                                        <p:cond delay="0"/>
                                      </p:stCondLst>
                                      <p:childTnLst>
                                        <p:set>
                                          <p:cBhvr>
                                            <p:cTn id="205" dur="1" fill="hold">
                                              <p:stCondLst>
                                                <p:cond delay="0"/>
                                              </p:stCondLst>
                                            </p:cTn>
                                            <p:tgtEl>
                                              <p:spTgt spid="76"/>
                                            </p:tgtEl>
                                            <p:attrNameLst>
                                              <p:attrName>style.visibility</p:attrName>
                                            </p:attrNameLst>
                                          </p:cBhvr>
                                          <p:to>
                                            <p:strVal val="visible"/>
                                          </p:to>
                                        </p:set>
                                        <p:anim calcmode="lin" valueType="num">
                                          <p:cBhvr>
                                            <p:cTn id="206" dur="500" fill="hold"/>
                                            <p:tgtEl>
                                              <p:spTgt spid="76"/>
                                            </p:tgtEl>
                                            <p:attrNameLst>
                                              <p:attrName>ppt_w</p:attrName>
                                            </p:attrNameLst>
                                          </p:cBhvr>
                                          <p:tavLst>
                                            <p:tav tm="0">
                                              <p:val>
                                                <p:fltVal val="0"/>
                                              </p:val>
                                            </p:tav>
                                            <p:tav tm="100000">
                                              <p:val>
                                                <p:strVal val="#ppt_w"/>
                                              </p:val>
                                            </p:tav>
                                          </p:tavLst>
                                        </p:anim>
                                        <p:anim calcmode="lin" valueType="num">
                                          <p:cBhvr>
                                            <p:cTn id="207" dur="500" fill="hold"/>
                                            <p:tgtEl>
                                              <p:spTgt spid="76"/>
                                            </p:tgtEl>
                                            <p:attrNameLst>
                                              <p:attrName>ppt_h</p:attrName>
                                            </p:attrNameLst>
                                          </p:cBhvr>
                                          <p:tavLst>
                                            <p:tav tm="0">
                                              <p:val>
                                                <p:fltVal val="0"/>
                                              </p:val>
                                            </p:tav>
                                            <p:tav tm="100000">
                                              <p:val>
                                                <p:strVal val="#ppt_h"/>
                                              </p:val>
                                            </p:tav>
                                          </p:tavLst>
                                        </p:anim>
                                        <p:animEffect transition="in" filter="fade">
                                          <p:cBhvr>
                                            <p:cTn id="208" dur="500"/>
                                            <p:tgtEl>
                                              <p:spTgt spid="76"/>
                                            </p:tgtEl>
                                          </p:cBhvr>
                                        </p:animEffect>
                                      </p:childTnLst>
                                    </p:cTn>
                                  </p:par>
                                  <p:par>
                                    <p:cTn id="209" presetID="53" presetClass="entr" presetSubtype="16" fill="hold" grpId="0" nodeType="withEffect">
                                      <p:stCondLst>
                                        <p:cond delay="0"/>
                                      </p:stCondLst>
                                      <p:childTnLst>
                                        <p:set>
                                          <p:cBhvr>
                                            <p:cTn id="210" dur="1" fill="hold">
                                              <p:stCondLst>
                                                <p:cond delay="0"/>
                                              </p:stCondLst>
                                            </p:cTn>
                                            <p:tgtEl>
                                              <p:spTgt spid="78"/>
                                            </p:tgtEl>
                                            <p:attrNameLst>
                                              <p:attrName>style.visibility</p:attrName>
                                            </p:attrNameLst>
                                          </p:cBhvr>
                                          <p:to>
                                            <p:strVal val="visible"/>
                                          </p:to>
                                        </p:set>
                                        <p:anim calcmode="lin" valueType="num">
                                          <p:cBhvr>
                                            <p:cTn id="211" dur="500" fill="hold"/>
                                            <p:tgtEl>
                                              <p:spTgt spid="78"/>
                                            </p:tgtEl>
                                            <p:attrNameLst>
                                              <p:attrName>ppt_w</p:attrName>
                                            </p:attrNameLst>
                                          </p:cBhvr>
                                          <p:tavLst>
                                            <p:tav tm="0">
                                              <p:val>
                                                <p:fltVal val="0"/>
                                              </p:val>
                                            </p:tav>
                                            <p:tav tm="100000">
                                              <p:val>
                                                <p:strVal val="#ppt_w"/>
                                              </p:val>
                                            </p:tav>
                                          </p:tavLst>
                                        </p:anim>
                                        <p:anim calcmode="lin" valueType="num">
                                          <p:cBhvr>
                                            <p:cTn id="212" dur="500" fill="hold"/>
                                            <p:tgtEl>
                                              <p:spTgt spid="78"/>
                                            </p:tgtEl>
                                            <p:attrNameLst>
                                              <p:attrName>ppt_h</p:attrName>
                                            </p:attrNameLst>
                                          </p:cBhvr>
                                          <p:tavLst>
                                            <p:tav tm="0">
                                              <p:val>
                                                <p:fltVal val="0"/>
                                              </p:val>
                                            </p:tav>
                                            <p:tav tm="100000">
                                              <p:val>
                                                <p:strVal val="#ppt_h"/>
                                              </p:val>
                                            </p:tav>
                                          </p:tavLst>
                                        </p:anim>
                                        <p:animEffect transition="in" filter="fade">
                                          <p:cBhvr>
                                            <p:cTn id="213" dur="500"/>
                                            <p:tgtEl>
                                              <p:spTgt spid="78"/>
                                            </p:tgtEl>
                                          </p:cBhvr>
                                        </p:animEffect>
                                      </p:childTnLst>
                                    </p:cTn>
                                  </p:par>
                                  <p:par>
                                    <p:cTn id="214" presetID="53" presetClass="entr" presetSubtype="16" fill="hold" grpId="0" nodeType="withEffect">
                                      <p:stCondLst>
                                        <p:cond delay="0"/>
                                      </p:stCondLst>
                                      <p:childTnLst>
                                        <p:set>
                                          <p:cBhvr>
                                            <p:cTn id="215" dur="1" fill="hold">
                                              <p:stCondLst>
                                                <p:cond delay="0"/>
                                              </p:stCondLst>
                                            </p:cTn>
                                            <p:tgtEl>
                                              <p:spTgt spid="81"/>
                                            </p:tgtEl>
                                            <p:attrNameLst>
                                              <p:attrName>style.visibility</p:attrName>
                                            </p:attrNameLst>
                                          </p:cBhvr>
                                          <p:to>
                                            <p:strVal val="visible"/>
                                          </p:to>
                                        </p:set>
                                        <p:anim calcmode="lin" valueType="num">
                                          <p:cBhvr>
                                            <p:cTn id="216" dur="500" fill="hold"/>
                                            <p:tgtEl>
                                              <p:spTgt spid="81"/>
                                            </p:tgtEl>
                                            <p:attrNameLst>
                                              <p:attrName>ppt_w</p:attrName>
                                            </p:attrNameLst>
                                          </p:cBhvr>
                                          <p:tavLst>
                                            <p:tav tm="0">
                                              <p:val>
                                                <p:fltVal val="0"/>
                                              </p:val>
                                            </p:tav>
                                            <p:tav tm="100000">
                                              <p:val>
                                                <p:strVal val="#ppt_w"/>
                                              </p:val>
                                            </p:tav>
                                          </p:tavLst>
                                        </p:anim>
                                        <p:anim calcmode="lin" valueType="num">
                                          <p:cBhvr>
                                            <p:cTn id="217" dur="500" fill="hold"/>
                                            <p:tgtEl>
                                              <p:spTgt spid="81"/>
                                            </p:tgtEl>
                                            <p:attrNameLst>
                                              <p:attrName>ppt_h</p:attrName>
                                            </p:attrNameLst>
                                          </p:cBhvr>
                                          <p:tavLst>
                                            <p:tav tm="0">
                                              <p:val>
                                                <p:fltVal val="0"/>
                                              </p:val>
                                            </p:tav>
                                            <p:tav tm="100000">
                                              <p:val>
                                                <p:strVal val="#ppt_h"/>
                                              </p:val>
                                            </p:tav>
                                          </p:tavLst>
                                        </p:anim>
                                        <p:animEffect transition="in" filter="fade">
                                          <p:cBhvr>
                                            <p:cTn id="218" dur="500"/>
                                            <p:tgtEl>
                                              <p:spTgt spid="81"/>
                                            </p:tgtEl>
                                          </p:cBhvr>
                                        </p:animEffect>
                                      </p:childTnLst>
                                    </p:cTn>
                                  </p:par>
                                  <p:par>
                                    <p:cTn id="219" presetID="53" presetClass="entr" presetSubtype="16" fill="hold" grpId="0" nodeType="withEffect">
                                      <p:stCondLst>
                                        <p:cond delay="0"/>
                                      </p:stCondLst>
                                      <p:childTnLst>
                                        <p:set>
                                          <p:cBhvr>
                                            <p:cTn id="220" dur="1" fill="hold">
                                              <p:stCondLst>
                                                <p:cond delay="0"/>
                                              </p:stCondLst>
                                            </p:cTn>
                                            <p:tgtEl>
                                              <p:spTgt spid="79"/>
                                            </p:tgtEl>
                                            <p:attrNameLst>
                                              <p:attrName>style.visibility</p:attrName>
                                            </p:attrNameLst>
                                          </p:cBhvr>
                                          <p:to>
                                            <p:strVal val="visible"/>
                                          </p:to>
                                        </p:set>
                                        <p:anim calcmode="lin" valueType="num">
                                          <p:cBhvr>
                                            <p:cTn id="221" dur="500" fill="hold"/>
                                            <p:tgtEl>
                                              <p:spTgt spid="79"/>
                                            </p:tgtEl>
                                            <p:attrNameLst>
                                              <p:attrName>ppt_w</p:attrName>
                                            </p:attrNameLst>
                                          </p:cBhvr>
                                          <p:tavLst>
                                            <p:tav tm="0">
                                              <p:val>
                                                <p:fltVal val="0"/>
                                              </p:val>
                                            </p:tav>
                                            <p:tav tm="100000">
                                              <p:val>
                                                <p:strVal val="#ppt_w"/>
                                              </p:val>
                                            </p:tav>
                                          </p:tavLst>
                                        </p:anim>
                                        <p:anim calcmode="lin" valueType="num">
                                          <p:cBhvr>
                                            <p:cTn id="222" dur="500" fill="hold"/>
                                            <p:tgtEl>
                                              <p:spTgt spid="79"/>
                                            </p:tgtEl>
                                            <p:attrNameLst>
                                              <p:attrName>ppt_h</p:attrName>
                                            </p:attrNameLst>
                                          </p:cBhvr>
                                          <p:tavLst>
                                            <p:tav tm="0">
                                              <p:val>
                                                <p:fltVal val="0"/>
                                              </p:val>
                                            </p:tav>
                                            <p:tav tm="100000">
                                              <p:val>
                                                <p:strVal val="#ppt_h"/>
                                              </p:val>
                                            </p:tav>
                                          </p:tavLst>
                                        </p:anim>
                                        <p:animEffect transition="in" filter="fade">
                                          <p:cBhvr>
                                            <p:cTn id="223" dur="500"/>
                                            <p:tgtEl>
                                              <p:spTgt spid="79"/>
                                            </p:tgtEl>
                                          </p:cBhvr>
                                        </p:animEffect>
                                      </p:childTnLst>
                                    </p:cTn>
                                  </p:par>
                                  <p:par>
                                    <p:cTn id="224" presetID="53" presetClass="entr" presetSubtype="16" fill="hold" grpId="0" nodeType="withEffect">
                                      <p:stCondLst>
                                        <p:cond delay="0"/>
                                      </p:stCondLst>
                                      <p:childTnLst>
                                        <p:set>
                                          <p:cBhvr>
                                            <p:cTn id="225" dur="1" fill="hold">
                                              <p:stCondLst>
                                                <p:cond delay="0"/>
                                              </p:stCondLst>
                                            </p:cTn>
                                            <p:tgtEl>
                                              <p:spTgt spid="80"/>
                                            </p:tgtEl>
                                            <p:attrNameLst>
                                              <p:attrName>style.visibility</p:attrName>
                                            </p:attrNameLst>
                                          </p:cBhvr>
                                          <p:to>
                                            <p:strVal val="visible"/>
                                          </p:to>
                                        </p:set>
                                        <p:anim calcmode="lin" valueType="num">
                                          <p:cBhvr>
                                            <p:cTn id="226" dur="500" fill="hold"/>
                                            <p:tgtEl>
                                              <p:spTgt spid="80"/>
                                            </p:tgtEl>
                                            <p:attrNameLst>
                                              <p:attrName>ppt_w</p:attrName>
                                            </p:attrNameLst>
                                          </p:cBhvr>
                                          <p:tavLst>
                                            <p:tav tm="0">
                                              <p:val>
                                                <p:fltVal val="0"/>
                                              </p:val>
                                            </p:tav>
                                            <p:tav tm="100000">
                                              <p:val>
                                                <p:strVal val="#ppt_w"/>
                                              </p:val>
                                            </p:tav>
                                          </p:tavLst>
                                        </p:anim>
                                        <p:anim calcmode="lin" valueType="num">
                                          <p:cBhvr>
                                            <p:cTn id="227" dur="500" fill="hold"/>
                                            <p:tgtEl>
                                              <p:spTgt spid="80"/>
                                            </p:tgtEl>
                                            <p:attrNameLst>
                                              <p:attrName>ppt_h</p:attrName>
                                            </p:attrNameLst>
                                          </p:cBhvr>
                                          <p:tavLst>
                                            <p:tav tm="0">
                                              <p:val>
                                                <p:fltVal val="0"/>
                                              </p:val>
                                            </p:tav>
                                            <p:tav tm="100000">
                                              <p:val>
                                                <p:strVal val="#ppt_h"/>
                                              </p:val>
                                            </p:tav>
                                          </p:tavLst>
                                        </p:anim>
                                        <p:animEffect transition="in" filter="fade">
                                          <p:cBhvr>
                                            <p:cTn id="228" dur="500"/>
                                            <p:tgtEl>
                                              <p:spTgt spid="80"/>
                                            </p:tgtEl>
                                          </p:cBhvr>
                                        </p:animEffect>
                                      </p:childTnLst>
                                    </p:cTn>
                                  </p:par>
                                  <p:par>
                                    <p:cTn id="229" presetID="53" presetClass="entr" presetSubtype="16" fill="hold" grpId="0" nodeType="withEffect">
                                      <p:stCondLst>
                                        <p:cond delay="0"/>
                                      </p:stCondLst>
                                      <p:childTnLst>
                                        <p:set>
                                          <p:cBhvr>
                                            <p:cTn id="230" dur="1" fill="hold">
                                              <p:stCondLst>
                                                <p:cond delay="0"/>
                                              </p:stCondLst>
                                            </p:cTn>
                                            <p:tgtEl>
                                              <p:spTgt spid="82"/>
                                            </p:tgtEl>
                                            <p:attrNameLst>
                                              <p:attrName>style.visibility</p:attrName>
                                            </p:attrNameLst>
                                          </p:cBhvr>
                                          <p:to>
                                            <p:strVal val="visible"/>
                                          </p:to>
                                        </p:set>
                                        <p:anim calcmode="lin" valueType="num">
                                          <p:cBhvr>
                                            <p:cTn id="231" dur="500" fill="hold"/>
                                            <p:tgtEl>
                                              <p:spTgt spid="82"/>
                                            </p:tgtEl>
                                            <p:attrNameLst>
                                              <p:attrName>ppt_w</p:attrName>
                                            </p:attrNameLst>
                                          </p:cBhvr>
                                          <p:tavLst>
                                            <p:tav tm="0">
                                              <p:val>
                                                <p:fltVal val="0"/>
                                              </p:val>
                                            </p:tav>
                                            <p:tav tm="100000">
                                              <p:val>
                                                <p:strVal val="#ppt_w"/>
                                              </p:val>
                                            </p:tav>
                                          </p:tavLst>
                                        </p:anim>
                                        <p:anim calcmode="lin" valueType="num">
                                          <p:cBhvr>
                                            <p:cTn id="232" dur="500" fill="hold"/>
                                            <p:tgtEl>
                                              <p:spTgt spid="82"/>
                                            </p:tgtEl>
                                            <p:attrNameLst>
                                              <p:attrName>ppt_h</p:attrName>
                                            </p:attrNameLst>
                                          </p:cBhvr>
                                          <p:tavLst>
                                            <p:tav tm="0">
                                              <p:val>
                                                <p:fltVal val="0"/>
                                              </p:val>
                                            </p:tav>
                                            <p:tav tm="100000">
                                              <p:val>
                                                <p:strVal val="#ppt_h"/>
                                              </p:val>
                                            </p:tav>
                                          </p:tavLst>
                                        </p:anim>
                                        <p:animEffect transition="in" filter="fade">
                                          <p:cBhvr>
                                            <p:cTn id="233" dur="500"/>
                                            <p:tgtEl>
                                              <p:spTgt spid="82"/>
                                            </p:tgtEl>
                                          </p:cBhvr>
                                        </p:animEffect>
                                      </p:childTnLst>
                                    </p:cTn>
                                  </p:par>
                                  <p:par>
                                    <p:cTn id="234" presetID="53" presetClass="entr" presetSubtype="16" fill="hold" grpId="0" nodeType="withEffect">
                                      <p:stCondLst>
                                        <p:cond delay="0"/>
                                      </p:stCondLst>
                                      <p:childTnLst>
                                        <p:set>
                                          <p:cBhvr>
                                            <p:cTn id="235" dur="1" fill="hold">
                                              <p:stCondLst>
                                                <p:cond delay="0"/>
                                              </p:stCondLst>
                                            </p:cTn>
                                            <p:tgtEl>
                                              <p:spTgt spid="85"/>
                                            </p:tgtEl>
                                            <p:attrNameLst>
                                              <p:attrName>style.visibility</p:attrName>
                                            </p:attrNameLst>
                                          </p:cBhvr>
                                          <p:to>
                                            <p:strVal val="visible"/>
                                          </p:to>
                                        </p:set>
                                        <p:anim calcmode="lin" valueType="num">
                                          <p:cBhvr>
                                            <p:cTn id="236" dur="500" fill="hold"/>
                                            <p:tgtEl>
                                              <p:spTgt spid="85"/>
                                            </p:tgtEl>
                                            <p:attrNameLst>
                                              <p:attrName>ppt_w</p:attrName>
                                            </p:attrNameLst>
                                          </p:cBhvr>
                                          <p:tavLst>
                                            <p:tav tm="0">
                                              <p:val>
                                                <p:fltVal val="0"/>
                                              </p:val>
                                            </p:tav>
                                            <p:tav tm="100000">
                                              <p:val>
                                                <p:strVal val="#ppt_w"/>
                                              </p:val>
                                            </p:tav>
                                          </p:tavLst>
                                        </p:anim>
                                        <p:anim calcmode="lin" valueType="num">
                                          <p:cBhvr>
                                            <p:cTn id="237" dur="500" fill="hold"/>
                                            <p:tgtEl>
                                              <p:spTgt spid="85"/>
                                            </p:tgtEl>
                                            <p:attrNameLst>
                                              <p:attrName>ppt_h</p:attrName>
                                            </p:attrNameLst>
                                          </p:cBhvr>
                                          <p:tavLst>
                                            <p:tav tm="0">
                                              <p:val>
                                                <p:fltVal val="0"/>
                                              </p:val>
                                            </p:tav>
                                            <p:tav tm="100000">
                                              <p:val>
                                                <p:strVal val="#ppt_h"/>
                                              </p:val>
                                            </p:tav>
                                          </p:tavLst>
                                        </p:anim>
                                        <p:animEffect transition="in" filter="fade">
                                          <p:cBhvr>
                                            <p:cTn id="238" dur="500"/>
                                            <p:tgtEl>
                                              <p:spTgt spid="85"/>
                                            </p:tgtEl>
                                          </p:cBhvr>
                                        </p:animEffect>
                                      </p:childTnLst>
                                    </p:cTn>
                                  </p:par>
                                  <p:par>
                                    <p:cTn id="239" presetID="53" presetClass="entr" presetSubtype="16" fill="hold" grpId="0" nodeType="withEffect">
                                      <p:stCondLst>
                                        <p:cond delay="0"/>
                                      </p:stCondLst>
                                      <p:childTnLst>
                                        <p:set>
                                          <p:cBhvr>
                                            <p:cTn id="240" dur="1" fill="hold">
                                              <p:stCondLst>
                                                <p:cond delay="0"/>
                                              </p:stCondLst>
                                            </p:cTn>
                                            <p:tgtEl>
                                              <p:spTgt spid="83"/>
                                            </p:tgtEl>
                                            <p:attrNameLst>
                                              <p:attrName>style.visibility</p:attrName>
                                            </p:attrNameLst>
                                          </p:cBhvr>
                                          <p:to>
                                            <p:strVal val="visible"/>
                                          </p:to>
                                        </p:set>
                                        <p:anim calcmode="lin" valueType="num">
                                          <p:cBhvr>
                                            <p:cTn id="241" dur="500" fill="hold"/>
                                            <p:tgtEl>
                                              <p:spTgt spid="83"/>
                                            </p:tgtEl>
                                            <p:attrNameLst>
                                              <p:attrName>ppt_w</p:attrName>
                                            </p:attrNameLst>
                                          </p:cBhvr>
                                          <p:tavLst>
                                            <p:tav tm="0">
                                              <p:val>
                                                <p:fltVal val="0"/>
                                              </p:val>
                                            </p:tav>
                                            <p:tav tm="100000">
                                              <p:val>
                                                <p:strVal val="#ppt_w"/>
                                              </p:val>
                                            </p:tav>
                                          </p:tavLst>
                                        </p:anim>
                                        <p:anim calcmode="lin" valueType="num">
                                          <p:cBhvr>
                                            <p:cTn id="242" dur="500" fill="hold"/>
                                            <p:tgtEl>
                                              <p:spTgt spid="83"/>
                                            </p:tgtEl>
                                            <p:attrNameLst>
                                              <p:attrName>ppt_h</p:attrName>
                                            </p:attrNameLst>
                                          </p:cBhvr>
                                          <p:tavLst>
                                            <p:tav tm="0">
                                              <p:val>
                                                <p:fltVal val="0"/>
                                              </p:val>
                                            </p:tav>
                                            <p:tav tm="100000">
                                              <p:val>
                                                <p:strVal val="#ppt_h"/>
                                              </p:val>
                                            </p:tav>
                                          </p:tavLst>
                                        </p:anim>
                                        <p:animEffect transition="in" filter="fade">
                                          <p:cBhvr>
                                            <p:cTn id="243" dur="500"/>
                                            <p:tgtEl>
                                              <p:spTgt spid="83"/>
                                            </p:tgtEl>
                                          </p:cBhvr>
                                        </p:animEffect>
                                      </p:childTnLst>
                                    </p:cTn>
                                  </p:par>
                                  <p:par>
                                    <p:cTn id="244" presetID="53" presetClass="entr" presetSubtype="16" fill="hold" grpId="0" nodeType="withEffect">
                                      <p:stCondLst>
                                        <p:cond delay="0"/>
                                      </p:stCondLst>
                                      <p:childTnLst>
                                        <p:set>
                                          <p:cBhvr>
                                            <p:cTn id="245" dur="1" fill="hold">
                                              <p:stCondLst>
                                                <p:cond delay="0"/>
                                              </p:stCondLst>
                                            </p:cTn>
                                            <p:tgtEl>
                                              <p:spTgt spid="84"/>
                                            </p:tgtEl>
                                            <p:attrNameLst>
                                              <p:attrName>style.visibility</p:attrName>
                                            </p:attrNameLst>
                                          </p:cBhvr>
                                          <p:to>
                                            <p:strVal val="visible"/>
                                          </p:to>
                                        </p:set>
                                        <p:anim calcmode="lin" valueType="num">
                                          <p:cBhvr>
                                            <p:cTn id="246" dur="500" fill="hold"/>
                                            <p:tgtEl>
                                              <p:spTgt spid="84"/>
                                            </p:tgtEl>
                                            <p:attrNameLst>
                                              <p:attrName>ppt_w</p:attrName>
                                            </p:attrNameLst>
                                          </p:cBhvr>
                                          <p:tavLst>
                                            <p:tav tm="0">
                                              <p:val>
                                                <p:fltVal val="0"/>
                                              </p:val>
                                            </p:tav>
                                            <p:tav tm="100000">
                                              <p:val>
                                                <p:strVal val="#ppt_w"/>
                                              </p:val>
                                            </p:tav>
                                          </p:tavLst>
                                        </p:anim>
                                        <p:anim calcmode="lin" valueType="num">
                                          <p:cBhvr>
                                            <p:cTn id="247" dur="500" fill="hold"/>
                                            <p:tgtEl>
                                              <p:spTgt spid="84"/>
                                            </p:tgtEl>
                                            <p:attrNameLst>
                                              <p:attrName>ppt_h</p:attrName>
                                            </p:attrNameLst>
                                          </p:cBhvr>
                                          <p:tavLst>
                                            <p:tav tm="0">
                                              <p:val>
                                                <p:fltVal val="0"/>
                                              </p:val>
                                            </p:tav>
                                            <p:tav tm="100000">
                                              <p:val>
                                                <p:strVal val="#ppt_h"/>
                                              </p:val>
                                            </p:tav>
                                          </p:tavLst>
                                        </p:anim>
                                        <p:animEffect transition="in" filter="fade">
                                          <p:cBhvr>
                                            <p:cTn id="248" dur="500"/>
                                            <p:tgtEl>
                                              <p:spTgt spid="84"/>
                                            </p:tgtEl>
                                          </p:cBhvr>
                                        </p:animEffect>
                                      </p:childTnLst>
                                    </p:cTn>
                                  </p:par>
                                </p:childTnLst>
                              </p:cTn>
                            </p:par>
                            <p:par>
                              <p:cTn id="249" fill="hold">
                                <p:stCondLst>
                                  <p:cond delay="19000"/>
                                </p:stCondLst>
                                <p:childTnLst>
                                  <p:par>
                                    <p:cTn id="250" presetID="2" presetClass="entr" presetSubtype="2" fill="hold" nodeType="afterEffect">
                                      <p:stCondLst>
                                        <p:cond delay="0"/>
                                      </p:stCondLst>
                                      <p:childTnLst>
                                        <p:set>
                                          <p:cBhvr>
                                            <p:cTn id="251" dur="1" fill="hold">
                                              <p:stCondLst>
                                                <p:cond delay="0"/>
                                              </p:stCondLst>
                                            </p:cTn>
                                            <p:tgtEl>
                                              <p:spTgt spid="65"/>
                                            </p:tgtEl>
                                            <p:attrNameLst>
                                              <p:attrName>style.visibility</p:attrName>
                                            </p:attrNameLst>
                                          </p:cBhvr>
                                          <p:to>
                                            <p:strVal val="visible"/>
                                          </p:to>
                                        </p:set>
                                        <p:anim calcmode="lin" valueType="num">
                                          <p:cBhvr additive="base">
                                            <p:cTn id="252" dur="500" fill="hold"/>
                                            <p:tgtEl>
                                              <p:spTgt spid="65"/>
                                            </p:tgtEl>
                                            <p:attrNameLst>
                                              <p:attrName>ppt_x</p:attrName>
                                            </p:attrNameLst>
                                          </p:cBhvr>
                                          <p:tavLst>
                                            <p:tav tm="0">
                                              <p:val>
                                                <p:strVal val="1+#ppt_w/2"/>
                                              </p:val>
                                            </p:tav>
                                            <p:tav tm="100000">
                                              <p:val>
                                                <p:strVal val="#ppt_x"/>
                                              </p:val>
                                            </p:tav>
                                          </p:tavLst>
                                        </p:anim>
                                        <p:anim calcmode="lin" valueType="num">
                                          <p:cBhvr additive="base">
                                            <p:cTn id="253" dur="500" fill="hold"/>
                                            <p:tgtEl>
                                              <p:spTgt spid="65"/>
                                            </p:tgtEl>
                                            <p:attrNameLst>
                                              <p:attrName>ppt_y</p:attrName>
                                            </p:attrNameLst>
                                          </p:cBhvr>
                                          <p:tavLst>
                                            <p:tav tm="0">
                                              <p:val>
                                                <p:strVal val="#ppt_y"/>
                                              </p:val>
                                            </p:tav>
                                            <p:tav tm="100000">
                                              <p:val>
                                                <p:strVal val="#ppt_y"/>
                                              </p:val>
                                            </p:tav>
                                          </p:tavLst>
                                        </p:anim>
                                      </p:childTnLst>
                                    </p:cTn>
                                  </p:par>
                                </p:childTnLst>
                              </p:cTn>
                            </p:par>
                            <p:par>
                              <p:cTn id="254" fill="hold">
                                <p:stCondLst>
                                  <p:cond delay="19500"/>
                                </p:stCondLst>
                                <p:childTnLst>
                                  <p:par>
                                    <p:cTn id="255" presetID="2" presetClass="entr" presetSubtype="2" fill="hold" nodeType="afterEffect">
                                      <p:stCondLst>
                                        <p:cond delay="0"/>
                                      </p:stCondLst>
                                      <p:childTnLst>
                                        <p:set>
                                          <p:cBhvr>
                                            <p:cTn id="256" dur="1" fill="hold">
                                              <p:stCondLst>
                                                <p:cond delay="0"/>
                                              </p:stCondLst>
                                            </p:cTn>
                                            <p:tgtEl>
                                              <p:spTgt spid="68"/>
                                            </p:tgtEl>
                                            <p:attrNameLst>
                                              <p:attrName>style.visibility</p:attrName>
                                            </p:attrNameLst>
                                          </p:cBhvr>
                                          <p:to>
                                            <p:strVal val="visible"/>
                                          </p:to>
                                        </p:set>
                                        <p:anim calcmode="lin" valueType="num">
                                          <p:cBhvr additive="base">
                                            <p:cTn id="257" dur="500" fill="hold"/>
                                            <p:tgtEl>
                                              <p:spTgt spid="68"/>
                                            </p:tgtEl>
                                            <p:attrNameLst>
                                              <p:attrName>ppt_x</p:attrName>
                                            </p:attrNameLst>
                                          </p:cBhvr>
                                          <p:tavLst>
                                            <p:tav tm="0">
                                              <p:val>
                                                <p:strVal val="1+#ppt_w/2"/>
                                              </p:val>
                                            </p:tav>
                                            <p:tav tm="100000">
                                              <p:val>
                                                <p:strVal val="#ppt_x"/>
                                              </p:val>
                                            </p:tav>
                                          </p:tavLst>
                                        </p:anim>
                                        <p:anim calcmode="lin" valueType="num">
                                          <p:cBhvr additive="base">
                                            <p:cTn id="258" dur="500" fill="hold"/>
                                            <p:tgtEl>
                                              <p:spTgt spid="68"/>
                                            </p:tgtEl>
                                            <p:attrNameLst>
                                              <p:attrName>ppt_y</p:attrName>
                                            </p:attrNameLst>
                                          </p:cBhvr>
                                          <p:tavLst>
                                            <p:tav tm="0">
                                              <p:val>
                                                <p:strVal val="#ppt_y"/>
                                              </p:val>
                                            </p:tav>
                                            <p:tav tm="100000">
                                              <p:val>
                                                <p:strVal val="#ppt_y"/>
                                              </p:val>
                                            </p:tav>
                                          </p:tavLst>
                                        </p:anim>
                                      </p:childTnLst>
                                    </p:cTn>
                                  </p:par>
                                </p:childTnLst>
                              </p:cTn>
                            </p:par>
                            <p:par>
                              <p:cTn id="259" fill="hold">
                                <p:stCondLst>
                                  <p:cond delay="20000"/>
                                </p:stCondLst>
                                <p:childTnLst>
                                  <p:par>
                                    <p:cTn id="260" presetID="2" presetClass="entr" presetSubtype="2" fill="hold" nodeType="afterEffect">
                                      <p:stCondLst>
                                        <p:cond delay="0"/>
                                      </p:stCondLst>
                                      <p:childTnLst>
                                        <p:set>
                                          <p:cBhvr>
                                            <p:cTn id="261" dur="1" fill="hold">
                                              <p:stCondLst>
                                                <p:cond delay="0"/>
                                              </p:stCondLst>
                                            </p:cTn>
                                            <p:tgtEl>
                                              <p:spTgt spid="71"/>
                                            </p:tgtEl>
                                            <p:attrNameLst>
                                              <p:attrName>style.visibility</p:attrName>
                                            </p:attrNameLst>
                                          </p:cBhvr>
                                          <p:to>
                                            <p:strVal val="visible"/>
                                          </p:to>
                                        </p:set>
                                        <p:anim calcmode="lin" valueType="num">
                                          <p:cBhvr additive="base">
                                            <p:cTn id="262" dur="500" fill="hold"/>
                                            <p:tgtEl>
                                              <p:spTgt spid="71"/>
                                            </p:tgtEl>
                                            <p:attrNameLst>
                                              <p:attrName>ppt_x</p:attrName>
                                            </p:attrNameLst>
                                          </p:cBhvr>
                                          <p:tavLst>
                                            <p:tav tm="0">
                                              <p:val>
                                                <p:strVal val="1+#ppt_w/2"/>
                                              </p:val>
                                            </p:tav>
                                            <p:tav tm="100000">
                                              <p:val>
                                                <p:strVal val="#ppt_x"/>
                                              </p:val>
                                            </p:tav>
                                          </p:tavLst>
                                        </p:anim>
                                        <p:anim calcmode="lin" valueType="num">
                                          <p:cBhvr additive="base">
                                            <p:cTn id="263" dur="500" fill="hold"/>
                                            <p:tgtEl>
                                              <p:spTgt spid="71"/>
                                            </p:tgtEl>
                                            <p:attrNameLst>
                                              <p:attrName>ppt_y</p:attrName>
                                            </p:attrNameLst>
                                          </p:cBhvr>
                                          <p:tavLst>
                                            <p:tav tm="0">
                                              <p:val>
                                                <p:strVal val="#ppt_y"/>
                                              </p:val>
                                            </p:tav>
                                            <p:tav tm="100000">
                                              <p:val>
                                                <p:strVal val="#ppt_y"/>
                                              </p:val>
                                            </p:tav>
                                          </p:tavLst>
                                        </p:anim>
                                      </p:childTnLst>
                                    </p:cTn>
                                  </p:par>
                                </p:childTnLst>
                              </p:cTn>
                            </p:par>
                            <p:par>
                              <p:cTn id="264" fill="hold">
                                <p:stCondLst>
                                  <p:cond delay="20500"/>
                                </p:stCondLst>
                                <p:childTnLst>
                                  <p:par>
                                    <p:cTn id="265" presetID="2" presetClass="entr" presetSubtype="2" fill="hold" nodeType="afterEffect">
                                      <p:stCondLst>
                                        <p:cond delay="0"/>
                                      </p:stCondLst>
                                      <p:childTnLst>
                                        <p:set>
                                          <p:cBhvr>
                                            <p:cTn id="266" dur="1" fill="hold">
                                              <p:stCondLst>
                                                <p:cond delay="0"/>
                                              </p:stCondLst>
                                            </p:cTn>
                                            <p:tgtEl>
                                              <p:spTgt spid="86"/>
                                            </p:tgtEl>
                                            <p:attrNameLst>
                                              <p:attrName>style.visibility</p:attrName>
                                            </p:attrNameLst>
                                          </p:cBhvr>
                                          <p:to>
                                            <p:strVal val="visible"/>
                                          </p:to>
                                        </p:set>
                                        <p:anim calcmode="lin" valueType="num">
                                          <p:cBhvr additive="base">
                                            <p:cTn id="267" dur="500" fill="hold"/>
                                            <p:tgtEl>
                                              <p:spTgt spid="86"/>
                                            </p:tgtEl>
                                            <p:attrNameLst>
                                              <p:attrName>ppt_x</p:attrName>
                                            </p:attrNameLst>
                                          </p:cBhvr>
                                          <p:tavLst>
                                            <p:tav tm="0">
                                              <p:val>
                                                <p:strVal val="1+#ppt_w/2"/>
                                              </p:val>
                                            </p:tav>
                                            <p:tav tm="100000">
                                              <p:val>
                                                <p:strVal val="#ppt_x"/>
                                              </p:val>
                                            </p:tav>
                                          </p:tavLst>
                                        </p:anim>
                                        <p:anim calcmode="lin" valueType="num">
                                          <p:cBhvr additive="base">
                                            <p:cTn id="268"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74" grpId="0"/>
          <p:bldP spid="75" grpId="0"/>
          <p:bldP spid="76" grpId="0"/>
          <p:bldP spid="77" grpId="0"/>
          <p:bldP spid="78" grpId="0"/>
          <p:bldP spid="79" grpId="0"/>
          <p:bldP spid="80" grpId="0"/>
          <p:bldP spid="81" grpId="0"/>
          <p:bldP spid="82" grpId="0"/>
          <p:bldP spid="83" grpId="0"/>
          <p:bldP spid="84" grpId="0"/>
          <p:bldP spid="8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20000"/>
            </a:schemeClr>
          </a:solidFill>
          <a:ln>
            <a:noFill/>
          </a:ln>
        </p:spPr>
        <p:txBody>
          <a:bodyPr/>
          <a:lstStyle/>
          <a:p>
            <a:endParaRPr lang="zh-CN" altLang="en-US"/>
          </a:p>
        </p:txBody>
      </p:sp>
      <p:grpSp>
        <p:nvGrpSpPr>
          <p:cNvPr id="3" name="组合 2"/>
          <p:cNvGrpSpPr/>
          <p:nvPr/>
        </p:nvGrpSpPr>
        <p:grpSpPr>
          <a:xfrm>
            <a:off x="3815147" y="1071537"/>
            <a:ext cx="1426074" cy="1426074"/>
            <a:chOff x="304800" y="673100"/>
            <a:chExt cx="4000500" cy="4000500"/>
          </a:xfrm>
          <a:effectLst>
            <a:outerShdw blurRad="381000" dist="152400" dir="8100000" algn="tr" rotWithShape="0">
              <a:prstClr val="black">
                <a:alpha val="7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5" name="椭圆 4"/>
            <p:cNvSpPr/>
            <p:nvPr/>
          </p:nvSpPr>
          <p:spPr>
            <a:xfrm>
              <a:off x="479425" y="847725"/>
              <a:ext cx="3651250" cy="3651250"/>
            </a:xfrm>
            <a:prstGeom prst="ellipse">
              <a:avLst/>
            </a:prstGeom>
            <a:solidFill>
              <a:srgbClr val="B818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p:cNvSpPr/>
          <p:nvPr/>
        </p:nvSpPr>
        <p:spPr>
          <a:xfrm>
            <a:off x="4104666" y="1014045"/>
            <a:ext cx="857927" cy="1477328"/>
          </a:xfrm>
          <a:prstGeom prst="rect">
            <a:avLst/>
          </a:prstGeom>
        </p:spPr>
        <p:txBody>
          <a:bodyPr wrap="none">
            <a:spAutoFit/>
          </a:bodyPr>
          <a:lstStyle/>
          <a:p>
            <a:r>
              <a:rPr lang="en-US" altLang="zh-CN" sz="9000" b="1" spc="-300" dirty="0" smtClean="0">
                <a:solidFill>
                  <a:schemeClr val="bg1"/>
                </a:solidFill>
                <a:latin typeface="微软雅黑" panose="020B0503020204020204" pitchFamily="34" charset="-122"/>
                <a:ea typeface="微软雅黑" panose="020B0503020204020204" pitchFamily="34" charset="-122"/>
              </a:rPr>
              <a:t>5</a:t>
            </a:r>
            <a:endParaRPr lang="zh-CN" altLang="en-US" sz="9000" b="1" spc="-3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2987824" y="2787774"/>
            <a:ext cx="2954655" cy="646331"/>
          </a:xfrm>
          <a:prstGeom prst="rect">
            <a:avLst/>
          </a:prstGeom>
        </p:spPr>
        <p:txBody>
          <a:bodyPr wrap="none">
            <a:spAutoFit/>
          </a:bodyPr>
          <a:lstStyle/>
          <a:p>
            <a:r>
              <a:rPr lang="zh-CN" altLang="en-US" sz="3600" dirty="0" smtClean="0">
                <a:solidFill>
                  <a:srgbClr val="B818A1"/>
                </a:solidFill>
                <a:latin typeface="微软雅黑" panose="020B0503020204020204" pitchFamily="34" charset="-122"/>
                <a:ea typeface="微软雅黑" panose="020B0503020204020204" pitchFamily="34" charset="-122"/>
              </a:rPr>
              <a:t>单击添加标题</a:t>
            </a:r>
            <a:endParaRPr lang="zh-CN" altLang="en-US" sz="3600" dirty="0">
              <a:solidFill>
                <a:srgbClr val="B818A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928996" y="2323223"/>
            <a:ext cx="112138" cy="112138"/>
            <a:chOff x="304800" y="673100"/>
            <a:chExt cx="4000500" cy="4000500"/>
          </a:xfrm>
          <a:effectLst>
            <a:outerShdw blurRad="381000" dist="152400" dir="8100000" algn="tr" rotWithShape="0">
              <a:prstClr val="black">
                <a:alpha val="7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0" name="椭圆 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694158" y="2140427"/>
            <a:ext cx="112138" cy="112138"/>
            <a:chOff x="304800" y="673100"/>
            <a:chExt cx="4000500" cy="4000500"/>
          </a:xfrm>
          <a:effectLst>
            <a:outerShdw blurRad="381000" dist="152400" dir="8100000" algn="tr" rotWithShape="0">
              <a:prstClr val="black">
                <a:alpha val="7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3" name="椭圆 1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563888" y="2328118"/>
            <a:ext cx="234512" cy="234512"/>
            <a:chOff x="304800" y="673100"/>
            <a:chExt cx="4000500" cy="4000500"/>
          </a:xfrm>
          <a:effectLst>
            <a:outerShdw blurRad="381000" dist="152400" dir="8100000" algn="tr" rotWithShape="0">
              <a:prstClr val="black">
                <a:alpha val="7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6" name="椭圆 1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951307" y="2390127"/>
            <a:ext cx="112138" cy="112138"/>
            <a:chOff x="304800" y="673100"/>
            <a:chExt cx="4000500" cy="4000500"/>
          </a:xfrm>
          <a:effectLst>
            <a:outerShdw blurRad="381000" dist="152400" dir="8100000" algn="tr" rotWithShape="0">
              <a:prstClr val="black">
                <a:alpha val="7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9" name="椭圆 1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5134202" y="2058932"/>
            <a:ext cx="112138" cy="112138"/>
            <a:chOff x="304800" y="673100"/>
            <a:chExt cx="4000500" cy="4000500"/>
          </a:xfrm>
          <a:effectLst>
            <a:outerShdw blurRad="381000" dist="152400" dir="8100000" algn="tr" rotWithShape="0">
              <a:prstClr val="black">
                <a:alpha val="7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2" name="椭圆 2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123965" y="2338355"/>
            <a:ext cx="234512" cy="234512"/>
            <a:chOff x="304800" y="673100"/>
            <a:chExt cx="4000500" cy="4000500"/>
          </a:xfrm>
          <a:effectLst>
            <a:outerShdw blurRad="381000" dist="152400" dir="8100000" algn="tr" rotWithShape="0">
              <a:prstClr val="black">
                <a:alpha val="7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5" name="椭圆 2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26" name="直接连接符 25"/>
          <p:cNvCxnSpPr/>
          <p:nvPr/>
        </p:nvCxnSpPr>
        <p:spPr>
          <a:xfrm flipV="1">
            <a:off x="-36512" y="3097877"/>
            <a:ext cx="2952328" cy="13062"/>
          </a:xfrm>
          <a:prstGeom prst="line">
            <a:avLst/>
          </a:prstGeom>
          <a:ln w="25400">
            <a:solidFill>
              <a:srgbClr val="B818A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7" idx="3"/>
          </p:cNvCxnSpPr>
          <p:nvPr/>
        </p:nvCxnSpPr>
        <p:spPr>
          <a:xfrm flipV="1">
            <a:off x="5942479" y="3097878"/>
            <a:ext cx="3201521" cy="13062"/>
          </a:xfrm>
          <a:prstGeom prst="line">
            <a:avLst/>
          </a:prstGeom>
          <a:ln w="25400">
            <a:solidFill>
              <a:srgbClr val="B818A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79509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0-#ppt_w/2"/>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1+#ppt_w/2"/>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1+#ppt_w/2"/>
                                          </p:val>
                                        </p:tav>
                                        <p:tav tm="100000">
                                          <p:val>
                                            <p:strVal val="#ppt_x"/>
                                          </p:val>
                                        </p:tav>
                                      </p:tavLst>
                                    </p:anim>
                                    <p:anim calcmode="lin" valueType="num">
                                      <p:cBhvr additive="base">
                                        <p:cTn id="34" dur="500" fill="hold"/>
                                        <p:tgtEl>
                                          <p:spTgt spid="23"/>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childTnLst>
                          </p:cTn>
                        </p:par>
                        <p:par>
                          <p:cTn id="41" fill="hold">
                            <p:stCondLst>
                              <p:cond delay="1900"/>
                            </p:stCondLst>
                            <p:childTnLst>
                              <p:par>
                                <p:cTn id="42" presetID="22" presetClass="entr" presetSubtype="8"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7"/>
                                        </p:tgtEl>
                                        <p:attrNameLst>
                                          <p:attrName>style.visibility</p:attrName>
                                        </p:attrNameLst>
                                      </p:cBhvr>
                                      <p:to>
                                        <p:strVal val="visible"/>
                                      </p:to>
                                    </p:set>
                                    <p:anim calcmode="lin" valueType="num">
                                      <p:cBhvr>
                                        <p:cTn id="4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7"/>
                                        </p:tgtEl>
                                        <p:attrNameLst>
                                          <p:attrName>ppt_y</p:attrName>
                                        </p:attrNameLst>
                                      </p:cBhvr>
                                      <p:tavLst>
                                        <p:tav tm="0">
                                          <p:val>
                                            <p:strVal val="#ppt_y"/>
                                          </p:val>
                                        </p:tav>
                                        <p:tav tm="100000">
                                          <p:val>
                                            <p:strVal val="#ppt_y"/>
                                          </p:val>
                                        </p:tav>
                                      </p:tavLst>
                                    </p:anim>
                                    <p:anim calcmode="lin" valueType="num">
                                      <p:cBhvr>
                                        <p:cTn id="5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7"/>
                                        </p:tgtEl>
                                      </p:cBhvr>
                                    </p:animEffect>
                                  </p:childTnLst>
                                </p:cTn>
                              </p:par>
                            </p:childTnLst>
                          </p:cTn>
                        </p:par>
                        <p:par>
                          <p:cTn id="53" fill="hold">
                            <p:stCondLst>
                              <p:cond delay="3150"/>
                            </p:stCondLst>
                            <p:childTnLst>
                              <p:par>
                                <p:cTn id="54" presetID="22" presetClass="entr" presetSubtype="8" fill="hold"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20000"/>
            </a:schemeClr>
          </a:solidFill>
          <a:ln>
            <a:noFill/>
          </a:ln>
        </p:spPr>
        <p:txBody>
          <a:bodyPr/>
          <a:lstStyle/>
          <a:p>
            <a:endParaRPr lang="zh-CN" altLang="en-US"/>
          </a:p>
        </p:txBody>
      </p:sp>
      <p:sp>
        <p:nvSpPr>
          <p:cNvPr id="8" name="Rectangle 7"/>
          <p:cNvSpPr/>
          <p:nvPr/>
        </p:nvSpPr>
        <p:spPr>
          <a:xfrm>
            <a:off x="3347863" y="771550"/>
            <a:ext cx="5796137" cy="4371950"/>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9" name="Rectangle 26"/>
          <p:cNvSpPr/>
          <p:nvPr/>
        </p:nvSpPr>
        <p:spPr>
          <a:xfrm>
            <a:off x="840763" y="1660684"/>
            <a:ext cx="3637112" cy="407804"/>
          </a:xfrm>
          <a:prstGeom prst="rect">
            <a:avLst/>
          </a:prstGeom>
        </p:spPr>
        <p:txBody>
          <a:bodyPr wrap="square" lIns="68580" tIns="34290" rIns="68580" bIns="34290">
            <a:spAutoFit/>
          </a:bodyPr>
          <a:lstStyle/>
          <a:p>
            <a:r>
              <a:rPr lang="zh-CN" altLang="en-US" sz="1050" dirty="0" smtClean="0">
                <a:latin typeface="宋体" panose="02010600030101010101" pitchFamily="2" charset="-122"/>
                <a:ea typeface="宋体" panose="02010600030101010101" pitchFamily="2" charset="-122"/>
              </a:rPr>
              <a:t>点击输入简要文本内容，文字内容需概况精炼的说明该分项内</a:t>
            </a:r>
            <a:r>
              <a:rPr lang="zh-CN" altLang="en-US" sz="1050" dirty="0" smtClean="0">
                <a:latin typeface="宋体" panose="02010600030101010101" pitchFamily="2" charset="-122"/>
                <a:ea typeface="宋体" panose="02010600030101010101" pitchFamily="2" charset="-122"/>
              </a:rPr>
              <a:t>容专</a:t>
            </a:r>
            <a:r>
              <a:rPr lang="zh-CN" altLang="en-US" sz="1050" dirty="0" smtClean="0">
                <a:latin typeface="宋体" panose="02010600030101010101" pitchFamily="2" charset="-122"/>
                <a:ea typeface="宋体" panose="02010600030101010101" pitchFamily="2" charset="-122"/>
              </a:rPr>
              <a:t>业设计</a:t>
            </a:r>
            <a:r>
              <a:rPr lang="en-US" altLang="zh-CN" sz="1050" dirty="0" smtClean="0">
                <a:latin typeface="宋体" panose="02010600030101010101" pitchFamily="2" charset="-122"/>
                <a:ea typeface="宋体" panose="02010600030101010101" pitchFamily="2" charset="-122"/>
              </a:rPr>
              <a:t>……</a:t>
            </a:r>
            <a:endParaRPr lang="en-US" altLang="zh-CN" sz="1050" dirty="0">
              <a:latin typeface="宋体" panose="02010600030101010101" pitchFamily="2" charset="-122"/>
              <a:ea typeface="宋体" panose="02010600030101010101" pitchFamily="2" charset="-122"/>
            </a:endParaRPr>
          </a:p>
        </p:txBody>
      </p:sp>
      <p:sp>
        <p:nvSpPr>
          <p:cNvPr id="10" name="Rectangle 34"/>
          <p:cNvSpPr/>
          <p:nvPr/>
        </p:nvSpPr>
        <p:spPr>
          <a:xfrm>
            <a:off x="840763" y="2375543"/>
            <a:ext cx="2798402" cy="407804"/>
          </a:xfrm>
          <a:prstGeom prst="rect">
            <a:avLst/>
          </a:prstGeom>
        </p:spPr>
        <p:txBody>
          <a:bodyPr wrap="square" lIns="68580" tIns="34290" rIns="68580" bIns="34290">
            <a:spAutoFit/>
          </a:bodyPr>
          <a:lstStyle/>
          <a:p>
            <a:r>
              <a:rPr lang="zh-CN" altLang="en-US" sz="1100" dirty="0">
                <a:latin typeface="宋体" panose="02010600030101010101" pitchFamily="2" charset="-122"/>
                <a:ea typeface="宋体" panose="02010600030101010101" pitchFamily="2" charset="-122"/>
              </a:rPr>
              <a:t>点击输入简要文本内容，文字内容需概况精炼的说明该分项内</a:t>
            </a:r>
            <a:r>
              <a:rPr lang="zh-CN" altLang="en-US" sz="1100" dirty="0" smtClean="0">
                <a:latin typeface="宋体" panose="02010600030101010101" pitchFamily="2" charset="-122"/>
                <a:ea typeface="宋体" panose="02010600030101010101" pitchFamily="2" charset="-122"/>
              </a:rPr>
              <a:t>容专</a:t>
            </a:r>
            <a:r>
              <a:rPr lang="zh-CN" altLang="en-US" sz="1100" dirty="0">
                <a:latin typeface="宋体" panose="02010600030101010101" pitchFamily="2" charset="-122"/>
                <a:ea typeface="宋体" panose="02010600030101010101" pitchFamily="2" charset="-122"/>
              </a:rPr>
              <a:t>业设计</a:t>
            </a:r>
            <a:r>
              <a:rPr lang="en-US" altLang="zh-CN" sz="1100" dirty="0">
                <a:latin typeface="宋体" panose="02010600030101010101" pitchFamily="2" charset="-122"/>
                <a:ea typeface="宋体" panose="02010600030101010101" pitchFamily="2" charset="-122"/>
              </a:rPr>
              <a:t>……</a:t>
            </a:r>
          </a:p>
        </p:txBody>
      </p:sp>
      <p:sp>
        <p:nvSpPr>
          <p:cNvPr id="11" name="Rectangle 37"/>
          <p:cNvSpPr/>
          <p:nvPr/>
        </p:nvSpPr>
        <p:spPr>
          <a:xfrm>
            <a:off x="840764" y="3033960"/>
            <a:ext cx="2378073" cy="577081"/>
          </a:xfrm>
          <a:prstGeom prst="rect">
            <a:avLst/>
          </a:prstGeom>
        </p:spPr>
        <p:txBody>
          <a:bodyPr wrap="square" lIns="68580" tIns="34290" rIns="68580" bIns="34290">
            <a:spAutoFit/>
          </a:bodyPr>
          <a:lstStyle/>
          <a:p>
            <a:r>
              <a:rPr lang="zh-CN" altLang="en-US" sz="1100" dirty="0">
                <a:latin typeface="宋体" panose="02010600030101010101" pitchFamily="2" charset="-122"/>
                <a:ea typeface="宋体" panose="02010600030101010101" pitchFamily="2" charset="-122"/>
              </a:rPr>
              <a:t>点击输入简要文本内容，文字内容需概况精炼的说明该分项</a:t>
            </a:r>
            <a:r>
              <a:rPr lang="zh-CN" altLang="en-US" sz="1100" dirty="0" smtClean="0">
                <a:latin typeface="宋体" panose="02010600030101010101" pitchFamily="2" charset="-122"/>
                <a:ea typeface="宋体" panose="02010600030101010101" pitchFamily="2" charset="-122"/>
              </a:rPr>
              <a:t>内</a:t>
            </a:r>
            <a:r>
              <a:rPr lang="zh-CN" altLang="en-US" sz="1100" dirty="0" smtClean="0">
                <a:latin typeface="宋体" panose="02010600030101010101" pitchFamily="2" charset="-122"/>
                <a:ea typeface="宋体" panose="02010600030101010101" pitchFamily="2" charset="-122"/>
              </a:rPr>
              <a:t>容专</a:t>
            </a:r>
            <a:r>
              <a:rPr lang="zh-CN" altLang="en-US" sz="1100" dirty="0">
                <a:latin typeface="宋体" panose="02010600030101010101" pitchFamily="2" charset="-122"/>
                <a:ea typeface="宋体" panose="02010600030101010101" pitchFamily="2" charset="-122"/>
              </a:rPr>
              <a:t>业设计</a:t>
            </a:r>
            <a:r>
              <a:rPr lang="en-US" altLang="zh-CN" sz="1100" dirty="0">
                <a:latin typeface="宋体" panose="02010600030101010101" pitchFamily="2" charset="-122"/>
                <a:ea typeface="宋体" panose="02010600030101010101" pitchFamily="2" charset="-122"/>
              </a:rPr>
              <a:t>……</a:t>
            </a:r>
          </a:p>
        </p:txBody>
      </p:sp>
      <p:sp>
        <p:nvSpPr>
          <p:cNvPr id="12" name="Rectangle 40"/>
          <p:cNvSpPr/>
          <p:nvPr/>
        </p:nvSpPr>
        <p:spPr>
          <a:xfrm>
            <a:off x="840763" y="3795663"/>
            <a:ext cx="2245337" cy="577081"/>
          </a:xfrm>
          <a:prstGeom prst="rect">
            <a:avLst/>
          </a:prstGeom>
        </p:spPr>
        <p:txBody>
          <a:bodyPr wrap="square" lIns="68580" tIns="34290" rIns="68580" bIns="34290">
            <a:spAutoFit/>
          </a:bodyPr>
          <a:lstStyle/>
          <a:p>
            <a:r>
              <a:rPr lang="zh-CN" altLang="en-US" sz="1100" dirty="0">
                <a:latin typeface="宋体" panose="02010600030101010101" pitchFamily="2" charset="-122"/>
                <a:ea typeface="宋体" panose="02010600030101010101" pitchFamily="2" charset="-122"/>
              </a:rPr>
              <a:t>点击输入简要文本内容，文字内容需概况精炼的说明该分项内</a:t>
            </a:r>
            <a:r>
              <a:rPr lang="zh-CN" altLang="en-US" sz="1100" dirty="0" smtClean="0">
                <a:latin typeface="宋体" panose="02010600030101010101" pitchFamily="2" charset="-122"/>
                <a:ea typeface="宋体" panose="02010600030101010101" pitchFamily="2" charset="-122"/>
              </a:rPr>
              <a:t>容专</a:t>
            </a:r>
            <a:r>
              <a:rPr lang="zh-CN" altLang="en-US" sz="1100" dirty="0">
                <a:latin typeface="宋体" panose="02010600030101010101" pitchFamily="2" charset="-122"/>
                <a:ea typeface="宋体" panose="02010600030101010101" pitchFamily="2" charset="-122"/>
              </a:rPr>
              <a:t>业设计</a:t>
            </a:r>
            <a:r>
              <a:rPr lang="en-US" altLang="zh-CN" sz="1100" dirty="0">
                <a:latin typeface="宋体" panose="02010600030101010101" pitchFamily="2" charset="-122"/>
                <a:ea typeface="宋体" panose="02010600030101010101" pitchFamily="2" charset="-122"/>
              </a:rPr>
              <a:t>……</a:t>
            </a:r>
          </a:p>
        </p:txBody>
      </p:sp>
      <p:grpSp>
        <p:nvGrpSpPr>
          <p:cNvPr id="13" name="Group 3"/>
          <p:cNvGrpSpPr/>
          <p:nvPr/>
        </p:nvGrpSpPr>
        <p:grpSpPr>
          <a:xfrm>
            <a:off x="4066482" y="2072454"/>
            <a:ext cx="1580622" cy="685800"/>
            <a:chOff x="5621315" y="2514600"/>
            <a:chExt cx="2107496" cy="914400"/>
          </a:xfrm>
        </p:grpSpPr>
        <p:sp>
          <p:nvSpPr>
            <p:cNvPr id="14" name="Parallelogram 14"/>
            <p:cNvSpPr/>
            <p:nvPr/>
          </p:nvSpPr>
          <p:spPr>
            <a:xfrm>
              <a:off x="5621315" y="2514600"/>
              <a:ext cx="2107496" cy="914400"/>
            </a:xfrm>
            <a:prstGeom prst="parallelogram">
              <a:avLst>
                <a:gd name="adj" fmla="val 52419"/>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5"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DEA900"/>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16" name="Group 1"/>
          <p:cNvGrpSpPr/>
          <p:nvPr/>
        </p:nvGrpSpPr>
        <p:grpSpPr>
          <a:xfrm>
            <a:off x="4472064" y="1169240"/>
            <a:ext cx="1580622" cy="685800"/>
            <a:chOff x="6162090" y="1310315"/>
            <a:chExt cx="2107496" cy="914400"/>
          </a:xfrm>
        </p:grpSpPr>
        <p:sp>
          <p:nvSpPr>
            <p:cNvPr id="17" name="Parallelogram 13"/>
            <p:cNvSpPr/>
            <p:nvPr/>
          </p:nvSpPr>
          <p:spPr>
            <a:xfrm>
              <a:off x="6162090" y="1310315"/>
              <a:ext cx="2107496" cy="914400"/>
            </a:xfrm>
            <a:prstGeom prst="parallelogram">
              <a:avLst>
                <a:gd name="adj" fmla="val 52419"/>
              </a:avLst>
            </a:prstGeom>
            <a:ln>
              <a:solidFill>
                <a:schemeClr val="bg1">
                  <a:lumMod val="85000"/>
                </a:schemeClr>
              </a:solidFill>
            </a:ln>
          </p:spPr>
          <p:style>
            <a:lnRef idx="1">
              <a:schemeClr val="accent1"/>
            </a:lnRef>
            <a:fillRef idx="1001">
              <a:schemeClr val="lt1"/>
            </a:fillRef>
            <a:effectRef idx="1">
              <a:schemeClr val="accent1"/>
            </a:effectRef>
            <a:fontRef idx="minor">
              <a:schemeClr val="dk1"/>
            </a:fontRef>
          </p:style>
          <p:txBody>
            <a:bodyPr rtlCol="0" anchor="ctr"/>
            <a:lstStyle/>
            <a:p>
              <a:pPr algn="ctr"/>
              <a:endParaRPr lang="en-GB">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nvGrpSpPr>
            <p:cNvPr id="18" name="Group 42"/>
            <p:cNvGrpSpPr/>
            <p:nvPr/>
          </p:nvGrpSpPr>
          <p:grpSpPr>
            <a:xfrm>
              <a:off x="6983269" y="1549630"/>
              <a:ext cx="465138" cy="435769"/>
              <a:chOff x="5368132" y="3540125"/>
              <a:chExt cx="465138" cy="435769"/>
            </a:xfrm>
            <a:solidFill>
              <a:schemeClr val="bg2"/>
            </a:solidFill>
          </p:grpSpPr>
          <p:sp>
            <p:nvSpPr>
              <p:cNvPr id="19"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rgbClr val="B818A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0"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B818A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ysClr val="windowText" lastClr="000000"/>
                  </a:solidFill>
                  <a:effectLst>
                    <a:outerShdw blurRad="38100" dist="38100" dir="2700000" algn="tl">
                      <a:srgbClr val="000000"/>
                    </a:outerShdw>
                  </a:effectLst>
                  <a:latin typeface="Gill Sans" charset="0"/>
                  <a:sym typeface="Gill Sans" charset="0"/>
                </a:endParaRPr>
              </a:p>
            </p:txBody>
          </p:sp>
        </p:grpSp>
      </p:grpSp>
      <p:grpSp>
        <p:nvGrpSpPr>
          <p:cNvPr id="21" name="Group 5"/>
          <p:cNvGrpSpPr/>
          <p:nvPr/>
        </p:nvGrpSpPr>
        <p:grpSpPr>
          <a:xfrm>
            <a:off x="3191006" y="3878882"/>
            <a:ext cx="1580622" cy="685800"/>
            <a:chOff x="4454013" y="4923170"/>
            <a:chExt cx="2107496" cy="914400"/>
          </a:xfrm>
        </p:grpSpPr>
        <p:sp>
          <p:nvSpPr>
            <p:cNvPr id="22" name="Parallelogram 16"/>
            <p:cNvSpPr/>
            <p:nvPr/>
          </p:nvSpPr>
          <p:spPr>
            <a:xfrm>
              <a:off x="4454013" y="4923170"/>
              <a:ext cx="2107496" cy="914400"/>
            </a:xfrm>
            <a:prstGeom prst="parallelogram">
              <a:avLst>
                <a:gd name="adj" fmla="val 52419"/>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3" name="Group 45"/>
            <p:cNvGrpSpPr/>
            <p:nvPr/>
          </p:nvGrpSpPr>
          <p:grpSpPr>
            <a:xfrm>
              <a:off x="5348217" y="5147801"/>
              <a:ext cx="319088" cy="465138"/>
              <a:chOff x="3582988" y="3510757"/>
              <a:chExt cx="319088" cy="465138"/>
            </a:xfrm>
            <a:solidFill>
              <a:schemeClr val="bg2"/>
            </a:solidFill>
          </p:grpSpPr>
          <p:sp>
            <p:nvSpPr>
              <p:cNvPr id="24"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00A1DA"/>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25"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0070C0"/>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grpSp>
        <p:nvGrpSpPr>
          <p:cNvPr id="26" name="Group 4"/>
          <p:cNvGrpSpPr/>
          <p:nvPr/>
        </p:nvGrpSpPr>
        <p:grpSpPr>
          <a:xfrm>
            <a:off x="3632185" y="2975668"/>
            <a:ext cx="1580622" cy="685800"/>
            <a:chOff x="5042252" y="3718885"/>
            <a:chExt cx="2107496" cy="914400"/>
          </a:xfrm>
        </p:grpSpPr>
        <p:sp>
          <p:nvSpPr>
            <p:cNvPr id="27" name="Parallelogram 15"/>
            <p:cNvSpPr/>
            <p:nvPr/>
          </p:nvSpPr>
          <p:spPr>
            <a:xfrm>
              <a:off x="5042252" y="3718885"/>
              <a:ext cx="2107496" cy="914400"/>
            </a:xfrm>
            <a:prstGeom prst="parallelogram">
              <a:avLst>
                <a:gd name="adj" fmla="val 52419"/>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8" name="Group 48"/>
            <p:cNvGrpSpPr/>
            <p:nvPr/>
          </p:nvGrpSpPr>
          <p:grpSpPr>
            <a:xfrm>
              <a:off x="5863431" y="3980425"/>
              <a:ext cx="465138" cy="391319"/>
              <a:chOff x="5368132" y="2625725"/>
              <a:chExt cx="465138" cy="391319"/>
            </a:xfrm>
            <a:solidFill>
              <a:schemeClr val="bg2"/>
            </a:solidFill>
          </p:grpSpPr>
          <p:sp>
            <p:nvSpPr>
              <p:cNvPr id="29"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00CC9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0"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rgbClr val="0070C0"/>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1"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rgbClr val="00CC9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32" name="组合 31"/>
          <p:cNvGrpSpPr/>
          <p:nvPr/>
        </p:nvGrpSpPr>
        <p:grpSpPr>
          <a:xfrm>
            <a:off x="307312" y="1625440"/>
            <a:ext cx="360364" cy="461665"/>
            <a:chOff x="307312" y="1625440"/>
            <a:chExt cx="360364" cy="461665"/>
          </a:xfrm>
        </p:grpSpPr>
        <p:grpSp>
          <p:nvGrpSpPr>
            <p:cNvPr id="33" name="组合 32"/>
            <p:cNvGrpSpPr/>
            <p:nvPr/>
          </p:nvGrpSpPr>
          <p:grpSpPr>
            <a:xfrm>
              <a:off x="319496" y="1691445"/>
              <a:ext cx="348180" cy="348180"/>
              <a:chOff x="304800" y="673100"/>
              <a:chExt cx="4000500" cy="4000500"/>
            </a:xfrm>
            <a:effectLst>
              <a:outerShdw blurRad="381000" dist="152400" dir="8100000" algn="tr" rotWithShape="0">
                <a:prstClr val="black">
                  <a:alpha val="7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6" name="椭圆 35"/>
              <p:cNvSpPr/>
              <p:nvPr/>
            </p:nvSpPr>
            <p:spPr>
              <a:xfrm>
                <a:off x="479425" y="847725"/>
                <a:ext cx="3651250" cy="3651250"/>
              </a:xfrm>
              <a:prstGeom prst="ellipse">
                <a:avLst/>
              </a:prstGeom>
              <a:solidFill>
                <a:srgbClr val="B818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4" name="矩形 33"/>
            <p:cNvSpPr/>
            <p:nvPr/>
          </p:nvSpPr>
          <p:spPr>
            <a:xfrm>
              <a:off x="307312" y="1625440"/>
              <a:ext cx="317716" cy="461665"/>
            </a:xfrm>
            <a:prstGeom prst="rect">
              <a:avLst/>
            </a:prstGeom>
          </p:spPr>
          <p:txBody>
            <a:bodyPr wrap="none">
              <a:spAutoFit/>
            </a:bodyPr>
            <a:lstStyle/>
            <a:p>
              <a:r>
                <a:rPr lang="en-US" altLang="zh-CN" sz="2400" b="1" spc="-300" dirty="0" smtClean="0">
                  <a:solidFill>
                    <a:schemeClr val="bg1"/>
                  </a:solidFill>
                  <a:latin typeface="方正黑体简体" panose="03000509000000000000" pitchFamily="65" charset="-122"/>
                  <a:ea typeface="方正黑体简体" panose="03000509000000000000" pitchFamily="65" charset="-122"/>
                </a:rPr>
                <a:t>1</a:t>
              </a:r>
              <a:endParaRPr lang="zh-CN" altLang="en-US" sz="2400" b="1" spc="-3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37" name="组合 36"/>
          <p:cNvGrpSpPr/>
          <p:nvPr/>
        </p:nvGrpSpPr>
        <p:grpSpPr>
          <a:xfrm>
            <a:off x="307312" y="2352797"/>
            <a:ext cx="360364" cy="461665"/>
            <a:chOff x="307312" y="1625440"/>
            <a:chExt cx="360364" cy="461665"/>
          </a:xfrm>
        </p:grpSpPr>
        <p:grpSp>
          <p:nvGrpSpPr>
            <p:cNvPr id="38" name="组合 37"/>
            <p:cNvGrpSpPr/>
            <p:nvPr/>
          </p:nvGrpSpPr>
          <p:grpSpPr>
            <a:xfrm>
              <a:off x="319496" y="1691445"/>
              <a:ext cx="348180" cy="348180"/>
              <a:chOff x="304800" y="673100"/>
              <a:chExt cx="4000500" cy="4000500"/>
            </a:xfrm>
            <a:effectLst>
              <a:outerShdw blurRad="381000" dist="152400" dir="8100000" algn="tr" rotWithShape="0">
                <a:prstClr val="black">
                  <a:alpha val="7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1" name="椭圆 40"/>
              <p:cNvSpPr/>
              <p:nvPr/>
            </p:nvSpPr>
            <p:spPr>
              <a:xfrm>
                <a:off x="479425" y="847725"/>
                <a:ext cx="3651250" cy="3651250"/>
              </a:xfrm>
              <a:prstGeom prst="ellipse">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9" name="矩形 38"/>
            <p:cNvSpPr/>
            <p:nvPr/>
          </p:nvSpPr>
          <p:spPr>
            <a:xfrm>
              <a:off x="307312" y="1625440"/>
              <a:ext cx="317716" cy="461665"/>
            </a:xfrm>
            <a:prstGeom prst="rect">
              <a:avLst/>
            </a:prstGeom>
          </p:spPr>
          <p:txBody>
            <a:bodyPr wrap="none">
              <a:spAutoFit/>
            </a:bodyPr>
            <a:lstStyle/>
            <a:p>
              <a:r>
                <a:rPr lang="en-US" altLang="zh-CN" sz="2400" b="1" spc="-300" dirty="0" smtClean="0">
                  <a:solidFill>
                    <a:schemeClr val="bg1"/>
                  </a:solidFill>
                  <a:latin typeface="方正黑体简体" panose="03000509000000000000" pitchFamily="65" charset="-122"/>
                  <a:ea typeface="方正黑体简体" panose="03000509000000000000" pitchFamily="65" charset="-122"/>
                </a:rPr>
                <a:t>2</a:t>
              </a:r>
              <a:endParaRPr lang="zh-CN" altLang="en-US" sz="2400" b="1" spc="-3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42" name="组合 41"/>
          <p:cNvGrpSpPr/>
          <p:nvPr/>
        </p:nvGrpSpPr>
        <p:grpSpPr>
          <a:xfrm>
            <a:off x="307312" y="3080154"/>
            <a:ext cx="360364" cy="461665"/>
            <a:chOff x="307312" y="1625440"/>
            <a:chExt cx="360364" cy="461665"/>
          </a:xfrm>
        </p:grpSpPr>
        <p:grpSp>
          <p:nvGrpSpPr>
            <p:cNvPr id="43" name="组合 42"/>
            <p:cNvGrpSpPr/>
            <p:nvPr/>
          </p:nvGrpSpPr>
          <p:grpSpPr>
            <a:xfrm>
              <a:off x="319496" y="1691445"/>
              <a:ext cx="348180" cy="348180"/>
              <a:chOff x="304800" y="673100"/>
              <a:chExt cx="4000500" cy="4000500"/>
            </a:xfrm>
            <a:effectLst>
              <a:outerShdw blurRad="381000" dist="152400" dir="8100000" algn="tr" rotWithShape="0">
                <a:prstClr val="black">
                  <a:alpha val="7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479425" y="847725"/>
                <a:ext cx="3651250" cy="3651250"/>
              </a:xfrm>
              <a:prstGeom prst="ellipse">
                <a:avLst/>
              </a:pr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4" name="矩形 43"/>
            <p:cNvSpPr/>
            <p:nvPr/>
          </p:nvSpPr>
          <p:spPr>
            <a:xfrm>
              <a:off x="307312" y="1625440"/>
              <a:ext cx="317716" cy="461665"/>
            </a:xfrm>
            <a:prstGeom prst="rect">
              <a:avLst/>
            </a:prstGeom>
          </p:spPr>
          <p:txBody>
            <a:bodyPr wrap="none">
              <a:spAutoFit/>
            </a:bodyPr>
            <a:lstStyle/>
            <a:p>
              <a:r>
                <a:rPr lang="en-US" altLang="zh-CN" sz="2400" b="1" spc="-300" dirty="0" smtClean="0">
                  <a:solidFill>
                    <a:schemeClr val="bg1"/>
                  </a:solidFill>
                  <a:latin typeface="方正黑体简体" panose="03000509000000000000" pitchFamily="65" charset="-122"/>
                  <a:ea typeface="方正黑体简体" panose="03000509000000000000" pitchFamily="65" charset="-122"/>
                </a:rPr>
                <a:t>3</a:t>
              </a:r>
              <a:endParaRPr lang="zh-CN" altLang="en-US" sz="2400" b="1" spc="-3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47" name="组合 46"/>
          <p:cNvGrpSpPr/>
          <p:nvPr/>
        </p:nvGrpSpPr>
        <p:grpSpPr>
          <a:xfrm>
            <a:off x="307312" y="3807511"/>
            <a:ext cx="360364" cy="461665"/>
            <a:chOff x="307312" y="1625440"/>
            <a:chExt cx="360364" cy="461665"/>
          </a:xfrm>
        </p:grpSpPr>
        <p:grpSp>
          <p:nvGrpSpPr>
            <p:cNvPr id="48" name="组合 47"/>
            <p:cNvGrpSpPr/>
            <p:nvPr/>
          </p:nvGrpSpPr>
          <p:grpSpPr>
            <a:xfrm>
              <a:off x="319496" y="1691445"/>
              <a:ext cx="348180" cy="348180"/>
              <a:chOff x="304800" y="673100"/>
              <a:chExt cx="4000500" cy="4000500"/>
            </a:xfrm>
            <a:effectLst>
              <a:outerShdw blurRad="381000" dist="152400" dir="8100000" algn="tr" rotWithShape="0">
                <a:prstClr val="black">
                  <a:alpha val="7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479425" y="847725"/>
                <a:ext cx="3651250" cy="3651250"/>
              </a:xfrm>
              <a:prstGeom prst="ellipse">
                <a:avLst/>
              </a:prstGeom>
              <a:solidFill>
                <a:srgbClr val="00A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9" name="矩形 48"/>
            <p:cNvSpPr/>
            <p:nvPr/>
          </p:nvSpPr>
          <p:spPr>
            <a:xfrm>
              <a:off x="307312" y="1625440"/>
              <a:ext cx="317716" cy="461665"/>
            </a:xfrm>
            <a:prstGeom prst="rect">
              <a:avLst/>
            </a:prstGeom>
          </p:spPr>
          <p:txBody>
            <a:bodyPr wrap="none">
              <a:spAutoFit/>
            </a:bodyPr>
            <a:lstStyle/>
            <a:p>
              <a:r>
                <a:rPr lang="en-US" altLang="zh-CN" sz="2400" b="1" spc="-300" dirty="0" smtClean="0">
                  <a:solidFill>
                    <a:schemeClr val="bg1"/>
                  </a:solidFill>
                  <a:latin typeface="方正黑体简体" panose="03000509000000000000" pitchFamily="65" charset="-122"/>
                  <a:ea typeface="方正黑体简体" panose="03000509000000000000" pitchFamily="65" charset="-122"/>
                </a:rPr>
                <a:t>4</a:t>
              </a:r>
              <a:endParaRPr lang="zh-CN" altLang="en-US" sz="2400" b="1" spc="-300" dirty="0">
                <a:solidFill>
                  <a:schemeClr val="bg1"/>
                </a:solidFill>
                <a:latin typeface="方正黑体简体" panose="03000509000000000000" pitchFamily="65" charset="-122"/>
                <a:ea typeface="方正黑体简体" panose="03000509000000000000" pitchFamily="65" charset="-122"/>
              </a:endParaRPr>
            </a:p>
          </p:txBody>
        </p:sp>
      </p:grpSp>
    </p:spTree>
    <p:extLst>
      <p:ext uri="{BB962C8B-B14F-4D97-AF65-F5344CB8AC3E}">
        <p14:creationId xmlns:p14="http://schemas.microsoft.com/office/powerpoint/2010/main" val="178669573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8" presetClass="entr" presetSubtype="12"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Left)">
                                          <p:cBhvr>
                                            <p:cTn id="21" dur="500"/>
                                            <p:tgtEl>
                                              <p:spTgt spid="8"/>
                                            </p:tgtEl>
                                          </p:cBhvr>
                                        </p:animEffect>
                                      </p:childTnLst>
                                    </p:cTn>
                                  </p:par>
                                </p:childTnLst>
                              </p:cTn>
                            </p:par>
                            <p:par>
                              <p:cTn id="22" fill="hold">
                                <p:stCondLst>
                                  <p:cond delay="1500"/>
                                </p:stCondLst>
                                <p:childTnLst>
                                  <p:par>
                                    <p:cTn id="23" presetID="2" presetClass="entr" presetSubtype="3"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1+#ppt_w/2"/>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 presetClass="entr" presetSubtype="3"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2" presetClass="entr" presetSubtype="3"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1+#ppt_w/2"/>
                                              </p:val>
                                            </p:tav>
                                            <p:tav tm="100000">
                                              <p:val>
                                                <p:strVal val="#ppt_x"/>
                                              </p:val>
                                            </p:tav>
                                          </p:tavLst>
                                        </p:anim>
                                        <p:anim calcmode="lin" valueType="num">
                                          <p:cBhvr additive="base">
                                            <p:cTn id="36" dur="500" fill="hold"/>
                                            <p:tgtEl>
                                              <p:spTgt spid="26"/>
                                            </p:tgtEl>
                                            <p:attrNameLst>
                                              <p:attrName>ppt_y</p:attrName>
                                            </p:attrNameLst>
                                          </p:cBhvr>
                                          <p:tavLst>
                                            <p:tav tm="0">
                                              <p:val>
                                                <p:strVal val="0-#ppt_h/2"/>
                                              </p:val>
                                            </p:tav>
                                            <p:tav tm="100000">
                                              <p:val>
                                                <p:strVal val="#ppt_y"/>
                                              </p:val>
                                            </p:tav>
                                          </p:tavLst>
                                        </p:anim>
                                      </p:childTnLst>
                                    </p:cTn>
                                  </p:par>
                                </p:childTnLst>
                              </p:cTn>
                            </p:par>
                            <p:par>
                              <p:cTn id="37" fill="hold">
                                <p:stCondLst>
                                  <p:cond delay="3000"/>
                                </p:stCondLst>
                                <p:childTnLst>
                                  <p:par>
                                    <p:cTn id="38" presetID="2" presetClass="entr" presetSubtype="3"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1+#ppt_w/2"/>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31" presetClass="entr" presetSubtype="0"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1000" fill="hold"/>
                                            <p:tgtEl>
                                              <p:spTgt spid="32"/>
                                            </p:tgtEl>
                                            <p:attrNameLst>
                                              <p:attrName>ppt_w</p:attrName>
                                            </p:attrNameLst>
                                          </p:cBhvr>
                                          <p:tavLst>
                                            <p:tav tm="0">
                                              <p:val>
                                                <p:fltVal val="0"/>
                                              </p:val>
                                            </p:tav>
                                            <p:tav tm="100000">
                                              <p:val>
                                                <p:strVal val="#ppt_w"/>
                                              </p:val>
                                            </p:tav>
                                          </p:tavLst>
                                        </p:anim>
                                        <p:anim calcmode="lin" valueType="num">
                                          <p:cBhvr>
                                            <p:cTn id="46" dur="1000" fill="hold"/>
                                            <p:tgtEl>
                                              <p:spTgt spid="32"/>
                                            </p:tgtEl>
                                            <p:attrNameLst>
                                              <p:attrName>ppt_h</p:attrName>
                                            </p:attrNameLst>
                                          </p:cBhvr>
                                          <p:tavLst>
                                            <p:tav tm="0">
                                              <p:val>
                                                <p:fltVal val="0"/>
                                              </p:val>
                                            </p:tav>
                                            <p:tav tm="100000">
                                              <p:val>
                                                <p:strVal val="#ppt_h"/>
                                              </p:val>
                                            </p:tav>
                                          </p:tavLst>
                                        </p:anim>
                                        <p:anim calcmode="lin" valueType="num">
                                          <p:cBhvr>
                                            <p:cTn id="47" dur="1000" fill="hold"/>
                                            <p:tgtEl>
                                              <p:spTgt spid="32"/>
                                            </p:tgtEl>
                                            <p:attrNameLst>
                                              <p:attrName>style.rotation</p:attrName>
                                            </p:attrNameLst>
                                          </p:cBhvr>
                                          <p:tavLst>
                                            <p:tav tm="0">
                                              <p:val>
                                                <p:fltVal val="90"/>
                                              </p:val>
                                            </p:tav>
                                            <p:tav tm="100000">
                                              <p:val>
                                                <p:fltVal val="0"/>
                                              </p:val>
                                            </p:tav>
                                          </p:tavLst>
                                        </p:anim>
                                        <p:animEffect transition="in" filter="fade">
                                          <p:cBhvr>
                                            <p:cTn id="48" dur="1000"/>
                                            <p:tgtEl>
                                              <p:spTgt spid="32"/>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par>
                              <p:cTn id="53" fill="hold">
                                <p:stCondLst>
                                  <p:cond delay="5000"/>
                                </p:stCondLst>
                                <p:childTnLst>
                                  <p:par>
                                    <p:cTn id="54" presetID="31" presetClass="entr" presetSubtype="0" fill="hold"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1000" fill="hold"/>
                                            <p:tgtEl>
                                              <p:spTgt spid="37"/>
                                            </p:tgtEl>
                                            <p:attrNameLst>
                                              <p:attrName>ppt_w</p:attrName>
                                            </p:attrNameLst>
                                          </p:cBhvr>
                                          <p:tavLst>
                                            <p:tav tm="0">
                                              <p:val>
                                                <p:fltVal val="0"/>
                                              </p:val>
                                            </p:tav>
                                            <p:tav tm="100000">
                                              <p:val>
                                                <p:strVal val="#ppt_w"/>
                                              </p:val>
                                            </p:tav>
                                          </p:tavLst>
                                        </p:anim>
                                        <p:anim calcmode="lin" valueType="num">
                                          <p:cBhvr>
                                            <p:cTn id="57" dur="1000" fill="hold"/>
                                            <p:tgtEl>
                                              <p:spTgt spid="37"/>
                                            </p:tgtEl>
                                            <p:attrNameLst>
                                              <p:attrName>ppt_h</p:attrName>
                                            </p:attrNameLst>
                                          </p:cBhvr>
                                          <p:tavLst>
                                            <p:tav tm="0">
                                              <p:val>
                                                <p:fltVal val="0"/>
                                              </p:val>
                                            </p:tav>
                                            <p:tav tm="100000">
                                              <p:val>
                                                <p:strVal val="#ppt_h"/>
                                              </p:val>
                                            </p:tav>
                                          </p:tavLst>
                                        </p:anim>
                                        <p:anim calcmode="lin" valueType="num">
                                          <p:cBhvr>
                                            <p:cTn id="58" dur="1000" fill="hold"/>
                                            <p:tgtEl>
                                              <p:spTgt spid="37"/>
                                            </p:tgtEl>
                                            <p:attrNameLst>
                                              <p:attrName>style.rotation</p:attrName>
                                            </p:attrNameLst>
                                          </p:cBhvr>
                                          <p:tavLst>
                                            <p:tav tm="0">
                                              <p:val>
                                                <p:fltVal val="90"/>
                                              </p:val>
                                            </p:tav>
                                            <p:tav tm="100000">
                                              <p:val>
                                                <p:fltVal val="0"/>
                                              </p:val>
                                            </p:tav>
                                          </p:tavLst>
                                        </p:anim>
                                        <p:animEffect transition="in" filter="fade">
                                          <p:cBhvr>
                                            <p:cTn id="59" dur="1000"/>
                                            <p:tgtEl>
                                              <p:spTgt spid="37"/>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par>
                              <p:cTn id="64" fill="hold">
                                <p:stCondLst>
                                  <p:cond delay="6500"/>
                                </p:stCondLst>
                                <p:childTnLst>
                                  <p:par>
                                    <p:cTn id="65" presetID="31" presetClass="entr" presetSubtype="0" fill="hold" nodeType="after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p:cTn id="67" dur="1000" fill="hold"/>
                                            <p:tgtEl>
                                              <p:spTgt spid="42"/>
                                            </p:tgtEl>
                                            <p:attrNameLst>
                                              <p:attrName>ppt_w</p:attrName>
                                            </p:attrNameLst>
                                          </p:cBhvr>
                                          <p:tavLst>
                                            <p:tav tm="0">
                                              <p:val>
                                                <p:fltVal val="0"/>
                                              </p:val>
                                            </p:tav>
                                            <p:tav tm="100000">
                                              <p:val>
                                                <p:strVal val="#ppt_w"/>
                                              </p:val>
                                            </p:tav>
                                          </p:tavLst>
                                        </p:anim>
                                        <p:anim calcmode="lin" valueType="num">
                                          <p:cBhvr>
                                            <p:cTn id="68" dur="1000" fill="hold"/>
                                            <p:tgtEl>
                                              <p:spTgt spid="42"/>
                                            </p:tgtEl>
                                            <p:attrNameLst>
                                              <p:attrName>ppt_h</p:attrName>
                                            </p:attrNameLst>
                                          </p:cBhvr>
                                          <p:tavLst>
                                            <p:tav tm="0">
                                              <p:val>
                                                <p:fltVal val="0"/>
                                              </p:val>
                                            </p:tav>
                                            <p:tav tm="100000">
                                              <p:val>
                                                <p:strVal val="#ppt_h"/>
                                              </p:val>
                                            </p:tav>
                                          </p:tavLst>
                                        </p:anim>
                                        <p:anim calcmode="lin" valueType="num">
                                          <p:cBhvr>
                                            <p:cTn id="69" dur="1000" fill="hold"/>
                                            <p:tgtEl>
                                              <p:spTgt spid="42"/>
                                            </p:tgtEl>
                                            <p:attrNameLst>
                                              <p:attrName>style.rotation</p:attrName>
                                            </p:attrNameLst>
                                          </p:cBhvr>
                                          <p:tavLst>
                                            <p:tav tm="0">
                                              <p:val>
                                                <p:fltVal val="90"/>
                                              </p:val>
                                            </p:tav>
                                            <p:tav tm="100000">
                                              <p:val>
                                                <p:fltVal val="0"/>
                                              </p:val>
                                            </p:tav>
                                          </p:tavLst>
                                        </p:anim>
                                        <p:animEffect transition="in" filter="fade">
                                          <p:cBhvr>
                                            <p:cTn id="70" dur="1000"/>
                                            <p:tgtEl>
                                              <p:spTgt spid="42"/>
                                            </p:tgtEl>
                                          </p:cBhvr>
                                        </p:animEffect>
                                      </p:childTnLst>
                                    </p:cTn>
                                  </p:par>
                                </p:childTnLst>
                              </p:cTn>
                            </p:par>
                            <p:par>
                              <p:cTn id="71" fill="hold">
                                <p:stCondLst>
                                  <p:cond delay="7500"/>
                                </p:stCondLst>
                                <p:childTnLst>
                                  <p:par>
                                    <p:cTn id="72" presetID="10" presetClass="entr" presetSubtype="0"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500"/>
                                            <p:tgtEl>
                                              <p:spTgt spid="11"/>
                                            </p:tgtEl>
                                          </p:cBhvr>
                                        </p:animEffect>
                                      </p:childTnLst>
                                    </p:cTn>
                                  </p:par>
                                </p:childTnLst>
                              </p:cTn>
                            </p:par>
                            <p:par>
                              <p:cTn id="75" fill="hold">
                                <p:stCondLst>
                                  <p:cond delay="8000"/>
                                </p:stCondLst>
                                <p:childTnLst>
                                  <p:par>
                                    <p:cTn id="76" presetID="31" presetClass="entr" presetSubtype="0" fill="hold" nodeType="afterEffect">
                                      <p:stCondLst>
                                        <p:cond delay="0"/>
                                      </p:stCondLst>
                                      <p:childTnLst>
                                        <p:set>
                                          <p:cBhvr>
                                            <p:cTn id="77" dur="1" fill="hold">
                                              <p:stCondLst>
                                                <p:cond delay="0"/>
                                              </p:stCondLst>
                                            </p:cTn>
                                            <p:tgtEl>
                                              <p:spTgt spid="47"/>
                                            </p:tgtEl>
                                            <p:attrNameLst>
                                              <p:attrName>style.visibility</p:attrName>
                                            </p:attrNameLst>
                                          </p:cBhvr>
                                          <p:to>
                                            <p:strVal val="visible"/>
                                          </p:to>
                                        </p:set>
                                        <p:anim calcmode="lin" valueType="num">
                                          <p:cBhvr>
                                            <p:cTn id="78" dur="1000" fill="hold"/>
                                            <p:tgtEl>
                                              <p:spTgt spid="47"/>
                                            </p:tgtEl>
                                            <p:attrNameLst>
                                              <p:attrName>ppt_w</p:attrName>
                                            </p:attrNameLst>
                                          </p:cBhvr>
                                          <p:tavLst>
                                            <p:tav tm="0">
                                              <p:val>
                                                <p:fltVal val="0"/>
                                              </p:val>
                                            </p:tav>
                                            <p:tav tm="100000">
                                              <p:val>
                                                <p:strVal val="#ppt_w"/>
                                              </p:val>
                                            </p:tav>
                                          </p:tavLst>
                                        </p:anim>
                                        <p:anim calcmode="lin" valueType="num">
                                          <p:cBhvr>
                                            <p:cTn id="79" dur="1000" fill="hold"/>
                                            <p:tgtEl>
                                              <p:spTgt spid="47"/>
                                            </p:tgtEl>
                                            <p:attrNameLst>
                                              <p:attrName>ppt_h</p:attrName>
                                            </p:attrNameLst>
                                          </p:cBhvr>
                                          <p:tavLst>
                                            <p:tav tm="0">
                                              <p:val>
                                                <p:fltVal val="0"/>
                                              </p:val>
                                            </p:tav>
                                            <p:tav tm="100000">
                                              <p:val>
                                                <p:strVal val="#ppt_h"/>
                                              </p:val>
                                            </p:tav>
                                          </p:tavLst>
                                        </p:anim>
                                        <p:anim calcmode="lin" valueType="num">
                                          <p:cBhvr>
                                            <p:cTn id="80" dur="1000" fill="hold"/>
                                            <p:tgtEl>
                                              <p:spTgt spid="47"/>
                                            </p:tgtEl>
                                            <p:attrNameLst>
                                              <p:attrName>style.rotation</p:attrName>
                                            </p:attrNameLst>
                                          </p:cBhvr>
                                          <p:tavLst>
                                            <p:tav tm="0">
                                              <p:val>
                                                <p:fltVal val="90"/>
                                              </p:val>
                                            </p:tav>
                                            <p:tav tm="100000">
                                              <p:val>
                                                <p:fltVal val="0"/>
                                              </p:val>
                                            </p:tav>
                                          </p:tavLst>
                                        </p:anim>
                                        <p:animEffect transition="in" filter="fade">
                                          <p:cBhvr>
                                            <p:cTn id="81" dur="1000"/>
                                            <p:tgtEl>
                                              <p:spTgt spid="4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fade">
                                          <p:cBhvr>
                                            <p:cTn id="8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8" presetClass="entr" presetSubtype="12"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Left)">
                                          <p:cBhvr>
                                            <p:cTn id="21" dur="500"/>
                                            <p:tgtEl>
                                              <p:spTgt spid="8"/>
                                            </p:tgtEl>
                                          </p:cBhvr>
                                        </p:animEffect>
                                      </p:childTnLst>
                                    </p:cTn>
                                  </p:par>
                                </p:childTnLst>
                              </p:cTn>
                            </p:par>
                            <p:par>
                              <p:cTn id="22" fill="hold">
                                <p:stCondLst>
                                  <p:cond delay="1500"/>
                                </p:stCondLst>
                                <p:childTnLst>
                                  <p:par>
                                    <p:cTn id="23" presetID="2" presetClass="entr" presetSubtype="3"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1+#ppt_w/2"/>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 presetClass="entr" presetSubtype="3"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2" presetClass="entr" presetSubtype="3"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1+#ppt_w/2"/>
                                              </p:val>
                                            </p:tav>
                                            <p:tav tm="100000">
                                              <p:val>
                                                <p:strVal val="#ppt_x"/>
                                              </p:val>
                                            </p:tav>
                                          </p:tavLst>
                                        </p:anim>
                                        <p:anim calcmode="lin" valueType="num">
                                          <p:cBhvr additive="base">
                                            <p:cTn id="36" dur="500" fill="hold"/>
                                            <p:tgtEl>
                                              <p:spTgt spid="26"/>
                                            </p:tgtEl>
                                            <p:attrNameLst>
                                              <p:attrName>ppt_y</p:attrName>
                                            </p:attrNameLst>
                                          </p:cBhvr>
                                          <p:tavLst>
                                            <p:tav tm="0">
                                              <p:val>
                                                <p:strVal val="0-#ppt_h/2"/>
                                              </p:val>
                                            </p:tav>
                                            <p:tav tm="100000">
                                              <p:val>
                                                <p:strVal val="#ppt_y"/>
                                              </p:val>
                                            </p:tav>
                                          </p:tavLst>
                                        </p:anim>
                                      </p:childTnLst>
                                    </p:cTn>
                                  </p:par>
                                </p:childTnLst>
                              </p:cTn>
                            </p:par>
                            <p:par>
                              <p:cTn id="37" fill="hold">
                                <p:stCondLst>
                                  <p:cond delay="3000"/>
                                </p:stCondLst>
                                <p:childTnLst>
                                  <p:par>
                                    <p:cTn id="38" presetID="2" presetClass="entr" presetSubtype="3"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1+#ppt_w/2"/>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31" presetClass="entr" presetSubtype="0"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1000" fill="hold"/>
                                            <p:tgtEl>
                                              <p:spTgt spid="32"/>
                                            </p:tgtEl>
                                            <p:attrNameLst>
                                              <p:attrName>ppt_w</p:attrName>
                                            </p:attrNameLst>
                                          </p:cBhvr>
                                          <p:tavLst>
                                            <p:tav tm="0">
                                              <p:val>
                                                <p:fltVal val="0"/>
                                              </p:val>
                                            </p:tav>
                                            <p:tav tm="100000">
                                              <p:val>
                                                <p:strVal val="#ppt_w"/>
                                              </p:val>
                                            </p:tav>
                                          </p:tavLst>
                                        </p:anim>
                                        <p:anim calcmode="lin" valueType="num">
                                          <p:cBhvr>
                                            <p:cTn id="46" dur="1000" fill="hold"/>
                                            <p:tgtEl>
                                              <p:spTgt spid="32"/>
                                            </p:tgtEl>
                                            <p:attrNameLst>
                                              <p:attrName>ppt_h</p:attrName>
                                            </p:attrNameLst>
                                          </p:cBhvr>
                                          <p:tavLst>
                                            <p:tav tm="0">
                                              <p:val>
                                                <p:fltVal val="0"/>
                                              </p:val>
                                            </p:tav>
                                            <p:tav tm="100000">
                                              <p:val>
                                                <p:strVal val="#ppt_h"/>
                                              </p:val>
                                            </p:tav>
                                          </p:tavLst>
                                        </p:anim>
                                        <p:anim calcmode="lin" valueType="num">
                                          <p:cBhvr>
                                            <p:cTn id="47" dur="1000" fill="hold"/>
                                            <p:tgtEl>
                                              <p:spTgt spid="32"/>
                                            </p:tgtEl>
                                            <p:attrNameLst>
                                              <p:attrName>style.rotation</p:attrName>
                                            </p:attrNameLst>
                                          </p:cBhvr>
                                          <p:tavLst>
                                            <p:tav tm="0">
                                              <p:val>
                                                <p:fltVal val="90"/>
                                              </p:val>
                                            </p:tav>
                                            <p:tav tm="100000">
                                              <p:val>
                                                <p:fltVal val="0"/>
                                              </p:val>
                                            </p:tav>
                                          </p:tavLst>
                                        </p:anim>
                                        <p:animEffect transition="in" filter="fade">
                                          <p:cBhvr>
                                            <p:cTn id="48" dur="1000"/>
                                            <p:tgtEl>
                                              <p:spTgt spid="32"/>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par>
                              <p:cTn id="53" fill="hold">
                                <p:stCondLst>
                                  <p:cond delay="5000"/>
                                </p:stCondLst>
                                <p:childTnLst>
                                  <p:par>
                                    <p:cTn id="54" presetID="31" presetClass="entr" presetSubtype="0" fill="hold"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1000" fill="hold"/>
                                            <p:tgtEl>
                                              <p:spTgt spid="37"/>
                                            </p:tgtEl>
                                            <p:attrNameLst>
                                              <p:attrName>ppt_w</p:attrName>
                                            </p:attrNameLst>
                                          </p:cBhvr>
                                          <p:tavLst>
                                            <p:tav tm="0">
                                              <p:val>
                                                <p:fltVal val="0"/>
                                              </p:val>
                                            </p:tav>
                                            <p:tav tm="100000">
                                              <p:val>
                                                <p:strVal val="#ppt_w"/>
                                              </p:val>
                                            </p:tav>
                                          </p:tavLst>
                                        </p:anim>
                                        <p:anim calcmode="lin" valueType="num">
                                          <p:cBhvr>
                                            <p:cTn id="57" dur="1000" fill="hold"/>
                                            <p:tgtEl>
                                              <p:spTgt spid="37"/>
                                            </p:tgtEl>
                                            <p:attrNameLst>
                                              <p:attrName>ppt_h</p:attrName>
                                            </p:attrNameLst>
                                          </p:cBhvr>
                                          <p:tavLst>
                                            <p:tav tm="0">
                                              <p:val>
                                                <p:fltVal val="0"/>
                                              </p:val>
                                            </p:tav>
                                            <p:tav tm="100000">
                                              <p:val>
                                                <p:strVal val="#ppt_h"/>
                                              </p:val>
                                            </p:tav>
                                          </p:tavLst>
                                        </p:anim>
                                        <p:anim calcmode="lin" valueType="num">
                                          <p:cBhvr>
                                            <p:cTn id="58" dur="1000" fill="hold"/>
                                            <p:tgtEl>
                                              <p:spTgt spid="37"/>
                                            </p:tgtEl>
                                            <p:attrNameLst>
                                              <p:attrName>style.rotation</p:attrName>
                                            </p:attrNameLst>
                                          </p:cBhvr>
                                          <p:tavLst>
                                            <p:tav tm="0">
                                              <p:val>
                                                <p:fltVal val="90"/>
                                              </p:val>
                                            </p:tav>
                                            <p:tav tm="100000">
                                              <p:val>
                                                <p:fltVal val="0"/>
                                              </p:val>
                                            </p:tav>
                                          </p:tavLst>
                                        </p:anim>
                                        <p:animEffect transition="in" filter="fade">
                                          <p:cBhvr>
                                            <p:cTn id="59" dur="1000"/>
                                            <p:tgtEl>
                                              <p:spTgt spid="37"/>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par>
                              <p:cTn id="64" fill="hold">
                                <p:stCondLst>
                                  <p:cond delay="6500"/>
                                </p:stCondLst>
                                <p:childTnLst>
                                  <p:par>
                                    <p:cTn id="65" presetID="31" presetClass="entr" presetSubtype="0" fill="hold" nodeType="after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p:cTn id="67" dur="1000" fill="hold"/>
                                            <p:tgtEl>
                                              <p:spTgt spid="42"/>
                                            </p:tgtEl>
                                            <p:attrNameLst>
                                              <p:attrName>ppt_w</p:attrName>
                                            </p:attrNameLst>
                                          </p:cBhvr>
                                          <p:tavLst>
                                            <p:tav tm="0">
                                              <p:val>
                                                <p:fltVal val="0"/>
                                              </p:val>
                                            </p:tav>
                                            <p:tav tm="100000">
                                              <p:val>
                                                <p:strVal val="#ppt_w"/>
                                              </p:val>
                                            </p:tav>
                                          </p:tavLst>
                                        </p:anim>
                                        <p:anim calcmode="lin" valueType="num">
                                          <p:cBhvr>
                                            <p:cTn id="68" dur="1000" fill="hold"/>
                                            <p:tgtEl>
                                              <p:spTgt spid="42"/>
                                            </p:tgtEl>
                                            <p:attrNameLst>
                                              <p:attrName>ppt_h</p:attrName>
                                            </p:attrNameLst>
                                          </p:cBhvr>
                                          <p:tavLst>
                                            <p:tav tm="0">
                                              <p:val>
                                                <p:fltVal val="0"/>
                                              </p:val>
                                            </p:tav>
                                            <p:tav tm="100000">
                                              <p:val>
                                                <p:strVal val="#ppt_h"/>
                                              </p:val>
                                            </p:tav>
                                          </p:tavLst>
                                        </p:anim>
                                        <p:anim calcmode="lin" valueType="num">
                                          <p:cBhvr>
                                            <p:cTn id="69" dur="1000" fill="hold"/>
                                            <p:tgtEl>
                                              <p:spTgt spid="42"/>
                                            </p:tgtEl>
                                            <p:attrNameLst>
                                              <p:attrName>style.rotation</p:attrName>
                                            </p:attrNameLst>
                                          </p:cBhvr>
                                          <p:tavLst>
                                            <p:tav tm="0">
                                              <p:val>
                                                <p:fltVal val="90"/>
                                              </p:val>
                                            </p:tav>
                                            <p:tav tm="100000">
                                              <p:val>
                                                <p:fltVal val="0"/>
                                              </p:val>
                                            </p:tav>
                                          </p:tavLst>
                                        </p:anim>
                                        <p:animEffect transition="in" filter="fade">
                                          <p:cBhvr>
                                            <p:cTn id="70" dur="1000"/>
                                            <p:tgtEl>
                                              <p:spTgt spid="42"/>
                                            </p:tgtEl>
                                          </p:cBhvr>
                                        </p:animEffect>
                                      </p:childTnLst>
                                    </p:cTn>
                                  </p:par>
                                </p:childTnLst>
                              </p:cTn>
                            </p:par>
                            <p:par>
                              <p:cTn id="71" fill="hold">
                                <p:stCondLst>
                                  <p:cond delay="7500"/>
                                </p:stCondLst>
                                <p:childTnLst>
                                  <p:par>
                                    <p:cTn id="72" presetID="10" presetClass="entr" presetSubtype="0"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500"/>
                                            <p:tgtEl>
                                              <p:spTgt spid="11"/>
                                            </p:tgtEl>
                                          </p:cBhvr>
                                        </p:animEffect>
                                      </p:childTnLst>
                                    </p:cTn>
                                  </p:par>
                                </p:childTnLst>
                              </p:cTn>
                            </p:par>
                            <p:par>
                              <p:cTn id="75" fill="hold">
                                <p:stCondLst>
                                  <p:cond delay="8000"/>
                                </p:stCondLst>
                                <p:childTnLst>
                                  <p:par>
                                    <p:cTn id="76" presetID="31" presetClass="entr" presetSubtype="0" fill="hold" nodeType="afterEffect">
                                      <p:stCondLst>
                                        <p:cond delay="0"/>
                                      </p:stCondLst>
                                      <p:childTnLst>
                                        <p:set>
                                          <p:cBhvr>
                                            <p:cTn id="77" dur="1" fill="hold">
                                              <p:stCondLst>
                                                <p:cond delay="0"/>
                                              </p:stCondLst>
                                            </p:cTn>
                                            <p:tgtEl>
                                              <p:spTgt spid="47"/>
                                            </p:tgtEl>
                                            <p:attrNameLst>
                                              <p:attrName>style.visibility</p:attrName>
                                            </p:attrNameLst>
                                          </p:cBhvr>
                                          <p:to>
                                            <p:strVal val="visible"/>
                                          </p:to>
                                        </p:set>
                                        <p:anim calcmode="lin" valueType="num">
                                          <p:cBhvr>
                                            <p:cTn id="78" dur="1000" fill="hold"/>
                                            <p:tgtEl>
                                              <p:spTgt spid="47"/>
                                            </p:tgtEl>
                                            <p:attrNameLst>
                                              <p:attrName>ppt_w</p:attrName>
                                            </p:attrNameLst>
                                          </p:cBhvr>
                                          <p:tavLst>
                                            <p:tav tm="0">
                                              <p:val>
                                                <p:fltVal val="0"/>
                                              </p:val>
                                            </p:tav>
                                            <p:tav tm="100000">
                                              <p:val>
                                                <p:strVal val="#ppt_w"/>
                                              </p:val>
                                            </p:tav>
                                          </p:tavLst>
                                        </p:anim>
                                        <p:anim calcmode="lin" valueType="num">
                                          <p:cBhvr>
                                            <p:cTn id="79" dur="1000" fill="hold"/>
                                            <p:tgtEl>
                                              <p:spTgt spid="47"/>
                                            </p:tgtEl>
                                            <p:attrNameLst>
                                              <p:attrName>ppt_h</p:attrName>
                                            </p:attrNameLst>
                                          </p:cBhvr>
                                          <p:tavLst>
                                            <p:tav tm="0">
                                              <p:val>
                                                <p:fltVal val="0"/>
                                              </p:val>
                                            </p:tav>
                                            <p:tav tm="100000">
                                              <p:val>
                                                <p:strVal val="#ppt_h"/>
                                              </p:val>
                                            </p:tav>
                                          </p:tavLst>
                                        </p:anim>
                                        <p:anim calcmode="lin" valueType="num">
                                          <p:cBhvr>
                                            <p:cTn id="80" dur="1000" fill="hold"/>
                                            <p:tgtEl>
                                              <p:spTgt spid="47"/>
                                            </p:tgtEl>
                                            <p:attrNameLst>
                                              <p:attrName>style.rotation</p:attrName>
                                            </p:attrNameLst>
                                          </p:cBhvr>
                                          <p:tavLst>
                                            <p:tav tm="0">
                                              <p:val>
                                                <p:fltVal val="90"/>
                                              </p:val>
                                            </p:tav>
                                            <p:tav tm="100000">
                                              <p:val>
                                                <p:fltVal val="0"/>
                                              </p:val>
                                            </p:tav>
                                          </p:tavLst>
                                        </p:anim>
                                        <p:animEffect transition="in" filter="fade">
                                          <p:cBhvr>
                                            <p:cTn id="81" dur="1000"/>
                                            <p:tgtEl>
                                              <p:spTgt spid="4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fade">
                                          <p:cBhvr>
                                            <p:cTn id="8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p:bldP spid="10" grpId="0"/>
          <p:bldP spid="11" grpId="0"/>
          <p:bldP spid="12"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grpSp>
        <p:nvGrpSpPr>
          <p:cNvPr id="7" name="组合 20"/>
          <p:cNvGrpSpPr>
            <a:grpSpLocks noChangeAspect="1"/>
          </p:cNvGrpSpPr>
          <p:nvPr/>
        </p:nvGrpSpPr>
        <p:grpSpPr bwMode="auto">
          <a:xfrm>
            <a:off x="827584" y="1189887"/>
            <a:ext cx="2548426" cy="2757919"/>
            <a:chOff x="0" y="0"/>
            <a:chExt cx="3282696" cy="3553036"/>
          </a:xfrm>
        </p:grpSpPr>
        <p:pic>
          <p:nvPicPr>
            <p:cNvPr id="8" name="图片 2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5400" y="697517"/>
              <a:ext cx="1819656" cy="1974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00"/>
            <p:cNvPicPr>
              <a:picLocks noChangeAspect="1" noChangeArrowheads="1"/>
            </p:cNvPicPr>
            <p:nvPr/>
          </p:nvPicPr>
          <p:blipFill>
            <a:blip r:embed="rId3" cstate="screen">
              <a:extLst>
                <a:ext uri="{28A0092B-C50C-407E-A947-70E740481C1C}">
                  <a14:useLocalDpi xmlns:a14="http://schemas.microsoft.com/office/drawing/2010/main"/>
                </a:ext>
              </a:extLst>
            </a:blip>
            <a:srcRect l="4005" t="3050" r="5560" b="2527"/>
            <a:stretch>
              <a:fillRect/>
            </a:stretch>
          </p:blipFill>
          <p:spPr bwMode="auto">
            <a:xfrm>
              <a:off x="0" y="0"/>
              <a:ext cx="3282696" cy="35530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10" name="组合 9"/>
          <p:cNvGrpSpPr/>
          <p:nvPr/>
        </p:nvGrpSpPr>
        <p:grpSpPr>
          <a:xfrm>
            <a:off x="3903441" y="759810"/>
            <a:ext cx="2353720" cy="603834"/>
            <a:chOff x="3903441" y="759810"/>
            <a:chExt cx="2353720" cy="603834"/>
          </a:xfrm>
        </p:grpSpPr>
        <p:sp>
          <p:nvSpPr>
            <p:cNvPr id="11" name="圆角矩形 23"/>
            <p:cNvSpPr>
              <a:spLocks noChangeArrowheads="1"/>
            </p:cNvSpPr>
            <p:nvPr/>
          </p:nvSpPr>
          <p:spPr bwMode="auto">
            <a:xfrm>
              <a:off x="4241095" y="878112"/>
              <a:ext cx="2016066" cy="343815"/>
            </a:xfrm>
            <a:prstGeom prst="roundRect">
              <a:avLst>
                <a:gd name="adj" fmla="val 16667"/>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endParaRPr lang="zh-CN" altLang="en-US">
                <a:solidFill>
                  <a:srgbClr val="FFFFFF"/>
                </a:solidFill>
              </a:endParaRPr>
            </a:p>
          </p:txBody>
        </p:sp>
        <p:sp>
          <p:nvSpPr>
            <p:cNvPr id="12" name="Oval 7"/>
            <p:cNvSpPr>
              <a:spLocks noChangeAspect="1" noChangeArrowheads="1"/>
            </p:cNvSpPr>
            <p:nvPr/>
          </p:nvSpPr>
          <p:spPr bwMode="auto">
            <a:xfrm>
              <a:off x="3995864" y="852233"/>
              <a:ext cx="379553" cy="380786"/>
            </a:xfrm>
            <a:prstGeom prst="ellipse">
              <a:avLst/>
            </a:prstGeom>
            <a:solidFill>
              <a:srgbClr val="F4BB3D"/>
            </a:solidFill>
            <a:ln>
              <a:noFill/>
            </a:ln>
            <a:extLst>
              <a:ext uri="{91240B29-F687-4F45-9708-019B960494DF}">
                <a14:hiddenLine xmlns:a14="http://schemas.microsoft.com/office/drawing/2010/main" w="9525">
                  <a:solidFill>
                    <a:srgbClr val="000000"/>
                  </a:solidFill>
                  <a:round/>
                </a14:hiddenLine>
              </a:ext>
            </a:extLst>
          </p:spPr>
          <p:txBody>
            <a:bodyPr wrap="none" lIns="108204" tIns="56388" rIns="108204" bIns="56388" anchor="ctr"/>
            <a:lstStyle/>
            <a:p>
              <a:pPr algn="ctr" eaLnBrk="1" hangingPunct="1"/>
              <a:endParaRPr lang="zh-CN" altLang="zh-CN" sz="5200">
                <a:solidFill>
                  <a:schemeClr val="bg1"/>
                </a:solidFill>
                <a:latin typeface="Impact" panose="020B0806030902050204" pitchFamily="34" charset="0"/>
              </a:endParaRPr>
            </a:p>
          </p:txBody>
        </p:sp>
        <p:pic>
          <p:nvPicPr>
            <p:cNvPr id="13" name="Picture 8" descr="0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03441" y="759810"/>
              <a:ext cx="558238" cy="6038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 name="Picture 7" descr="\\MAGNUM\Projects\Microsoft\Cloud Power FY12\Design\ICONS_PNG\Application.png"/>
            <p:cNvPicPr>
              <a:picLocks noChangeAspect="1" noChangeArrowheads="1"/>
            </p:cNvPicPr>
            <p:nvPr/>
          </p:nvPicPr>
          <p:blipFill>
            <a:blip r:embed="rId5" cstate="screen">
              <a:lum bright="100000"/>
              <a:extLst>
                <a:ext uri="{28A0092B-C50C-407E-A947-70E740481C1C}">
                  <a14:useLocalDpi xmlns:a14="http://schemas.microsoft.com/office/drawing/2010/main"/>
                </a:ext>
              </a:extLst>
            </a:blip>
            <a:srcRect/>
            <a:stretch>
              <a:fillRect/>
            </a:stretch>
          </p:blipFill>
          <p:spPr bwMode="auto">
            <a:xfrm>
              <a:off x="4059944" y="926172"/>
              <a:ext cx="248927" cy="248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文本框 27"/>
            <p:cNvSpPr txBox="1">
              <a:spLocks noChangeArrowheads="1"/>
            </p:cNvSpPr>
            <p:nvPr/>
          </p:nvSpPr>
          <p:spPr bwMode="auto">
            <a:xfrm>
              <a:off x="4552870" y="907688"/>
              <a:ext cx="15970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smtClean="0">
                  <a:latin typeface="微软雅黑" panose="020B0503020204020204" pitchFamily="34" charset="-122"/>
                  <a:ea typeface="微软雅黑" panose="020B0503020204020204" pitchFamily="34" charset="-122"/>
                </a:rPr>
                <a:t>单击此处添加标题</a:t>
              </a:r>
              <a:endParaRPr lang="zh-CN" altLang="en-US" sz="1200" dirty="0">
                <a:latin typeface="微软雅黑" panose="020B0503020204020204" pitchFamily="34" charset="-122"/>
                <a:ea typeface="微软雅黑" panose="020B0503020204020204" pitchFamily="34" charset="-122"/>
              </a:endParaRPr>
            </a:p>
          </p:txBody>
        </p:sp>
      </p:grpSp>
      <p:sp>
        <p:nvSpPr>
          <p:cNvPr id="16" name="矩形 7"/>
          <p:cNvSpPr>
            <a:spLocks noChangeArrowheads="1"/>
          </p:cNvSpPr>
          <p:nvPr/>
        </p:nvSpPr>
        <p:spPr bwMode="auto">
          <a:xfrm>
            <a:off x="4583678" y="1247806"/>
            <a:ext cx="3604519" cy="454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05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grpSp>
        <p:nvGrpSpPr>
          <p:cNvPr id="17" name="组合 16"/>
          <p:cNvGrpSpPr/>
          <p:nvPr/>
        </p:nvGrpSpPr>
        <p:grpSpPr>
          <a:xfrm>
            <a:off x="3890865" y="1663304"/>
            <a:ext cx="2353720" cy="603834"/>
            <a:chOff x="3903441" y="759810"/>
            <a:chExt cx="2353720" cy="603834"/>
          </a:xfrm>
        </p:grpSpPr>
        <p:sp>
          <p:nvSpPr>
            <p:cNvPr id="18" name="圆角矩形 23"/>
            <p:cNvSpPr>
              <a:spLocks noChangeArrowheads="1"/>
            </p:cNvSpPr>
            <p:nvPr/>
          </p:nvSpPr>
          <p:spPr bwMode="auto">
            <a:xfrm>
              <a:off x="4241095" y="878112"/>
              <a:ext cx="2016066" cy="343815"/>
            </a:xfrm>
            <a:prstGeom prst="roundRect">
              <a:avLst>
                <a:gd name="adj" fmla="val 16667"/>
              </a:avLst>
            </a:prstGeom>
            <a:ln>
              <a:solidFill>
                <a:srgbClr val="00CC99"/>
              </a:solidFill>
            </a:ln>
          </p:spPr>
          <p:style>
            <a:lnRef idx="2">
              <a:schemeClr val="accent1"/>
            </a:lnRef>
            <a:fillRef idx="1">
              <a:schemeClr val="lt1"/>
            </a:fillRef>
            <a:effectRef idx="0">
              <a:schemeClr val="accent1"/>
            </a:effectRef>
            <a:fontRef idx="minor">
              <a:schemeClr val="dk1"/>
            </a:fontRef>
          </p:style>
          <p:txBody>
            <a:bodyPr anchor="ctr"/>
            <a:lstStyle/>
            <a:p>
              <a:pPr algn="ctr" eaLnBrk="1" hangingPunct="1"/>
              <a:endParaRPr lang="zh-CN" altLang="en-US">
                <a:solidFill>
                  <a:srgbClr val="FFFFFF"/>
                </a:solidFill>
              </a:endParaRPr>
            </a:p>
          </p:txBody>
        </p:sp>
        <p:sp>
          <p:nvSpPr>
            <p:cNvPr id="19" name="Oval 7"/>
            <p:cNvSpPr>
              <a:spLocks noChangeAspect="1" noChangeArrowheads="1"/>
            </p:cNvSpPr>
            <p:nvPr/>
          </p:nvSpPr>
          <p:spPr bwMode="auto">
            <a:xfrm>
              <a:off x="3995864" y="852233"/>
              <a:ext cx="379553" cy="380786"/>
            </a:xfrm>
            <a:prstGeom prst="ellipse">
              <a:avLst/>
            </a:prstGeom>
            <a:solidFill>
              <a:srgbClr val="F4BB3D"/>
            </a:solidFill>
            <a:ln>
              <a:noFill/>
            </a:ln>
            <a:extLst>
              <a:ext uri="{91240B29-F687-4F45-9708-019B960494DF}">
                <a14:hiddenLine xmlns:a14="http://schemas.microsoft.com/office/drawing/2010/main" w="9525">
                  <a:solidFill>
                    <a:srgbClr val="000000"/>
                  </a:solidFill>
                  <a:round/>
                </a14:hiddenLine>
              </a:ext>
            </a:extLst>
          </p:spPr>
          <p:txBody>
            <a:bodyPr wrap="none" lIns="108204" tIns="56388" rIns="108204" bIns="56388" anchor="ctr"/>
            <a:lstStyle/>
            <a:p>
              <a:pPr algn="ctr" eaLnBrk="1" hangingPunct="1"/>
              <a:endParaRPr lang="zh-CN" altLang="zh-CN" sz="5200">
                <a:solidFill>
                  <a:schemeClr val="bg1"/>
                </a:solidFill>
                <a:latin typeface="Impact" panose="020B0806030902050204" pitchFamily="34" charset="0"/>
              </a:endParaRPr>
            </a:p>
          </p:txBody>
        </p:sp>
        <p:pic>
          <p:nvPicPr>
            <p:cNvPr id="20" name="Picture 8" descr="0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03441" y="759810"/>
              <a:ext cx="558238" cy="6038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Picture 7" descr="\\MAGNUM\Projects\Microsoft\Cloud Power FY12\Design\ICONS_PNG\Application.png"/>
            <p:cNvPicPr>
              <a:picLocks noChangeAspect="1" noChangeArrowheads="1"/>
            </p:cNvPicPr>
            <p:nvPr/>
          </p:nvPicPr>
          <p:blipFill>
            <a:blip r:embed="rId5" cstate="screen">
              <a:lum bright="100000"/>
              <a:extLst>
                <a:ext uri="{28A0092B-C50C-407E-A947-70E740481C1C}">
                  <a14:useLocalDpi xmlns:a14="http://schemas.microsoft.com/office/drawing/2010/main"/>
                </a:ext>
              </a:extLst>
            </a:blip>
            <a:srcRect/>
            <a:stretch>
              <a:fillRect/>
            </a:stretch>
          </p:blipFill>
          <p:spPr bwMode="auto">
            <a:xfrm>
              <a:off x="4059944" y="926172"/>
              <a:ext cx="248927" cy="248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文本框 27"/>
            <p:cNvSpPr txBox="1">
              <a:spLocks noChangeArrowheads="1"/>
            </p:cNvSpPr>
            <p:nvPr/>
          </p:nvSpPr>
          <p:spPr bwMode="auto">
            <a:xfrm>
              <a:off x="4552870" y="907688"/>
              <a:ext cx="15970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smtClean="0">
                  <a:latin typeface="微软雅黑" panose="020B0503020204020204" pitchFamily="34" charset="-122"/>
                  <a:ea typeface="微软雅黑" panose="020B0503020204020204" pitchFamily="34" charset="-122"/>
                </a:rPr>
                <a:t>单击此处添加标题</a:t>
              </a:r>
              <a:endParaRPr lang="zh-CN" altLang="en-US" sz="1200" dirty="0">
                <a:latin typeface="微软雅黑" panose="020B0503020204020204" pitchFamily="34" charset="-122"/>
                <a:ea typeface="微软雅黑" panose="020B0503020204020204" pitchFamily="34" charset="-122"/>
              </a:endParaRPr>
            </a:p>
          </p:txBody>
        </p:sp>
      </p:grpSp>
      <p:sp>
        <p:nvSpPr>
          <p:cNvPr id="23" name="矩形 7"/>
          <p:cNvSpPr>
            <a:spLocks noChangeArrowheads="1"/>
          </p:cNvSpPr>
          <p:nvPr/>
        </p:nvSpPr>
        <p:spPr bwMode="auto">
          <a:xfrm>
            <a:off x="4571102" y="2151300"/>
            <a:ext cx="3604519" cy="454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05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grpSp>
        <p:nvGrpSpPr>
          <p:cNvPr id="24" name="组合 23"/>
          <p:cNvGrpSpPr/>
          <p:nvPr/>
        </p:nvGrpSpPr>
        <p:grpSpPr>
          <a:xfrm>
            <a:off x="3878289" y="2566798"/>
            <a:ext cx="2353720" cy="603834"/>
            <a:chOff x="3903441" y="759810"/>
            <a:chExt cx="2353720" cy="603834"/>
          </a:xfrm>
        </p:grpSpPr>
        <p:sp>
          <p:nvSpPr>
            <p:cNvPr id="25" name="圆角矩形 23"/>
            <p:cNvSpPr>
              <a:spLocks noChangeArrowheads="1"/>
            </p:cNvSpPr>
            <p:nvPr/>
          </p:nvSpPr>
          <p:spPr bwMode="auto">
            <a:xfrm>
              <a:off x="4241095" y="878112"/>
              <a:ext cx="2016066" cy="343815"/>
            </a:xfrm>
            <a:prstGeom prst="roundRect">
              <a:avLst>
                <a:gd name="adj" fmla="val 16667"/>
              </a:avLst>
            </a:prstGeom>
            <a:ln>
              <a:solidFill>
                <a:srgbClr val="00A1DA"/>
              </a:solidFill>
            </a:ln>
          </p:spPr>
          <p:style>
            <a:lnRef idx="2">
              <a:schemeClr val="accent1"/>
            </a:lnRef>
            <a:fillRef idx="1">
              <a:schemeClr val="lt1"/>
            </a:fillRef>
            <a:effectRef idx="0">
              <a:schemeClr val="accent1"/>
            </a:effectRef>
            <a:fontRef idx="minor">
              <a:schemeClr val="dk1"/>
            </a:fontRef>
          </p:style>
          <p:txBody>
            <a:bodyPr anchor="ctr"/>
            <a:lstStyle/>
            <a:p>
              <a:pPr algn="ctr" eaLnBrk="1" hangingPunct="1"/>
              <a:endParaRPr lang="zh-CN" altLang="en-US">
                <a:solidFill>
                  <a:srgbClr val="FFFFFF"/>
                </a:solidFill>
              </a:endParaRPr>
            </a:p>
          </p:txBody>
        </p:sp>
        <p:sp>
          <p:nvSpPr>
            <p:cNvPr id="26" name="Oval 7"/>
            <p:cNvSpPr>
              <a:spLocks noChangeAspect="1" noChangeArrowheads="1"/>
            </p:cNvSpPr>
            <p:nvPr/>
          </p:nvSpPr>
          <p:spPr bwMode="auto">
            <a:xfrm>
              <a:off x="3995864" y="852233"/>
              <a:ext cx="379553" cy="380786"/>
            </a:xfrm>
            <a:prstGeom prst="ellipse">
              <a:avLst/>
            </a:prstGeom>
            <a:solidFill>
              <a:srgbClr val="F4BB3D"/>
            </a:solidFill>
            <a:ln>
              <a:noFill/>
            </a:ln>
            <a:extLst>
              <a:ext uri="{91240B29-F687-4F45-9708-019B960494DF}">
                <a14:hiddenLine xmlns:a14="http://schemas.microsoft.com/office/drawing/2010/main" w="9525">
                  <a:solidFill>
                    <a:srgbClr val="000000"/>
                  </a:solidFill>
                  <a:round/>
                </a14:hiddenLine>
              </a:ext>
            </a:extLst>
          </p:spPr>
          <p:txBody>
            <a:bodyPr wrap="none" lIns="108204" tIns="56388" rIns="108204" bIns="56388" anchor="ctr"/>
            <a:lstStyle/>
            <a:p>
              <a:pPr algn="ctr" eaLnBrk="1" hangingPunct="1"/>
              <a:endParaRPr lang="zh-CN" altLang="zh-CN" sz="5200">
                <a:solidFill>
                  <a:schemeClr val="bg1"/>
                </a:solidFill>
                <a:latin typeface="Impact" panose="020B0806030902050204" pitchFamily="34" charset="0"/>
              </a:endParaRPr>
            </a:p>
          </p:txBody>
        </p:sp>
        <p:pic>
          <p:nvPicPr>
            <p:cNvPr id="27" name="Picture 8" descr="0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03441" y="759810"/>
              <a:ext cx="558238" cy="6038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 name="Picture 7" descr="\\MAGNUM\Projects\Microsoft\Cloud Power FY12\Design\ICONS_PNG\Application.png"/>
            <p:cNvPicPr>
              <a:picLocks noChangeAspect="1" noChangeArrowheads="1"/>
            </p:cNvPicPr>
            <p:nvPr/>
          </p:nvPicPr>
          <p:blipFill>
            <a:blip r:embed="rId5" cstate="screen">
              <a:lum bright="100000"/>
              <a:extLst>
                <a:ext uri="{28A0092B-C50C-407E-A947-70E740481C1C}">
                  <a14:useLocalDpi xmlns:a14="http://schemas.microsoft.com/office/drawing/2010/main"/>
                </a:ext>
              </a:extLst>
            </a:blip>
            <a:srcRect/>
            <a:stretch>
              <a:fillRect/>
            </a:stretch>
          </p:blipFill>
          <p:spPr bwMode="auto">
            <a:xfrm>
              <a:off x="4059944" y="926172"/>
              <a:ext cx="248927" cy="248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 name="文本框 27"/>
            <p:cNvSpPr txBox="1">
              <a:spLocks noChangeArrowheads="1"/>
            </p:cNvSpPr>
            <p:nvPr/>
          </p:nvSpPr>
          <p:spPr bwMode="auto">
            <a:xfrm>
              <a:off x="4552870" y="907688"/>
              <a:ext cx="15970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smtClean="0">
                  <a:latin typeface="微软雅黑" panose="020B0503020204020204" pitchFamily="34" charset="-122"/>
                  <a:ea typeface="微软雅黑" panose="020B0503020204020204" pitchFamily="34" charset="-122"/>
                </a:rPr>
                <a:t>单击此处添加标题</a:t>
              </a:r>
              <a:endParaRPr lang="zh-CN" altLang="en-US" sz="1200" dirty="0">
                <a:latin typeface="微软雅黑" panose="020B0503020204020204" pitchFamily="34" charset="-122"/>
                <a:ea typeface="微软雅黑" panose="020B0503020204020204" pitchFamily="34" charset="-122"/>
              </a:endParaRPr>
            </a:p>
          </p:txBody>
        </p:sp>
      </p:grpSp>
      <p:sp>
        <p:nvSpPr>
          <p:cNvPr id="30" name="矩形 7"/>
          <p:cNvSpPr>
            <a:spLocks noChangeArrowheads="1"/>
          </p:cNvSpPr>
          <p:nvPr/>
        </p:nvSpPr>
        <p:spPr bwMode="auto">
          <a:xfrm>
            <a:off x="4558526" y="3054794"/>
            <a:ext cx="3604519" cy="454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05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grpSp>
        <p:nvGrpSpPr>
          <p:cNvPr id="31" name="组合 30"/>
          <p:cNvGrpSpPr/>
          <p:nvPr/>
        </p:nvGrpSpPr>
        <p:grpSpPr>
          <a:xfrm>
            <a:off x="3865713" y="3470292"/>
            <a:ext cx="2353720" cy="603834"/>
            <a:chOff x="3903441" y="759810"/>
            <a:chExt cx="2353720" cy="603834"/>
          </a:xfrm>
        </p:grpSpPr>
        <p:sp>
          <p:nvSpPr>
            <p:cNvPr id="32" name="圆角矩形 23"/>
            <p:cNvSpPr>
              <a:spLocks noChangeArrowheads="1"/>
            </p:cNvSpPr>
            <p:nvPr/>
          </p:nvSpPr>
          <p:spPr bwMode="auto">
            <a:xfrm>
              <a:off x="4241095" y="878112"/>
              <a:ext cx="2016066" cy="343815"/>
            </a:xfrm>
            <a:prstGeom prst="roundRect">
              <a:avLst>
                <a:gd name="adj" fmla="val 16667"/>
              </a:avLst>
            </a:prstGeom>
            <a:ln>
              <a:solidFill>
                <a:srgbClr val="B818A1"/>
              </a:solidFill>
            </a:ln>
          </p:spPr>
          <p:style>
            <a:lnRef idx="2">
              <a:schemeClr val="accent1"/>
            </a:lnRef>
            <a:fillRef idx="1">
              <a:schemeClr val="lt1"/>
            </a:fillRef>
            <a:effectRef idx="0">
              <a:schemeClr val="accent1"/>
            </a:effectRef>
            <a:fontRef idx="minor">
              <a:schemeClr val="dk1"/>
            </a:fontRef>
          </p:style>
          <p:txBody>
            <a:bodyPr anchor="ctr"/>
            <a:lstStyle/>
            <a:p>
              <a:pPr algn="ctr" eaLnBrk="1" hangingPunct="1"/>
              <a:endParaRPr lang="zh-CN" altLang="en-US">
                <a:solidFill>
                  <a:srgbClr val="FFFFFF"/>
                </a:solidFill>
              </a:endParaRPr>
            </a:p>
          </p:txBody>
        </p:sp>
        <p:sp>
          <p:nvSpPr>
            <p:cNvPr id="33" name="Oval 7"/>
            <p:cNvSpPr>
              <a:spLocks noChangeAspect="1" noChangeArrowheads="1"/>
            </p:cNvSpPr>
            <p:nvPr/>
          </p:nvSpPr>
          <p:spPr bwMode="auto">
            <a:xfrm>
              <a:off x="3995864" y="852233"/>
              <a:ext cx="379553" cy="380786"/>
            </a:xfrm>
            <a:prstGeom prst="ellipse">
              <a:avLst/>
            </a:prstGeom>
            <a:solidFill>
              <a:srgbClr val="F4BB3D"/>
            </a:solidFill>
            <a:ln>
              <a:noFill/>
            </a:ln>
            <a:extLst>
              <a:ext uri="{91240B29-F687-4F45-9708-019B960494DF}">
                <a14:hiddenLine xmlns:a14="http://schemas.microsoft.com/office/drawing/2010/main" w="9525">
                  <a:solidFill>
                    <a:srgbClr val="000000"/>
                  </a:solidFill>
                  <a:round/>
                </a14:hiddenLine>
              </a:ext>
            </a:extLst>
          </p:spPr>
          <p:txBody>
            <a:bodyPr wrap="none" lIns="108204" tIns="56388" rIns="108204" bIns="56388" anchor="ctr"/>
            <a:lstStyle/>
            <a:p>
              <a:pPr algn="ctr" eaLnBrk="1" hangingPunct="1"/>
              <a:endParaRPr lang="zh-CN" altLang="zh-CN" sz="5200">
                <a:solidFill>
                  <a:schemeClr val="bg1"/>
                </a:solidFill>
                <a:latin typeface="Impact" panose="020B0806030902050204" pitchFamily="34" charset="0"/>
              </a:endParaRPr>
            </a:p>
          </p:txBody>
        </p:sp>
        <p:pic>
          <p:nvPicPr>
            <p:cNvPr id="34" name="Picture 8" descr="0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03441" y="759810"/>
              <a:ext cx="558238" cy="6038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 name="Picture 7" descr="\\MAGNUM\Projects\Microsoft\Cloud Power FY12\Design\ICONS_PNG\Application.png"/>
            <p:cNvPicPr>
              <a:picLocks noChangeAspect="1" noChangeArrowheads="1"/>
            </p:cNvPicPr>
            <p:nvPr/>
          </p:nvPicPr>
          <p:blipFill>
            <a:blip r:embed="rId5" cstate="screen">
              <a:lum bright="100000"/>
              <a:extLst>
                <a:ext uri="{28A0092B-C50C-407E-A947-70E740481C1C}">
                  <a14:useLocalDpi xmlns:a14="http://schemas.microsoft.com/office/drawing/2010/main"/>
                </a:ext>
              </a:extLst>
            </a:blip>
            <a:srcRect/>
            <a:stretch>
              <a:fillRect/>
            </a:stretch>
          </p:blipFill>
          <p:spPr bwMode="auto">
            <a:xfrm>
              <a:off x="4059944" y="926172"/>
              <a:ext cx="248927" cy="248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6" name="文本框 27"/>
            <p:cNvSpPr txBox="1">
              <a:spLocks noChangeArrowheads="1"/>
            </p:cNvSpPr>
            <p:nvPr/>
          </p:nvSpPr>
          <p:spPr bwMode="auto">
            <a:xfrm>
              <a:off x="4552870" y="907688"/>
              <a:ext cx="15970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smtClean="0">
                  <a:latin typeface="微软雅黑" panose="020B0503020204020204" pitchFamily="34" charset="-122"/>
                  <a:ea typeface="微软雅黑" panose="020B0503020204020204" pitchFamily="34" charset="-122"/>
                </a:rPr>
                <a:t>单击此处添加标题</a:t>
              </a:r>
              <a:endParaRPr lang="zh-CN" altLang="en-US" sz="1200" dirty="0">
                <a:latin typeface="微软雅黑" panose="020B0503020204020204" pitchFamily="34" charset="-122"/>
                <a:ea typeface="微软雅黑" panose="020B0503020204020204" pitchFamily="34" charset="-122"/>
              </a:endParaRPr>
            </a:p>
          </p:txBody>
        </p:sp>
      </p:grpSp>
      <p:sp>
        <p:nvSpPr>
          <p:cNvPr id="37" name="矩形 7"/>
          <p:cNvSpPr>
            <a:spLocks noChangeArrowheads="1"/>
          </p:cNvSpPr>
          <p:nvPr/>
        </p:nvSpPr>
        <p:spPr bwMode="auto">
          <a:xfrm>
            <a:off x="4545950" y="3958288"/>
            <a:ext cx="3604519" cy="454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05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19640975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style.rotation</p:attrName>
                                            </p:attrNameLst>
                                          </p:cBhvr>
                                          <p:tavLst>
                                            <p:tav tm="0">
                                              <p:val>
                                                <p:fltVal val="90"/>
                                              </p:val>
                                            </p:tav>
                                            <p:tav tm="100000">
                                              <p:val>
                                                <p:fltVal val="0"/>
                                              </p:val>
                                            </p:tav>
                                          </p:tavLst>
                                        </p:anim>
                                        <p:animEffect transition="in" filter="fade">
                                          <p:cBhvr>
                                            <p:cTn id="24" dur="1000"/>
                                            <p:tgtEl>
                                              <p:spTgt spid="7"/>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3500"/>
                                </p:stCondLst>
                                <p:childTnLst>
                                  <p:par>
                                    <p:cTn id="39" presetID="2" presetClass="entr" presetSubtype="2"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1+#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4500"/>
                                </p:stCondLst>
                                <p:childTnLst>
                                  <p:par>
                                    <p:cTn id="48" presetID="2" presetClass="entr" presetSubtype="2"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childTnLst>
                              </p:cTn>
                            </p:par>
                            <p:par>
                              <p:cTn id="56" fill="hold">
                                <p:stCondLst>
                                  <p:cond delay="5500"/>
                                </p:stCondLst>
                                <p:childTnLst>
                                  <p:par>
                                    <p:cTn id="57" presetID="2" presetClass="entr" presetSubtype="2"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1+#ppt_w/2"/>
                                              </p:val>
                                            </p:tav>
                                            <p:tav tm="100000">
                                              <p:val>
                                                <p:strVal val="#ppt_x"/>
                                              </p:val>
                                            </p:tav>
                                          </p:tavLst>
                                        </p:anim>
                                        <p:anim calcmode="lin" valueType="num">
                                          <p:cBhvr additive="base">
                                            <p:cTn id="60"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23" grpId="0"/>
          <p:bldP spid="30"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style.rotation</p:attrName>
                                            </p:attrNameLst>
                                          </p:cBhvr>
                                          <p:tavLst>
                                            <p:tav tm="0">
                                              <p:val>
                                                <p:fltVal val="90"/>
                                              </p:val>
                                            </p:tav>
                                            <p:tav tm="100000">
                                              <p:val>
                                                <p:fltVal val="0"/>
                                              </p:val>
                                            </p:tav>
                                          </p:tavLst>
                                        </p:anim>
                                        <p:animEffect transition="in" filter="fade">
                                          <p:cBhvr>
                                            <p:cTn id="24" dur="1000"/>
                                            <p:tgtEl>
                                              <p:spTgt spid="7"/>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3500"/>
                                </p:stCondLst>
                                <p:childTnLst>
                                  <p:par>
                                    <p:cTn id="39" presetID="2" presetClass="entr" presetSubtype="2"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1+#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4500"/>
                                </p:stCondLst>
                                <p:childTnLst>
                                  <p:par>
                                    <p:cTn id="48" presetID="2" presetClass="entr" presetSubtype="2"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childTnLst>
                              </p:cTn>
                            </p:par>
                            <p:par>
                              <p:cTn id="56" fill="hold">
                                <p:stCondLst>
                                  <p:cond delay="5500"/>
                                </p:stCondLst>
                                <p:childTnLst>
                                  <p:par>
                                    <p:cTn id="57" presetID="2" presetClass="entr" presetSubtype="2"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1+#ppt_w/2"/>
                                              </p:val>
                                            </p:tav>
                                            <p:tav tm="100000">
                                              <p:val>
                                                <p:strVal val="#ppt_x"/>
                                              </p:val>
                                            </p:tav>
                                          </p:tavLst>
                                        </p:anim>
                                        <p:anim calcmode="lin" valueType="num">
                                          <p:cBhvr additive="base">
                                            <p:cTn id="60"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23" grpId="0"/>
          <p:bldP spid="30" grpId="0"/>
          <p:bldP spid="3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20000"/>
            </a:schemeClr>
          </a:solidFill>
          <a:ln>
            <a:noFill/>
          </a:ln>
        </p:spPr>
        <p:txBody>
          <a:bodyPr/>
          <a:lstStyle/>
          <a:p>
            <a:endParaRPr lang="zh-CN" altLang="en-US"/>
          </a:p>
        </p:txBody>
      </p:sp>
      <p:grpSp>
        <p:nvGrpSpPr>
          <p:cNvPr id="8" name="组合 7"/>
          <p:cNvGrpSpPr/>
          <p:nvPr/>
        </p:nvGrpSpPr>
        <p:grpSpPr bwMode="auto">
          <a:xfrm>
            <a:off x="252317" y="439616"/>
            <a:ext cx="2415987" cy="2989402"/>
            <a:chOff x="865232" y="1286330"/>
            <a:chExt cx="4013321" cy="4966128"/>
          </a:xfrm>
        </p:grpSpPr>
        <p:pic>
          <p:nvPicPr>
            <p:cNvPr id="9" name="Picture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10" name="Rectangle 4"/>
            <p:cNvSpPr/>
            <p:nvPr/>
          </p:nvSpPr>
          <p:spPr>
            <a:xfrm>
              <a:off x="1454212" y="1875344"/>
              <a:ext cx="2840124" cy="369919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en-US" sz="3200">
                <a:solidFill>
                  <a:prstClr val="white"/>
                </a:solidFill>
                <a:latin typeface="+mj-ea"/>
                <a:ea typeface="+mj-ea"/>
              </a:endParaRPr>
            </a:p>
          </p:txBody>
        </p:sp>
      </p:grpSp>
      <p:sp>
        <p:nvSpPr>
          <p:cNvPr id="11" name="矩形 10"/>
          <p:cNvSpPr>
            <a:spLocks noChangeArrowheads="1"/>
          </p:cNvSpPr>
          <p:nvPr/>
        </p:nvSpPr>
        <p:spPr bwMode="auto">
          <a:xfrm>
            <a:off x="4208606" y="3534278"/>
            <a:ext cx="1083474" cy="307775"/>
          </a:xfrm>
          <a:prstGeom prst="rect">
            <a:avLst/>
          </a:prstGeom>
          <a:noFill/>
          <a:ln w="9525">
            <a:noFill/>
            <a:miter lim="800000"/>
          </a:ln>
        </p:spPr>
        <p:txBody>
          <a:bodyPr wrap="square" lIns="91435" tIns="45719" rIns="91435" bIns="45719">
            <a:spAutoFit/>
          </a:bodyPr>
          <a:lstStyle/>
          <a:p>
            <a:r>
              <a:rPr lang="zh-CN" altLang="en-US" sz="1400" b="1" dirty="0">
                <a:solidFill>
                  <a:srgbClr val="00A1DA"/>
                </a:solidFill>
                <a:latin typeface="+mj-ea"/>
                <a:ea typeface="+mj-ea"/>
              </a:rPr>
              <a:t>添加标题</a:t>
            </a:r>
            <a:endParaRPr lang="en-US" altLang="zh-CN" sz="1400" b="1" dirty="0">
              <a:solidFill>
                <a:srgbClr val="00A1DA"/>
              </a:solidFill>
              <a:latin typeface="+mj-ea"/>
              <a:ea typeface="+mj-ea"/>
            </a:endParaRPr>
          </a:p>
        </p:txBody>
      </p:sp>
      <p:sp>
        <p:nvSpPr>
          <p:cNvPr id="12" name="矩形 47"/>
          <p:cNvSpPr>
            <a:spLocks noChangeArrowheads="1"/>
          </p:cNvSpPr>
          <p:nvPr/>
        </p:nvSpPr>
        <p:spPr bwMode="auto">
          <a:xfrm>
            <a:off x="4194319" y="3846285"/>
            <a:ext cx="1928420" cy="674734"/>
          </a:xfrm>
          <a:prstGeom prst="rect">
            <a:avLst/>
          </a:prstGeom>
          <a:noFill/>
          <a:ln>
            <a:noFill/>
          </a:ln>
        </p:spPr>
        <p:txBody>
          <a:bodyPr wrap="square" lIns="91435" tIns="45719" rIns="91435" bIns="45719">
            <a:spAutoFit/>
          </a:bodyPr>
          <a:lstStyle/>
          <a:p>
            <a:pPr>
              <a:lnSpc>
                <a:spcPct val="120000"/>
              </a:lnSpc>
            </a:pP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13" name="矩形 12"/>
          <p:cNvSpPr>
            <a:spLocks noChangeArrowheads="1"/>
          </p:cNvSpPr>
          <p:nvPr/>
        </p:nvSpPr>
        <p:spPr bwMode="auto">
          <a:xfrm>
            <a:off x="6402282" y="3534278"/>
            <a:ext cx="978029" cy="307775"/>
          </a:xfrm>
          <a:prstGeom prst="rect">
            <a:avLst/>
          </a:prstGeom>
          <a:noFill/>
          <a:ln w="9525">
            <a:noFill/>
            <a:miter lim="800000"/>
          </a:ln>
        </p:spPr>
        <p:txBody>
          <a:bodyPr wrap="square" lIns="91435" tIns="45719" rIns="91435" bIns="45719">
            <a:spAutoFit/>
          </a:bodyPr>
          <a:lstStyle/>
          <a:p>
            <a:r>
              <a:rPr lang="zh-CN" altLang="en-US" sz="1400" b="1" dirty="0">
                <a:solidFill>
                  <a:srgbClr val="00A1DA"/>
                </a:solidFill>
                <a:latin typeface="+mj-ea"/>
                <a:ea typeface="+mj-ea"/>
              </a:rPr>
              <a:t>添加标题</a:t>
            </a:r>
            <a:endParaRPr lang="en-US" altLang="zh-CN" sz="1400" b="1" dirty="0">
              <a:solidFill>
                <a:srgbClr val="00A1DA"/>
              </a:solidFill>
              <a:latin typeface="+mj-ea"/>
              <a:ea typeface="+mj-ea"/>
            </a:endParaRPr>
          </a:p>
        </p:txBody>
      </p:sp>
      <p:sp>
        <p:nvSpPr>
          <p:cNvPr id="14" name="矩形 13"/>
          <p:cNvSpPr>
            <a:spLocks noChangeArrowheads="1"/>
          </p:cNvSpPr>
          <p:nvPr/>
        </p:nvSpPr>
        <p:spPr bwMode="auto">
          <a:xfrm>
            <a:off x="6387996" y="3846285"/>
            <a:ext cx="1928420" cy="674734"/>
          </a:xfrm>
          <a:prstGeom prst="rect">
            <a:avLst/>
          </a:prstGeom>
          <a:noFill/>
          <a:ln>
            <a:noFill/>
          </a:ln>
        </p:spPr>
        <p:txBody>
          <a:bodyPr wrap="square" lIns="91435" tIns="45719" rIns="91435" bIns="45719">
            <a:spAutoFit/>
          </a:bodyPr>
          <a:lstStyle/>
          <a:p>
            <a:pPr>
              <a:lnSpc>
                <a:spcPct val="120000"/>
              </a:lnSpc>
            </a:pPr>
            <a:r>
              <a:rPr lang="zh-CN" altLang="en-US" sz="11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grpSp>
        <p:nvGrpSpPr>
          <p:cNvPr id="15" name="组合 14"/>
          <p:cNvGrpSpPr/>
          <p:nvPr/>
        </p:nvGrpSpPr>
        <p:grpSpPr>
          <a:xfrm>
            <a:off x="4390421" y="1357643"/>
            <a:ext cx="2263519" cy="350012"/>
            <a:chOff x="814328" y="3219334"/>
            <a:chExt cx="2797200" cy="432536"/>
          </a:xfrm>
        </p:grpSpPr>
        <p:grpSp>
          <p:nvGrpSpPr>
            <p:cNvPr id="16" name="组合 15"/>
            <p:cNvGrpSpPr/>
            <p:nvPr/>
          </p:nvGrpSpPr>
          <p:grpSpPr>
            <a:xfrm>
              <a:off x="814328" y="3219334"/>
              <a:ext cx="2797200" cy="432536"/>
              <a:chOff x="2173927" y="3285519"/>
              <a:chExt cx="3549387" cy="548848"/>
            </a:xfrm>
          </p:grpSpPr>
          <p:grpSp>
            <p:nvGrpSpPr>
              <p:cNvPr id="18" name="组合 17"/>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21" name="圆角矩形 20"/>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19" name="椭圆 18"/>
              <p:cNvSpPr/>
              <p:nvPr/>
            </p:nvSpPr>
            <p:spPr>
              <a:xfrm>
                <a:off x="2307128" y="3420211"/>
                <a:ext cx="279463" cy="279463"/>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17" name="TextBox 24"/>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sz="1100" b="0" dirty="0">
                  <a:solidFill>
                    <a:srgbClr val="080808"/>
                  </a:solidFill>
                  <a:latin typeface="+mj-ea"/>
                  <a:ea typeface="+mj-ea"/>
                </a:rPr>
                <a:t>点击输入标题</a:t>
              </a:r>
              <a:r>
                <a:rPr lang="zh-CN" altLang="en-US" sz="1100" b="0" dirty="0" smtClean="0">
                  <a:solidFill>
                    <a:srgbClr val="080808"/>
                  </a:solidFill>
                  <a:latin typeface="+mj-ea"/>
                  <a:ea typeface="+mj-ea"/>
                </a:rPr>
                <a:t>文本小标签</a:t>
              </a:r>
              <a:endParaRPr lang="zh-CN" altLang="en-US" sz="1100" b="0" dirty="0">
                <a:solidFill>
                  <a:srgbClr val="080808"/>
                </a:solidFill>
                <a:latin typeface="+mj-ea"/>
                <a:ea typeface="+mj-ea"/>
              </a:endParaRPr>
            </a:p>
          </p:txBody>
        </p:sp>
      </p:grpSp>
      <p:grpSp>
        <p:nvGrpSpPr>
          <p:cNvPr id="22" name="组合 21"/>
          <p:cNvGrpSpPr/>
          <p:nvPr/>
        </p:nvGrpSpPr>
        <p:grpSpPr>
          <a:xfrm>
            <a:off x="4392304" y="1871726"/>
            <a:ext cx="2916000" cy="350012"/>
            <a:chOff x="814327" y="3219334"/>
            <a:chExt cx="3603522" cy="432536"/>
          </a:xfrm>
        </p:grpSpPr>
        <p:grpSp>
          <p:nvGrpSpPr>
            <p:cNvPr id="23" name="组合 22"/>
            <p:cNvGrpSpPr/>
            <p:nvPr/>
          </p:nvGrpSpPr>
          <p:grpSpPr>
            <a:xfrm>
              <a:off x="814327" y="3219334"/>
              <a:ext cx="3603522" cy="432536"/>
              <a:chOff x="2173926" y="3285519"/>
              <a:chExt cx="4572535" cy="548848"/>
            </a:xfrm>
          </p:grpSpPr>
          <p:grpSp>
            <p:nvGrpSpPr>
              <p:cNvPr id="25" name="组合 24"/>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27" name="圆角矩形 26"/>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28" name="圆角矩形 27"/>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6" name="椭圆 25"/>
              <p:cNvSpPr/>
              <p:nvPr/>
            </p:nvSpPr>
            <p:spPr>
              <a:xfrm>
                <a:off x="2307128" y="3420211"/>
                <a:ext cx="279463" cy="279463"/>
              </a:xfrm>
              <a:prstGeom prst="ellipse">
                <a:avLst/>
              </a:prstGeom>
              <a:solidFill>
                <a:srgbClr val="00CC99"/>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4" name="TextBox 31"/>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sz="1100" b="0" dirty="0">
                  <a:solidFill>
                    <a:srgbClr val="080808"/>
                  </a:solidFill>
                  <a:latin typeface="+mj-ea"/>
                  <a:ea typeface="+mj-ea"/>
                </a:rPr>
                <a:t>点击输入标题</a:t>
              </a:r>
              <a:r>
                <a:rPr lang="zh-CN" altLang="en-US" sz="1100" b="0" dirty="0" smtClean="0">
                  <a:solidFill>
                    <a:srgbClr val="080808"/>
                  </a:solidFill>
                  <a:latin typeface="+mj-ea"/>
                  <a:ea typeface="+mj-ea"/>
                </a:rPr>
                <a:t>文本及描述说明</a:t>
              </a:r>
              <a:endParaRPr lang="zh-CN" altLang="en-US" sz="1100" b="0" dirty="0">
                <a:solidFill>
                  <a:srgbClr val="080808"/>
                </a:solidFill>
                <a:latin typeface="+mj-ea"/>
                <a:ea typeface="+mj-ea"/>
              </a:endParaRPr>
            </a:p>
          </p:txBody>
        </p:sp>
      </p:grpSp>
      <p:grpSp>
        <p:nvGrpSpPr>
          <p:cNvPr id="29" name="组合 28"/>
          <p:cNvGrpSpPr/>
          <p:nvPr/>
        </p:nvGrpSpPr>
        <p:grpSpPr>
          <a:xfrm>
            <a:off x="4403535" y="2365754"/>
            <a:ext cx="2401200" cy="350012"/>
            <a:chOff x="814328" y="3219334"/>
            <a:chExt cx="2967344" cy="432536"/>
          </a:xfrm>
        </p:grpSpPr>
        <p:grpSp>
          <p:nvGrpSpPr>
            <p:cNvPr id="30" name="组合 29"/>
            <p:cNvGrpSpPr/>
            <p:nvPr/>
          </p:nvGrpSpPr>
          <p:grpSpPr>
            <a:xfrm>
              <a:off x="814328" y="3219334"/>
              <a:ext cx="2967344" cy="432536"/>
              <a:chOff x="2173927" y="3285519"/>
              <a:chExt cx="3765284" cy="548848"/>
            </a:xfrm>
          </p:grpSpPr>
          <p:grpSp>
            <p:nvGrpSpPr>
              <p:cNvPr id="32" name="组合 31"/>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34" name="圆角矩形 33"/>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35" name="圆角矩形 34"/>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33" name="椭圆 32"/>
              <p:cNvSpPr/>
              <p:nvPr/>
            </p:nvSpPr>
            <p:spPr>
              <a:xfrm>
                <a:off x="2307128" y="3420211"/>
                <a:ext cx="279463" cy="279463"/>
              </a:xfrm>
              <a:prstGeom prst="ellipse">
                <a:avLst/>
              </a:prstGeom>
              <a:solidFill>
                <a:srgbClr val="F1B60F"/>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31" name="TextBox 38"/>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sz="1100" b="0" dirty="0">
                  <a:solidFill>
                    <a:srgbClr val="080808"/>
                  </a:solidFill>
                  <a:latin typeface="+mj-ea"/>
                  <a:ea typeface="+mj-ea"/>
                </a:rPr>
                <a:t>点击输入标题</a:t>
              </a:r>
              <a:r>
                <a:rPr lang="zh-CN" altLang="en-US" sz="1100" b="0" dirty="0" smtClean="0">
                  <a:solidFill>
                    <a:srgbClr val="080808"/>
                  </a:solidFill>
                  <a:latin typeface="+mj-ea"/>
                  <a:ea typeface="+mj-ea"/>
                </a:rPr>
                <a:t>文本小标签</a:t>
              </a:r>
              <a:endParaRPr lang="zh-CN" altLang="en-US" sz="1100" b="0" dirty="0">
                <a:solidFill>
                  <a:srgbClr val="080808"/>
                </a:solidFill>
                <a:latin typeface="+mj-ea"/>
                <a:ea typeface="+mj-ea"/>
              </a:endParaRPr>
            </a:p>
          </p:txBody>
        </p:sp>
      </p:grpSp>
      <p:grpSp>
        <p:nvGrpSpPr>
          <p:cNvPr id="36" name="组合 35"/>
          <p:cNvGrpSpPr/>
          <p:nvPr/>
        </p:nvGrpSpPr>
        <p:grpSpPr>
          <a:xfrm>
            <a:off x="4401064" y="2869810"/>
            <a:ext cx="1972203" cy="350012"/>
            <a:chOff x="814328" y="3219334"/>
            <a:chExt cx="2437200" cy="432536"/>
          </a:xfrm>
        </p:grpSpPr>
        <p:grpSp>
          <p:nvGrpSpPr>
            <p:cNvPr id="37" name="组合 36"/>
            <p:cNvGrpSpPr/>
            <p:nvPr/>
          </p:nvGrpSpPr>
          <p:grpSpPr>
            <a:xfrm>
              <a:off x="814328" y="3219334"/>
              <a:ext cx="2437200" cy="432536"/>
              <a:chOff x="2173927" y="3285519"/>
              <a:chExt cx="3092581" cy="548848"/>
            </a:xfrm>
          </p:grpSpPr>
          <p:grpSp>
            <p:nvGrpSpPr>
              <p:cNvPr id="39" name="组合 38"/>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41" name="圆角矩形 40"/>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42" name="圆角矩形 41"/>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40" name="椭圆 39"/>
              <p:cNvSpPr/>
              <p:nvPr/>
            </p:nvSpPr>
            <p:spPr>
              <a:xfrm>
                <a:off x="2307128" y="3420211"/>
                <a:ext cx="279463" cy="279463"/>
              </a:xfrm>
              <a:prstGeom prst="ellipse">
                <a:avLst/>
              </a:prstGeom>
              <a:solidFill>
                <a:srgbClr val="B818A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38" name="TextBox 45"/>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sz="1100" b="0" dirty="0">
                  <a:solidFill>
                    <a:srgbClr val="080808"/>
                  </a:solidFill>
                  <a:latin typeface="+mj-ea"/>
                  <a:ea typeface="+mj-ea"/>
                </a:rPr>
                <a:t>点击输入标题文本</a:t>
              </a:r>
            </a:p>
          </p:txBody>
        </p:sp>
      </p:grpSp>
      <p:grpSp>
        <p:nvGrpSpPr>
          <p:cNvPr id="43" name="组合 42"/>
          <p:cNvGrpSpPr/>
          <p:nvPr/>
        </p:nvGrpSpPr>
        <p:grpSpPr>
          <a:xfrm>
            <a:off x="1096603" y="2725674"/>
            <a:ext cx="2813307" cy="2115811"/>
            <a:chOff x="6020167" y="408255"/>
            <a:chExt cx="2813307" cy="2115811"/>
          </a:xfrm>
        </p:grpSpPr>
        <p:grpSp>
          <p:nvGrpSpPr>
            <p:cNvPr id="44" name="组合 7"/>
            <p:cNvGrpSpPr>
              <a:grpSpLocks noChangeAspect="1"/>
            </p:cNvGrpSpPr>
            <p:nvPr/>
          </p:nvGrpSpPr>
          <p:grpSpPr bwMode="auto">
            <a:xfrm>
              <a:off x="6020167" y="408255"/>
              <a:ext cx="2588096" cy="2115811"/>
              <a:chOff x="0" y="0"/>
              <a:chExt cx="5637410" cy="4608443"/>
            </a:xfrm>
          </p:grpSpPr>
          <p:pic>
            <p:nvPicPr>
              <p:cNvPr id="58" name="图片 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5637410" cy="4608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图片 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55318" y="347472"/>
                <a:ext cx="5159317" cy="3017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5" name="椭圆 10"/>
            <p:cNvSpPr>
              <a:spLocks noChangeArrowheads="1"/>
            </p:cNvSpPr>
            <p:nvPr/>
          </p:nvSpPr>
          <p:spPr bwMode="auto">
            <a:xfrm>
              <a:off x="6200189" y="1582410"/>
              <a:ext cx="185124" cy="184396"/>
            </a:xfrm>
            <a:prstGeom prst="ellipse">
              <a:avLst/>
            </a:prstGeom>
            <a:solidFill>
              <a:srgbClr val="EE493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nvGrpSpPr>
            <p:cNvPr id="46" name="组合 11"/>
            <p:cNvGrpSpPr/>
            <p:nvPr/>
          </p:nvGrpSpPr>
          <p:grpSpPr bwMode="auto">
            <a:xfrm>
              <a:off x="6275988" y="1814180"/>
              <a:ext cx="395758" cy="395758"/>
              <a:chOff x="0" y="0"/>
              <a:chExt cx="862907" cy="862907"/>
            </a:xfrm>
          </p:grpSpPr>
          <p:sp>
            <p:nvSpPr>
              <p:cNvPr id="56" name="椭圆 12"/>
              <p:cNvSpPr>
                <a:spLocks noChangeArrowheads="1"/>
              </p:cNvSpPr>
              <p:nvPr/>
            </p:nvSpPr>
            <p:spPr bwMode="auto">
              <a:xfrm>
                <a:off x="0" y="0"/>
                <a:ext cx="862907" cy="862907"/>
              </a:xfrm>
              <a:prstGeom prst="ellipse">
                <a:avLst/>
              </a:prstGeom>
              <a:solidFill>
                <a:srgbClr val="F4BB3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pic>
            <p:nvPicPr>
              <p:cNvPr id="57" name="图片 1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65721" y="112533"/>
                <a:ext cx="586348" cy="586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 name="组合 19"/>
            <p:cNvGrpSpPr/>
            <p:nvPr/>
          </p:nvGrpSpPr>
          <p:grpSpPr bwMode="auto">
            <a:xfrm>
              <a:off x="6385314" y="1403116"/>
              <a:ext cx="231770" cy="231770"/>
              <a:chOff x="0" y="0"/>
              <a:chExt cx="505322" cy="505322"/>
            </a:xfrm>
          </p:grpSpPr>
          <p:sp>
            <p:nvSpPr>
              <p:cNvPr id="54" name="椭圆 20"/>
              <p:cNvSpPr>
                <a:spLocks noChangeArrowheads="1"/>
              </p:cNvSpPr>
              <p:nvPr/>
            </p:nvSpPr>
            <p:spPr bwMode="auto">
              <a:xfrm>
                <a:off x="0" y="0"/>
                <a:ext cx="505322" cy="505322"/>
              </a:xfrm>
              <a:prstGeom prst="ellipse">
                <a:avLst/>
              </a:prstGeom>
              <a:solidFill>
                <a:srgbClr val="3CBD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pic>
            <p:nvPicPr>
              <p:cNvPr id="55" name="图片 2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1459" y="55045"/>
                <a:ext cx="402404" cy="403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8" name="组合 22"/>
            <p:cNvGrpSpPr>
              <a:grpSpLocks noChangeAspect="1"/>
            </p:cNvGrpSpPr>
            <p:nvPr/>
          </p:nvGrpSpPr>
          <p:grpSpPr bwMode="auto">
            <a:xfrm>
              <a:off x="7991668" y="1450491"/>
              <a:ext cx="692394" cy="1005065"/>
              <a:chOff x="0" y="0"/>
              <a:chExt cx="1508662" cy="2188651"/>
            </a:xfrm>
          </p:grpSpPr>
          <p:pic>
            <p:nvPicPr>
              <p:cNvPr id="52" name="图片 2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0" y="0"/>
                <a:ext cx="1508662" cy="218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图片 24"/>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23750" y="235730"/>
                <a:ext cx="1270735" cy="1745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9" name="组合 25"/>
            <p:cNvGrpSpPr>
              <a:grpSpLocks noChangeAspect="1"/>
            </p:cNvGrpSpPr>
            <p:nvPr/>
          </p:nvGrpSpPr>
          <p:grpSpPr bwMode="auto">
            <a:xfrm>
              <a:off x="8535380" y="2075103"/>
              <a:ext cx="298094" cy="433658"/>
              <a:chOff x="0" y="0"/>
              <a:chExt cx="1508662" cy="2188652"/>
            </a:xfrm>
          </p:grpSpPr>
          <p:pic>
            <p:nvPicPr>
              <p:cNvPr id="50" name="图片 26"/>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0" y="0"/>
                <a:ext cx="1508662" cy="2188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图片 27"/>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119873" y="235731"/>
                <a:ext cx="1274613" cy="1722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73531522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350"/>
                                            <p:tgtEl>
                                              <p:spTgt spid="15"/>
                                            </p:tgtEl>
                                            <p:attrNameLst>
                                              <p:attrName>ppt_x</p:attrName>
                                            </p:attrNameLst>
                                          </p:cBhvr>
                                          <p:tavLst>
                                            <p:tav tm="0">
                                              <p:val>
                                                <p:strVal val="#ppt_x-#ppt_w*1.125000"/>
                                              </p:val>
                                            </p:tav>
                                            <p:tav tm="100000">
                                              <p:val>
                                                <p:strVal val="#ppt_x"/>
                                              </p:val>
                                            </p:tav>
                                          </p:tavLst>
                                        </p:anim>
                                        <p:animEffect transition="in" filter="wipe(right)">
                                          <p:cBhvr>
                                            <p:cTn id="27" dur="350"/>
                                            <p:tgtEl>
                                              <p:spTgt spid="15"/>
                                            </p:tgtEl>
                                          </p:cBhvr>
                                        </p:animEffect>
                                      </p:childTnLst>
                                    </p:cTn>
                                  </p:par>
                                  <p:par>
                                    <p:cTn id="28" presetID="12" presetClass="entr" presetSubtype="8" fill="hold" nodeType="withEffect">
                                      <p:stCondLst>
                                        <p:cond delay="10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350"/>
                                            <p:tgtEl>
                                              <p:spTgt spid="22"/>
                                            </p:tgtEl>
                                            <p:attrNameLst>
                                              <p:attrName>ppt_x</p:attrName>
                                            </p:attrNameLst>
                                          </p:cBhvr>
                                          <p:tavLst>
                                            <p:tav tm="0">
                                              <p:val>
                                                <p:strVal val="#ppt_x-#ppt_w*1.125000"/>
                                              </p:val>
                                            </p:tav>
                                            <p:tav tm="100000">
                                              <p:val>
                                                <p:strVal val="#ppt_x"/>
                                              </p:val>
                                            </p:tav>
                                          </p:tavLst>
                                        </p:anim>
                                        <p:animEffect transition="in" filter="wipe(right)">
                                          <p:cBhvr>
                                            <p:cTn id="31" dur="350"/>
                                            <p:tgtEl>
                                              <p:spTgt spid="22"/>
                                            </p:tgtEl>
                                          </p:cBhvr>
                                        </p:animEffect>
                                      </p:childTnLst>
                                    </p:cTn>
                                  </p:par>
                                  <p:par>
                                    <p:cTn id="32" presetID="12" presetClass="entr" presetSubtype="8" fill="hold" nodeType="withEffect">
                                      <p:stCondLst>
                                        <p:cond delay="20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350"/>
                                            <p:tgtEl>
                                              <p:spTgt spid="29"/>
                                            </p:tgtEl>
                                            <p:attrNameLst>
                                              <p:attrName>ppt_x</p:attrName>
                                            </p:attrNameLst>
                                          </p:cBhvr>
                                          <p:tavLst>
                                            <p:tav tm="0">
                                              <p:val>
                                                <p:strVal val="#ppt_x-#ppt_w*1.125000"/>
                                              </p:val>
                                            </p:tav>
                                            <p:tav tm="100000">
                                              <p:val>
                                                <p:strVal val="#ppt_x"/>
                                              </p:val>
                                            </p:tav>
                                          </p:tavLst>
                                        </p:anim>
                                        <p:animEffect transition="in" filter="wipe(right)">
                                          <p:cBhvr>
                                            <p:cTn id="35" dur="350"/>
                                            <p:tgtEl>
                                              <p:spTgt spid="29"/>
                                            </p:tgtEl>
                                          </p:cBhvr>
                                        </p:animEffect>
                                      </p:childTnLst>
                                    </p:cTn>
                                  </p:par>
                                  <p:par>
                                    <p:cTn id="36" presetID="12" presetClass="entr" presetSubtype="8" fill="hold" nodeType="withEffect">
                                      <p:stCondLst>
                                        <p:cond delay="3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350"/>
                                            <p:tgtEl>
                                              <p:spTgt spid="36"/>
                                            </p:tgtEl>
                                            <p:attrNameLst>
                                              <p:attrName>ppt_x</p:attrName>
                                            </p:attrNameLst>
                                          </p:cBhvr>
                                          <p:tavLst>
                                            <p:tav tm="0">
                                              <p:val>
                                                <p:strVal val="#ppt_x-#ppt_w*1.125000"/>
                                              </p:val>
                                            </p:tav>
                                            <p:tav tm="100000">
                                              <p:val>
                                                <p:strVal val="#ppt_x"/>
                                              </p:val>
                                            </p:tav>
                                          </p:tavLst>
                                        </p:anim>
                                        <p:animEffect transition="in" filter="wipe(right)">
                                          <p:cBhvr>
                                            <p:cTn id="39" dur="350"/>
                                            <p:tgtEl>
                                              <p:spTgt spid="36"/>
                                            </p:tgtEl>
                                          </p:cBhvr>
                                        </p:animEffect>
                                      </p:childTnLst>
                                    </p:cTn>
                                  </p:par>
                                </p:childTnLst>
                              </p:cTn>
                            </p:par>
                            <p:par>
                              <p:cTn id="40" fill="hold">
                                <p:stCondLst>
                                  <p:cond delay="2150"/>
                                </p:stCondLst>
                                <p:childTnLst>
                                  <p:par>
                                    <p:cTn id="41" presetID="12" presetClass="entr" presetSubtype="4"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p:tgtEl>
                                              <p:spTgt spid="11"/>
                                            </p:tgtEl>
                                            <p:attrNameLst>
                                              <p:attrName>ppt_y</p:attrName>
                                            </p:attrNameLst>
                                          </p:cBhvr>
                                          <p:tavLst>
                                            <p:tav tm="0">
                                              <p:val>
                                                <p:strVal val="#ppt_y+#ppt_h*1.125000"/>
                                              </p:val>
                                            </p:tav>
                                            <p:tav tm="100000">
                                              <p:val>
                                                <p:strVal val="#ppt_y"/>
                                              </p:val>
                                            </p:tav>
                                          </p:tavLst>
                                        </p:anim>
                                        <p:animEffect transition="in" filter="wipe(up)">
                                          <p:cBhvr>
                                            <p:cTn id="44" dur="500"/>
                                            <p:tgtEl>
                                              <p:spTgt spid="11"/>
                                            </p:tgtEl>
                                          </p:cBhvr>
                                        </p:animEffect>
                                      </p:childTnLst>
                                    </p:cTn>
                                  </p:par>
                                  <p:par>
                                    <p:cTn id="45" presetID="12" presetClass="entr" presetSubtype="4" fill="hold" grpId="0" nodeType="withEffect">
                                      <p:stCondLst>
                                        <p:cond delay="20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p:tgtEl>
                                              <p:spTgt spid="12"/>
                                            </p:tgtEl>
                                            <p:attrNameLst>
                                              <p:attrName>ppt_y</p:attrName>
                                            </p:attrNameLst>
                                          </p:cBhvr>
                                          <p:tavLst>
                                            <p:tav tm="0">
                                              <p:val>
                                                <p:strVal val="#ppt_y+#ppt_h*1.125000"/>
                                              </p:val>
                                            </p:tav>
                                            <p:tav tm="100000">
                                              <p:val>
                                                <p:strVal val="#ppt_y"/>
                                              </p:val>
                                            </p:tav>
                                          </p:tavLst>
                                        </p:anim>
                                        <p:animEffect transition="in" filter="wipe(up)">
                                          <p:cBhvr>
                                            <p:cTn id="48" dur="500"/>
                                            <p:tgtEl>
                                              <p:spTgt spid="12"/>
                                            </p:tgtEl>
                                          </p:cBhvr>
                                        </p:animEffect>
                                      </p:childTnLst>
                                    </p:cTn>
                                  </p:par>
                                  <p:par>
                                    <p:cTn id="49" presetID="12" presetClass="entr" presetSubtype="4" fill="hold" grpId="0" nodeType="withEffect">
                                      <p:stCondLst>
                                        <p:cond delay="4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ppt_y</p:attrName>
                                            </p:attrNameLst>
                                          </p:cBhvr>
                                          <p:tavLst>
                                            <p:tav tm="0">
                                              <p:val>
                                                <p:strVal val="#ppt_y+#ppt_h*1.125000"/>
                                              </p:val>
                                            </p:tav>
                                            <p:tav tm="100000">
                                              <p:val>
                                                <p:strVal val="#ppt_y"/>
                                              </p:val>
                                            </p:tav>
                                          </p:tavLst>
                                        </p:anim>
                                        <p:animEffect transition="in" filter="wipe(up)">
                                          <p:cBhvr>
                                            <p:cTn id="52" dur="500"/>
                                            <p:tgtEl>
                                              <p:spTgt spid="13"/>
                                            </p:tgtEl>
                                          </p:cBhvr>
                                        </p:animEffect>
                                      </p:childTnLst>
                                    </p:cTn>
                                  </p:par>
                                  <p:par>
                                    <p:cTn id="53" presetID="12" presetClass="entr" presetSubtype="4" fill="hold" grpId="0" nodeType="withEffect">
                                      <p:stCondLst>
                                        <p:cond delay="60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ppt_y</p:attrName>
                                            </p:attrNameLst>
                                          </p:cBhvr>
                                          <p:tavLst>
                                            <p:tav tm="0">
                                              <p:val>
                                                <p:strVal val="#ppt_y+#ppt_h*1.125000"/>
                                              </p:val>
                                            </p:tav>
                                            <p:tav tm="100000">
                                              <p:val>
                                                <p:strVal val="#ppt_y"/>
                                              </p:val>
                                            </p:tav>
                                          </p:tavLst>
                                        </p:anim>
                                        <p:animEffect transition="in" filter="wipe(up)">
                                          <p:cBhvr>
                                            <p:cTn id="56" dur="500"/>
                                            <p:tgtEl>
                                              <p:spTgt spid="14"/>
                                            </p:tgtEl>
                                          </p:cBhvr>
                                        </p:animEffect>
                                      </p:childTnLst>
                                    </p:cTn>
                                  </p:par>
                                </p:childTnLst>
                              </p:cTn>
                            </p:par>
                            <p:par>
                              <p:cTn id="57" fill="hold">
                                <p:stCondLst>
                                  <p:cond delay="3250"/>
                                </p:stCondLst>
                                <p:childTnLst>
                                  <p:par>
                                    <p:cTn id="58" presetID="53" presetClass="entr" presetSubtype="16" fill="hold" nodeType="afterEffect">
                                      <p:stCondLst>
                                        <p:cond delay="0"/>
                                      </p:stCondLst>
                                      <p:childTnLst>
                                        <p:set>
                                          <p:cBhvr>
                                            <p:cTn id="59" dur="1" fill="hold">
                                              <p:stCondLst>
                                                <p:cond delay="0"/>
                                              </p:stCondLst>
                                            </p:cTn>
                                            <p:tgtEl>
                                              <p:spTgt spid="43"/>
                                            </p:tgtEl>
                                            <p:attrNameLst>
                                              <p:attrName>style.visibility</p:attrName>
                                            </p:attrNameLst>
                                          </p:cBhvr>
                                          <p:to>
                                            <p:strVal val="visible"/>
                                          </p:to>
                                        </p:set>
                                        <p:anim calcmode="lin" valueType="num">
                                          <p:cBhvr>
                                            <p:cTn id="60" dur="500" fill="hold"/>
                                            <p:tgtEl>
                                              <p:spTgt spid="43"/>
                                            </p:tgtEl>
                                            <p:attrNameLst>
                                              <p:attrName>ppt_w</p:attrName>
                                            </p:attrNameLst>
                                          </p:cBhvr>
                                          <p:tavLst>
                                            <p:tav tm="0">
                                              <p:val>
                                                <p:fltVal val="0"/>
                                              </p:val>
                                            </p:tav>
                                            <p:tav tm="100000">
                                              <p:val>
                                                <p:strVal val="#ppt_w"/>
                                              </p:val>
                                            </p:tav>
                                          </p:tavLst>
                                        </p:anim>
                                        <p:anim calcmode="lin" valueType="num">
                                          <p:cBhvr>
                                            <p:cTn id="61" dur="500" fill="hold"/>
                                            <p:tgtEl>
                                              <p:spTgt spid="43"/>
                                            </p:tgtEl>
                                            <p:attrNameLst>
                                              <p:attrName>ppt_h</p:attrName>
                                            </p:attrNameLst>
                                          </p:cBhvr>
                                          <p:tavLst>
                                            <p:tav tm="0">
                                              <p:val>
                                                <p:fltVal val="0"/>
                                              </p:val>
                                            </p:tav>
                                            <p:tav tm="100000">
                                              <p:val>
                                                <p:strVal val="#ppt_h"/>
                                              </p:val>
                                            </p:tav>
                                          </p:tavLst>
                                        </p:anim>
                                        <p:animEffect transition="in" filter="fade">
                                          <p:cBhvr>
                                            <p:cTn id="6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350"/>
                                            <p:tgtEl>
                                              <p:spTgt spid="15"/>
                                            </p:tgtEl>
                                            <p:attrNameLst>
                                              <p:attrName>ppt_x</p:attrName>
                                            </p:attrNameLst>
                                          </p:cBhvr>
                                          <p:tavLst>
                                            <p:tav tm="0">
                                              <p:val>
                                                <p:strVal val="#ppt_x-#ppt_w*1.125000"/>
                                              </p:val>
                                            </p:tav>
                                            <p:tav tm="100000">
                                              <p:val>
                                                <p:strVal val="#ppt_x"/>
                                              </p:val>
                                            </p:tav>
                                          </p:tavLst>
                                        </p:anim>
                                        <p:animEffect transition="in" filter="wipe(right)">
                                          <p:cBhvr>
                                            <p:cTn id="27" dur="350"/>
                                            <p:tgtEl>
                                              <p:spTgt spid="15"/>
                                            </p:tgtEl>
                                          </p:cBhvr>
                                        </p:animEffect>
                                      </p:childTnLst>
                                    </p:cTn>
                                  </p:par>
                                  <p:par>
                                    <p:cTn id="28" presetID="12" presetClass="entr" presetSubtype="8" fill="hold" nodeType="withEffect">
                                      <p:stCondLst>
                                        <p:cond delay="10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350"/>
                                            <p:tgtEl>
                                              <p:spTgt spid="22"/>
                                            </p:tgtEl>
                                            <p:attrNameLst>
                                              <p:attrName>ppt_x</p:attrName>
                                            </p:attrNameLst>
                                          </p:cBhvr>
                                          <p:tavLst>
                                            <p:tav tm="0">
                                              <p:val>
                                                <p:strVal val="#ppt_x-#ppt_w*1.125000"/>
                                              </p:val>
                                            </p:tav>
                                            <p:tav tm="100000">
                                              <p:val>
                                                <p:strVal val="#ppt_x"/>
                                              </p:val>
                                            </p:tav>
                                          </p:tavLst>
                                        </p:anim>
                                        <p:animEffect transition="in" filter="wipe(right)">
                                          <p:cBhvr>
                                            <p:cTn id="31" dur="350"/>
                                            <p:tgtEl>
                                              <p:spTgt spid="22"/>
                                            </p:tgtEl>
                                          </p:cBhvr>
                                        </p:animEffect>
                                      </p:childTnLst>
                                    </p:cTn>
                                  </p:par>
                                  <p:par>
                                    <p:cTn id="32" presetID="12" presetClass="entr" presetSubtype="8" fill="hold" nodeType="withEffect">
                                      <p:stCondLst>
                                        <p:cond delay="20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350"/>
                                            <p:tgtEl>
                                              <p:spTgt spid="29"/>
                                            </p:tgtEl>
                                            <p:attrNameLst>
                                              <p:attrName>ppt_x</p:attrName>
                                            </p:attrNameLst>
                                          </p:cBhvr>
                                          <p:tavLst>
                                            <p:tav tm="0">
                                              <p:val>
                                                <p:strVal val="#ppt_x-#ppt_w*1.125000"/>
                                              </p:val>
                                            </p:tav>
                                            <p:tav tm="100000">
                                              <p:val>
                                                <p:strVal val="#ppt_x"/>
                                              </p:val>
                                            </p:tav>
                                          </p:tavLst>
                                        </p:anim>
                                        <p:animEffect transition="in" filter="wipe(right)">
                                          <p:cBhvr>
                                            <p:cTn id="35" dur="350"/>
                                            <p:tgtEl>
                                              <p:spTgt spid="29"/>
                                            </p:tgtEl>
                                          </p:cBhvr>
                                        </p:animEffect>
                                      </p:childTnLst>
                                    </p:cTn>
                                  </p:par>
                                  <p:par>
                                    <p:cTn id="36" presetID="12" presetClass="entr" presetSubtype="8" fill="hold" nodeType="withEffect">
                                      <p:stCondLst>
                                        <p:cond delay="3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350"/>
                                            <p:tgtEl>
                                              <p:spTgt spid="36"/>
                                            </p:tgtEl>
                                            <p:attrNameLst>
                                              <p:attrName>ppt_x</p:attrName>
                                            </p:attrNameLst>
                                          </p:cBhvr>
                                          <p:tavLst>
                                            <p:tav tm="0">
                                              <p:val>
                                                <p:strVal val="#ppt_x-#ppt_w*1.125000"/>
                                              </p:val>
                                            </p:tav>
                                            <p:tav tm="100000">
                                              <p:val>
                                                <p:strVal val="#ppt_x"/>
                                              </p:val>
                                            </p:tav>
                                          </p:tavLst>
                                        </p:anim>
                                        <p:animEffect transition="in" filter="wipe(right)">
                                          <p:cBhvr>
                                            <p:cTn id="39" dur="350"/>
                                            <p:tgtEl>
                                              <p:spTgt spid="36"/>
                                            </p:tgtEl>
                                          </p:cBhvr>
                                        </p:animEffect>
                                      </p:childTnLst>
                                    </p:cTn>
                                  </p:par>
                                </p:childTnLst>
                              </p:cTn>
                            </p:par>
                            <p:par>
                              <p:cTn id="40" fill="hold">
                                <p:stCondLst>
                                  <p:cond delay="2150"/>
                                </p:stCondLst>
                                <p:childTnLst>
                                  <p:par>
                                    <p:cTn id="41" presetID="12" presetClass="entr" presetSubtype="4"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p:tgtEl>
                                              <p:spTgt spid="11"/>
                                            </p:tgtEl>
                                            <p:attrNameLst>
                                              <p:attrName>ppt_y</p:attrName>
                                            </p:attrNameLst>
                                          </p:cBhvr>
                                          <p:tavLst>
                                            <p:tav tm="0">
                                              <p:val>
                                                <p:strVal val="#ppt_y+#ppt_h*1.125000"/>
                                              </p:val>
                                            </p:tav>
                                            <p:tav tm="100000">
                                              <p:val>
                                                <p:strVal val="#ppt_y"/>
                                              </p:val>
                                            </p:tav>
                                          </p:tavLst>
                                        </p:anim>
                                        <p:animEffect transition="in" filter="wipe(up)">
                                          <p:cBhvr>
                                            <p:cTn id="44" dur="500"/>
                                            <p:tgtEl>
                                              <p:spTgt spid="11"/>
                                            </p:tgtEl>
                                          </p:cBhvr>
                                        </p:animEffect>
                                      </p:childTnLst>
                                    </p:cTn>
                                  </p:par>
                                  <p:par>
                                    <p:cTn id="45" presetID="12" presetClass="entr" presetSubtype="4" fill="hold" grpId="0" nodeType="withEffect">
                                      <p:stCondLst>
                                        <p:cond delay="20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p:tgtEl>
                                              <p:spTgt spid="12"/>
                                            </p:tgtEl>
                                            <p:attrNameLst>
                                              <p:attrName>ppt_y</p:attrName>
                                            </p:attrNameLst>
                                          </p:cBhvr>
                                          <p:tavLst>
                                            <p:tav tm="0">
                                              <p:val>
                                                <p:strVal val="#ppt_y+#ppt_h*1.125000"/>
                                              </p:val>
                                            </p:tav>
                                            <p:tav tm="100000">
                                              <p:val>
                                                <p:strVal val="#ppt_y"/>
                                              </p:val>
                                            </p:tav>
                                          </p:tavLst>
                                        </p:anim>
                                        <p:animEffect transition="in" filter="wipe(up)">
                                          <p:cBhvr>
                                            <p:cTn id="48" dur="500"/>
                                            <p:tgtEl>
                                              <p:spTgt spid="12"/>
                                            </p:tgtEl>
                                          </p:cBhvr>
                                        </p:animEffect>
                                      </p:childTnLst>
                                    </p:cTn>
                                  </p:par>
                                  <p:par>
                                    <p:cTn id="49" presetID="12" presetClass="entr" presetSubtype="4" fill="hold" grpId="0" nodeType="withEffect">
                                      <p:stCondLst>
                                        <p:cond delay="4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ppt_y</p:attrName>
                                            </p:attrNameLst>
                                          </p:cBhvr>
                                          <p:tavLst>
                                            <p:tav tm="0">
                                              <p:val>
                                                <p:strVal val="#ppt_y+#ppt_h*1.125000"/>
                                              </p:val>
                                            </p:tav>
                                            <p:tav tm="100000">
                                              <p:val>
                                                <p:strVal val="#ppt_y"/>
                                              </p:val>
                                            </p:tav>
                                          </p:tavLst>
                                        </p:anim>
                                        <p:animEffect transition="in" filter="wipe(up)">
                                          <p:cBhvr>
                                            <p:cTn id="52" dur="500"/>
                                            <p:tgtEl>
                                              <p:spTgt spid="13"/>
                                            </p:tgtEl>
                                          </p:cBhvr>
                                        </p:animEffect>
                                      </p:childTnLst>
                                    </p:cTn>
                                  </p:par>
                                  <p:par>
                                    <p:cTn id="53" presetID="12" presetClass="entr" presetSubtype="4" fill="hold" grpId="0" nodeType="withEffect">
                                      <p:stCondLst>
                                        <p:cond delay="60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ppt_y</p:attrName>
                                            </p:attrNameLst>
                                          </p:cBhvr>
                                          <p:tavLst>
                                            <p:tav tm="0">
                                              <p:val>
                                                <p:strVal val="#ppt_y+#ppt_h*1.125000"/>
                                              </p:val>
                                            </p:tav>
                                            <p:tav tm="100000">
                                              <p:val>
                                                <p:strVal val="#ppt_y"/>
                                              </p:val>
                                            </p:tav>
                                          </p:tavLst>
                                        </p:anim>
                                        <p:animEffect transition="in" filter="wipe(up)">
                                          <p:cBhvr>
                                            <p:cTn id="56" dur="500"/>
                                            <p:tgtEl>
                                              <p:spTgt spid="14"/>
                                            </p:tgtEl>
                                          </p:cBhvr>
                                        </p:animEffect>
                                      </p:childTnLst>
                                    </p:cTn>
                                  </p:par>
                                </p:childTnLst>
                              </p:cTn>
                            </p:par>
                            <p:par>
                              <p:cTn id="57" fill="hold">
                                <p:stCondLst>
                                  <p:cond delay="3250"/>
                                </p:stCondLst>
                                <p:childTnLst>
                                  <p:par>
                                    <p:cTn id="58" presetID="53" presetClass="entr" presetSubtype="16" fill="hold" nodeType="afterEffect">
                                      <p:stCondLst>
                                        <p:cond delay="0"/>
                                      </p:stCondLst>
                                      <p:childTnLst>
                                        <p:set>
                                          <p:cBhvr>
                                            <p:cTn id="59" dur="1" fill="hold">
                                              <p:stCondLst>
                                                <p:cond delay="0"/>
                                              </p:stCondLst>
                                            </p:cTn>
                                            <p:tgtEl>
                                              <p:spTgt spid="43"/>
                                            </p:tgtEl>
                                            <p:attrNameLst>
                                              <p:attrName>style.visibility</p:attrName>
                                            </p:attrNameLst>
                                          </p:cBhvr>
                                          <p:to>
                                            <p:strVal val="visible"/>
                                          </p:to>
                                        </p:set>
                                        <p:anim calcmode="lin" valueType="num">
                                          <p:cBhvr>
                                            <p:cTn id="60" dur="500" fill="hold"/>
                                            <p:tgtEl>
                                              <p:spTgt spid="43"/>
                                            </p:tgtEl>
                                            <p:attrNameLst>
                                              <p:attrName>ppt_w</p:attrName>
                                            </p:attrNameLst>
                                          </p:cBhvr>
                                          <p:tavLst>
                                            <p:tav tm="0">
                                              <p:val>
                                                <p:fltVal val="0"/>
                                              </p:val>
                                            </p:tav>
                                            <p:tav tm="100000">
                                              <p:val>
                                                <p:strVal val="#ppt_w"/>
                                              </p:val>
                                            </p:tav>
                                          </p:tavLst>
                                        </p:anim>
                                        <p:anim calcmode="lin" valueType="num">
                                          <p:cBhvr>
                                            <p:cTn id="61" dur="500" fill="hold"/>
                                            <p:tgtEl>
                                              <p:spTgt spid="43"/>
                                            </p:tgtEl>
                                            <p:attrNameLst>
                                              <p:attrName>ppt_h</p:attrName>
                                            </p:attrNameLst>
                                          </p:cBhvr>
                                          <p:tavLst>
                                            <p:tav tm="0">
                                              <p:val>
                                                <p:fltVal val="0"/>
                                              </p:val>
                                            </p:tav>
                                            <p:tav tm="100000">
                                              <p:val>
                                                <p:strVal val="#ppt_h"/>
                                              </p:val>
                                            </p:tav>
                                          </p:tavLst>
                                        </p:anim>
                                        <p:animEffect transition="in" filter="fade">
                                          <p:cBhvr>
                                            <p:cTn id="6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30000"/>
            </a:schemeClr>
          </a:solidFill>
          <a:ln>
            <a:noFill/>
          </a:ln>
        </p:spPr>
        <p:txBody>
          <a:bodyPr/>
          <a:lstStyle/>
          <a:p>
            <a:endParaRPr lang="zh-CN" altLang="en-US"/>
          </a:p>
        </p:txBody>
      </p:sp>
      <p:grpSp>
        <p:nvGrpSpPr>
          <p:cNvPr id="5" name="组合 4"/>
          <p:cNvGrpSpPr/>
          <p:nvPr/>
        </p:nvGrpSpPr>
        <p:grpSpPr>
          <a:xfrm>
            <a:off x="3211921" y="1096419"/>
            <a:ext cx="1008000" cy="855230"/>
            <a:chOff x="7726760" y="3835217"/>
            <a:chExt cx="1237728" cy="1050141"/>
          </a:xfrm>
        </p:grpSpPr>
        <p:grpSp>
          <p:nvGrpSpPr>
            <p:cNvPr id="6" name="组合 5"/>
            <p:cNvGrpSpPr/>
            <p:nvPr/>
          </p:nvGrpSpPr>
          <p:grpSpPr>
            <a:xfrm>
              <a:off x="7726760" y="3835217"/>
              <a:ext cx="1237728" cy="1050141"/>
              <a:chOff x="1511944" y="2420246"/>
              <a:chExt cx="2627152" cy="2294453"/>
            </a:xfrm>
            <a:effectLst>
              <a:outerShdw blurRad="203200" dist="38100" dir="3780000" sx="103000" sy="103000" algn="t" rotWithShape="0">
                <a:prstClr val="black">
                  <a:alpha val="25000"/>
                </a:prstClr>
              </a:outerShdw>
            </a:effectLst>
          </p:grpSpPr>
          <p:sp>
            <p:nvSpPr>
              <p:cNvPr id="8"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7" name="Freeform 7"/>
            <p:cNvSpPr/>
            <p:nvPr/>
          </p:nvSpPr>
          <p:spPr bwMode="auto">
            <a:xfrm>
              <a:off x="7887686" y="3973908"/>
              <a:ext cx="915876" cy="77275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D43E0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994719" y="644788"/>
            <a:ext cx="1008000" cy="855230"/>
            <a:chOff x="7726760" y="3835217"/>
            <a:chExt cx="1237728" cy="1050141"/>
          </a:xfrm>
        </p:grpSpPr>
        <p:grpSp>
          <p:nvGrpSpPr>
            <p:cNvPr id="11" name="组合 10"/>
            <p:cNvGrpSpPr/>
            <p:nvPr/>
          </p:nvGrpSpPr>
          <p:grpSpPr>
            <a:xfrm>
              <a:off x="7726760" y="3835217"/>
              <a:ext cx="1237728" cy="1050141"/>
              <a:chOff x="1511944" y="2420246"/>
              <a:chExt cx="2627152" cy="2294453"/>
            </a:xfrm>
            <a:effectLst>
              <a:outerShdw blurRad="203200" dist="38100" dir="3780000" sx="103000" sy="103000" algn="t" rotWithShape="0">
                <a:prstClr val="black">
                  <a:alpha val="25000"/>
                </a:prstClr>
              </a:outerShdw>
            </a:effectLst>
          </p:grpSpPr>
          <p:sp>
            <p:nvSpPr>
              <p:cNvPr id="1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2" name="Freeform 7"/>
            <p:cNvSpPr/>
            <p:nvPr/>
          </p:nvSpPr>
          <p:spPr bwMode="auto">
            <a:xfrm>
              <a:off x="7887686" y="3973908"/>
              <a:ext cx="915876" cy="77275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92D050"/>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4789817" y="1086085"/>
            <a:ext cx="1008000" cy="855230"/>
            <a:chOff x="7726760" y="3835217"/>
            <a:chExt cx="1237728" cy="1050141"/>
          </a:xfrm>
        </p:grpSpPr>
        <p:grpSp>
          <p:nvGrpSpPr>
            <p:cNvPr id="16" name="组合 15"/>
            <p:cNvGrpSpPr/>
            <p:nvPr/>
          </p:nvGrpSpPr>
          <p:grpSpPr>
            <a:xfrm>
              <a:off x="7726760" y="3835217"/>
              <a:ext cx="1237728" cy="1050141"/>
              <a:chOff x="1511944" y="2420246"/>
              <a:chExt cx="2627152" cy="2294453"/>
            </a:xfrm>
            <a:effectLst>
              <a:outerShdw blurRad="203200" dist="38100" dir="3780000" sx="103000" sy="103000" algn="t" rotWithShape="0">
                <a:prstClr val="black">
                  <a:alpha val="25000"/>
                </a:prstClr>
              </a:outerShdw>
            </a:effectLst>
          </p:grpSpPr>
          <p:sp>
            <p:nvSpPr>
              <p:cNvPr id="18"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7" name="Freeform 7"/>
            <p:cNvSpPr/>
            <p:nvPr/>
          </p:nvSpPr>
          <p:spPr bwMode="auto">
            <a:xfrm>
              <a:off x="7887686" y="3973908"/>
              <a:ext cx="915876" cy="77275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B0F0"/>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4010269" y="1546904"/>
            <a:ext cx="1008000" cy="855230"/>
            <a:chOff x="7726760" y="3835217"/>
            <a:chExt cx="1237728" cy="1050141"/>
          </a:xfrm>
        </p:grpSpPr>
        <p:grpSp>
          <p:nvGrpSpPr>
            <p:cNvPr id="21" name="组合 20"/>
            <p:cNvGrpSpPr/>
            <p:nvPr/>
          </p:nvGrpSpPr>
          <p:grpSpPr>
            <a:xfrm>
              <a:off x="7726760" y="3835217"/>
              <a:ext cx="1237728" cy="1050141"/>
              <a:chOff x="1511944" y="2420246"/>
              <a:chExt cx="2627152" cy="2294453"/>
            </a:xfrm>
            <a:effectLst>
              <a:outerShdw blurRad="203200" dist="38100" dir="3780000" sx="103000" sy="103000" algn="t" rotWithShape="0">
                <a:prstClr val="black">
                  <a:alpha val="25000"/>
                </a:prstClr>
              </a:outerShdw>
            </a:effectLst>
          </p:grpSpPr>
          <p:sp>
            <p:nvSpPr>
              <p:cNvPr id="2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2" name="Freeform 7"/>
            <p:cNvSpPr/>
            <p:nvPr/>
          </p:nvSpPr>
          <p:spPr bwMode="auto">
            <a:xfrm>
              <a:off x="7887686" y="3973908"/>
              <a:ext cx="915876" cy="77275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7030A0"/>
            </a:solidFill>
            <a:ln w="7938" cap="flat">
              <a:noFill/>
              <a:prstDash val="solid"/>
              <a:miter lim="800000"/>
            </a:ln>
            <a:effectLst/>
          </p:spPr>
          <p:txBody>
            <a:bodyPr vert="horz" wrap="square" lIns="91440" tIns="45720" rIns="91440" bIns="45720" numCol="1" anchor="t" anchorCtr="0" compatLnSpc="1"/>
            <a:lstStyle/>
            <a:p>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5" name="矩形 24"/>
          <p:cNvSpPr/>
          <p:nvPr/>
        </p:nvSpPr>
        <p:spPr>
          <a:xfrm>
            <a:off x="3347925" y="1164513"/>
            <a:ext cx="525251" cy="707886"/>
          </a:xfrm>
          <a:prstGeom prst="rect">
            <a:avLst/>
          </a:prstGeom>
        </p:spPr>
        <p:txBody>
          <a:bodyPr wrap="square">
            <a:spAutoFit/>
          </a:bodyPr>
          <a:lstStyle/>
          <a:p>
            <a:r>
              <a:rPr lang="zh-CN" altLang="en-US" sz="4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a:t>
            </a:r>
            <a:endParaRPr lang="zh-CN" altLang="en-US"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6" name="矩形 25"/>
          <p:cNvSpPr/>
          <p:nvPr/>
        </p:nvSpPr>
        <p:spPr>
          <a:xfrm>
            <a:off x="4140013" y="752572"/>
            <a:ext cx="525251" cy="707886"/>
          </a:xfrm>
          <a:prstGeom prst="rect">
            <a:avLst/>
          </a:prstGeom>
        </p:spPr>
        <p:txBody>
          <a:bodyPr wrap="square">
            <a:spAutoFit/>
          </a:bodyPr>
          <a:lstStyle/>
          <a:p>
            <a:r>
              <a:rPr lang="zh-CN" altLang="en-US" sz="4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a:t>
            </a:r>
            <a:endParaRPr lang="zh-CN" altLang="en-US"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7" name="矩形 26"/>
          <p:cNvSpPr/>
          <p:nvPr/>
        </p:nvSpPr>
        <p:spPr>
          <a:xfrm>
            <a:off x="4924481" y="1171159"/>
            <a:ext cx="525251" cy="707886"/>
          </a:xfrm>
          <a:prstGeom prst="rect">
            <a:avLst/>
          </a:prstGeom>
        </p:spPr>
        <p:txBody>
          <a:bodyPr wrap="square">
            <a:spAutoFit/>
          </a:bodyPr>
          <a:lstStyle/>
          <a:p>
            <a:r>
              <a:rPr lang="zh-CN" altLang="en-US" sz="4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观</a:t>
            </a:r>
            <a:endParaRPr lang="zh-CN" altLang="en-US"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8" name="矩形 27"/>
          <p:cNvSpPr/>
          <p:nvPr/>
        </p:nvSpPr>
        <p:spPr>
          <a:xfrm>
            <a:off x="4140013" y="1642956"/>
            <a:ext cx="525251" cy="707886"/>
          </a:xfrm>
          <a:prstGeom prst="rect">
            <a:avLst/>
          </a:prstGeom>
        </p:spPr>
        <p:txBody>
          <a:bodyPr wrap="square">
            <a:spAutoFit/>
          </a:bodyPr>
          <a:lstStyle/>
          <a:p>
            <a:r>
              <a:rPr lang="zh-CN" altLang="en-US" sz="4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看</a:t>
            </a:r>
            <a:endParaRPr lang="zh-CN" altLang="en-US" sz="4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29" name="组合 28"/>
          <p:cNvGrpSpPr/>
          <p:nvPr/>
        </p:nvGrpSpPr>
        <p:grpSpPr>
          <a:xfrm>
            <a:off x="6713471" y="4121364"/>
            <a:ext cx="151813" cy="151813"/>
            <a:chOff x="304800" y="673100"/>
            <a:chExt cx="4000500" cy="4000500"/>
          </a:xfr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0800000" scaled="1"/>
            <a:tileRect/>
          </a:gradFill>
          <a:effectLst>
            <a:outerShdw blurRad="381000" dist="152400" dir="8100000" algn="tr" rotWithShape="0">
              <a:prstClr val="black">
                <a:alpha val="7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1" name="椭圆 30"/>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2" name="组合 31"/>
          <p:cNvGrpSpPr/>
          <p:nvPr/>
        </p:nvGrpSpPr>
        <p:grpSpPr>
          <a:xfrm>
            <a:off x="6802588" y="1573058"/>
            <a:ext cx="112138" cy="112138"/>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0" scaled="1"/>
            <a:tileRect/>
          </a:gradFill>
          <a:effectLst>
            <a:outerShdw blurRad="381000" dist="152400" dir="8100000" algn="tr" rotWithShape="0">
              <a:prstClr val="black">
                <a:alpha val="70000"/>
              </a:prstClr>
            </a:outerShdw>
          </a:effectLst>
        </p:grpSpPr>
        <p:sp>
          <p:nvSpPr>
            <p:cNvPr id="33" name="同心圆 3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4" name="椭圆 33"/>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5" name="组合 34"/>
          <p:cNvGrpSpPr/>
          <p:nvPr/>
        </p:nvGrpSpPr>
        <p:grpSpPr>
          <a:xfrm>
            <a:off x="6228873" y="4835876"/>
            <a:ext cx="112138" cy="112138"/>
            <a:chOff x="304800" y="673100"/>
            <a:chExt cx="4000500" cy="4000500"/>
          </a:xfrm>
          <a:effectLst>
            <a:outerShdw blurRad="381000" dist="152400" dir="8100000" algn="tr" rotWithShape="0">
              <a:prstClr val="black">
                <a:alpha val="7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7" name="椭圆 3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8" name="组合 37"/>
          <p:cNvGrpSpPr/>
          <p:nvPr/>
        </p:nvGrpSpPr>
        <p:grpSpPr>
          <a:xfrm>
            <a:off x="4553521" y="4349082"/>
            <a:ext cx="234512" cy="234512"/>
            <a:chOff x="304800" y="673100"/>
            <a:chExt cx="4000500" cy="4000500"/>
          </a:xfrm>
          <a:effectLst>
            <a:outerShdw blurRad="381000" dist="152400" dir="8100000" algn="tr" rotWithShape="0">
              <a:prstClr val="black">
                <a:alpha val="7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0" name="椭圆 3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1" name="组合 40"/>
          <p:cNvGrpSpPr/>
          <p:nvPr/>
        </p:nvGrpSpPr>
        <p:grpSpPr>
          <a:xfrm>
            <a:off x="7123516" y="1597547"/>
            <a:ext cx="234512" cy="234512"/>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path path="circle">
              <a:fillToRect r="100000" b="100000"/>
            </a:path>
            <a:tileRect l="-100000" t="-100000"/>
          </a:gradFill>
          <a:effectLst>
            <a:outerShdw blurRad="381000" dist="152400" dir="8100000" algn="tr" rotWithShape="0">
              <a:prstClr val="black">
                <a:alpha val="70000"/>
              </a:prstClr>
            </a:outerShdw>
          </a:effectLst>
        </p:grpSpPr>
        <p:sp>
          <p:nvSpPr>
            <p:cNvPr id="42" name="同心圆 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3" name="椭圆 42"/>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4" name="组合 43"/>
          <p:cNvGrpSpPr/>
          <p:nvPr/>
        </p:nvGrpSpPr>
        <p:grpSpPr>
          <a:xfrm>
            <a:off x="6553249" y="986561"/>
            <a:ext cx="301095" cy="301095"/>
            <a:chOff x="304800" y="673100"/>
            <a:chExt cx="4000500" cy="4000500"/>
          </a:xfrm>
          <a:gradFill flip="none" rotWithShape="1">
            <a:gsLst>
              <a:gs pos="0">
                <a:srgbClr val="D43E01">
                  <a:shade val="30000"/>
                  <a:satMod val="115000"/>
                </a:srgbClr>
              </a:gs>
              <a:gs pos="50000">
                <a:srgbClr val="D43E01">
                  <a:shade val="67500"/>
                  <a:satMod val="115000"/>
                </a:srgbClr>
              </a:gs>
              <a:gs pos="100000">
                <a:srgbClr val="D43E01">
                  <a:shade val="100000"/>
                  <a:satMod val="115000"/>
                </a:srgbClr>
              </a:gs>
            </a:gsLst>
            <a:lin ang="5400000" scaled="1"/>
            <a:tileRect/>
          </a:gradFill>
          <a:effectLst>
            <a:outerShdw blurRad="381000" dist="152400" dir="8100000" algn="tr" rotWithShape="0">
              <a:prstClr val="black">
                <a:alpha val="70000"/>
              </a:prstClr>
            </a:outerShdw>
          </a:effectLst>
        </p:grpSpPr>
        <p:sp>
          <p:nvSpPr>
            <p:cNvPr id="45" name="同心圆 4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7" name="组合 46"/>
          <p:cNvGrpSpPr/>
          <p:nvPr/>
        </p:nvGrpSpPr>
        <p:grpSpPr>
          <a:xfrm>
            <a:off x="6507590" y="2019611"/>
            <a:ext cx="234512" cy="234512"/>
            <a:chOff x="304800" y="673100"/>
            <a:chExt cx="4000500" cy="4000500"/>
          </a:xfr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0800000" scaled="1"/>
            <a:tileRect/>
          </a:gradFill>
          <a:effectLst>
            <a:outerShdw blurRad="381000" dist="152400" dir="8100000" algn="tr" rotWithShape="0">
              <a:prstClr val="black">
                <a:alpha val="70000"/>
              </a:prstClr>
            </a:outerShdw>
          </a:effectLst>
        </p:grpSpPr>
        <p:sp>
          <p:nvSpPr>
            <p:cNvPr id="48" name="同心圆 4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9" name="椭圆 48"/>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0" name="组合 49"/>
          <p:cNvGrpSpPr/>
          <p:nvPr/>
        </p:nvGrpSpPr>
        <p:grpSpPr>
          <a:xfrm>
            <a:off x="1810084" y="1692626"/>
            <a:ext cx="112138" cy="112138"/>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0" scaled="1"/>
            <a:tileRect/>
          </a:gradFill>
          <a:effectLst>
            <a:outerShdw blurRad="381000" dist="152400" dir="8100000" algn="tr" rotWithShape="0">
              <a:prstClr val="black">
                <a:alpha val="70000"/>
              </a:prstClr>
            </a:outerShdw>
          </a:effectLst>
        </p:grpSpPr>
        <p:sp>
          <p:nvSpPr>
            <p:cNvPr id="51" name="同心圆 5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2" name="椭圆 51"/>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3" name="组合 52"/>
          <p:cNvGrpSpPr/>
          <p:nvPr/>
        </p:nvGrpSpPr>
        <p:grpSpPr>
          <a:xfrm>
            <a:off x="2303636" y="1635480"/>
            <a:ext cx="174401" cy="174401"/>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16200000" scaled="1"/>
            <a:tileRect/>
          </a:gradFill>
          <a:effectLst>
            <a:outerShdw blurRad="381000" dist="152400" dir="8100000" algn="tr" rotWithShape="0">
              <a:prstClr val="black">
                <a:alpha val="7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5" name="椭圆 54"/>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6" name="组合 55"/>
          <p:cNvGrpSpPr/>
          <p:nvPr/>
        </p:nvGrpSpPr>
        <p:grpSpPr>
          <a:xfrm>
            <a:off x="1761438" y="1189715"/>
            <a:ext cx="301095" cy="301095"/>
            <a:chOff x="304800" y="673100"/>
            <a:chExt cx="4000500" cy="4000500"/>
          </a:xfrm>
          <a:effectLst>
            <a:outerShdw blurRad="381000" dist="152400" dir="8100000" algn="tr" rotWithShape="0">
              <a:prstClr val="black">
                <a:alpha val="7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8" name="椭圆 5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9" name="组合 58"/>
          <p:cNvGrpSpPr/>
          <p:nvPr/>
        </p:nvGrpSpPr>
        <p:grpSpPr>
          <a:xfrm>
            <a:off x="1929929" y="1996899"/>
            <a:ext cx="234512" cy="234512"/>
            <a:chOff x="304800" y="673100"/>
            <a:chExt cx="4000500" cy="4000500"/>
          </a:xfrm>
          <a:gradFill flip="none" rotWithShape="1">
            <a:gsLst>
              <a:gs pos="0">
                <a:srgbClr val="D43E01">
                  <a:shade val="30000"/>
                  <a:satMod val="115000"/>
                </a:srgbClr>
              </a:gs>
              <a:gs pos="50000">
                <a:srgbClr val="D43E01">
                  <a:shade val="67500"/>
                  <a:satMod val="115000"/>
                </a:srgbClr>
              </a:gs>
              <a:gs pos="100000">
                <a:srgbClr val="D43E01">
                  <a:shade val="100000"/>
                  <a:satMod val="115000"/>
                </a:srgbClr>
              </a:gs>
            </a:gsLst>
            <a:lin ang="13500000" scaled="1"/>
            <a:tileRect/>
          </a:gradFill>
          <a:effectLst>
            <a:outerShdw blurRad="381000" dist="152400" dir="8100000" algn="tr" rotWithShape="0">
              <a:prstClr val="black">
                <a:alpha val="70000"/>
              </a:prstClr>
            </a:outerShdw>
          </a:effectLst>
        </p:grpSpPr>
        <p:sp>
          <p:nvSpPr>
            <p:cNvPr id="60" name="同心圆 5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1" name="椭圆 60"/>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2" name="组合 61"/>
          <p:cNvGrpSpPr/>
          <p:nvPr/>
        </p:nvGrpSpPr>
        <p:grpSpPr>
          <a:xfrm>
            <a:off x="3336520" y="2116682"/>
            <a:ext cx="234512" cy="234512"/>
            <a:chOff x="304800" y="673100"/>
            <a:chExt cx="4000500" cy="4000500"/>
          </a:xfr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path path="circle">
              <a:fillToRect l="100000" b="100000"/>
            </a:path>
            <a:tileRect t="-100000" r="-100000"/>
          </a:gradFill>
          <a:effectLst>
            <a:outerShdw blurRad="381000" dist="152400" dir="8100000" algn="tr" rotWithShape="0">
              <a:prstClr val="black">
                <a:alpha val="70000"/>
              </a:prstClr>
            </a:outerShdw>
          </a:effectLst>
        </p:grpSpPr>
        <p:sp>
          <p:nvSpPr>
            <p:cNvPr id="63" name="同心圆 6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4" name="椭圆 63"/>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2477232" y="2095907"/>
            <a:ext cx="300515" cy="300515"/>
            <a:chOff x="304800" y="673100"/>
            <a:chExt cx="4000500" cy="4000500"/>
          </a:xfr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0800000" scaled="1"/>
            <a:tileRect/>
          </a:gradFill>
          <a:effectLst>
            <a:outerShdw blurRad="381000" dist="152400" dir="8100000" algn="tr" rotWithShape="0">
              <a:prstClr val="black">
                <a:alpha val="70000"/>
              </a:prstClr>
            </a:outerShdw>
          </a:effectLst>
        </p:grpSpPr>
        <p:sp>
          <p:nvSpPr>
            <p:cNvPr id="66" name="同心圆 6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7" name="椭圆 66"/>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6037081" y="2082353"/>
            <a:ext cx="112138" cy="112138"/>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0" scaled="1"/>
            <a:tileRect/>
          </a:gradFill>
          <a:effectLst>
            <a:outerShdw blurRad="381000" dist="152400" dir="8100000" algn="tr" rotWithShape="0">
              <a:prstClr val="black">
                <a:alpha val="70000"/>
              </a:prstClr>
            </a:outerShdw>
          </a:effectLst>
        </p:grpSpPr>
        <p:sp>
          <p:nvSpPr>
            <p:cNvPr id="69" name="同心圆 6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0" name="椭圆 69"/>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71" name="矩形 70"/>
          <p:cNvSpPr/>
          <p:nvPr/>
        </p:nvSpPr>
        <p:spPr>
          <a:xfrm>
            <a:off x="0" y="2505876"/>
            <a:ext cx="9324528" cy="94539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extBox 24"/>
          <p:cNvSpPr txBox="1"/>
          <p:nvPr/>
        </p:nvSpPr>
        <p:spPr>
          <a:xfrm>
            <a:off x="2452197" y="2639868"/>
            <a:ext cx="4293465" cy="623237"/>
          </a:xfrm>
          <a:prstGeom prst="rect">
            <a:avLst/>
          </a:prstGeom>
          <a:noFill/>
        </p:spPr>
        <p:txBody>
          <a:bodyPr wrap="none" lIns="68571" tIns="34285" rIns="68571" bIns="34285"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商务总结暨新年计划</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73" name="TextBox 61"/>
          <p:cNvSpPr txBox="1"/>
          <p:nvPr/>
        </p:nvSpPr>
        <p:spPr>
          <a:xfrm>
            <a:off x="2547915" y="3630708"/>
            <a:ext cx="5214889"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年终总结  新年计划 述职报告  工作汇报 毕业答辩</a:t>
            </a:r>
            <a:endParaRPr lang="zh-CN" altLang="en-US" dirty="0">
              <a:latin typeface="微软雅黑" panose="020B0503020204020204" pitchFamily="34" charset="-122"/>
              <a:ea typeface="微软雅黑" panose="020B0503020204020204" pitchFamily="34" charset="-122"/>
            </a:endParaRPr>
          </a:p>
        </p:txBody>
      </p:sp>
      <p:grpSp>
        <p:nvGrpSpPr>
          <p:cNvPr id="74" name="组合 73"/>
          <p:cNvGrpSpPr/>
          <p:nvPr/>
        </p:nvGrpSpPr>
        <p:grpSpPr>
          <a:xfrm>
            <a:off x="5348862" y="4321660"/>
            <a:ext cx="184511" cy="184511"/>
            <a:chOff x="304800" y="673100"/>
            <a:chExt cx="4000500" cy="4000500"/>
          </a:xfrm>
          <a:effectLst>
            <a:outerShdw blurRad="381000" dist="152400" dir="8100000" algn="tr" rotWithShape="0">
              <a:prstClr val="black">
                <a:alpha val="7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6" name="椭圆 7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7" name="组合 76"/>
          <p:cNvGrpSpPr/>
          <p:nvPr/>
        </p:nvGrpSpPr>
        <p:grpSpPr>
          <a:xfrm>
            <a:off x="7044990" y="3955341"/>
            <a:ext cx="191306" cy="191306"/>
            <a:chOff x="304800" y="673100"/>
            <a:chExt cx="4000500" cy="4000500"/>
          </a:xfr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path path="circle">
              <a:fillToRect l="100000" b="100000"/>
            </a:path>
            <a:tileRect t="-100000" r="-100000"/>
          </a:gradFill>
          <a:effectLst>
            <a:outerShdw blurRad="381000" dist="152400" dir="8100000" algn="tr" rotWithShape="0">
              <a:prstClr val="black">
                <a:alpha val="70000"/>
              </a:prstClr>
            </a:outerShdw>
          </a:effectLst>
        </p:grpSpPr>
        <p:sp>
          <p:nvSpPr>
            <p:cNvPr id="78" name="同心圆 7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9" name="椭圆 78"/>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0" name="组合 79"/>
          <p:cNvGrpSpPr/>
          <p:nvPr/>
        </p:nvGrpSpPr>
        <p:grpSpPr>
          <a:xfrm>
            <a:off x="6978685" y="4259812"/>
            <a:ext cx="112138" cy="112138"/>
            <a:chOff x="304800" y="673100"/>
            <a:chExt cx="4000500" cy="4000500"/>
          </a:xfrm>
          <a:gradFill flip="none" rotWithShape="1">
            <a:gsLst>
              <a:gs pos="0">
                <a:srgbClr val="AA72D4">
                  <a:shade val="30000"/>
                  <a:satMod val="115000"/>
                </a:srgbClr>
              </a:gs>
              <a:gs pos="50000">
                <a:srgbClr val="AA72D4">
                  <a:shade val="67500"/>
                  <a:satMod val="115000"/>
                </a:srgbClr>
              </a:gs>
              <a:gs pos="100000">
                <a:srgbClr val="AA72D4">
                  <a:shade val="100000"/>
                  <a:satMod val="115000"/>
                </a:srgbClr>
              </a:gs>
            </a:gsLst>
            <a:lin ang="0" scaled="1"/>
            <a:tileRect/>
          </a:gradFill>
          <a:effectLst>
            <a:outerShdw blurRad="381000" dist="152400" dir="8100000" algn="tr" rotWithShape="0">
              <a:prstClr val="black">
                <a:alpha val="70000"/>
              </a:prstClr>
            </a:outerShdw>
          </a:effectLst>
        </p:grpSpPr>
        <p:sp>
          <p:nvSpPr>
            <p:cNvPr id="81" name="同心圆 8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2" name="椭圆 81"/>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176511930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000"/>
                                            <p:tgtEl>
                                              <p:spTgt spid="4"/>
                                            </p:tgtEl>
                                          </p:cBhvr>
                                        </p:animEffect>
                                      </p:childTnLst>
                                    </p:cTn>
                                  </p:par>
                                </p:childTnLst>
                              </p:cTn>
                            </p:par>
                            <p:par>
                              <p:cTn id="8" fill="hold">
                                <p:stCondLst>
                                  <p:cond delay="1000"/>
                                </p:stCondLst>
                                <p:childTnLst>
                                  <p:par>
                                    <p:cTn id="9" presetID="2" presetClass="entr" presetSubtype="12" accel="23000" fill="hold" nodeType="afterEffect" p14:presetBounceEnd="79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9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79000">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9" accel="23000" fill="hold" nodeType="withEffect" p14:presetBounceEnd="79000">
                                      <p:stCondLst>
                                        <p:cond delay="400"/>
                                      </p:stCondLst>
                                      <p:childTnLst>
                                        <p:set>
                                          <p:cBhvr>
                                            <p:cTn id="14" dur="1" fill="hold">
                                              <p:stCondLst>
                                                <p:cond delay="0"/>
                                              </p:stCondLst>
                                            </p:cTn>
                                            <p:tgtEl>
                                              <p:spTgt spid="10"/>
                                            </p:tgtEl>
                                            <p:attrNameLst>
                                              <p:attrName>style.visibility</p:attrName>
                                            </p:attrNameLst>
                                          </p:cBhvr>
                                          <p:to>
                                            <p:strVal val="visible"/>
                                          </p:to>
                                        </p:set>
                                        <p:anim calcmode="lin" valueType="num" p14:bounceEnd="79000">
                                          <p:cBhvr additive="base">
                                            <p:cTn id="15" dur="1000" fill="hold"/>
                                            <p:tgtEl>
                                              <p:spTgt spid="10"/>
                                            </p:tgtEl>
                                            <p:attrNameLst>
                                              <p:attrName>ppt_x</p:attrName>
                                            </p:attrNameLst>
                                          </p:cBhvr>
                                          <p:tavLst>
                                            <p:tav tm="0">
                                              <p:val>
                                                <p:strVal val="0-#ppt_w/2"/>
                                              </p:val>
                                            </p:tav>
                                            <p:tav tm="100000">
                                              <p:val>
                                                <p:strVal val="#ppt_x"/>
                                              </p:val>
                                            </p:tav>
                                          </p:tavLst>
                                        </p:anim>
                                        <p:anim calcmode="lin" valueType="num" p14:bounceEnd="79000">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1" accel="23000" fill="hold" nodeType="withEffect" p14:presetBounceEnd="79000">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14:bounceEnd="79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79000">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accel="23000" fill="hold" nodeType="withEffect" p14:presetBounceEnd="79000">
                                      <p:stCondLst>
                                        <p:cond delay="600"/>
                                      </p:stCondLst>
                                      <p:childTnLst>
                                        <p:set>
                                          <p:cBhvr>
                                            <p:cTn id="22" dur="1" fill="hold">
                                              <p:stCondLst>
                                                <p:cond delay="0"/>
                                              </p:stCondLst>
                                            </p:cTn>
                                            <p:tgtEl>
                                              <p:spTgt spid="20"/>
                                            </p:tgtEl>
                                            <p:attrNameLst>
                                              <p:attrName>style.visibility</p:attrName>
                                            </p:attrNameLst>
                                          </p:cBhvr>
                                          <p:to>
                                            <p:strVal val="visible"/>
                                          </p:to>
                                        </p:set>
                                        <p:anim calcmode="lin" valueType="num" p14:bounceEnd="79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79000">
                                          <p:cBhvr additive="base">
                                            <p:cTn id="24" dur="100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26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by="(-#ppt_w*2)" calcmode="lin" valueType="num">
                                          <p:cBhvr rctx="PPT">
                                            <p:cTn id="28" dur="500" autoRev="1" fill="hold">
                                              <p:stCondLst>
                                                <p:cond delay="0"/>
                                              </p:stCondLst>
                                            </p:cTn>
                                            <p:tgtEl>
                                              <p:spTgt spid="25"/>
                                            </p:tgtEl>
                                            <p:attrNameLst>
                                              <p:attrName>ppt_w</p:attrName>
                                            </p:attrNameLst>
                                          </p:cBhvr>
                                        </p:anim>
                                        <p:anim by="(#ppt_w*0.50)" calcmode="lin" valueType="num">
                                          <p:cBhvr>
                                            <p:cTn id="29" dur="500" decel="50000" autoRev="1" fill="hold">
                                              <p:stCondLst>
                                                <p:cond delay="0"/>
                                              </p:stCondLst>
                                            </p:cTn>
                                            <p:tgtEl>
                                              <p:spTgt spid="25"/>
                                            </p:tgtEl>
                                            <p:attrNameLst>
                                              <p:attrName>ppt_x</p:attrName>
                                            </p:attrNameLst>
                                          </p:cBhvr>
                                        </p:anim>
                                        <p:anim from="(-#ppt_h/2)" to="(#ppt_y)" calcmode="lin" valueType="num">
                                          <p:cBhvr>
                                            <p:cTn id="30" dur="1000" fill="hold">
                                              <p:stCondLst>
                                                <p:cond delay="0"/>
                                              </p:stCondLst>
                                            </p:cTn>
                                            <p:tgtEl>
                                              <p:spTgt spid="25"/>
                                            </p:tgtEl>
                                            <p:attrNameLst>
                                              <p:attrName>ppt_y</p:attrName>
                                            </p:attrNameLst>
                                          </p:cBhvr>
                                        </p:anim>
                                        <p:animRot by="21600000">
                                          <p:cBhvr>
                                            <p:cTn id="31" dur="1000" fill="hold">
                                              <p:stCondLst>
                                                <p:cond delay="0"/>
                                              </p:stCondLst>
                                            </p:cTn>
                                            <p:tgtEl>
                                              <p:spTgt spid="25"/>
                                            </p:tgtEl>
                                            <p:attrNameLst>
                                              <p:attrName>r</p:attrName>
                                            </p:attrNameLst>
                                          </p:cBhvr>
                                        </p:animRot>
                                      </p:childTnLst>
                                    </p:cTn>
                                  </p:par>
                                  <p:par>
                                    <p:cTn id="32" presetID="56" presetClass="entr" presetSubtype="0" fill="hold" grpId="0" nodeType="withEffect">
                                      <p:stCondLst>
                                        <p:cond delay="500"/>
                                      </p:stCondLst>
                                      <p:iterate type="lt">
                                        <p:tmPct val="10000"/>
                                      </p:iterate>
                                      <p:childTnLst>
                                        <p:set>
                                          <p:cBhvr>
                                            <p:cTn id="33" dur="1" fill="hold">
                                              <p:stCondLst>
                                                <p:cond delay="0"/>
                                              </p:stCondLst>
                                            </p:cTn>
                                            <p:tgtEl>
                                              <p:spTgt spid="26"/>
                                            </p:tgtEl>
                                            <p:attrNameLst>
                                              <p:attrName>style.visibility</p:attrName>
                                            </p:attrNameLst>
                                          </p:cBhvr>
                                          <p:to>
                                            <p:strVal val="visible"/>
                                          </p:to>
                                        </p:set>
                                        <p:anim by="(-#ppt_w*2)" calcmode="lin" valueType="num">
                                          <p:cBhvr rctx="PPT">
                                            <p:cTn id="34" dur="500" autoRev="1" fill="hold">
                                              <p:stCondLst>
                                                <p:cond delay="0"/>
                                              </p:stCondLst>
                                            </p:cTn>
                                            <p:tgtEl>
                                              <p:spTgt spid="26"/>
                                            </p:tgtEl>
                                            <p:attrNameLst>
                                              <p:attrName>ppt_w</p:attrName>
                                            </p:attrNameLst>
                                          </p:cBhvr>
                                        </p:anim>
                                        <p:anim by="(#ppt_w*0.50)" calcmode="lin" valueType="num">
                                          <p:cBhvr>
                                            <p:cTn id="35" dur="500" decel="50000" autoRev="1" fill="hold">
                                              <p:stCondLst>
                                                <p:cond delay="0"/>
                                              </p:stCondLst>
                                            </p:cTn>
                                            <p:tgtEl>
                                              <p:spTgt spid="26"/>
                                            </p:tgtEl>
                                            <p:attrNameLst>
                                              <p:attrName>ppt_x</p:attrName>
                                            </p:attrNameLst>
                                          </p:cBhvr>
                                        </p:anim>
                                        <p:anim from="(-#ppt_h/2)" to="(#ppt_y)" calcmode="lin" valueType="num">
                                          <p:cBhvr>
                                            <p:cTn id="36" dur="1000" fill="hold">
                                              <p:stCondLst>
                                                <p:cond delay="0"/>
                                              </p:stCondLst>
                                            </p:cTn>
                                            <p:tgtEl>
                                              <p:spTgt spid="26"/>
                                            </p:tgtEl>
                                            <p:attrNameLst>
                                              <p:attrName>ppt_y</p:attrName>
                                            </p:attrNameLst>
                                          </p:cBhvr>
                                        </p:anim>
                                        <p:animRot by="21600000">
                                          <p:cBhvr>
                                            <p:cTn id="37" dur="1000" fill="hold">
                                              <p:stCondLst>
                                                <p:cond delay="0"/>
                                              </p:stCondLst>
                                            </p:cTn>
                                            <p:tgtEl>
                                              <p:spTgt spid="26"/>
                                            </p:tgtEl>
                                            <p:attrNameLst>
                                              <p:attrName>r</p:attrName>
                                            </p:attrNameLst>
                                          </p:cBhvr>
                                        </p:animRot>
                                      </p:childTnLst>
                                    </p:cTn>
                                  </p:par>
                                  <p:par>
                                    <p:cTn id="38" presetID="56" presetClass="entr" presetSubtype="0" fill="hold" grpId="0" nodeType="withEffect">
                                      <p:stCondLst>
                                        <p:cond delay="1000"/>
                                      </p:stCondLst>
                                      <p:iterate type="lt">
                                        <p:tmPct val="10000"/>
                                      </p:iterate>
                                      <p:childTnLst>
                                        <p:set>
                                          <p:cBhvr>
                                            <p:cTn id="39" dur="1" fill="hold">
                                              <p:stCondLst>
                                                <p:cond delay="0"/>
                                              </p:stCondLst>
                                            </p:cTn>
                                            <p:tgtEl>
                                              <p:spTgt spid="27"/>
                                            </p:tgtEl>
                                            <p:attrNameLst>
                                              <p:attrName>style.visibility</p:attrName>
                                            </p:attrNameLst>
                                          </p:cBhvr>
                                          <p:to>
                                            <p:strVal val="visible"/>
                                          </p:to>
                                        </p:set>
                                        <p:anim by="(-#ppt_w*2)" calcmode="lin" valueType="num">
                                          <p:cBhvr rctx="PPT">
                                            <p:cTn id="40" dur="500" autoRev="1" fill="hold">
                                              <p:stCondLst>
                                                <p:cond delay="0"/>
                                              </p:stCondLst>
                                            </p:cTn>
                                            <p:tgtEl>
                                              <p:spTgt spid="27"/>
                                            </p:tgtEl>
                                            <p:attrNameLst>
                                              <p:attrName>ppt_w</p:attrName>
                                            </p:attrNameLst>
                                          </p:cBhvr>
                                        </p:anim>
                                        <p:anim by="(#ppt_w*0.50)" calcmode="lin" valueType="num">
                                          <p:cBhvr>
                                            <p:cTn id="41" dur="500" decel="50000" autoRev="1" fill="hold">
                                              <p:stCondLst>
                                                <p:cond delay="0"/>
                                              </p:stCondLst>
                                            </p:cTn>
                                            <p:tgtEl>
                                              <p:spTgt spid="27"/>
                                            </p:tgtEl>
                                            <p:attrNameLst>
                                              <p:attrName>ppt_x</p:attrName>
                                            </p:attrNameLst>
                                          </p:cBhvr>
                                        </p:anim>
                                        <p:anim from="(-#ppt_h/2)" to="(#ppt_y)" calcmode="lin" valueType="num">
                                          <p:cBhvr>
                                            <p:cTn id="42" dur="1000" fill="hold">
                                              <p:stCondLst>
                                                <p:cond delay="0"/>
                                              </p:stCondLst>
                                            </p:cTn>
                                            <p:tgtEl>
                                              <p:spTgt spid="27"/>
                                            </p:tgtEl>
                                            <p:attrNameLst>
                                              <p:attrName>ppt_y</p:attrName>
                                            </p:attrNameLst>
                                          </p:cBhvr>
                                        </p:anim>
                                        <p:animRot by="21600000">
                                          <p:cBhvr>
                                            <p:cTn id="43" dur="1000" fill="hold">
                                              <p:stCondLst>
                                                <p:cond delay="0"/>
                                              </p:stCondLst>
                                            </p:cTn>
                                            <p:tgtEl>
                                              <p:spTgt spid="27"/>
                                            </p:tgtEl>
                                            <p:attrNameLst>
                                              <p:attrName>r</p:attrName>
                                            </p:attrNameLst>
                                          </p:cBhvr>
                                        </p:animRot>
                                      </p:childTnLst>
                                    </p:cTn>
                                  </p:par>
                                  <p:par>
                                    <p:cTn id="44" presetID="56" presetClass="entr" presetSubtype="0" fill="hold" grpId="0" nodeType="withEffect">
                                      <p:stCondLst>
                                        <p:cond delay="1500"/>
                                      </p:stCondLst>
                                      <p:iterate type="lt">
                                        <p:tmPct val="10000"/>
                                      </p:iterate>
                                      <p:childTnLst>
                                        <p:set>
                                          <p:cBhvr>
                                            <p:cTn id="45" dur="1" fill="hold">
                                              <p:stCondLst>
                                                <p:cond delay="0"/>
                                              </p:stCondLst>
                                            </p:cTn>
                                            <p:tgtEl>
                                              <p:spTgt spid="28"/>
                                            </p:tgtEl>
                                            <p:attrNameLst>
                                              <p:attrName>style.visibility</p:attrName>
                                            </p:attrNameLst>
                                          </p:cBhvr>
                                          <p:to>
                                            <p:strVal val="visible"/>
                                          </p:to>
                                        </p:set>
                                        <p:anim by="(-#ppt_w*2)" calcmode="lin" valueType="num">
                                          <p:cBhvr rctx="PPT">
                                            <p:cTn id="46" dur="500" autoRev="1" fill="hold">
                                              <p:stCondLst>
                                                <p:cond delay="0"/>
                                              </p:stCondLst>
                                            </p:cTn>
                                            <p:tgtEl>
                                              <p:spTgt spid="28"/>
                                            </p:tgtEl>
                                            <p:attrNameLst>
                                              <p:attrName>ppt_w</p:attrName>
                                            </p:attrNameLst>
                                          </p:cBhvr>
                                        </p:anim>
                                        <p:anim by="(#ppt_w*0.50)" calcmode="lin" valueType="num">
                                          <p:cBhvr>
                                            <p:cTn id="47" dur="500" decel="50000" autoRev="1" fill="hold">
                                              <p:stCondLst>
                                                <p:cond delay="0"/>
                                              </p:stCondLst>
                                            </p:cTn>
                                            <p:tgtEl>
                                              <p:spTgt spid="28"/>
                                            </p:tgtEl>
                                            <p:attrNameLst>
                                              <p:attrName>ppt_x</p:attrName>
                                            </p:attrNameLst>
                                          </p:cBhvr>
                                        </p:anim>
                                        <p:anim from="(-#ppt_h/2)" to="(#ppt_y)" calcmode="lin" valueType="num">
                                          <p:cBhvr>
                                            <p:cTn id="48" dur="1000" fill="hold">
                                              <p:stCondLst>
                                                <p:cond delay="0"/>
                                              </p:stCondLst>
                                            </p:cTn>
                                            <p:tgtEl>
                                              <p:spTgt spid="28"/>
                                            </p:tgtEl>
                                            <p:attrNameLst>
                                              <p:attrName>ppt_y</p:attrName>
                                            </p:attrNameLst>
                                          </p:cBhvr>
                                        </p:anim>
                                        <p:animRot by="21600000">
                                          <p:cBhvr>
                                            <p:cTn id="49" dur="1000" fill="hold">
                                              <p:stCondLst>
                                                <p:cond delay="0"/>
                                              </p:stCondLst>
                                            </p:cTn>
                                            <p:tgtEl>
                                              <p:spTgt spid="28"/>
                                            </p:tgtEl>
                                            <p:attrNameLst>
                                              <p:attrName>r</p:attrName>
                                            </p:attrNameLst>
                                          </p:cBhvr>
                                        </p:animRot>
                                      </p:childTnLst>
                                    </p:cTn>
                                  </p:par>
                                </p:childTnLst>
                              </p:cTn>
                            </p:par>
                            <p:par>
                              <p:cTn id="50" fill="hold">
                                <p:stCondLst>
                                  <p:cond delay="5100"/>
                                </p:stCondLst>
                                <p:childTnLst>
                                  <p:par>
                                    <p:cTn id="51" presetID="22" presetClass="entr" presetSubtype="8" fill="hold" grpId="0"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left)">
                                          <p:cBhvr>
                                            <p:cTn id="53" dur="500"/>
                                            <p:tgtEl>
                                              <p:spTgt spid="71"/>
                                            </p:tgtEl>
                                          </p:cBhvr>
                                        </p:animEffect>
                                      </p:childTnLst>
                                    </p:cTn>
                                  </p:par>
                                </p:childTnLst>
                              </p:cTn>
                            </p:par>
                            <p:par>
                              <p:cTn id="54" fill="hold">
                                <p:stCondLst>
                                  <p:cond delay="5600"/>
                                </p:stCondLst>
                                <p:childTnLst>
                                  <p:par>
                                    <p:cTn id="55" presetID="15" presetClass="entr" presetSubtype="0" fill="hold" grpId="0" nodeType="afterEffect">
                                      <p:stCondLst>
                                        <p:cond delay="0"/>
                                      </p:stCondLst>
                                      <p:iterate type="lt">
                                        <p:tmPct val="10000"/>
                                      </p:iterate>
                                      <p:childTnLst>
                                        <p:set>
                                          <p:cBhvr>
                                            <p:cTn id="56" dur="1" fill="hold">
                                              <p:stCondLst>
                                                <p:cond delay="0"/>
                                              </p:stCondLst>
                                            </p:cTn>
                                            <p:tgtEl>
                                              <p:spTgt spid="72"/>
                                            </p:tgtEl>
                                            <p:attrNameLst>
                                              <p:attrName>style.visibility</p:attrName>
                                            </p:attrNameLst>
                                          </p:cBhvr>
                                          <p:to>
                                            <p:strVal val="visible"/>
                                          </p:to>
                                        </p:set>
                                        <p:anim calcmode="lin" valueType="num">
                                          <p:cBhvr>
                                            <p:cTn id="57" dur="1000" fill="hold"/>
                                            <p:tgtEl>
                                              <p:spTgt spid="72"/>
                                            </p:tgtEl>
                                            <p:attrNameLst>
                                              <p:attrName>ppt_w</p:attrName>
                                            </p:attrNameLst>
                                          </p:cBhvr>
                                          <p:tavLst>
                                            <p:tav tm="0">
                                              <p:val>
                                                <p:fltVal val="0"/>
                                              </p:val>
                                            </p:tav>
                                            <p:tav tm="100000">
                                              <p:val>
                                                <p:strVal val="#ppt_w"/>
                                              </p:val>
                                            </p:tav>
                                          </p:tavLst>
                                        </p:anim>
                                        <p:anim calcmode="lin" valueType="num">
                                          <p:cBhvr>
                                            <p:cTn id="58" dur="1000" fill="hold"/>
                                            <p:tgtEl>
                                              <p:spTgt spid="72"/>
                                            </p:tgtEl>
                                            <p:attrNameLst>
                                              <p:attrName>ppt_h</p:attrName>
                                            </p:attrNameLst>
                                          </p:cBhvr>
                                          <p:tavLst>
                                            <p:tav tm="0">
                                              <p:val>
                                                <p:fltVal val="0"/>
                                              </p:val>
                                            </p:tav>
                                            <p:tav tm="100000">
                                              <p:val>
                                                <p:strVal val="#ppt_h"/>
                                              </p:val>
                                            </p:tav>
                                          </p:tavLst>
                                        </p:anim>
                                        <p:anim calcmode="lin" valueType="num">
                                          <p:cBhvr>
                                            <p:cTn id="59" dur="1000" fill="hold"/>
                                            <p:tgtEl>
                                              <p:spTgt spid="72"/>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72"/>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7400"/>
                                </p:stCondLst>
                                <p:childTnLst>
                                  <p:par>
                                    <p:cTn id="62" presetID="27" presetClass="emph" presetSubtype="0" fill="remove" grpId="1" nodeType="afterEffect">
                                      <p:stCondLst>
                                        <p:cond delay="0"/>
                                      </p:stCondLst>
                                      <p:iterate type="lt">
                                        <p:tmPct val="10000"/>
                                      </p:iterate>
                                      <p:childTnLst>
                                        <p:animClr clrSpc="rgb" dir="cw">
                                          <p:cBhvr override="childStyle">
                                            <p:cTn id="63" dur="250" autoRev="1" fill="remove"/>
                                            <p:tgtEl>
                                              <p:spTgt spid="72"/>
                                            </p:tgtEl>
                                            <p:attrNameLst>
                                              <p:attrName>style.color</p:attrName>
                                            </p:attrNameLst>
                                          </p:cBhvr>
                                          <p:to>
                                            <a:srgbClr val="FF6600"/>
                                          </p:to>
                                        </p:animClr>
                                        <p:animClr clrSpc="rgb" dir="cw">
                                          <p:cBhvr>
                                            <p:cTn id="64" dur="250" autoRev="1" fill="remove"/>
                                            <p:tgtEl>
                                              <p:spTgt spid="72"/>
                                            </p:tgtEl>
                                            <p:attrNameLst>
                                              <p:attrName>fillcolor</p:attrName>
                                            </p:attrNameLst>
                                          </p:cBhvr>
                                          <p:to>
                                            <a:srgbClr val="FF6600"/>
                                          </p:to>
                                        </p:animClr>
                                        <p:set>
                                          <p:cBhvr>
                                            <p:cTn id="65" dur="250" autoRev="1" fill="remove"/>
                                            <p:tgtEl>
                                              <p:spTgt spid="72"/>
                                            </p:tgtEl>
                                            <p:attrNameLst>
                                              <p:attrName>fill.type</p:attrName>
                                            </p:attrNameLst>
                                          </p:cBhvr>
                                          <p:to>
                                            <p:strVal val="solid"/>
                                          </p:to>
                                        </p:set>
                                        <p:set>
                                          <p:cBhvr>
                                            <p:cTn id="66" dur="250" autoRev="1" fill="remove"/>
                                            <p:tgtEl>
                                              <p:spTgt spid="72"/>
                                            </p:tgtEl>
                                            <p:attrNameLst>
                                              <p:attrName>fill.on</p:attrName>
                                            </p:attrNameLst>
                                          </p:cBhvr>
                                          <p:to>
                                            <p:strVal val="true"/>
                                          </p:to>
                                        </p:set>
                                      </p:childTnLst>
                                    </p:cTn>
                                  </p:par>
                                </p:childTnLst>
                              </p:cTn>
                            </p:par>
                            <p:par>
                              <p:cTn id="67" fill="hold">
                                <p:stCondLst>
                                  <p:cond delay="8300"/>
                                </p:stCondLst>
                                <p:childTnLst>
                                  <p:par>
                                    <p:cTn id="68" presetID="42" presetClass="entr" presetSubtype="0"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1000"/>
                                            <p:tgtEl>
                                              <p:spTgt spid="73"/>
                                            </p:tgtEl>
                                          </p:cBhvr>
                                        </p:animEffect>
                                        <p:anim calcmode="lin" valueType="num">
                                          <p:cBhvr>
                                            <p:cTn id="71" dur="1000" fill="hold"/>
                                            <p:tgtEl>
                                              <p:spTgt spid="73"/>
                                            </p:tgtEl>
                                            <p:attrNameLst>
                                              <p:attrName>ppt_x</p:attrName>
                                            </p:attrNameLst>
                                          </p:cBhvr>
                                          <p:tavLst>
                                            <p:tav tm="0">
                                              <p:val>
                                                <p:strVal val="#ppt_x"/>
                                              </p:val>
                                            </p:tav>
                                            <p:tav tm="100000">
                                              <p:val>
                                                <p:strVal val="#ppt_x"/>
                                              </p:val>
                                            </p:tav>
                                          </p:tavLst>
                                        </p:anim>
                                        <p:anim calcmode="lin" valueType="num">
                                          <p:cBhvr>
                                            <p:cTn id="72" dur="1000" fill="hold"/>
                                            <p:tgtEl>
                                              <p:spTgt spid="73"/>
                                            </p:tgtEl>
                                            <p:attrNameLst>
                                              <p:attrName>ppt_y</p:attrName>
                                            </p:attrNameLst>
                                          </p:cBhvr>
                                          <p:tavLst>
                                            <p:tav tm="0">
                                              <p:val>
                                                <p:strVal val="#ppt_y+.1"/>
                                              </p:val>
                                            </p:tav>
                                            <p:tav tm="100000">
                                              <p:val>
                                                <p:strVal val="#ppt_y"/>
                                              </p:val>
                                            </p:tav>
                                          </p:tavLst>
                                        </p:anim>
                                      </p:childTnLst>
                                    </p:cTn>
                                  </p:par>
                                </p:childTnLst>
                              </p:cTn>
                            </p:par>
                            <p:par>
                              <p:cTn id="73" fill="hold">
                                <p:stCondLst>
                                  <p:cond delay="9300"/>
                                </p:stCondLst>
                                <p:childTnLst>
                                  <p:par>
                                    <p:cTn id="74" presetID="53" presetClass="entr" presetSubtype="16" fill="hold" nodeType="after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nodeType="withEffect">
                                      <p:stCondLst>
                                        <p:cond delay="900"/>
                                      </p:stCondLst>
                                      <p:childTnLst>
                                        <p:set>
                                          <p:cBhvr>
                                            <p:cTn id="80" dur="1" fill="hold">
                                              <p:stCondLst>
                                                <p:cond delay="0"/>
                                              </p:stCondLst>
                                            </p:cTn>
                                            <p:tgtEl>
                                              <p:spTgt spid="38"/>
                                            </p:tgtEl>
                                            <p:attrNameLst>
                                              <p:attrName>style.visibility</p:attrName>
                                            </p:attrNameLst>
                                          </p:cBhvr>
                                          <p:to>
                                            <p:strVal val="visible"/>
                                          </p:to>
                                        </p:set>
                                        <p:anim calcmode="lin" valueType="num">
                                          <p:cBhvr>
                                            <p:cTn id="81" dur="1100" fill="hold"/>
                                            <p:tgtEl>
                                              <p:spTgt spid="38"/>
                                            </p:tgtEl>
                                            <p:attrNameLst>
                                              <p:attrName>ppt_w</p:attrName>
                                            </p:attrNameLst>
                                          </p:cBhvr>
                                          <p:tavLst>
                                            <p:tav tm="0">
                                              <p:val>
                                                <p:fltVal val="0"/>
                                              </p:val>
                                            </p:tav>
                                            <p:tav tm="100000">
                                              <p:val>
                                                <p:strVal val="#ppt_w"/>
                                              </p:val>
                                            </p:tav>
                                          </p:tavLst>
                                        </p:anim>
                                        <p:anim calcmode="lin" valueType="num">
                                          <p:cBhvr>
                                            <p:cTn id="82" dur="1100" fill="hold"/>
                                            <p:tgtEl>
                                              <p:spTgt spid="38"/>
                                            </p:tgtEl>
                                            <p:attrNameLst>
                                              <p:attrName>ppt_h</p:attrName>
                                            </p:attrNameLst>
                                          </p:cBhvr>
                                          <p:tavLst>
                                            <p:tav tm="0">
                                              <p:val>
                                                <p:fltVal val="0"/>
                                              </p:val>
                                            </p:tav>
                                            <p:tav tm="100000">
                                              <p:val>
                                                <p:strVal val="#ppt_h"/>
                                              </p:val>
                                            </p:tav>
                                          </p:tavLst>
                                        </p:anim>
                                        <p:animEffect transition="in" filter="fade">
                                          <p:cBhvr>
                                            <p:cTn id="83" dur="1100"/>
                                            <p:tgtEl>
                                              <p:spTgt spid="38"/>
                                            </p:tgtEl>
                                          </p:cBhvr>
                                        </p:animEffect>
                                      </p:childTnLst>
                                    </p:cTn>
                                  </p:par>
                                  <p:par>
                                    <p:cTn id="84" presetID="53" presetClass="entr" presetSubtype="16" fill="hold"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500" fill="hold"/>
                                            <p:tgtEl>
                                              <p:spTgt spid="32"/>
                                            </p:tgtEl>
                                            <p:attrNameLst>
                                              <p:attrName>ppt_w</p:attrName>
                                            </p:attrNameLst>
                                          </p:cBhvr>
                                          <p:tavLst>
                                            <p:tav tm="0">
                                              <p:val>
                                                <p:fltVal val="0"/>
                                              </p:val>
                                            </p:tav>
                                            <p:tav tm="100000">
                                              <p:val>
                                                <p:strVal val="#ppt_w"/>
                                              </p:val>
                                            </p:tav>
                                          </p:tavLst>
                                        </p:anim>
                                        <p:anim calcmode="lin" valueType="num">
                                          <p:cBhvr>
                                            <p:cTn id="87" dur="500" fill="hold"/>
                                            <p:tgtEl>
                                              <p:spTgt spid="32"/>
                                            </p:tgtEl>
                                            <p:attrNameLst>
                                              <p:attrName>ppt_h</p:attrName>
                                            </p:attrNameLst>
                                          </p:cBhvr>
                                          <p:tavLst>
                                            <p:tav tm="0">
                                              <p:val>
                                                <p:fltVal val="0"/>
                                              </p:val>
                                            </p:tav>
                                            <p:tav tm="100000">
                                              <p:val>
                                                <p:strVal val="#ppt_h"/>
                                              </p:val>
                                            </p:tav>
                                          </p:tavLst>
                                        </p:anim>
                                        <p:animEffect transition="in" filter="fade">
                                          <p:cBhvr>
                                            <p:cTn id="88" dur="500"/>
                                            <p:tgtEl>
                                              <p:spTgt spid="32"/>
                                            </p:tgtEl>
                                          </p:cBhvr>
                                        </p:animEffect>
                                      </p:childTnLst>
                                    </p:cTn>
                                  </p:par>
                                  <p:par>
                                    <p:cTn id="89" presetID="53" presetClass="entr" presetSubtype="16" fill="hold" nodeType="withEffect">
                                      <p:stCondLst>
                                        <p:cond delay="2000"/>
                                      </p:stCondLst>
                                      <p:childTnLst>
                                        <p:set>
                                          <p:cBhvr>
                                            <p:cTn id="90" dur="1" fill="hold">
                                              <p:stCondLst>
                                                <p:cond delay="0"/>
                                              </p:stCondLst>
                                            </p:cTn>
                                            <p:tgtEl>
                                              <p:spTgt spid="29"/>
                                            </p:tgtEl>
                                            <p:attrNameLst>
                                              <p:attrName>style.visibility</p:attrName>
                                            </p:attrNameLst>
                                          </p:cBhvr>
                                          <p:to>
                                            <p:strVal val="visible"/>
                                          </p:to>
                                        </p:set>
                                        <p:anim calcmode="lin" valueType="num">
                                          <p:cBhvr>
                                            <p:cTn id="91" dur="800" fill="hold"/>
                                            <p:tgtEl>
                                              <p:spTgt spid="29"/>
                                            </p:tgtEl>
                                            <p:attrNameLst>
                                              <p:attrName>ppt_w</p:attrName>
                                            </p:attrNameLst>
                                          </p:cBhvr>
                                          <p:tavLst>
                                            <p:tav tm="0">
                                              <p:val>
                                                <p:fltVal val="0"/>
                                              </p:val>
                                            </p:tav>
                                            <p:tav tm="100000">
                                              <p:val>
                                                <p:strVal val="#ppt_w"/>
                                              </p:val>
                                            </p:tav>
                                          </p:tavLst>
                                        </p:anim>
                                        <p:anim calcmode="lin" valueType="num">
                                          <p:cBhvr>
                                            <p:cTn id="92" dur="800" fill="hold"/>
                                            <p:tgtEl>
                                              <p:spTgt spid="29"/>
                                            </p:tgtEl>
                                            <p:attrNameLst>
                                              <p:attrName>ppt_h</p:attrName>
                                            </p:attrNameLst>
                                          </p:cBhvr>
                                          <p:tavLst>
                                            <p:tav tm="0">
                                              <p:val>
                                                <p:fltVal val="0"/>
                                              </p:val>
                                            </p:tav>
                                            <p:tav tm="100000">
                                              <p:val>
                                                <p:strVal val="#ppt_h"/>
                                              </p:val>
                                            </p:tav>
                                          </p:tavLst>
                                        </p:anim>
                                        <p:animEffect transition="in" filter="fade">
                                          <p:cBhvr>
                                            <p:cTn id="93" dur="800"/>
                                            <p:tgtEl>
                                              <p:spTgt spid="29"/>
                                            </p:tgtEl>
                                          </p:cBhvr>
                                        </p:animEffect>
                                      </p:childTnLst>
                                    </p:cTn>
                                  </p:par>
                                  <p:par>
                                    <p:cTn id="94" presetID="53" presetClass="entr" presetSubtype="16" fill="hold" nodeType="with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nodeType="withEffect">
                                      <p:stCondLst>
                                        <p:cond delay="1600"/>
                                      </p:stCondLst>
                                      <p:childTnLst>
                                        <p:set>
                                          <p:cBhvr>
                                            <p:cTn id="100" dur="1" fill="hold">
                                              <p:stCondLst>
                                                <p:cond delay="0"/>
                                              </p:stCondLst>
                                            </p:cTn>
                                            <p:tgtEl>
                                              <p:spTgt spid="44"/>
                                            </p:tgtEl>
                                            <p:attrNameLst>
                                              <p:attrName>style.visibility</p:attrName>
                                            </p:attrNameLst>
                                          </p:cBhvr>
                                          <p:to>
                                            <p:strVal val="visible"/>
                                          </p:to>
                                        </p:set>
                                        <p:anim calcmode="lin" valueType="num">
                                          <p:cBhvr>
                                            <p:cTn id="101" dur="700" fill="hold"/>
                                            <p:tgtEl>
                                              <p:spTgt spid="44"/>
                                            </p:tgtEl>
                                            <p:attrNameLst>
                                              <p:attrName>ppt_w</p:attrName>
                                            </p:attrNameLst>
                                          </p:cBhvr>
                                          <p:tavLst>
                                            <p:tav tm="0">
                                              <p:val>
                                                <p:fltVal val="0"/>
                                              </p:val>
                                            </p:tav>
                                            <p:tav tm="100000">
                                              <p:val>
                                                <p:strVal val="#ppt_w"/>
                                              </p:val>
                                            </p:tav>
                                          </p:tavLst>
                                        </p:anim>
                                        <p:anim calcmode="lin" valueType="num">
                                          <p:cBhvr>
                                            <p:cTn id="102" dur="700" fill="hold"/>
                                            <p:tgtEl>
                                              <p:spTgt spid="44"/>
                                            </p:tgtEl>
                                            <p:attrNameLst>
                                              <p:attrName>ppt_h</p:attrName>
                                            </p:attrNameLst>
                                          </p:cBhvr>
                                          <p:tavLst>
                                            <p:tav tm="0">
                                              <p:val>
                                                <p:fltVal val="0"/>
                                              </p:val>
                                            </p:tav>
                                            <p:tav tm="100000">
                                              <p:val>
                                                <p:strVal val="#ppt_h"/>
                                              </p:val>
                                            </p:tav>
                                          </p:tavLst>
                                        </p:anim>
                                        <p:animEffect transition="in" filter="fade">
                                          <p:cBhvr>
                                            <p:cTn id="103" dur="700"/>
                                            <p:tgtEl>
                                              <p:spTgt spid="44"/>
                                            </p:tgtEl>
                                          </p:cBhvr>
                                        </p:animEffect>
                                      </p:childTnLst>
                                    </p:cTn>
                                  </p:par>
                                  <p:par>
                                    <p:cTn id="104" presetID="53" presetClass="entr" presetSubtype="16" fill="hold" nodeType="withEffect">
                                      <p:stCondLst>
                                        <p:cond delay="100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800" fill="hold"/>
                                            <p:tgtEl>
                                              <p:spTgt spid="47"/>
                                            </p:tgtEl>
                                            <p:attrNameLst>
                                              <p:attrName>ppt_w</p:attrName>
                                            </p:attrNameLst>
                                          </p:cBhvr>
                                          <p:tavLst>
                                            <p:tav tm="0">
                                              <p:val>
                                                <p:fltVal val="0"/>
                                              </p:val>
                                            </p:tav>
                                            <p:tav tm="100000">
                                              <p:val>
                                                <p:strVal val="#ppt_w"/>
                                              </p:val>
                                            </p:tav>
                                          </p:tavLst>
                                        </p:anim>
                                        <p:anim calcmode="lin" valueType="num">
                                          <p:cBhvr>
                                            <p:cTn id="107" dur="800" fill="hold"/>
                                            <p:tgtEl>
                                              <p:spTgt spid="47"/>
                                            </p:tgtEl>
                                            <p:attrNameLst>
                                              <p:attrName>ppt_h</p:attrName>
                                            </p:attrNameLst>
                                          </p:cBhvr>
                                          <p:tavLst>
                                            <p:tav tm="0">
                                              <p:val>
                                                <p:fltVal val="0"/>
                                              </p:val>
                                            </p:tav>
                                            <p:tav tm="100000">
                                              <p:val>
                                                <p:strVal val="#ppt_h"/>
                                              </p:val>
                                            </p:tav>
                                          </p:tavLst>
                                        </p:anim>
                                        <p:animEffect transition="in" filter="fade">
                                          <p:cBhvr>
                                            <p:cTn id="108" dur="800"/>
                                            <p:tgtEl>
                                              <p:spTgt spid="47"/>
                                            </p:tgtEl>
                                          </p:cBhvr>
                                        </p:animEffect>
                                      </p:childTnLst>
                                    </p:cTn>
                                  </p:par>
                                  <p:par>
                                    <p:cTn id="109" presetID="53" presetClass="entr" presetSubtype="16" fill="hold" nodeType="with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p:cTn id="111" dur="500" fill="hold"/>
                                            <p:tgtEl>
                                              <p:spTgt spid="50"/>
                                            </p:tgtEl>
                                            <p:attrNameLst>
                                              <p:attrName>ppt_w</p:attrName>
                                            </p:attrNameLst>
                                          </p:cBhvr>
                                          <p:tavLst>
                                            <p:tav tm="0">
                                              <p:val>
                                                <p:fltVal val="0"/>
                                              </p:val>
                                            </p:tav>
                                            <p:tav tm="100000">
                                              <p:val>
                                                <p:strVal val="#ppt_w"/>
                                              </p:val>
                                            </p:tav>
                                          </p:tavLst>
                                        </p:anim>
                                        <p:anim calcmode="lin" valueType="num">
                                          <p:cBhvr>
                                            <p:cTn id="112" dur="500" fill="hold"/>
                                            <p:tgtEl>
                                              <p:spTgt spid="50"/>
                                            </p:tgtEl>
                                            <p:attrNameLst>
                                              <p:attrName>ppt_h</p:attrName>
                                            </p:attrNameLst>
                                          </p:cBhvr>
                                          <p:tavLst>
                                            <p:tav tm="0">
                                              <p:val>
                                                <p:fltVal val="0"/>
                                              </p:val>
                                            </p:tav>
                                            <p:tav tm="100000">
                                              <p:val>
                                                <p:strVal val="#ppt_h"/>
                                              </p:val>
                                            </p:tav>
                                          </p:tavLst>
                                        </p:anim>
                                        <p:animEffect transition="in" filter="fade">
                                          <p:cBhvr>
                                            <p:cTn id="113" dur="500"/>
                                            <p:tgtEl>
                                              <p:spTgt spid="50"/>
                                            </p:tgtEl>
                                          </p:cBhvr>
                                        </p:animEffect>
                                      </p:childTnLst>
                                    </p:cTn>
                                  </p:par>
                                  <p:par>
                                    <p:cTn id="114" presetID="53" presetClass="entr" presetSubtype="16" fill="hold" nodeType="withEffect">
                                      <p:stCondLst>
                                        <p:cond delay="200"/>
                                      </p:stCondLst>
                                      <p:childTnLst>
                                        <p:set>
                                          <p:cBhvr>
                                            <p:cTn id="115" dur="1" fill="hold">
                                              <p:stCondLst>
                                                <p:cond delay="0"/>
                                              </p:stCondLst>
                                            </p:cTn>
                                            <p:tgtEl>
                                              <p:spTgt spid="53"/>
                                            </p:tgtEl>
                                            <p:attrNameLst>
                                              <p:attrName>style.visibility</p:attrName>
                                            </p:attrNameLst>
                                          </p:cBhvr>
                                          <p:to>
                                            <p:strVal val="visible"/>
                                          </p:to>
                                        </p:set>
                                        <p:anim calcmode="lin" valueType="num">
                                          <p:cBhvr>
                                            <p:cTn id="116" dur="1250" fill="hold"/>
                                            <p:tgtEl>
                                              <p:spTgt spid="53"/>
                                            </p:tgtEl>
                                            <p:attrNameLst>
                                              <p:attrName>ppt_w</p:attrName>
                                            </p:attrNameLst>
                                          </p:cBhvr>
                                          <p:tavLst>
                                            <p:tav tm="0">
                                              <p:val>
                                                <p:fltVal val="0"/>
                                              </p:val>
                                            </p:tav>
                                            <p:tav tm="100000">
                                              <p:val>
                                                <p:strVal val="#ppt_w"/>
                                              </p:val>
                                            </p:tav>
                                          </p:tavLst>
                                        </p:anim>
                                        <p:anim calcmode="lin" valueType="num">
                                          <p:cBhvr>
                                            <p:cTn id="117" dur="1250" fill="hold"/>
                                            <p:tgtEl>
                                              <p:spTgt spid="53"/>
                                            </p:tgtEl>
                                            <p:attrNameLst>
                                              <p:attrName>ppt_h</p:attrName>
                                            </p:attrNameLst>
                                          </p:cBhvr>
                                          <p:tavLst>
                                            <p:tav tm="0">
                                              <p:val>
                                                <p:fltVal val="0"/>
                                              </p:val>
                                            </p:tav>
                                            <p:tav tm="100000">
                                              <p:val>
                                                <p:strVal val="#ppt_h"/>
                                              </p:val>
                                            </p:tav>
                                          </p:tavLst>
                                        </p:anim>
                                        <p:animEffect transition="in" filter="fade">
                                          <p:cBhvr>
                                            <p:cTn id="118" dur="1250"/>
                                            <p:tgtEl>
                                              <p:spTgt spid="53"/>
                                            </p:tgtEl>
                                          </p:cBhvr>
                                        </p:animEffect>
                                      </p:childTnLst>
                                    </p:cTn>
                                  </p:par>
                                  <p:par>
                                    <p:cTn id="119" presetID="53" presetClass="entr" presetSubtype="16" fill="hold" nodeType="withEffect">
                                      <p:stCondLst>
                                        <p:cond delay="2250"/>
                                      </p:stCondLst>
                                      <p:childTnLst>
                                        <p:set>
                                          <p:cBhvr>
                                            <p:cTn id="120" dur="1" fill="hold">
                                              <p:stCondLst>
                                                <p:cond delay="0"/>
                                              </p:stCondLst>
                                            </p:cTn>
                                            <p:tgtEl>
                                              <p:spTgt spid="56"/>
                                            </p:tgtEl>
                                            <p:attrNameLst>
                                              <p:attrName>style.visibility</p:attrName>
                                            </p:attrNameLst>
                                          </p:cBhvr>
                                          <p:to>
                                            <p:strVal val="visible"/>
                                          </p:to>
                                        </p:set>
                                        <p:anim calcmode="lin" valueType="num">
                                          <p:cBhvr>
                                            <p:cTn id="121" dur="500" fill="hold"/>
                                            <p:tgtEl>
                                              <p:spTgt spid="56"/>
                                            </p:tgtEl>
                                            <p:attrNameLst>
                                              <p:attrName>ppt_w</p:attrName>
                                            </p:attrNameLst>
                                          </p:cBhvr>
                                          <p:tavLst>
                                            <p:tav tm="0">
                                              <p:val>
                                                <p:fltVal val="0"/>
                                              </p:val>
                                            </p:tav>
                                            <p:tav tm="100000">
                                              <p:val>
                                                <p:strVal val="#ppt_w"/>
                                              </p:val>
                                            </p:tav>
                                          </p:tavLst>
                                        </p:anim>
                                        <p:anim calcmode="lin" valueType="num">
                                          <p:cBhvr>
                                            <p:cTn id="122" dur="500" fill="hold"/>
                                            <p:tgtEl>
                                              <p:spTgt spid="56"/>
                                            </p:tgtEl>
                                            <p:attrNameLst>
                                              <p:attrName>ppt_h</p:attrName>
                                            </p:attrNameLst>
                                          </p:cBhvr>
                                          <p:tavLst>
                                            <p:tav tm="0">
                                              <p:val>
                                                <p:fltVal val="0"/>
                                              </p:val>
                                            </p:tav>
                                            <p:tav tm="100000">
                                              <p:val>
                                                <p:strVal val="#ppt_h"/>
                                              </p:val>
                                            </p:tav>
                                          </p:tavLst>
                                        </p:anim>
                                        <p:animEffect transition="in" filter="fade">
                                          <p:cBhvr>
                                            <p:cTn id="123" dur="500"/>
                                            <p:tgtEl>
                                              <p:spTgt spid="56"/>
                                            </p:tgtEl>
                                          </p:cBhvr>
                                        </p:animEffect>
                                      </p:childTnLst>
                                    </p:cTn>
                                  </p:par>
                                  <p:par>
                                    <p:cTn id="124" presetID="53" presetClass="entr" presetSubtype="16" fill="hold" nodeType="withEffect">
                                      <p:stCondLst>
                                        <p:cond delay="500"/>
                                      </p:stCondLst>
                                      <p:childTnLst>
                                        <p:set>
                                          <p:cBhvr>
                                            <p:cTn id="125" dur="1" fill="hold">
                                              <p:stCondLst>
                                                <p:cond delay="0"/>
                                              </p:stCondLst>
                                            </p:cTn>
                                            <p:tgtEl>
                                              <p:spTgt spid="59"/>
                                            </p:tgtEl>
                                            <p:attrNameLst>
                                              <p:attrName>style.visibility</p:attrName>
                                            </p:attrNameLst>
                                          </p:cBhvr>
                                          <p:to>
                                            <p:strVal val="visible"/>
                                          </p:to>
                                        </p:set>
                                        <p:anim calcmode="lin" valueType="num">
                                          <p:cBhvr>
                                            <p:cTn id="126" dur="800" fill="hold"/>
                                            <p:tgtEl>
                                              <p:spTgt spid="59"/>
                                            </p:tgtEl>
                                            <p:attrNameLst>
                                              <p:attrName>ppt_w</p:attrName>
                                            </p:attrNameLst>
                                          </p:cBhvr>
                                          <p:tavLst>
                                            <p:tav tm="0">
                                              <p:val>
                                                <p:fltVal val="0"/>
                                              </p:val>
                                            </p:tav>
                                            <p:tav tm="100000">
                                              <p:val>
                                                <p:strVal val="#ppt_w"/>
                                              </p:val>
                                            </p:tav>
                                          </p:tavLst>
                                        </p:anim>
                                        <p:anim calcmode="lin" valueType="num">
                                          <p:cBhvr>
                                            <p:cTn id="127" dur="800" fill="hold"/>
                                            <p:tgtEl>
                                              <p:spTgt spid="59"/>
                                            </p:tgtEl>
                                            <p:attrNameLst>
                                              <p:attrName>ppt_h</p:attrName>
                                            </p:attrNameLst>
                                          </p:cBhvr>
                                          <p:tavLst>
                                            <p:tav tm="0">
                                              <p:val>
                                                <p:fltVal val="0"/>
                                              </p:val>
                                            </p:tav>
                                            <p:tav tm="100000">
                                              <p:val>
                                                <p:strVal val="#ppt_h"/>
                                              </p:val>
                                            </p:tav>
                                          </p:tavLst>
                                        </p:anim>
                                        <p:animEffect transition="in" filter="fade">
                                          <p:cBhvr>
                                            <p:cTn id="128" dur="800"/>
                                            <p:tgtEl>
                                              <p:spTgt spid="59"/>
                                            </p:tgtEl>
                                          </p:cBhvr>
                                        </p:animEffect>
                                      </p:childTnLst>
                                    </p:cTn>
                                  </p:par>
                                  <p:par>
                                    <p:cTn id="129" presetID="53" presetClass="entr" presetSubtype="16" fill="hold" nodeType="withEffect">
                                      <p:stCondLst>
                                        <p:cond delay="2000"/>
                                      </p:stCondLst>
                                      <p:childTnLst>
                                        <p:set>
                                          <p:cBhvr>
                                            <p:cTn id="130" dur="1" fill="hold">
                                              <p:stCondLst>
                                                <p:cond delay="0"/>
                                              </p:stCondLst>
                                            </p:cTn>
                                            <p:tgtEl>
                                              <p:spTgt spid="62"/>
                                            </p:tgtEl>
                                            <p:attrNameLst>
                                              <p:attrName>style.visibility</p:attrName>
                                            </p:attrNameLst>
                                          </p:cBhvr>
                                          <p:to>
                                            <p:strVal val="visible"/>
                                          </p:to>
                                        </p:set>
                                        <p:anim calcmode="lin" valueType="num">
                                          <p:cBhvr>
                                            <p:cTn id="131" dur="500" fill="hold"/>
                                            <p:tgtEl>
                                              <p:spTgt spid="62"/>
                                            </p:tgtEl>
                                            <p:attrNameLst>
                                              <p:attrName>ppt_w</p:attrName>
                                            </p:attrNameLst>
                                          </p:cBhvr>
                                          <p:tavLst>
                                            <p:tav tm="0">
                                              <p:val>
                                                <p:fltVal val="0"/>
                                              </p:val>
                                            </p:tav>
                                            <p:tav tm="100000">
                                              <p:val>
                                                <p:strVal val="#ppt_w"/>
                                              </p:val>
                                            </p:tav>
                                          </p:tavLst>
                                        </p:anim>
                                        <p:anim calcmode="lin" valueType="num">
                                          <p:cBhvr>
                                            <p:cTn id="132" dur="500" fill="hold"/>
                                            <p:tgtEl>
                                              <p:spTgt spid="62"/>
                                            </p:tgtEl>
                                            <p:attrNameLst>
                                              <p:attrName>ppt_h</p:attrName>
                                            </p:attrNameLst>
                                          </p:cBhvr>
                                          <p:tavLst>
                                            <p:tav tm="0">
                                              <p:val>
                                                <p:fltVal val="0"/>
                                              </p:val>
                                            </p:tav>
                                            <p:tav tm="100000">
                                              <p:val>
                                                <p:strVal val="#ppt_h"/>
                                              </p:val>
                                            </p:tav>
                                          </p:tavLst>
                                        </p:anim>
                                        <p:animEffect transition="in" filter="fade">
                                          <p:cBhvr>
                                            <p:cTn id="133" dur="500"/>
                                            <p:tgtEl>
                                              <p:spTgt spid="62"/>
                                            </p:tgtEl>
                                          </p:cBhvr>
                                        </p:animEffect>
                                      </p:childTnLst>
                                    </p:cTn>
                                  </p:par>
                                  <p:par>
                                    <p:cTn id="134" presetID="53" presetClass="entr" presetSubtype="16" fill="hold" nodeType="withEffect">
                                      <p:stCondLst>
                                        <p:cond delay="500"/>
                                      </p:stCondLst>
                                      <p:childTnLst>
                                        <p:set>
                                          <p:cBhvr>
                                            <p:cTn id="135" dur="1" fill="hold">
                                              <p:stCondLst>
                                                <p:cond delay="0"/>
                                              </p:stCondLst>
                                            </p:cTn>
                                            <p:tgtEl>
                                              <p:spTgt spid="65"/>
                                            </p:tgtEl>
                                            <p:attrNameLst>
                                              <p:attrName>style.visibility</p:attrName>
                                            </p:attrNameLst>
                                          </p:cBhvr>
                                          <p:to>
                                            <p:strVal val="visible"/>
                                          </p:to>
                                        </p:set>
                                        <p:anim calcmode="lin" valueType="num">
                                          <p:cBhvr>
                                            <p:cTn id="136" dur="800" fill="hold"/>
                                            <p:tgtEl>
                                              <p:spTgt spid="65"/>
                                            </p:tgtEl>
                                            <p:attrNameLst>
                                              <p:attrName>ppt_w</p:attrName>
                                            </p:attrNameLst>
                                          </p:cBhvr>
                                          <p:tavLst>
                                            <p:tav tm="0">
                                              <p:val>
                                                <p:fltVal val="0"/>
                                              </p:val>
                                            </p:tav>
                                            <p:tav tm="100000">
                                              <p:val>
                                                <p:strVal val="#ppt_w"/>
                                              </p:val>
                                            </p:tav>
                                          </p:tavLst>
                                        </p:anim>
                                        <p:anim calcmode="lin" valueType="num">
                                          <p:cBhvr>
                                            <p:cTn id="137" dur="800" fill="hold"/>
                                            <p:tgtEl>
                                              <p:spTgt spid="65"/>
                                            </p:tgtEl>
                                            <p:attrNameLst>
                                              <p:attrName>ppt_h</p:attrName>
                                            </p:attrNameLst>
                                          </p:cBhvr>
                                          <p:tavLst>
                                            <p:tav tm="0">
                                              <p:val>
                                                <p:fltVal val="0"/>
                                              </p:val>
                                            </p:tav>
                                            <p:tav tm="100000">
                                              <p:val>
                                                <p:strVal val="#ppt_h"/>
                                              </p:val>
                                            </p:tav>
                                          </p:tavLst>
                                        </p:anim>
                                        <p:animEffect transition="in" filter="fade">
                                          <p:cBhvr>
                                            <p:cTn id="138" dur="800"/>
                                            <p:tgtEl>
                                              <p:spTgt spid="65"/>
                                            </p:tgtEl>
                                          </p:cBhvr>
                                        </p:animEffect>
                                      </p:childTnLst>
                                    </p:cTn>
                                  </p:par>
                                  <p:par>
                                    <p:cTn id="139" presetID="53" presetClass="entr" presetSubtype="16" fill="hold"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p:cTn id="141" dur="500" fill="hold"/>
                                            <p:tgtEl>
                                              <p:spTgt spid="68"/>
                                            </p:tgtEl>
                                            <p:attrNameLst>
                                              <p:attrName>ppt_w</p:attrName>
                                            </p:attrNameLst>
                                          </p:cBhvr>
                                          <p:tavLst>
                                            <p:tav tm="0">
                                              <p:val>
                                                <p:fltVal val="0"/>
                                              </p:val>
                                            </p:tav>
                                            <p:tav tm="100000">
                                              <p:val>
                                                <p:strVal val="#ppt_w"/>
                                              </p:val>
                                            </p:tav>
                                          </p:tavLst>
                                        </p:anim>
                                        <p:anim calcmode="lin" valueType="num">
                                          <p:cBhvr>
                                            <p:cTn id="142" dur="500" fill="hold"/>
                                            <p:tgtEl>
                                              <p:spTgt spid="68"/>
                                            </p:tgtEl>
                                            <p:attrNameLst>
                                              <p:attrName>ppt_h</p:attrName>
                                            </p:attrNameLst>
                                          </p:cBhvr>
                                          <p:tavLst>
                                            <p:tav tm="0">
                                              <p:val>
                                                <p:fltVal val="0"/>
                                              </p:val>
                                            </p:tav>
                                            <p:tav tm="100000">
                                              <p:val>
                                                <p:strVal val="#ppt_h"/>
                                              </p:val>
                                            </p:tav>
                                          </p:tavLst>
                                        </p:anim>
                                        <p:animEffect transition="in" filter="fade">
                                          <p:cBhvr>
                                            <p:cTn id="143" dur="500"/>
                                            <p:tgtEl>
                                              <p:spTgt spid="68"/>
                                            </p:tgtEl>
                                          </p:cBhvr>
                                        </p:animEffect>
                                      </p:childTnLst>
                                    </p:cTn>
                                  </p:par>
                                  <p:par>
                                    <p:cTn id="144" presetID="53" presetClass="entr" presetSubtype="16" fill="hold" nodeType="withEffect">
                                      <p:stCondLst>
                                        <p:cond delay="900"/>
                                      </p:stCondLst>
                                      <p:childTnLst>
                                        <p:set>
                                          <p:cBhvr>
                                            <p:cTn id="145" dur="1" fill="hold">
                                              <p:stCondLst>
                                                <p:cond delay="0"/>
                                              </p:stCondLst>
                                            </p:cTn>
                                            <p:tgtEl>
                                              <p:spTgt spid="74"/>
                                            </p:tgtEl>
                                            <p:attrNameLst>
                                              <p:attrName>style.visibility</p:attrName>
                                            </p:attrNameLst>
                                          </p:cBhvr>
                                          <p:to>
                                            <p:strVal val="visible"/>
                                          </p:to>
                                        </p:set>
                                        <p:anim calcmode="lin" valueType="num">
                                          <p:cBhvr>
                                            <p:cTn id="146" dur="1100" fill="hold"/>
                                            <p:tgtEl>
                                              <p:spTgt spid="74"/>
                                            </p:tgtEl>
                                            <p:attrNameLst>
                                              <p:attrName>ppt_w</p:attrName>
                                            </p:attrNameLst>
                                          </p:cBhvr>
                                          <p:tavLst>
                                            <p:tav tm="0">
                                              <p:val>
                                                <p:fltVal val="0"/>
                                              </p:val>
                                            </p:tav>
                                            <p:tav tm="100000">
                                              <p:val>
                                                <p:strVal val="#ppt_w"/>
                                              </p:val>
                                            </p:tav>
                                          </p:tavLst>
                                        </p:anim>
                                        <p:anim calcmode="lin" valueType="num">
                                          <p:cBhvr>
                                            <p:cTn id="147" dur="1100" fill="hold"/>
                                            <p:tgtEl>
                                              <p:spTgt spid="74"/>
                                            </p:tgtEl>
                                            <p:attrNameLst>
                                              <p:attrName>ppt_h</p:attrName>
                                            </p:attrNameLst>
                                          </p:cBhvr>
                                          <p:tavLst>
                                            <p:tav tm="0">
                                              <p:val>
                                                <p:fltVal val="0"/>
                                              </p:val>
                                            </p:tav>
                                            <p:tav tm="100000">
                                              <p:val>
                                                <p:strVal val="#ppt_h"/>
                                              </p:val>
                                            </p:tav>
                                          </p:tavLst>
                                        </p:anim>
                                        <p:animEffect transition="in" filter="fade">
                                          <p:cBhvr>
                                            <p:cTn id="148" dur="1100"/>
                                            <p:tgtEl>
                                              <p:spTgt spid="74"/>
                                            </p:tgtEl>
                                          </p:cBhvr>
                                        </p:animEffect>
                                      </p:childTnLst>
                                    </p:cTn>
                                  </p:par>
                                  <p:par>
                                    <p:cTn id="149" presetID="53" presetClass="entr" presetSubtype="16" fill="hold" nodeType="withEffect">
                                      <p:stCondLst>
                                        <p:cond delay="2000"/>
                                      </p:stCondLst>
                                      <p:childTnLst>
                                        <p:set>
                                          <p:cBhvr>
                                            <p:cTn id="150" dur="1" fill="hold">
                                              <p:stCondLst>
                                                <p:cond delay="0"/>
                                              </p:stCondLst>
                                            </p:cTn>
                                            <p:tgtEl>
                                              <p:spTgt spid="77"/>
                                            </p:tgtEl>
                                            <p:attrNameLst>
                                              <p:attrName>style.visibility</p:attrName>
                                            </p:attrNameLst>
                                          </p:cBhvr>
                                          <p:to>
                                            <p:strVal val="visible"/>
                                          </p:to>
                                        </p:set>
                                        <p:anim calcmode="lin" valueType="num">
                                          <p:cBhvr>
                                            <p:cTn id="151" dur="500" fill="hold"/>
                                            <p:tgtEl>
                                              <p:spTgt spid="77"/>
                                            </p:tgtEl>
                                            <p:attrNameLst>
                                              <p:attrName>ppt_w</p:attrName>
                                            </p:attrNameLst>
                                          </p:cBhvr>
                                          <p:tavLst>
                                            <p:tav tm="0">
                                              <p:val>
                                                <p:fltVal val="0"/>
                                              </p:val>
                                            </p:tav>
                                            <p:tav tm="100000">
                                              <p:val>
                                                <p:strVal val="#ppt_w"/>
                                              </p:val>
                                            </p:tav>
                                          </p:tavLst>
                                        </p:anim>
                                        <p:anim calcmode="lin" valueType="num">
                                          <p:cBhvr>
                                            <p:cTn id="152" dur="500" fill="hold"/>
                                            <p:tgtEl>
                                              <p:spTgt spid="77"/>
                                            </p:tgtEl>
                                            <p:attrNameLst>
                                              <p:attrName>ppt_h</p:attrName>
                                            </p:attrNameLst>
                                          </p:cBhvr>
                                          <p:tavLst>
                                            <p:tav tm="0">
                                              <p:val>
                                                <p:fltVal val="0"/>
                                              </p:val>
                                            </p:tav>
                                            <p:tav tm="100000">
                                              <p:val>
                                                <p:strVal val="#ppt_h"/>
                                              </p:val>
                                            </p:tav>
                                          </p:tavLst>
                                        </p:anim>
                                        <p:animEffect transition="in" filter="fade">
                                          <p:cBhvr>
                                            <p:cTn id="153" dur="500"/>
                                            <p:tgtEl>
                                              <p:spTgt spid="77"/>
                                            </p:tgtEl>
                                          </p:cBhvr>
                                        </p:animEffect>
                                      </p:childTnLst>
                                    </p:cTn>
                                  </p:par>
                                  <p:par>
                                    <p:cTn id="154" presetID="53" presetClass="entr" presetSubtype="16" fill="hold" nodeType="withEffect">
                                      <p:stCondLst>
                                        <p:cond delay="0"/>
                                      </p:stCondLst>
                                      <p:childTnLst>
                                        <p:set>
                                          <p:cBhvr>
                                            <p:cTn id="155" dur="1" fill="hold">
                                              <p:stCondLst>
                                                <p:cond delay="0"/>
                                              </p:stCondLst>
                                            </p:cTn>
                                            <p:tgtEl>
                                              <p:spTgt spid="80"/>
                                            </p:tgtEl>
                                            <p:attrNameLst>
                                              <p:attrName>style.visibility</p:attrName>
                                            </p:attrNameLst>
                                          </p:cBhvr>
                                          <p:to>
                                            <p:strVal val="visible"/>
                                          </p:to>
                                        </p:set>
                                        <p:anim calcmode="lin" valueType="num">
                                          <p:cBhvr>
                                            <p:cTn id="156" dur="500" fill="hold"/>
                                            <p:tgtEl>
                                              <p:spTgt spid="80"/>
                                            </p:tgtEl>
                                            <p:attrNameLst>
                                              <p:attrName>ppt_w</p:attrName>
                                            </p:attrNameLst>
                                          </p:cBhvr>
                                          <p:tavLst>
                                            <p:tav tm="0">
                                              <p:val>
                                                <p:fltVal val="0"/>
                                              </p:val>
                                            </p:tav>
                                            <p:tav tm="100000">
                                              <p:val>
                                                <p:strVal val="#ppt_w"/>
                                              </p:val>
                                            </p:tav>
                                          </p:tavLst>
                                        </p:anim>
                                        <p:anim calcmode="lin" valueType="num">
                                          <p:cBhvr>
                                            <p:cTn id="157" dur="500" fill="hold"/>
                                            <p:tgtEl>
                                              <p:spTgt spid="80"/>
                                            </p:tgtEl>
                                            <p:attrNameLst>
                                              <p:attrName>ppt_h</p:attrName>
                                            </p:attrNameLst>
                                          </p:cBhvr>
                                          <p:tavLst>
                                            <p:tav tm="0">
                                              <p:val>
                                                <p:fltVal val="0"/>
                                              </p:val>
                                            </p:tav>
                                            <p:tav tm="100000">
                                              <p:val>
                                                <p:strVal val="#ppt_h"/>
                                              </p:val>
                                            </p:tav>
                                          </p:tavLst>
                                        </p:anim>
                                        <p:animEffect transition="in" filter="fade">
                                          <p:cBhvr>
                                            <p:cTn id="15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p:bldP spid="26" grpId="0"/>
          <p:bldP spid="27" grpId="0"/>
          <p:bldP spid="28" grpId="0"/>
          <p:bldP spid="71" grpId="0" animBg="1"/>
          <p:bldP spid="72" grpId="0"/>
          <p:bldP spid="72" grpId="1"/>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000"/>
                                            <p:tgtEl>
                                              <p:spTgt spid="4"/>
                                            </p:tgtEl>
                                          </p:cBhvr>
                                        </p:animEffect>
                                      </p:childTnLst>
                                    </p:cTn>
                                  </p:par>
                                </p:childTnLst>
                              </p:cTn>
                            </p:par>
                            <p:par>
                              <p:cTn id="8" fill="hold">
                                <p:stCondLst>
                                  <p:cond delay="1000"/>
                                </p:stCondLst>
                                <p:childTnLst>
                                  <p:par>
                                    <p:cTn id="9" presetID="2" presetClass="entr" presetSubtype="12" accel="23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9" accel="23000" fill="hold" nodeType="withEffect">
                                      <p:stCondLst>
                                        <p:cond delay="4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0-#ppt_w/2"/>
                                              </p:val>
                                            </p:tav>
                                            <p:tav tm="100000">
                                              <p:val>
                                                <p:strVal val="#ppt_x"/>
                                              </p:val>
                                            </p:tav>
                                          </p:tavLst>
                                        </p:anim>
                                        <p:anim calcmode="lin" valueType="num">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1" accel="23000" fill="hold" nodeType="withEffect">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accel="23000" fill="hold" nodeType="withEffect">
                                      <p:stCondLst>
                                        <p:cond delay="6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26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by="(-#ppt_w*2)" calcmode="lin" valueType="num">
                                          <p:cBhvr rctx="PPT">
                                            <p:cTn id="28" dur="500" autoRev="1" fill="hold">
                                              <p:stCondLst>
                                                <p:cond delay="0"/>
                                              </p:stCondLst>
                                            </p:cTn>
                                            <p:tgtEl>
                                              <p:spTgt spid="25"/>
                                            </p:tgtEl>
                                            <p:attrNameLst>
                                              <p:attrName>ppt_w</p:attrName>
                                            </p:attrNameLst>
                                          </p:cBhvr>
                                        </p:anim>
                                        <p:anim by="(#ppt_w*0.50)" calcmode="lin" valueType="num">
                                          <p:cBhvr>
                                            <p:cTn id="29" dur="500" decel="50000" autoRev="1" fill="hold">
                                              <p:stCondLst>
                                                <p:cond delay="0"/>
                                              </p:stCondLst>
                                            </p:cTn>
                                            <p:tgtEl>
                                              <p:spTgt spid="25"/>
                                            </p:tgtEl>
                                            <p:attrNameLst>
                                              <p:attrName>ppt_x</p:attrName>
                                            </p:attrNameLst>
                                          </p:cBhvr>
                                        </p:anim>
                                        <p:anim from="(-#ppt_h/2)" to="(#ppt_y)" calcmode="lin" valueType="num">
                                          <p:cBhvr>
                                            <p:cTn id="30" dur="1000" fill="hold">
                                              <p:stCondLst>
                                                <p:cond delay="0"/>
                                              </p:stCondLst>
                                            </p:cTn>
                                            <p:tgtEl>
                                              <p:spTgt spid="25"/>
                                            </p:tgtEl>
                                            <p:attrNameLst>
                                              <p:attrName>ppt_y</p:attrName>
                                            </p:attrNameLst>
                                          </p:cBhvr>
                                        </p:anim>
                                        <p:animRot by="21600000">
                                          <p:cBhvr>
                                            <p:cTn id="31" dur="1000" fill="hold">
                                              <p:stCondLst>
                                                <p:cond delay="0"/>
                                              </p:stCondLst>
                                            </p:cTn>
                                            <p:tgtEl>
                                              <p:spTgt spid="25"/>
                                            </p:tgtEl>
                                            <p:attrNameLst>
                                              <p:attrName>r</p:attrName>
                                            </p:attrNameLst>
                                          </p:cBhvr>
                                        </p:animRot>
                                      </p:childTnLst>
                                    </p:cTn>
                                  </p:par>
                                  <p:par>
                                    <p:cTn id="32" presetID="56" presetClass="entr" presetSubtype="0" fill="hold" grpId="0" nodeType="withEffect">
                                      <p:stCondLst>
                                        <p:cond delay="500"/>
                                      </p:stCondLst>
                                      <p:iterate type="lt">
                                        <p:tmPct val="10000"/>
                                      </p:iterate>
                                      <p:childTnLst>
                                        <p:set>
                                          <p:cBhvr>
                                            <p:cTn id="33" dur="1" fill="hold">
                                              <p:stCondLst>
                                                <p:cond delay="0"/>
                                              </p:stCondLst>
                                            </p:cTn>
                                            <p:tgtEl>
                                              <p:spTgt spid="26"/>
                                            </p:tgtEl>
                                            <p:attrNameLst>
                                              <p:attrName>style.visibility</p:attrName>
                                            </p:attrNameLst>
                                          </p:cBhvr>
                                          <p:to>
                                            <p:strVal val="visible"/>
                                          </p:to>
                                        </p:set>
                                        <p:anim by="(-#ppt_w*2)" calcmode="lin" valueType="num">
                                          <p:cBhvr rctx="PPT">
                                            <p:cTn id="34" dur="500" autoRev="1" fill="hold">
                                              <p:stCondLst>
                                                <p:cond delay="0"/>
                                              </p:stCondLst>
                                            </p:cTn>
                                            <p:tgtEl>
                                              <p:spTgt spid="26"/>
                                            </p:tgtEl>
                                            <p:attrNameLst>
                                              <p:attrName>ppt_w</p:attrName>
                                            </p:attrNameLst>
                                          </p:cBhvr>
                                        </p:anim>
                                        <p:anim by="(#ppt_w*0.50)" calcmode="lin" valueType="num">
                                          <p:cBhvr>
                                            <p:cTn id="35" dur="500" decel="50000" autoRev="1" fill="hold">
                                              <p:stCondLst>
                                                <p:cond delay="0"/>
                                              </p:stCondLst>
                                            </p:cTn>
                                            <p:tgtEl>
                                              <p:spTgt spid="26"/>
                                            </p:tgtEl>
                                            <p:attrNameLst>
                                              <p:attrName>ppt_x</p:attrName>
                                            </p:attrNameLst>
                                          </p:cBhvr>
                                        </p:anim>
                                        <p:anim from="(-#ppt_h/2)" to="(#ppt_y)" calcmode="lin" valueType="num">
                                          <p:cBhvr>
                                            <p:cTn id="36" dur="1000" fill="hold">
                                              <p:stCondLst>
                                                <p:cond delay="0"/>
                                              </p:stCondLst>
                                            </p:cTn>
                                            <p:tgtEl>
                                              <p:spTgt spid="26"/>
                                            </p:tgtEl>
                                            <p:attrNameLst>
                                              <p:attrName>ppt_y</p:attrName>
                                            </p:attrNameLst>
                                          </p:cBhvr>
                                        </p:anim>
                                        <p:animRot by="21600000">
                                          <p:cBhvr>
                                            <p:cTn id="37" dur="1000" fill="hold">
                                              <p:stCondLst>
                                                <p:cond delay="0"/>
                                              </p:stCondLst>
                                            </p:cTn>
                                            <p:tgtEl>
                                              <p:spTgt spid="26"/>
                                            </p:tgtEl>
                                            <p:attrNameLst>
                                              <p:attrName>r</p:attrName>
                                            </p:attrNameLst>
                                          </p:cBhvr>
                                        </p:animRot>
                                      </p:childTnLst>
                                    </p:cTn>
                                  </p:par>
                                  <p:par>
                                    <p:cTn id="38" presetID="56" presetClass="entr" presetSubtype="0" fill="hold" grpId="0" nodeType="withEffect">
                                      <p:stCondLst>
                                        <p:cond delay="1000"/>
                                      </p:stCondLst>
                                      <p:iterate type="lt">
                                        <p:tmPct val="10000"/>
                                      </p:iterate>
                                      <p:childTnLst>
                                        <p:set>
                                          <p:cBhvr>
                                            <p:cTn id="39" dur="1" fill="hold">
                                              <p:stCondLst>
                                                <p:cond delay="0"/>
                                              </p:stCondLst>
                                            </p:cTn>
                                            <p:tgtEl>
                                              <p:spTgt spid="27"/>
                                            </p:tgtEl>
                                            <p:attrNameLst>
                                              <p:attrName>style.visibility</p:attrName>
                                            </p:attrNameLst>
                                          </p:cBhvr>
                                          <p:to>
                                            <p:strVal val="visible"/>
                                          </p:to>
                                        </p:set>
                                        <p:anim by="(-#ppt_w*2)" calcmode="lin" valueType="num">
                                          <p:cBhvr rctx="PPT">
                                            <p:cTn id="40" dur="500" autoRev="1" fill="hold">
                                              <p:stCondLst>
                                                <p:cond delay="0"/>
                                              </p:stCondLst>
                                            </p:cTn>
                                            <p:tgtEl>
                                              <p:spTgt spid="27"/>
                                            </p:tgtEl>
                                            <p:attrNameLst>
                                              <p:attrName>ppt_w</p:attrName>
                                            </p:attrNameLst>
                                          </p:cBhvr>
                                        </p:anim>
                                        <p:anim by="(#ppt_w*0.50)" calcmode="lin" valueType="num">
                                          <p:cBhvr>
                                            <p:cTn id="41" dur="500" decel="50000" autoRev="1" fill="hold">
                                              <p:stCondLst>
                                                <p:cond delay="0"/>
                                              </p:stCondLst>
                                            </p:cTn>
                                            <p:tgtEl>
                                              <p:spTgt spid="27"/>
                                            </p:tgtEl>
                                            <p:attrNameLst>
                                              <p:attrName>ppt_x</p:attrName>
                                            </p:attrNameLst>
                                          </p:cBhvr>
                                        </p:anim>
                                        <p:anim from="(-#ppt_h/2)" to="(#ppt_y)" calcmode="lin" valueType="num">
                                          <p:cBhvr>
                                            <p:cTn id="42" dur="1000" fill="hold">
                                              <p:stCondLst>
                                                <p:cond delay="0"/>
                                              </p:stCondLst>
                                            </p:cTn>
                                            <p:tgtEl>
                                              <p:spTgt spid="27"/>
                                            </p:tgtEl>
                                            <p:attrNameLst>
                                              <p:attrName>ppt_y</p:attrName>
                                            </p:attrNameLst>
                                          </p:cBhvr>
                                        </p:anim>
                                        <p:animRot by="21600000">
                                          <p:cBhvr>
                                            <p:cTn id="43" dur="1000" fill="hold">
                                              <p:stCondLst>
                                                <p:cond delay="0"/>
                                              </p:stCondLst>
                                            </p:cTn>
                                            <p:tgtEl>
                                              <p:spTgt spid="27"/>
                                            </p:tgtEl>
                                            <p:attrNameLst>
                                              <p:attrName>r</p:attrName>
                                            </p:attrNameLst>
                                          </p:cBhvr>
                                        </p:animRot>
                                      </p:childTnLst>
                                    </p:cTn>
                                  </p:par>
                                  <p:par>
                                    <p:cTn id="44" presetID="56" presetClass="entr" presetSubtype="0" fill="hold" grpId="0" nodeType="withEffect">
                                      <p:stCondLst>
                                        <p:cond delay="1500"/>
                                      </p:stCondLst>
                                      <p:iterate type="lt">
                                        <p:tmPct val="10000"/>
                                      </p:iterate>
                                      <p:childTnLst>
                                        <p:set>
                                          <p:cBhvr>
                                            <p:cTn id="45" dur="1" fill="hold">
                                              <p:stCondLst>
                                                <p:cond delay="0"/>
                                              </p:stCondLst>
                                            </p:cTn>
                                            <p:tgtEl>
                                              <p:spTgt spid="28"/>
                                            </p:tgtEl>
                                            <p:attrNameLst>
                                              <p:attrName>style.visibility</p:attrName>
                                            </p:attrNameLst>
                                          </p:cBhvr>
                                          <p:to>
                                            <p:strVal val="visible"/>
                                          </p:to>
                                        </p:set>
                                        <p:anim by="(-#ppt_w*2)" calcmode="lin" valueType="num">
                                          <p:cBhvr rctx="PPT">
                                            <p:cTn id="46" dur="500" autoRev="1" fill="hold">
                                              <p:stCondLst>
                                                <p:cond delay="0"/>
                                              </p:stCondLst>
                                            </p:cTn>
                                            <p:tgtEl>
                                              <p:spTgt spid="28"/>
                                            </p:tgtEl>
                                            <p:attrNameLst>
                                              <p:attrName>ppt_w</p:attrName>
                                            </p:attrNameLst>
                                          </p:cBhvr>
                                        </p:anim>
                                        <p:anim by="(#ppt_w*0.50)" calcmode="lin" valueType="num">
                                          <p:cBhvr>
                                            <p:cTn id="47" dur="500" decel="50000" autoRev="1" fill="hold">
                                              <p:stCondLst>
                                                <p:cond delay="0"/>
                                              </p:stCondLst>
                                            </p:cTn>
                                            <p:tgtEl>
                                              <p:spTgt spid="28"/>
                                            </p:tgtEl>
                                            <p:attrNameLst>
                                              <p:attrName>ppt_x</p:attrName>
                                            </p:attrNameLst>
                                          </p:cBhvr>
                                        </p:anim>
                                        <p:anim from="(-#ppt_h/2)" to="(#ppt_y)" calcmode="lin" valueType="num">
                                          <p:cBhvr>
                                            <p:cTn id="48" dur="1000" fill="hold">
                                              <p:stCondLst>
                                                <p:cond delay="0"/>
                                              </p:stCondLst>
                                            </p:cTn>
                                            <p:tgtEl>
                                              <p:spTgt spid="28"/>
                                            </p:tgtEl>
                                            <p:attrNameLst>
                                              <p:attrName>ppt_y</p:attrName>
                                            </p:attrNameLst>
                                          </p:cBhvr>
                                        </p:anim>
                                        <p:animRot by="21600000">
                                          <p:cBhvr>
                                            <p:cTn id="49" dur="1000" fill="hold">
                                              <p:stCondLst>
                                                <p:cond delay="0"/>
                                              </p:stCondLst>
                                            </p:cTn>
                                            <p:tgtEl>
                                              <p:spTgt spid="28"/>
                                            </p:tgtEl>
                                            <p:attrNameLst>
                                              <p:attrName>r</p:attrName>
                                            </p:attrNameLst>
                                          </p:cBhvr>
                                        </p:animRot>
                                      </p:childTnLst>
                                    </p:cTn>
                                  </p:par>
                                </p:childTnLst>
                              </p:cTn>
                            </p:par>
                            <p:par>
                              <p:cTn id="50" fill="hold">
                                <p:stCondLst>
                                  <p:cond delay="5100"/>
                                </p:stCondLst>
                                <p:childTnLst>
                                  <p:par>
                                    <p:cTn id="51" presetID="22" presetClass="entr" presetSubtype="8" fill="hold" grpId="0"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left)">
                                          <p:cBhvr>
                                            <p:cTn id="53" dur="500"/>
                                            <p:tgtEl>
                                              <p:spTgt spid="71"/>
                                            </p:tgtEl>
                                          </p:cBhvr>
                                        </p:animEffect>
                                      </p:childTnLst>
                                    </p:cTn>
                                  </p:par>
                                </p:childTnLst>
                              </p:cTn>
                            </p:par>
                            <p:par>
                              <p:cTn id="54" fill="hold">
                                <p:stCondLst>
                                  <p:cond delay="5600"/>
                                </p:stCondLst>
                                <p:childTnLst>
                                  <p:par>
                                    <p:cTn id="55" presetID="15" presetClass="entr" presetSubtype="0" fill="hold" grpId="0" nodeType="afterEffect">
                                      <p:stCondLst>
                                        <p:cond delay="0"/>
                                      </p:stCondLst>
                                      <p:iterate type="lt">
                                        <p:tmPct val="10000"/>
                                      </p:iterate>
                                      <p:childTnLst>
                                        <p:set>
                                          <p:cBhvr>
                                            <p:cTn id="56" dur="1" fill="hold">
                                              <p:stCondLst>
                                                <p:cond delay="0"/>
                                              </p:stCondLst>
                                            </p:cTn>
                                            <p:tgtEl>
                                              <p:spTgt spid="72"/>
                                            </p:tgtEl>
                                            <p:attrNameLst>
                                              <p:attrName>style.visibility</p:attrName>
                                            </p:attrNameLst>
                                          </p:cBhvr>
                                          <p:to>
                                            <p:strVal val="visible"/>
                                          </p:to>
                                        </p:set>
                                        <p:anim calcmode="lin" valueType="num">
                                          <p:cBhvr>
                                            <p:cTn id="57" dur="1000" fill="hold"/>
                                            <p:tgtEl>
                                              <p:spTgt spid="72"/>
                                            </p:tgtEl>
                                            <p:attrNameLst>
                                              <p:attrName>ppt_w</p:attrName>
                                            </p:attrNameLst>
                                          </p:cBhvr>
                                          <p:tavLst>
                                            <p:tav tm="0">
                                              <p:val>
                                                <p:fltVal val="0"/>
                                              </p:val>
                                            </p:tav>
                                            <p:tav tm="100000">
                                              <p:val>
                                                <p:strVal val="#ppt_w"/>
                                              </p:val>
                                            </p:tav>
                                          </p:tavLst>
                                        </p:anim>
                                        <p:anim calcmode="lin" valueType="num">
                                          <p:cBhvr>
                                            <p:cTn id="58" dur="1000" fill="hold"/>
                                            <p:tgtEl>
                                              <p:spTgt spid="72"/>
                                            </p:tgtEl>
                                            <p:attrNameLst>
                                              <p:attrName>ppt_h</p:attrName>
                                            </p:attrNameLst>
                                          </p:cBhvr>
                                          <p:tavLst>
                                            <p:tav tm="0">
                                              <p:val>
                                                <p:fltVal val="0"/>
                                              </p:val>
                                            </p:tav>
                                            <p:tav tm="100000">
                                              <p:val>
                                                <p:strVal val="#ppt_h"/>
                                              </p:val>
                                            </p:tav>
                                          </p:tavLst>
                                        </p:anim>
                                        <p:anim calcmode="lin" valueType="num">
                                          <p:cBhvr>
                                            <p:cTn id="59" dur="1000" fill="hold"/>
                                            <p:tgtEl>
                                              <p:spTgt spid="72"/>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72"/>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7400"/>
                                </p:stCondLst>
                                <p:childTnLst>
                                  <p:par>
                                    <p:cTn id="62" presetID="27" presetClass="emph" presetSubtype="0" fill="remove" grpId="1" nodeType="afterEffect">
                                      <p:stCondLst>
                                        <p:cond delay="0"/>
                                      </p:stCondLst>
                                      <p:iterate type="lt">
                                        <p:tmPct val="10000"/>
                                      </p:iterate>
                                      <p:childTnLst>
                                        <p:animClr clrSpc="rgb" dir="cw">
                                          <p:cBhvr override="childStyle">
                                            <p:cTn id="63" dur="250" autoRev="1" fill="remove"/>
                                            <p:tgtEl>
                                              <p:spTgt spid="72"/>
                                            </p:tgtEl>
                                            <p:attrNameLst>
                                              <p:attrName>style.color</p:attrName>
                                            </p:attrNameLst>
                                          </p:cBhvr>
                                          <p:to>
                                            <a:srgbClr val="FF6600"/>
                                          </p:to>
                                        </p:animClr>
                                        <p:animClr clrSpc="rgb" dir="cw">
                                          <p:cBhvr>
                                            <p:cTn id="64" dur="250" autoRev="1" fill="remove"/>
                                            <p:tgtEl>
                                              <p:spTgt spid="72"/>
                                            </p:tgtEl>
                                            <p:attrNameLst>
                                              <p:attrName>fillcolor</p:attrName>
                                            </p:attrNameLst>
                                          </p:cBhvr>
                                          <p:to>
                                            <a:srgbClr val="FF6600"/>
                                          </p:to>
                                        </p:animClr>
                                        <p:set>
                                          <p:cBhvr>
                                            <p:cTn id="65" dur="250" autoRev="1" fill="remove"/>
                                            <p:tgtEl>
                                              <p:spTgt spid="72"/>
                                            </p:tgtEl>
                                            <p:attrNameLst>
                                              <p:attrName>fill.type</p:attrName>
                                            </p:attrNameLst>
                                          </p:cBhvr>
                                          <p:to>
                                            <p:strVal val="solid"/>
                                          </p:to>
                                        </p:set>
                                        <p:set>
                                          <p:cBhvr>
                                            <p:cTn id="66" dur="250" autoRev="1" fill="remove"/>
                                            <p:tgtEl>
                                              <p:spTgt spid="72"/>
                                            </p:tgtEl>
                                            <p:attrNameLst>
                                              <p:attrName>fill.on</p:attrName>
                                            </p:attrNameLst>
                                          </p:cBhvr>
                                          <p:to>
                                            <p:strVal val="true"/>
                                          </p:to>
                                        </p:set>
                                      </p:childTnLst>
                                    </p:cTn>
                                  </p:par>
                                </p:childTnLst>
                              </p:cTn>
                            </p:par>
                            <p:par>
                              <p:cTn id="67" fill="hold">
                                <p:stCondLst>
                                  <p:cond delay="8300"/>
                                </p:stCondLst>
                                <p:childTnLst>
                                  <p:par>
                                    <p:cTn id="68" presetID="42" presetClass="entr" presetSubtype="0"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1000"/>
                                            <p:tgtEl>
                                              <p:spTgt spid="73"/>
                                            </p:tgtEl>
                                          </p:cBhvr>
                                        </p:animEffect>
                                        <p:anim calcmode="lin" valueType="num">
                                          <p:cBhvr>
                                            <p:cTn id="71" dur="1000" fill="hold"/>
                                            <p:tgtEl>
                                              <p:spTgt spid="73"/>
                                            </p:tgtEl>
                                            <p:attrNameLst>
                                              <p:attrName>ppt_x</p:attrName>
                                            </p:attrNameLst>
                                          </p:cBhvr>
                                          <p:tavLst>
                                            <p:tav tm="0">
                                              <p:val>
                                                <p:strVal val="#ppt_x"/>
                                              </p:val>
                                            </p:tav>
                                            <p:tav tm="100000">
                                              <p:val>
                                                <p:strVal val="#ppt_x"/>
                                              </p:val>
                                            </p:tav>
                                          </p:tavLst>
                                        </p:anim>
                                        <p:anim calcmode="lin" valueType="num">
                                          <p:cBhvr>
                                            <p:cTn id="72" dur="1000" fill="hold"/>
                                            <p:tgtEl>
                                              <p:spTgt spid="73"/>
                                            </p:tgtEl>
                                            <p:attrNameLst>
                                              <p:attrName>ppt_y</p:attrName>
                                            </p:attrNameLst>
                                          </p:cBhvr>
                                          <p:tavLst>
                                            <p:tav tm="0">
                                              <p:val>
                                                <p:strVal val="#ppt_y+.1"/>
                                              </p:val>
                                            </p:tav>
                                            <p:tav tm="100000">
                                              <p:val>
                                                <p:strVal val="#ppt_y"/>
                                              </p:val>
                                            </p:tav>
                                          </p:tavLst>
                                        </p:anim>
                                      </p:childTnLst>
                                    </p:cTn>
                                  </p:par>
                                </p:childTnLst>
                              </p:cTn>
                            </p:par>
                            <p:par>
                              <p:cTn id="73" fill="hold">
                                <p:stCondLst>
                                  <p:cond delay="9300"/>
                                </p:stCondLst>
                                <p:childTnLst>
                                  <p:par>
                                    <p:cTn id="74" presetID="53" presetClass="entr" presetSubtype="16" fill="hold" nodeType="after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nodeType="withEffect">
                                      <p:stCondLst>
                                        <p:cond delay="900"/>
                                      </p:stCondLst>
                                      <p:childTnLst>
                                        <p:set>
                                          <p:cBhvr>
                                            <p:cTn id="80" dur="1" fill="hold">
                                              <p:stCondLst>
                                                <p:cond delay="0"/>
                                              </p:stCondLst>
                                            </p:cTn>
                                            <p:tgtEl>
                                              <p:spTgt spid="38"/>
                                            </p:tgtEl>
                                            <p:attrNameLst>
                                              <p:attrName>style.visibility</p:attrName>
                                            </p:attrNameLst>
                                          </p:cBhvr>
                                          <p:to>
                                            <p:strVal val="visible"/>
                                          </p:to>
                                        </p:set>
                                        <p:anim calcmode="lin" valueType="num">
                                          <p:cBhvr>
                                            <p:cTn id="81" dur="1100" fill="hold"/>
                                            <p:tgtEl>
                                              <p:spTgt spid="38"/>
                                            </p:tgtEl>
                                            <p:attrNameLst>
                                              <p:attrName>ppt_w</p:attrName>
                                            </p:attrNameLst>
                                          </p:cBhvr>
                                          <p:tavLst>
                                            <p:tav tm="0">
                                              <p:val>
                                                <p:fltVal val="0"/>
                                              </p:val>
                                            </p:tav>
                                            <p:tav tm="100000">
                                              <p:val>
                                                <p:strVal val="#ppt_w"/>
                                              </p:val>
                                            </p:tav>
                                          </p:tavLst>
                                        </p:anim>
                                        <p:anim calcmode="lin" valueType="num">
                                          <p:cBhvr>
                                            <p:cTn id="82" dur="1100" fill="hold"/>
                                            <p:tgtEl>
                                              <p:spTgt spid="38"/>
                                            </p:tgtEl>
                                            <p:attrNameLst>
                                              <p:attrName>ppt_h</p:attrName>
                                            </p:attrNameLst>
                                          </p:cBhvr>
                                          <p:tavLst>
                                            <p:tav tm="0">
                                              <p:val>
                                                <p:fltVal val="0"/>
                                              </p:val>
                                            </p:tav>
                                            <p:tav tm="100000">
                                              <p:val>
                                                <p:strVal val="#ppt_h"/>
                                              </p:val>
                                            </p:tav>
                                          </p:tavLst>
                                        </p:anim>
                                        <p:animEffect transition="in" filter="fade">
                                          <p:cBhvr>
                                            <p:cTn id="83" dur="1100"/>
                                            <p:tgtEl>
                                              <p:spTgt spid="38"/>
                                            </p:tgtEl>
                                          </p:cBhvr>
                                        </p:animEffect>
                                      </p:childTnLst>
                                    </p:cTn>
                                  </p:par>
                                  <p:par>
                                    <p:cTn id="84" presetID="53" presetClass="entr" presetSubtype="16" fill="hold"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500" fill="hold"/>
                                            <p:tgtEl>
                                              <p:spTgt spid="32"/>
                                            </p:tgtEl>
                                            <p:attrNameLst>
                                              <p:attrName>ppt_w</p:attrName>
                                            </p:attrNameLst>
                                          </p:cBhvr>
                                          <p:tavLst>
                                            <p:tav tm="0">
                                              <p:val>
                                                <p:fltVal val="0"/>
                                              </p:val>
                                            </p:tav>
                                            <p:tav tm="100000">
                                              <p:val>
                                                <p:strVal val="#ppt_w"/>
                                              </p:val>
                                            </p:tav>
                                          </p:tavLst>
                                        </p:anim>
                                        <p:anim calcmode="lin" valueType="num">
                                          <p:cBhvr>
                                            <p:cTn id="87" dur="500" fill="hold"/>
                                            <p:tgtEl>
                                              <p:spTgt spid="32"/>
                                            </p:tgtEl>
                                            <p:attrNameLst>
                                              <p:attrName>ppt_h</p:attrName>
                                            </p:attrNameLst>
                                          </p:cBhvr>
                                          <p:tavLst>
                                            <p:tav tm="0">
                                              <p:val>
                                                <p:fltVal val="0"/>
                                              </p:val>
                                            </p:tav>
                                            <p:tav tm="100000">
                                              <p:val>
                                                <p:strVal val="#ppt_h"/>
                                              </p:val>
                                            </p:tav>
                                          </p:tavLst>
                                        </p:anim>
                                        <p:animEffect transition="in" filter="fade">
                                          <p:cBhvr>
                                            <p:cTn id="88" dur="500"/>
                                            <p:tgtEl>
                                              <p:spTgt spid="32"/>
                                            </p:tgtEl>
                                          </p:cBhvr>
                                        </p:animEffect>
                                      </p:childTnLst>
                                    </p:cTn>
                                  </p:par>
                                  <p:par>
                                    <p:cTn id="89" presetID="53" presetClass="entr" presetSubtype="16" fill="hold" nodeType="withEffect">
                                      <p:stCondLst>
                                        <p:cond delay="2000"/>
                                      </p:stCondLst>
                                      <p:childTnLst>
                                        <p:set>
                                          <p:cBhvr>
                                            <p:cTn id="90" dur="1" fill="hold">
                                              <p:stCondLst>
                                                <p:cond delay="0"/>
                                              </p:stCondLst>
                                            </p:cTn>
                                            <p:tgtEl>
                                              <p:spTgt spid="29"/>
                                            </p:tgtEl>
                                            <p:attrNameLst>
                                              <p:attrName>style.visibility</p:attrName>
                                            </p:attrNameLst>
                                          </p:cBhvr>
                                          <p:to>
                                            <p:strVal val="visible"/>
                                          </p:to>
                                        </p:set>
                                        <p:anim calcmode="lin" valueType="num">
                                          <p:cBhvr>
                                            <p:cTn id="91" dur="800" fill="hold"/>
                                            <p:tgtEl>
                                              <p:spTgt spid="29"/>
                                            </p:tgtEl>
                                            <p:attrNameLst>
                                              <p:attrName>ppt_w</p:attrName>
                                            </p:attrNameLst>
                                          </p:cBhvr>
                                          <p:tavLst>
                                            <p:tav tm="0">
                                              <p:val>
                                                <p:fltVal val="0"/>
                                              </p:val>
                                            </p:tav>
                                            <p:tav tm="100000">
                                              <p:val>
                                                <p:strVal val="#ppt_w"/>
                                              </p:val>
                                            </p:tav>
                                          </p:tavLst>
                                        </p:anim>
                                        <p:anim calcmode="lin" valueType="num">
                                          <p:cBhvr>
                                            <p:cTn id="92" dur="800" fill="hold"/>
                                            <p:tgtEl>
                                              <p:spTgt spid="29"/>
                                            </p:tgtEl>
                                            <p:attrNameLst>
                                              <p:attrName>ppt_h</p:attrName>
                                            </p:attrNameLst>
                                          </p:cBhvr>
                                          <p:tavLst>
                                            <p:tav tm="0">
                                              <p:val>
                                                <p:fltVal val="0"/>
                                              </p:val>
                                            </p:tav>
                                            <p:tav tm="100000">
                                              <p:val>
                                                <p:strVal val="#ppt_h"/>
                                              </p:val>
                                            </p:tav>
                                          </p:tavLst>
                                        </p:anim>
                                        <p:animEffect transition="in" filter="fade">
                                          <p:cBhvr>
                                            <p:cTn id="93" dur="800"/>
                                            <p:tgtEl>
                                              <p:spTgt spid="29"/>
                                            </p:tgtEl>
                                          </p:cBhvr>
                                        </p:animEffect>
                                      </p:childTnLst>
                                    </p:cTn>
                                  </p:par>
                                  <p:par>
                                    <p:cTn id="94" presetID="53" presetClass="entr" presetSubtype="16" fill="hold" nodeType="with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nodeType="withEffect">
                                      <p:stCondLst>
                                        <p:cond delay="1600"/>
                                      </p:stCondLst>
                                      <p:childTnLst>
                                        <p:set>
                                          <p:cBhvr>
                                            <p:cTn id="100" dur="1" fill="hold">
                                              <p:stCondLst>
                                                <p:cond delay="0"/>
                                              </p:stCondLst>
                                            </p:cTn>
                                            <p:tgtEl>
                                              <p:spTgt spid="44"/>
                                            </p:tgtEl>
                                            <p:attrNameLst>
                                              <p:attrName>style.visibility</p:attrName>
                                            </p:attrNameLst>
                                          </p:cBhvr>
                                          <p:to>
                                            <p:strVal val="visible"/>
                                          </p:to>
                                        </p:set>
                                        <p:anim calcmode="lin" valueType="num">
                                          <p:cBhvr>
                                            <p:cTn id="101" dur="700" fill="hold"/>
                                            <p:tgtEl>
                                              <p:spTgt spid="44"/>
                                            </p:tgtEl>
                                            <p:attrNameLst>
                                              <p:attrName>ppt_w</p:attrName>
                                            </p:attrNameLst>
                                          </p:cBhvr>
                                          <p:tavLst>
                                            <p:tav tm="0">
                                              <p:val>
                                                <p:fltVal val="0"/>
                                              </p:val>
                                            </p:tav>
                                            <p:tav tm="100000">
                                              <p:val>
                                                <p:strVal val="#ppt_w"/>
                                              </p:val>
                                            </p:tav>
                                          </p:tavLst>
                                        </p:anim>
                                        <p:anim calcmode="lin" valueType="num">
                                          <p:cBhvr>
                                            <p:cTn id="102" dur="700" fill="hold"/>
                                            <p:tgtEl>
                                              <p:spTgt spid="44"/>
                                            </p:tgtEl>
                                            <p:attrNameLst>
                                              <p:attrName>ppt_h</p:attrName>
                                            </p:attrNameLst>
                                          </p:cBhvr>
                                          <p:tavLst>
                                            <p:tav tm="0">
                                              <p:val>
                                                <p:fltVal val="0"/>
                                              </p:val>
                                            </p:tav>
                                            <p:tav tm="100000">
                                              <p:val>
                                                <p:strVal val="#ppt_h"/>
                                              </p:val>
                                            </p:tav>
                                          </p:tavLst>
                                        </p:anim>
                                        <p:animEffect transition="in" filter="fade">
                                          <p:cBhvr>
                                            <p:cTn id="103" dur="700"/>
                                            <p:tgtEl>
                                              <p:spTgt spid="44"/>
                                            </p:tgtEl>
                                          </p:cBhvr>
                                        </p:animEffect>
                                      </p:childTnLst>
                                    </p:cTn>
                                  </p:par>
                                  <p:par>
                                    <p:cTn id="104" presetID="53" presetClass="entr" presetSubtype="16" fill="hold" nodeType="withEffect">
                                      <p:stCondLst>
                                        <p:cond delay="100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800" fill="hold"/>
                                            <p:tgtEl>
                                              <p:spTgt spid="47"/>
                                            </p:tgtEl>
                                            <p:attrNameLst>
                                              <p:attrName>ppt_w</p:attrName>
                                            </p:attrNameLst>
                                          </p:cBhvr>
                                          <p:tavLst>
                                            <p:tav tm="0">
                                              <p:val>
                                                <p:fltVal val="0"/>
                                              </p:val>
                                            </p:tav>
                                            <p:tav tm="100000">
                                              <p:val>
                                                <p:strVal val="#ppt_w"/>
                                              </p:val>
                                            </p:tav>
                                          </p:tavLst>
                                        </p:anim>
                                        <p:anim calcmode="lin" valueType="num">
                                          <p:cBhvr>
                                            <p:cTn id="107" dur="800" fill="hold"/>
                                            <p:tgtEl>
                                              <p:spTgt spid="47"/>
                                            </p:tgtEl>
                                            <p:attrNameLst>
                                              <p:attrName>ppt_h</p:attrName>
                                            </p:attrNameLst>
                                          </p:cBhvr>
                                          <p:tavLst>
                                            <p:tav tm="0">
                                              <p:val>
                                                <p:fltVal val="0"/>
                                              </p:val>
                                            </p:tav>
                                            <p:tav tm="100000">
                                              <p:val>
                                                <p:strVal val="#ppt_h"/>
                                              </p:val>
                                            </p:tav>
                                          </p:tavLst>
                                        </p:anim>
                                        <p:animEffect transition="in" filter="fade">
                                          <p:cBhvr>
                                            <p:cTn id="108" dur="800"/>
                                            <p:tgtEl>
                                              <p:spTgt spid="47"/>
                                            </p:tgtEl>
                                          </p:cBhvr>
                                        </p:animEffect>
                                      </p:childTnLst>
                                    </p:cTn>
                                  </p:par>
                                  <p:par>
                                    <p:cTn id="109" presetID="53" presetClass="entr" presetSubtype="16" fill="hold" nodeType="with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p:cTn id="111" dur="500" fill="hold"/>
                                            <p:tgtEl>
                                              <p:spTgt spid="50"/>
                                            </p:tgtEl>
                                            <p:attrNameLst>
                                              <p:attrName>ppt_w</p:attrName>
                                            </p:attrNameLst>
                                          </p:cBhvr>
                                          <p:tavLst>
                                            <p:tav tm="0">
                                              <p:val>
                                                <p:fltVal val="0"/>
                                              </p:val>
                                            </p:tav>
                                            <p:tav tm="100000">
                                              <p:val>
                                                <p:strVal val="#ppt_w"/>
                                              </p:val>
                                            </p:tav>
                                          </p:tavLst>
                                        </p:anim>
                                        <p:anim calcmode="lin" valueType="num">
                                          <p:cBhvr>
                                            <p:cTn id="112" dur="500" fill="hold"/>
                                            <p:tgtEl>
                                              <p:spTgt spid="50"/>
                                            </p:tgtEl>
                                            <p:attrNameLst>
                                              <p:attrName>ppt_h</p:attrName>
                                            </p:attrNameLst>
                                          </p:cBhvr>
                                          <p:tavLst>
                                            <p:tav tm="0">
                                              <p:val>
                                                <p:fltVal val="0"/>
                                              </p:val>
                                            </p:tav>
                                            <p:tav tm="100000">
                                              <p:val>
                                                <p:strVal val="#ppt_h"/>
                                              </p:val>
                                            </p:tav>
                                          </p:tavLst>
                                        </p:anim>
                                        <p:animEffect transition="in" filter="fade">
                                          <p:cBhvr>
                                            <p:cTn id="113" dur="500"/>
                                            <p:tgtEl>
                                              <p:spTgt spid="50"/>
                                            </p:tgtEl>
                                          </p:cBhvr>
                                        </p:animEffect>
                                      </p:childTnLst>
                                    </p:cTn>
                                  </p:par>
                                  <p:par>
                                    <p:cTn id="114" presetID="53" presetClass="entr" presetSubtype="16" fill="hold" nodeType="withEffect">
                                      <p:stCondLst>
                                        <p:cond delay="200"/>
                                      </p:stCondLst>
                                      <p:childTnLst>
                                        <p:set>
                                          <p:cBhvr>
                                            <p:cTn id="115" dur="1" fill="hold">
                                              <p:stCondLst>
                                                <p:cond delay="0"/>
                                              </p:stCondLst>
                                            </p:cTn>
                                            <p:tgtEl>
                                              <p:spTgt spid="53"/>
                                            </p:tgtEl>
                                            <p:attrNameLst>
                                              <p:attrName>style.visibility</p:attrName>
                                            </p:attrNameLst>
                                          </p:cBhvr>
                                          <p:to>
                                            <p:strVal val="visible"/>
                                          </p:to>
                                        </p:set>
                                        <p:anim calcmode="lin" valueType="num">
                                          <p:cBhvr>
                                            <p:cTn id="116" dur="1250" fill="hold"/>
                                            <p:tgtEl>
                                              <p:spTgt spid="53"/>
                                            </p:tgtEl>
                                            <p:attrNameLst>
                                              <p:attrName>ppt_w</p:attrName>
                                            </p:attrNameLst>
                                          </p:cBhvr>
                                          <p:tavLst>
                                            <p:tav tm="0">
                                              <p:val>
                                                <p:fltVal val="0"/>
                                              </p:val>
                                            </p:tav>
                                            <p:tav tm="100000">
                                              <p:val>
                                                <p:strVal val="#ppt_w"/>
                                              </p:val>
                                            </p:tav>
                                          </p:tavLst>
                                        </p:anim>
                                        <p:anim calcmode="lin" valueType="num">
                                          <p:cBhvr>
                                            <p:cTn id="117" dur="1250" fill="hold"/>
                                            <p:tgtEl>
                                              <p:spTgt spid="53"/>
                                            </p:tgtEl>
                                            <p:attrNameLst>
                                              <p:attrName>ppt_h</p:attrName>
                                            </p:attrNameLst>
                                          </p:cBhvr>
                                          <p:tavLst>
                                            <p:tav tm="0">
                                              <p:val>
                                                <p:fltVal val="0"/>
                                              </p:val>
                                            </p:tav>
                                            <p:tav tm="100000">
                                              <p:val>
                                                <p:strVal val="#ppt_h"/>
                                              </p:val>
                                            </p:tav>
                                          </p:tavLst>
                                        </p:anim>
                                        <p:animEffect transition="in" filter="fade">
                                          <p:cBhvr>
                                            <p:cTn id="118" dur="1250"/>
                                            <p:tgtEl>
                                              <p:spTgt spid="53"/>
                                            </p:tgtEl>
                                          </p:cBhvr>
                                        </p:animEffect>
                                      </p:childTnLst>
                                    </p:cTn>
                                  </p:par>
                                  <p:par>
                                    <p:cTn id="119" presetID="53" presetClass="entr" presetSubtype="16" fill="hold" nodeType="withEffect">
                                      <p:stCondLst>
                                        <p:cond delay="2250"/>
                                      </p:stCondLst>
                                      <p:childTnLst>
                                        <p:set>
                                          <p:cBhvr>
                                            <p:cTn id="120" dur="1" fill="hold">
                                              <p:stCondLst>
                                                <p:cond delay="0"/>
                                              </p:stCondLst>
                                            </p:cTn>
                                            <p:tgtEl>
                                              <p:spTgt spid="56"/>
                                            </p:tgtEl>
                                            <p:attrNameLst>
                                              <p:attrName>style.visibility</p:attrName>
                                            </p:attrNameLst>
                                          </p:cBhvr>
                                          <p:to>
                                            <p:strVal val="visible"/>
                                          </p:to>
                                        </p:set>
                                        <p:anim calcmode="lin" valueType="num">
                                          <p:cBhvr>
                                            <p:cTn id="121" dur="500" fill="hold"/>
                                            <p:tgtEl>
                                              <p:spTgt spid="56"/>
                                            </p:tgtEl>
                                            <p:attrNameLst>
                                              <p:attrName>ppt_w</p:attrName>
                                            </p:attrNameLst>
                                          </p:cBhvr>
                                          <p:tavLst>
                                            <p:tav tm="0">
                                              <p:val>
                                                <p:fltVal val="0"/>
                                              </p:val>
                                            </p:tav>
                                            <p:tav tm="100000">
                                              <p:val>
                                                <p:strVal val="#ppt_w"/>
                                              </p:val>
                                            </p:tav>
                                          </p:tavLst>
                                        </p:anim>
                                        <p:anim calcmode="lin" valueType="num">
                                          <p:cBhvr>
                                            <p:cTn id="122" dur="500" fill="hold"/>
                                            <p:tgtEl>
                                              <p:spTgt spid="56"/>
                                            </p:tgtEl>
                                            <p:attrNameLst>
                                              <p:attrName>ppt_h</p:attrName>
                                            </p:attrNameLst>
                                          </p:cBhvr>
                                          <p:tavLst>
                                            <p:tav tm="0">
                                              <p:val>
                                                <p:fltVal val="0"/>
                                              </p:val>
                                            </p:tav>
                                            <p:tav tm="100000">
                                              <p:val>
                                                <p:strVal val="#ppt_h"/>
                                              </p:val>
                                            </p:tav>
                                          </p:tavLst>
                                        </p:anim>
                                        <p:animEffect transition="in" filter="fade">
                                          <p:cBhvr>
                                            <p:cTn id="123" dur="500"/>
                                            <p:tgtEl>
                                              <p:spTgt spid="56"/>
                                            </p:tgtEl>
                                          </p:cBhvr>
                                        </p:animEffect>
                                      </p:childTnLst>
                                    </p:cTn>
                                  </p:par>
                                  <p:par>
                                    <p:cTn id="124" presetID="53" presetClass="entr" presetSubtype="16" fill="hold" nodeType="withEffect">
                                      <p:stCondLst>
                                        <p:cond delay="500"/>
                                      </p:stCondLst>
                                      <p:childTnLst>
                                        <p:set>
                                          <p:cBhvr>
                                            <p:cTn id="125" dur="1" fill="hold">
                                              <p:stCondLst>
                                                <p:cond delay="0"/>
                                              </p:stCondLst>
                                            </p:cTn>
                                            <p:tgtEl>
                                              <p:spTgt spid="59"/>
                                            </p:tgtEl>
                                            <p:attrNameLst>
                                              <p:attrName>style.visibility</p:attrName>
                                            </p:attrNameLst>
                                          </p:cBhvr>
                                          <p:to>
                                            <p:strVal val="visible"/>
                                          </p:to>
                                        </p:set>
                                        <p:anim calcmode="lin" valueType="num">
                                          <p:cBhvr>
                                            <p:cTn id="126" dur="800" fill="hold"/>
                                            <p:tgtEl>
                                              <p:spTgt spid="59"/>
                                            </p:tgtEl>
                                            <p:attrNameLst>
                                              <p:attrName>ppt_w</p:attrName>
                                            </p:attrNameLst>
                                          </p:cBhvr>
                                          <p:tavLst>
                                            <p:tav tm="0">
                                              <p:val>
                                                <p:fltVal val="0"/>
                                              </p:val>
                                            </p:tav>
                                            <p:tav tm="100000">
                                              <p:val>
                                                <p:strVal val="#ppt_w"/>
                                              </p:val>
                                            </p:tav>
                                          </p:tavLst>
                                        </p:anim>
                                        <p:anim calcmode="lin" valueType="num">
                                          <p:cBhvr>
                                            <p:cTn id="127" dur="800" fill="hold"/>
                                            <p:tgtEl>
                                              <p:spTgt spid="59"/>
                                            </p:tgtEl>
                                            <p:attrNameLst>
                                              <p:attrName>ppt_h</p:attrName>
                                            </p:attrNameLst>
                                          </p:cBhvr>
                                          <p:tavLst>
                                            <p:tav tm="0">
                                              <p:val>
                                                <p:fltVal val="0"/>
                                              </p:val>
                                            </p:tav>
                                            <p:tav tm="100000">
                                              <p:val>
                                                <p:strVal val="#ppt_h"/>
                                              </p:val>
                                            </p:tav>
                                          </p:tavLst>
                                        </p:anim>
                                        <p:animEffect transition="in" filter="fade">
                                          <p:cBhvr>
                                            <p:cTn id="128" dur="800"/>
                                            <p:tgtEl>
                                              <p:spTgt spid="59"/>
                                            </p:tgtEl>
                                          </p:cBhvr>
                                        </p:animEffect>
                                      </p:childTnLst>
                                    </p:cTn>
                                  </p:par>
                                  <p:par>
                                    <p:cTn id="129" presetID="53" presetClass="entr" presetSubtype="16" fill="hold" nodeType="withEffect">
                                      <p:stCondLst>
                                        <p:cond delay="2000"/>
                                      </p:stCondLst>
                                      <p:childTnLst>
                                        <p:set>
                                          <p:cBhvr>
                                            <p:cTn id="130" dur="1" fill="hold">
                                              <p:stCondLst>
                                                <p:cond delay="0"/>
                                              </p:stCondLst>
                                            </p:cTn>
                                            <p:tgtEl>
                                              <p:spTgt spid="62"/>
                                            </p:tgtEl>
                                            <p:attrNameLst>
                                              <p:attrName>style.visibility</p:attrName>
                                            </p:attrNameLst>
                                          </p:cBhvr>
                                          <p:to>
                                            <p:strVal val="visible"/>
                                          </p:to>
                                        </p:set>
                                        <p:anim calcmode="lin" valueType="num">
                                          <p:cBhvr>
                                            <p:cTn id="131" dur="500" fill="hold"/>
                                            <p:tgtEl>
                                              <p:spTgt spid="62"/>
                                            </p:tgtEl>
                                            <p:attrNameLst>
                                              <p:attrName>ppt_w</p:attrName>
                                            </p:attrNameLst>
                                          </p:cBhvr>
                                          <p:tavLst>
                                            <p:tav tm="0">
                                              <p:val>
                                                <p:fltVal val="0"/>
                                              </p:val>
                                            </p:tav>
                                            <p:tav tm="100000">
                                              <p:val>
                                                <p:strVal val="#ppt_w"/>
                                              </p:val>
                                            </p:tav>
                                          </p:tavLst>
                                        </p:anim>
                                        <p:anim calcmode="lin" valueType="num">
                                          <p:cBhvr>
                                            <p:cTn id="132" dur="500" fill="hold"/>
                                            <p:tgtEl>
                                              <p:spTgt spid="62"/>
                                            </p:tgtEl>
                                            <p:attrNameLst>
                                              <p:attrName>ppt_h</p:attrName>
                                            </p:attrNameLst>
                                          </p:cBhvr>
                                          <p:tavLst>
                                            <p:tav tm="0">
                                              <p:val>
                                                <p:fltVal val="0"/>
                                              </p:val>
                                            </p:tav>
                                            <p:tav tm="100000">
                                              <p:val>
                                                <p:strVal val="#ppt_h"/>
                                              </p:val>
                                            </p:tav>
                                          </p:tavLst>
                                        </p:anim>
                                        <p:animEffect transition="in" filter="fade">
                                          <p:cBhvr>
                                            <p:cTn id="133" dur="500"/>
                                            <p:tgtEl>
                                              <p:spTgt spid="62"/>
                                            </p:tgtEl>
                                          </p:cBhvr>
                                        </p:animEffect>
                                      </p:childTnLst>
                                    </p:cTn>
                                  </p:par>
                                  <p:par>
                                    <p:cTn id="134" presetID="53" presetClass="entr" presetSubtype="16" fill="hold" nodeType="withEffect">
                                      <p:stCondLst>
                                        <p:cond delay="500"/>
                                      </p:stCondLst>
                                      <p:childTnLst>
                                        <p:set>
                                          <p:cBhvr>
                                            <p:cTn id="135" dur="1" fill="hold">
                                              <p:stCondLst>
                                                <p:cond delay="0"/>
                                              </p:stCondLst>
                                            </p:cTn>
                                            <p:tgtEl>
                                              <p:spTgt spid="65"/>
                                            </p:tgtEl>
                                            <p:attrNameLst>
                                              <p:attrName>style.visibility</p:attrName>
                                            </p:attrNameLst>
                                          </p:cBhvr>
                                          <p:to>
                                            <p:strVal val="visible"/>
                                          </p:to>
                                        </p:set>
                                        <p:anim calcmode="lin" valueType="num">
                                          <p:cBhvr>
                                            <p:cTn id="136" dur="800" fill="hold"/>
                                            <p:tgtEl>
                                              <p:spTgt spid="65"/>
                                            </p:tgtEl>
                                            <p:attrNameLst>
                                              <p:attrName>ppt_w</p:attrName>
                                            </p:attrNameLst>
                                          </p:cBhvr>
                                          <p:tavLst>
                                            <p:tav tm="0">
                                              <p:val>
                                                <p:fltVal val="0"/>
                                              </p:val>
                                            </p:tav>
                                            <p:tav tm="100000">
                                              <p:val>
                                                <p:strVal val="#ppt_w"/>
                                              </p:val>
                                            </p:tav>
                                          </p:tavLst>
                                        </p:anim>
                                        <p:anim calcmode="lin" valueType="num">
                                          <p:cBhvr>
                                            <p:cTn id="137" dur="800" fill="hold"/>
                                            <p:tgtEl>
                                              <p:spTgt spid="65"/>
                                            </p:tgtEl>
                                            <p:attrNameLst>
                                              <p:attrName>ppt_h</p:attrName>
                                            </p:attrNameLst>
                                          </p:cBhvr>
                                          <p:tavLst>
                                            <p:tav tm="0">
                                              <p:val>
                                                <p:fltVal val="0"/>
                                              </p:val>
                                            </p:tav>
                                            <p:tav tm="100000">
                                              <p:val>
                                                <p:strVal val="#ppt_h"/>
                                              </p:val>
                                            </p:tav>
                                          </p:tavLst>
                                        </p:anim>
                                        <p:animEffect transition="in" filter="fade">
                                          <p:cBhvr>
                                            <p:cTn id="138" dur="800"/>
                                            <p:tgtEl>
                                              <p:spTgt spid="65"/>
                                            </p:tgtEl>
                                          </p:cBhvr>
                                        </p:animEffect>
                                      </p:childTnLst>
                                    </p:cTn>
                                  </p:par>
                                  <p:par>
                                    <p:cTn id="139" presetID="53" presetClass="entr" presetSubtype="16" fill="hold"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p:cTn id="141" dur="500" fill="hold"/>
                                            <p:tgtEl>
                                              <p:spTgt spid="68"/>
                                            </p:tgtEl>
                                            <p:attrNameLst>
                                              <p:attrName>ppt_w</p:attrName>
                                            </p:attrNameLst>
                                          </p:cBhvr>
                                          <p:tavLst>
                                            <p:tav tm="0">
                                              <p:val>
                                                <p:fltVal val="0"/>
                                              </p:val>
                                            </p:tav>
                                            <p:tav tm="100000">
                                              <p:val>
                                                <p:strVal val="#ppt_w"/>
                                              </p:val>
                                            </p:tav>
                                          </p:tavLst>
                                        </p:anim>
                                        <p:anim calcmode="lin" valueType="num">
                                          <p:cBhvr>
                                            <p:cTn id="142" dur="500" fill="hold"/>
                                            <p:tgtEl>
                                              <p:spTgt spid="68"/>
                                            </p:tgtEl>
                                            <p:attrNameLst>
                                              <p:attrName>ppt_h</p:attrName>
                                            </p:attrNameLst>
                                          </p:cBhvr>
                                          <p:tavLst>
                                            <p:tav tm="0">
                                              <p:val>
                                                <p:fltVal val="0"/>
                                              </p:val>
                                            </p:tav>
                                            <p:tav tm="100000">
                                              <p:val>
                                                <p:strVal val="#ppt_h"/>
                                              </p:val>
                                            </p:tav>
                                          </p:tavLst>
                                        </p:anim>
                                        <p:animEffect transition="in" filter="fade">
                                          <p:cBhvr>
                                            <p:cTn id="143" dur="500"/>
                                            <p:tgtEl>
                                              <p:spTgt spid="68"/>
                                            </p:tgtEl>
                                          </p:cBhvr>
                                        </p:animEffect>
                                      </p:childTnLst>
                                    </p:cTn>
                                  </p:par>
                                  <p:par>
                                    <p:cTn id="144" presetID="53" presetClass="entr" presetSubtype="16" fill="hold" nodeType="withEffect">
                                      <p:stCondLst>
                                        <p:cond delay="900"/>
                                      </p:stCondLst>
                                      <p:childTnLst>
                                        <p:set>
                                          <p:cBhvr>
                                            <p:cTn id="145" dur="1" fill="hold">
                                              <p:stCondLst>
                                                <p:cond delay="0"/>
                                              </p:stCondLst>
                                            </p:cTn>
                                            <p:tgtEl>
                                              <p:spTgt spid="74"/>
                                            </p:tgtEl>
                                            <p:attrNameLst>
                                              <p:attrName>style.visibility</p:attrName>
                                            </p:attrNameLst>
                                          </p:cBhvr>
                                          <p:to>
                                            <p:strVal val="visible"/>
                                          </p:to>
                                        </p:set>
                                        <p:anim calcmode="lin" valueType="num">
                                          <p:cBhvr>
                                            <p:cTn id="146" dur="1100" fill="hold"/>
                                            <p:tgtEl>
                                              <p:spTgt spid="74"/>
                                            </p:tgtEl>
                                            <p:attrNameLst>
                                              <p:attrName>ppt_w</p:attrName>
                                            </p:attrNameLst>
                                          </p:cBhvr>
                                          <p:tavLst>
                                            <p:tav tm="0">
                                              <p:val>
                                                <p:fltVal val="0"/>
                                              </p:val>
                                            </p:tav>
                                            <p:tav tm="100000">
                                              <p:val>
                                                <p:strVal val="#ppt_w"/>
                                              </p:val>
                                            </p:tav>
                                          </p:tavLst>
                                        </p:anim>
                                        <p:anim calcmode="lin" valueType="num">
                                          <p:cBhvr>
                                            <p:cTn id="147" dur="1100" fill="hold"/>
                                            <p:tgtEl>
                                              <p:spTgt spid="74"/>
                                            </p:tgtEl>
                                            <p:attrNameLst>
                                              <p:attrName>ppt_h</p:attrName>
                                            </p:attrNameLst>
                                          </p:cBhvr>
                                          <p:tavLst>
                                            <p:tav tm="0">
                                              <p:val>
                                                <p:fltVal val="0"/>
                                              </p:val>
                                            </p:tav>
                                            <p:tav tm="100000">
                                              <p:val>
                                                <p:strVal val="#ppt_h"/>
                                              </p:val>
                                            </p:tav>
                                          </p:tavLst>
                                        </p:anim>
                                        <p:animEffect transition="in" filter="fade">
                                          <p:cBhvr>
                                            <p:cTn id="148" dur="1100"/>
                                            <p:tgtEl>
                                              <p:spTgt spid="74"/>
                                            </p:tgtEl>
                                          </p:cBhvr>
                                        </p:animEffect>
                                      </p:childTnLst>
                                    </p:cTn>
                                  </p:par>
                                  <p:par>
                                    <p:cTn id="149" presetID="53" presetClass="entr" presetSubtype="16" fill="hold" nodeType="withEffect">
                                      <p:stCondLst>
                                        <p:cond delay="2000"/>
                                      </p:stCondLst>
                                      <p:childTnLst>
                                        <p:set>
                                          <p:cBhvr>
                                            <p:cTn id="150" dur="1" fill="hold">
                                              <p:stCondLst>
                                                <p:cond delay="0"/>
                                              </p:stCondLst>
                                            </p:cTn>
                                            <p:tgtEl>
                                              <p:spTgt spid="77"/>
                                            </p:tgtEl>
                                            <p:attrNameLst>
                                              <p:attrName>style.visibility</p:attrName>
                                            </p:attrNameLst>
                                          </p:cBhvr>
                                          <p:to>
                                            <p:strVal val="visible"/>
                                          </p:to>
                                        </p:set>
                                        <p:anim calcmode="lin" valueType="num">
                                          <p:cBhvr>
                                            <p:cTn id="151" dur="500" fill="hold"/>
                                            <p:tgtEl>
                                              <p:spTgt spid="77"/>
                                            </p:tgtEl>
                                            <p:attrNameLst>
                                              <p:attrName>ppt_w</p:attrName>
                                            </p:attrNameLst>
                                          </p:cBhvr>
                                          <p:tavLst>
                                            <p:tav tm="0">
                                              <p:val>
                                                <p:fltVal val="0"/>
                                              </p:val>
                                            </p:tav>
                                            <p:tav tm="100000">
                                              <p:val>
                                                <p:strVal val="#ppt_w"/>
                                              </p:val>
                                            </p:tav>
                                          </p:tavLst>
                                        </p:anim>
                                        <p:anim calcmode="lin" valueType="num">
                                          <p:cBhvr>
                                            <p:cTn id="152" dur="500" fill="hold"/>
                                            <p:tgtEl>
                                              <p:spTgt spid="77"/>
                                            </p:tgtEl>
                                            <p:attrNameLst>
                                              <p:attrName>ppt_h</p:attrName>
                                            </p:attrNameLst>
                                          </p:cBhvr>
                                          <p:tavLst>
                                            <p:tav tm="0">
                                              <p:val>
                                                <p:fltVal val="0"/>
                                              </p:val>
                                            </p:tav>
                                            <p:tav tm="100000">
                                              <p:val>
                                                <p:strVal val="#ppt_h"/>
                                              </p:val>
                                            </p:tav>
                                          </p:tavLst>
                                        </p:anim>
                                        <p:animEffect transition="in" filter="fade">
                                          <p:cBhvr>
                                            <p:cTn id="153" dur="500"/>
                                            <p:tgtEl>
                                              <p:spTgt spid="77"/>
                                            </p:tgtEl>
                                          </p:cBhvr>
                                        </p:animEffect>
                                      </p:childTnLst>
                                    </p:cTn>
                                  </p:par>
                                  <p:par>
                                    <p:cTn id="154" presetID="53" presetClass="entr" presetSubtype="16" fill="hold" nodeType="withEffect">
                                      <p:stCondLst>
                                        <p:cond delay="0"/>
                                      </p:stCondLst>
                                      <p:childTnLst>
                                        <p:set>
                                          <p:cBhvr>
                                            <p:cTn id="155" dur="1" fill="hold">
                                              <p:stCondLst>
                                                <p:cond delay="0"/>
                                              </p:stCondLst>
                                            </p:cTn>
                                            <p:tgtEl>
                                              <p:spTgt spid="80"/>
                                            </p:tgtEl>
                                            <p:attrNameLst>
                                              <p:attrName>style.visibility</p:attrName>
                                            </p:attrNameLst>
                                          </p:cBhvr>
                                          <p:to>
                                            <p:strVal val="visible"/>
                                          </p:to>
                                        </p:set>
                                        <p:anim calcmode="lin" valueType="num">
                                          <p:cBhvr>
                                            <p:cTn id="156" dur="500" fill="hold"/>
                                            <p:tgtEl>
                                              <p:spTgt spid="80"/>
                                            </p:tgtEl>
                                            <p:attrNameLst>
                                              <p:attrName>ppt_w</p:attrName>
                                            </p:attrNameLst>
                                          </p:cBhvr>
                                          <p:tavLst>
                                            <p:tav tm="0">
                                              <p:val>
                                                <p:fltVal val="0"/>
                                              </p:val>
                                            </p:tav>
                                            <p:tav tm="100000">
                                              <p:val>
                                                <p:strVal val="#ppt_w"/>
                                              </p:val>
                                            </p:tav>
                                          </p:tavLst>
                                        </p:anim>
                                        <p:anim calcmode="lin" valueType="num">
                                          <p:cBhvr>
                                            <p:cTn id="157" dur="500" fill="hold"/>
                                            <p:tgtEl>
                                              <p:spTgt spid="80"/>
                                            </p:tgtEl>
                                            <p:attrNameLst>
                                              <p:attrName>ppt_h</p:attrName>
                                            </p:attrNameLst>
                                          </p:cBhvr>
                                          <p:tavLst>
                                            <p:tav tm="0">
                                              <p:val>
                                                <p:fltVal val="0"/>
                                              </p:val>
                                            </p:tav>
                                            <p:tav tm="100000">
                                              <p:val>
                                                <p:strVal val="#ppt_h"/>
                                              </p:val>
                                            </p:tav>
                                          </p:tavLst>
                                        </p:anim>
                                        <p:animEffect transition="in" filter="fade">
                                          <p:cBhvr>
                                            <p:cTn id="15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p:bldP spid="26" grpId="0"/>
          <p:bldP spid="27" grpId="0"/>
          <p:bldP spid="28" grpId="0"/>
          <p:bldP spid="71" grpId="0" animBg="1"/>
          <p:bldP spid="72" grpId="0"/>
          <p:bldP spid="72" grpId="1"/>
          <p:bldP spid="73"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7030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6446" y="371440"/>
            <a:ext cx="377991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347642" y="371440"/>
            <a:ext cx="377991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671392" y="155416"/>
            <a:ext cx="1584176" cy="400110"/>
          </a:xfrm>
          <a:prstGeom prst="rect">
            <a:avLst/>
          </a:prstGeom>
          <a:noFill/>
        </p:spPr>
        <p:txBody>
          <a:bodyPr wrap="square" rtlCol="0">
            <a:spAutoFit/>
          </a:bodyPr>
          <a:lstStyle/>
          <a:p>
            <a:pPr algn="ctr"/>
            <a:r>
              <a:rPr lang="zh-CN" altLang="en-US" sz="2000" b="1" dirty="0" smtClean="0">
                <a:solidFill>
                  <a:schemeClr val="bg1">
                    <a:lumMod val="50000"/>
                  </a:schemeClr>
                </a:solidFill>
              </a:rPr>
              <a:t>目录页</a:t>
            </a:r>
            <a:endParaRPr lang="zh-CN" altLang="en-US" sz="2000" b="1" dirty="0">
              <a:solidFill>
                <a:schemeClr val="bg1">
                  <a:lumMod val="50000"/>
                </a:schemeClr>
              </a:solidFill>
            </a:endParaRPr>
          </a:p>
        </p:txBody>
      </p:sp>
      <p:grpSp>
        <p:nvGrpSpPr>
          <p:cNvPr id="7" name="Group 3"/>
          <p:cNvGrpSpPr/>
          <p:nvPr/>
        </p:nvGrpSpPr>
        <p:grpSpPr bwMode="auto">
          <a:xfrm>
            <a:off x="539552" y="1851670"/>
            <a:ext cx="1039241" cy="2016224"/>
            <a:chOff x="0" y="0"/>
            <a:chExt cx="1521423" cy="2950591"/>
          </a:xfrm>
        </p:grpSpPr>
        <p:sp>
          <p:nvSpPr>
            <p:cNvPr id="8" name="圆角矩形 258"/>
            <p:cNvSpPr>
              <a:spLocks noChangeArrowheads="1"/>
            </p:cNvSpPr>
            <p:nvPr/>
          </p:nvSpPr>
          <p:spPr bwMode="auto">
            <a:xfrm rot="5400000">
              <a:off x="-714584" y="714584"/>
              <a:ext cx="2950591" cy="1521423"/>
            </a:xfrm>
            <a:prstGeom prst="roundRect">
              <a:avLst>
                <a:gd name="adj" fmla="val 50000"/>
              </a:avLst>
            </a:prstGeom>
            <a:gradFill flip="none" rotWithShape="1">
              <a:gsLst>
                <a:gs pos="0">
                  <a:srgbClr val="D43E01">
                    <a:shade val="30000"/>
                    <a:satMod val="115000"/>
                  </a:srgbClr>
                </a:gs>
                <a:gs pos="50000">
                  <a:srgbClr val="D43E01">
                    <a:shade val="67500"/>
                    <a:satMod val="115000"/>
                  </a:srgbClr>
                </a:gs>
                <a:gs pos="100000">
                  <a:srgbClr val="D43E01">
                    <a:shade val="100000"/>
                    <a:satMod val="115000"/>
                  </a:srgbClr>
                </a:gs>
              </a:gsLst>
              <a:lin ang="18900000" scaled="1"/>
              <a:tileRect/>
            </a:gradFill>
            <a:ln w="34925">
              <a:solidFill>
                <a:srgbClr val="FFFFFF"/>
              </a:solidFill>
              <a:round/>
            </a:ln>
          </p:spPr>
          <p:txBody>
            <a:bodyPr anchor="ctr"/>
            <a:lstStyle/>
            <a:p>
              <a:pPr algn="ctr"/>
              <a:endParaRPr lang="zh-CN" altLang="zh-CN" sz="1600">
                <a:solidFill>
                  <a:srgbClr val="FFFFFF"/>
                </a:solidFill>
                <a:latin typeface="宋体" panose="02010600030101010101" pitchFamily="2" charset="-122"/>
                <a:sym typeface="宋体" panose="02010600030101010101" pitchFamily="2" charset="-122"/>
              </a:endParaRPr>
            </a:p>
          </p:txBody>
        </p:sp>
        <p:sp>
          <p:nvSpPr>
            <p:cNvPr id="9" name="椭圆 259"/>
            <p:cNvSpPr>
              <a:spLocks noChangeArrowheads="1"/>
            </p:cNvSpPr>
            <p:nvPr/>
          </p:nvSpPr>
          <p:spPr bwMode="auto">
            <a:xfrm>
              <a:off x="152670" y="176755"/>
              <a:ext cx="1189128" cy="1189128"/>
            </a:xfrm>
            <a:prstGeom prst="ellipse">
              <a:avLst/>
            </a:prstGeom>
            <a:solidFill>
              <a:schemeClr val="bg1"/>
            </a:solidFill>
            <a:ln w="25400">
              <a:solidFill>
                <a:srgbClr val="E2E9E9"/>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 name="Text Box 39"/>
            <p:cNvSpPr>
              <a:spLocks noChangeArrowheads="1"/>
            </p:cNvSpPr>
            <p:nvPr/>
          </p:nvSpPr>
          <p:spPr bwMode="auto">
            <a:xfrm>
              <a:off x="125778" y="151437"/>
              <a:ext cx="1307517" cy="1101058"/>
            </a:xfrm>
            <a:prstGeom prst="rect">
              <a:avLst/>
            </a:prstGeom>
            <a:noFill/>
            <a:ln w="9525">
              <a:noFill/>
              <a:miter lim="800000"/>
            </a:ln>
          </p:spPr>
          <p:txBody>
            <a:bodyPr>
              <a:spAutoFit/>
            </a:bodyPr>
            <a:lstStyle/>
            <a:p>
              <a:pPr algn="ctr">
                <a:lnSpc>
                  <a:spcPct val="150000"/>
                </a:lnSpc>
              </a:pPr>
              <a:r>
                <a:rPr lang="en-US" altLang="zh-CN" sz="3200" dirty="0">
                  <a:solidFill>
                    <a:srgbClr val="314865"/>
                  </a:solidFill>
                  <a:latin typeface="微软雅黑" panose="020B0503020204020204" pitchFamily="34" charset="-122"/>
                  <a:sym typeface="微软雅黑" panose="020B0503020204020204" pitchFamily="34" charset="-122"/>
                </a:rPr>
                <a:t>1</a:t>
              </a:r>
              <a:endParaRPr lang="zh-CN" altLang="en-US" dirty="0">
                <a:solidFill>
                  <a:srgbClr val="314865"/>
                </a:solidFill>
              </a:endParaRPr>
            </a:p>
          </p:txBody>
        </p:sp>
        <p:sp>
          <p:nvSpPr>
            <p:cNvPr id="11" name="Text Box 39"/>
            <p:cNvSpPr>
              <a:spLocks noChangeArrowheads="1"/>
            </p:cNvSpPr>
            <p:nvPr/>
          </p:nvSpPr>
          <p:spPr bwMode="auto">
            <a:xfrm>
              <a:off x="100052" y="1580197"/>
              <a:ext cx="1361749" cy="1080979"/>
            </a:xfrm>
            <a:prstGeom prst="rect">
              <a:avLst/>
            </a:prstGeom>
            <a:noFill/>
            <a:ln w="9525">
              <a:noFill/>
              <a:miter lim="800000"/>
            </a:ln>
          </p:spPr>
          <p:txBody>
            <a:bodyPr>
              <a:spAutoFit/>
            </a:bodyPr>
            <a:lstStyle/>
            <a:p>
              <a:pPr algn="ctr">
                <a:lnSpc>
                  <a:spcPct val="150000"/>
                </a:lnSpc>
                <a:buClr>
                  <a:schemeClr val="tx1"/>
                </a:buClr>
              </a:pPr>
              <a:r>
                <a:rPr lang="zh-CN" altLang="en-US" sz="1400" b="1" dirty="0" smtClean="0">
                  <a:solidFill>
                    <a:schemeClr val="bg1"/>
                  </a:solidFill>
                  <a:latin typeface="微软雅黑" panose="020B0503020204020204" pitchFamily="34" charset="-122"/>
                  <a:sym typeface="微软雅黑" panose="020B0503020204020204" pitchFamily="34" charset="-122"/>
                </a:rPr>
                <a:t>单击添加标题</a:t>
              </a:r>
              <a:endParaRPr lang="en-US" altLang="zh-CN" sz="1400" b="1" dirty="0" smtClean="0">
                <a:solidFill>
                  <a:schemeClr val="bg1"/>
                </a:solidFill>
                <a:latin typeface="微软雅黑" panose="020B0503020204020204" pitchFamily="34" charset="-122"/>
                <a:sym typeface="微软雅黑" panose="020B0503020204020204" pitchFamily="34" charset="-122"/>
              </a:endParaRPr>
            </a:p>
          </p:txBody>
        </p:sp>
      </p:grpSp>
      <p:grpSp>
        <p:nvGrpSpPr>
          <p:cNvPr id="12" name="Group 9"/>
          <p:cNvGrpSpPr/>
          <p:nvPr/>
        </p:nvGrpSpPr>
        <p:grpSpPr bwMode="auto">
          <a:xfrm>
            <a:off x="2267744" y="1851670"/>
            <a:ext cx="1039241" cy="2016224"/>
            <a:chOff x="0" y="0"/>
            <a:chExt cx="1521423" cy="2950591"/>
          </a:xfrm>
        </p:grpSpPr>
        <p:sp>
          <p:nvSpPr>
            <p:cNvPr id="13" name="圆角矩形 264"/>
            <p:cNvSpPr>
              <a:spLocks noChangeArrowheads="1"/>
            </p:cNvSpPr>
            <p:nvPr/>
          </p:nvSpPr>
          <p:spPr bwMode="auto">
            <a:xfrm rot="5400000">
              <a:off x="-714584" y="714584"/>
              <a:ext cx="2950591" cy="1521423"/>
            </a:xfrm>
            <a:prstGeom prst="roundRect">
              <a:avLst>
                <a:gd name="adj" fmla="val 50000"/>
              </a:avLst>
            </a:prstGeom>
            <a:gradFill flip="none" rotWithShape="1">
              <a:gsLst>
                <a:gs pos="0">
                  <a:srgbClr val="00CC99">
                    <a:shade val="30000"/>
                    <a:satMod val="115000"/>
                  </a:srgbClr>
                </a:gs>
                <a:gs pos="50000">
                  <a:srgbClr val="00CC99">
                    <a:shade val="67500"/>
                    <a:satMod val="115000"/>
                  </a:srgbClr>
                </a:gs>
                <a:gs pos="100000">
                  <a:srgbClr val="00CC99">
                    <a:shade val="100000"/>
                    <a:satMod val="115000"/>
                  </a:srgbClr>
                </a:gs>
              </a:gsLst>
              <a:lin ang="18900000" scaled="1"/>
              <a:tileRect/>
            </a:gradFill>
            <a:ln w="34925" cap="flat" cmpd="sng">
              <a:solidFill>
                <a:srgbClr val="FFFFFF"/>
              </a:solidFill>
              <a:round/>
            </a:ln>
          </p:spPr>
          <p:txBody>
            <a:bodyPr anchor="ctr"/>
            <a:lstStyle/>
            <a:p>
              <a:pPr algn="ctr">
                <a:defRPr/>
              </a:pPr>
              <a:endParaRPr lang="zh-CN" altLang="zh-CN" sz="1600">
                <a:solidFill>
                  <a:srgbClr val="FFFFFF"/>
                </a:solidFill>
                <a:latin typeface="宋体" panose="02010600030101010101" pitchFamily="2" charset="-122"/>
                <a:sym typeface="宋体" panose="02010600030101010101" pitchFamily="2" charset="-122"/>
              </a:endParaRPr>
            </a:p>
          </p:txBody>
        </p:sp>
        <p:sp>
          <p:nvSpPr>
            <p:cNvPr id="14" name="椭圆 265"/>
            <p:cNvSpPr>
              <a:spLocks noChangeArrowheads="1"/>
            </p:cNvSpPr>
            <p:nvPr/>
          </p:nvSpPr>
          <p:spPr bwMode="auto">
            <a:xfrm>
              <a:off x="152670" y="176755"/>
              <a:ext cx="1189128" cy="1189128"/>
            </a:xfrm>
            <a:prstGeom prst="ellipse">
              <a:avLst/>
            </a:prstGeom>
            <a:solidFill>
              <a:schemeClr val="bg1"/>
            </a:solidFill>
            <a:ln w="25400">
              <a:solidFill>
                <a:schemeClr val="bg1">
                  <a:lumMod val="75000"/>
                </a:schemeClr>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Text Box 39"/>
            <p:cNvSpPr>
              <a:spLocks noChangeArrowheads="1"/>
            </p:cNvSpPr>
            <p:nvPr/>
          </p:nvSpPr>
          <p:spPr bwMode="auto">
            <a:xfrm>
              <a:off x="125777" y="151437"/>
              <a:ext cx="1307517" cy="1101058"/>
            </a:xfrm>
            <a:prstGeom prst="rect">
              <a:avLst/>
            </a:prstGeom>
            <a:noFill/>
            <a:ln w="9525">
              <a:noFill/>
              <a:miter lim="800000"/>
            </a:ln>
          </p:spPr>
          <p:txBody>
            <a:bodyPr>
              <a:spAutoFit/>
            </a:bodyPr>
            <a:lstStyle/>
            <a:p>
              <a:pPr algn="ctr">
                <a:lnSpc>
                  <a:spcPct val="150000"/>
                </a:lnSpc>
              </a:pPr>
              <a:r>
                <a:rPr lang="en-US" altLang="zh-CN" sz="3200" dirty="0">
                  <a:solidFill>
                    <a:srgbClr val="314865"/>
                  </a:solidFill>
                  <a:latin typeface="微软雅黑" panose="020B0503020204020204" pitchFamily="34" charset="-122"/>
                  <a:sym typeface="微软雅黑" panose="020B0503020204020204" pitchFamily="34" charset="-122"/>
                </a:rPr>
                <a:t>2</a:t>
              </a:r>
              <a:endParaRPr lang="zh-CN" altLang="en-US" dirty="0">
                <a:solidFill>
                  <a:srgbClr val="314865"/>
                </a:solidFill>
              </a:endParaRPr>
            </a:p>
          </p:txBody>
        </p:sp>
        <p:sp>
          <p:nvSpPr>
            <p:cNvPr id="16" name="Text Box 39"/>
            <p:cNvSpPr>
              <a:spLocks noChangeArrowheads="1"/>
            </p:cNvSpPr>
            <p:nvPr/>
          </p:nvSpPr>
          <p:spPr bwMode="auto">
            <a:xfrm>
              <a:off x="100052" y="1580197"/>
              <a:ext cx="1361749" cy="1080979"/>
            </a:xfrm>
            <a:prstGeom prst="rect">
              <a:avLst/>
            </a:prstGeom>
            <a:noFill/>
            <a:ln w="9525">
              <a:noFill/>
              <a:miter lim="800000"/>
            </a:ln>
          </p:spPr>
          <p:txBody>
            <a:bodyPr>
              <a:spAutoFit/>
            </a:bodyPr>
            <a:lstStyle/>
            <a:p>
              <a:pPr algn="ctr">
                <a:lnSpc>
                  <a:spcPct val="150000"/>
                </a:lnSpc>
                <a:buClr>
                  <a:schemeClr val="tx1"/>
                </a:buClr>
              </a:pPr>
              <a:r>
                <a:rPr lang="zh-CN" altLang="en-US" sz="1400" b="1" dirty="0" smtClean="0">
                  <a:solidFill>
                    <a:schemeClr val="bg1"/>
                  </a:solidFill>
                  <a:latin typeface="微软雅黑" panose="020B0503020204020204" pitchFamily="34" charset="-122"/>
                  <a:sym typeface="微软雅黑" panose="020B0503020204020204" pitchFamily="34" charset="-122"/>
                </a:rPr>
                <a:t>单击添加标题</a:t>
              </a:r>
              <a:endParaRPr lang="en-US" altLang="zh-CN" sz="1400" b="1" dirty="0" smtClean="0">
                <a:solidFill>
                  <a:schemeClr val="bg1"/>
                </a:solidFill>
                <a:latin typeface="微软雅黑" panose="020B0503020204020204" pitchFamily="34" charset="-122"/>
                <a:sym typeface="微软雅黑" panose="020B0503020204020204" pitchFamily="34" charset="-122"/>
              </a:endParaRPr>
            </a:p>
          </p:txBody>
        </p:sp>
      </p:grpSp>
      <p:grpSp>
        <p:nvGrpSpPr>
          <p:cNvPr id="17" name="Group 15"/>
          <p:cNvGrpSpPr/>
          <p:nvPr/>
        </p:nvGrpSpPr>
        <p:grpSpPr bwMode="auto">
          <a:xfrm>
            <a:off x="1726058" y="2835920"/>
            <a:ext cx="356791" cy="195157"/>
            <a:chOff x="0" y="0"/>
            <a:chExt cx="522914" cy="285752"/>
          </a:xfrm>
          <a:solidFill>
            <a:schemeClr val="bg1">
              <a:lumMod val="50000"/>
            </a:schemeClr>
          </a:solidFill>
        </p:grpSpPr>
        <p:sp>
          <p:nvSpPr>
            <p:cNvPr id="18" name="燕尾形 270"/>
            <p:cNvSpPr>
              <a:spLocks noChangeArrowheads="1"/>
            </p:cNvSpPr>
            <p:nvPr/>
          </p:nvSpPr>
          <p:spPr bwMode="auto">
            <a:xfrm>
              <a:off x="0" y="0"/>
              <a:ext cx="285752" cy="285752"/>
            </a:xfrm>
            <a:prstGeom prst="chevron">
              <a:avLst>
                <a:gd name="adj" fmla="val 50000"/>
              </a:avLst>
            </a:prstGeom>
            <a:grpFill/>
            <a:ln w="9525">
              <a:noFill/>
              <a:miter lim="800000"/>
            </a:ln>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19" name="燕尾形 271"/>
            <p:cNvSpPr>
              <a:spLocks noChangeArrowheads="1"/>
            </p:cNvSpPr>
            <p:nvPr/>
          </p:nvSpPr>
          <p:spPr bwMode="auto">
            <a:xfrm>
              <a:off x="237162" y="0"/>
              <a:ext cx="285752" cy="285752"/>
            </a:xfrm>
            <a:prstGeom prst="chevron">
              <a:avLst>
                <a:gd name="adj" fmla="val 50000"/>
              </a:avLst>
            </a:prstGeom>
            <a:grpFill/>
            <a:ln w="9525">
              <a:noFill/>
              <a:miter lim="800000"/>
            </a:ln>
          </p:spPr>
          <p:txBody>
            <a:bodyPr anchor="ctr"/>
            <a:lstStyle/>
            <a:p>
              <a:pPr algn="ctr"/>
              <a:endParaRPr lang="zh-CN" altLang="zh-CN">
                <a:latin typeface="宋体" panose="02010600030101010101" pitchFamily="2" charset="-122"/>
                <a:sym typeface="宋体" panose="02010600030101010101" pitchFamily="2" charset="-122"/>
              </a:endParaRPr>
            </a:p>
          </p:txBody>
        </p:sp>
      </p:grpSp>
      <p:grpSp>
        <p:nvGrpSpPr>
          <p:cNvPr id="20" name="Group 18"/>
          <p:cNvGrpSpPr/>
          <p:nvPr/>
        </p:nvGrpSpPr>
        <p:grpSpPr bwMode="auto">
          <a:xfrm>
            <a:off x="4068344" y="1851670"/>
            <a:ext cx="1039241" cy="2016224"/>
            <a:chOff x="0" y="0"/>
            <a:chExt cx="1521423" cy="2950591"/>
          </a:xfrm>
        </p:grpSpPr>
        <p:sp>
          <p:nvSpPr>
            <p:cNvPr id="21" name="圆角矩形 273"/>
            <p:cNvSpPr>
              <a:spLocks noChangeArrowheads="1"/>
            </p:cNvSpPr>
            <p:nvPr/>
          </p:nvSpPr>
          <p:spPr bwMode="auto">
            <a:xfrm rot="5400000">
              <a:off x="-714584" y="714584"/>
              <a:ext cx="2950591" cy="1521423"/>
            </a:xfrm>
            <a:prstGeom prst="roundRect">
              <a:avLst>
                <a:gd name="adj" fmla="val 50000"/>
              </a:avLst>
            </a:pr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18900000" scaled="1"/>
              <a:tileRect/>
            </a:gradFill>
            <a:ln w="34925">
              <a:solidFill>
                <a:srgbClr val="FFFFFF"/>
              </a:solidFill>
              <a:round/>
            </a:ln>
          </p:spPr>
          <p:txBody>
            <a:bodyPr anchor="ctr"/>
            <a:lstStyle/>
            <a:p>
              <a:pPr algn="ctr"/>
              <a:endParaRPr lang="zh-CN" altLang="zh-CN" sz="1600">
                <a:solidFill>
                  <a:srgbClr val="FFFFFF"/>
                </a:solidFill>
                <a:latin typeface="宋体" panose="02010600030101010101" pitchFamily="2" charset="-122"/>
                <a:sym typeface="宋体" panose="02010600030101010101" pitchFamily="2" charset="-122"/>
              </a:endParaRPr>
            </a:p>
          </p:txBody>
        </p:sp>
        <p:sp>
          <p:nvSpPr>
            <p:cNvPr id="22" name="椭圆 274"/>
            <p:cNvSpPr>
              <a:spLocks noChangeArrowheads="1"/>
            </p:cNvSpPr>
            <p:nvPr/>
          </p:nvSpPr>
          <p:spPr bwMode="auto">
            <a:xfrm>
              <a:off x="152670" y="176755"/>
              <a:ext cx="1189128" cy="1189128"/>
            </a:xfrm>
            <a:prstGeom prst="ellipse">
              <a:avLst/>
            </a:prstGeom>
            <a:solidFill>
              <a:schemeClr val="bg1"/>
            </a:solidFill>
            <a:ln w="25400">
              <a:solidFill>
                <a:srgbClr val="E2E9E9"/>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 name="Text Box 39"/>
            <p:cNvSpPr>
              <a:spLocks noChangeArrowheads="1"/>
            </p:cNvSpPr>
            <p:nvPr/>
          </p:nvSpPr>
          <p:spPr bwMode="auto">
            <a:xfrm>
              <a:off x="125777" y="151437"/>
              <a:ext cx="1307517" cy="1101058"/>
            </a:xfrm>
            <a:prstGeom prst="rect">
              <a:avLst/>
            </a:prstGeom>
            <a:noFill/>
            <a:ln w="9525">
              <a:noFill/>
              <a:miter lim="800000"/>
            </a:ln>
          </p:spPr>
          <p:txBody>
            <a:bodyPr>
              <a:spAutoFit/>
            </a:bodyPr>
            <a:lstStyle/>
            <a:p>
              <a:pPr algn="ctr">
                <a:lnSpc>
                  <a:spcPct val="150000"/>
                </a:lnSpc>
              </a:pPr>
              <a:r>
                <a:rPr lang="en-US" altLang="zh-CN" sz="3200" dirty="0">
                  <a:solidFill>
                    <a:srgbClr val="314865"/>
                  </a:solidFill>
                  <a:latin typeface="微软雅黑" panose="020B0503020204020204" pitchFamily="34" charset="-122"/>
                  <a:sym typeface="微软雅黑" panose="020B0503020204020204" pitchFamily="34" charset="-122"/>
                </a:rPr>
                <a:t>3</a:t>
              </a:r>
              <a:endParaRPr lang="zh-CN" altLang="en-US" dirty="0">
                <a:solidFill>
                  <a:srgbClr val="314865"/>
                </a:solidFill>
              </a:endParaRPr>
            </a:p>
          </p:txBody>
        </p:sp>
        <p:sp>
          <p:nvSpPr>
            <p:cNvPr id="24" name="Text Box 39"/>
            <p:cNvSpPr>
              <a:spLocks noChangeArrowheads="1"/>
            </p:cNvSpPr>
            <p:nvPr/>
          </p:nvSpPr>
          <p:spPr bwMode="auto">
            <a:xfrm>
              <a:off x="100052" y="1580197"/>
              <a:ext cx="1361749" cy="1080979"/>
            </a:xfrm>
            <a:prstGeom prst="rect">
              <a:avLst/>
            </a:prstGeom>
            <a:noFill/>
            <a:ln w="9525">
              <a:noFill/>
              <a:miter lim="800000"/>
            </a:ln>
          </p:spPr>
          <p:txBody>
            <a:bodyPr>
              <a:spAutoFit/>
            </a:bodyPr>
            <a:lstStyle/>
            <a:p>
              <a:pPr algn="ctr">
                <a:lnSpc>
                  <a:spcPct val="150000"/>
                </a:lnSpc>
                <a:buClr>
                  <a:schemeClr val="tx1"/>
                </a:buClr>
              </a:pPr>
              <a:r>
                <a:rPr lang="zh-CN" altLang="en-US" sz="1400" b="1" dirty="0" smtClean="0">
                  <a:solidFill>
                    <a:schemeClr val="bg1"/>
                  </a:solidFill>
                  <a:latin typeface="微软雅黑" panose="020B0503020204020204" pitchFamily="34" charset="-122"/>
                  <a:sym typeface="微软雅黑" panose="020B0503020204020204" pitchFamily="34" charset="-122"/>
                </a:rPr>
                <a:t>单击添加标题</a:t>
              </a:r>
              <a:endParaRPr lang="en-US" sz="2400" b="1" dirty="0"/>
            </a:p>
          </p:txBody>
        </p:sp>
      </p:grpSp>
      <p:grpSp>
        <p:nvGrpSpPr>
          <p:cNvPr id="25" name="Group 24"/>
          <p:cNvGrpSpPr/>
          <p:nvPr/>
        </p:nvGrpSpPr>
        <p:grpSpPr bwMode="auto">
          <a:xfrm>
            <a:off x="5796136" y="1851670"/>
            <a:ext cx="1039241" cy="2016224"/>
            <a:chOff x="0" y="0"/>
            <a:chExt cx="1521423" cy="2950591"/>
          </a:xfrm>
        </p:grpSpPr>
        <p:sp>
          <p:nvSpPr>
            <p:cNvPr id="26" name="圆角矩形 279"/>
            <p:cNvSpPr>
              <a:spLocks noChangeArrowheads="1"/>
            </p:cNvSpPr>
            <p:nvPr/>
          </p:nvSpPr>
          <p:spPr bwMode="auto">
            <a:xfrm rot="5400000">
              <a:off x="-714584" y="714584"/>
              <a:ext cx="2950591" cy="1521423"/>
            </a:xfrm>
            <a:prstGeom prst="roundRect">
              <a:avLst>
                <a:gd name="adj" fmla="val 50000"/>
              </a:avLst>
            </a:pr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lin ang="18900000" scaled="1"/>
              <a:tileRect/>
            </a:gradFill>
            <a:ln w="34925">
              <a:solidFill>
                <a:srgbClr val="FFFFFF"/>
              </a:solidFill>
              <a:round/>
            </a:ln>
          </p:spPr>
          <p:txBody>
            <a:bodyPr anchor="ctr"/>
            <a:lstStyle/>
            <a:p>
              <a:pPr algn="ctr"/>
              <a:endParaRPr lang="zh-CN" altLang="zh-CN" sz="1600">
                <a:solidFill>
                  <a:srgbClr val="FFFFFF"/>
                </a:solidFill>
                <a:latin typeface="宋体" panose="02010600030101010101" pitchFamily="2" charset="-122"/>
                <a:sym typeface="宋体" panose="02010600030101010101" pitchFamily="2" charset="-122"/>
              </a:endParaRPr>
            </a:p>
          </p:txBody>
        </p:sp>
        <p:sp>
          <p:nvSpPr>
            <p:cNvPr id="27" name="椭圆 280"/>
            <p:cNvSpPr>
              <a:spLocks noChangeArrowheads="1"/>
            </p:cNvSpPr>
            <p:nvPr/>
          </p:nvSpPr>
          <p:spPr bwMode="auto">
            <a:xfrm>
              <a:off x="152670" y="176755"/>
              <a:ext cx="1189128" cy="1189128"/>
            </a:xfrm>
            <a:prstGeom prst="ellipse">
              <a:avLst/>
            </a:prstGeom>
            <a:solidFill>
              <a:schemeClr val="bg1"/>
            </a:solidFill>
            <a:ln w="25400">
              <a:solidFill>
                <a:srgbClr val="E2E9E9"/>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 name="Text Box 39"/>
            <p:cNvSpPr>
              <a:spLocks noChangeArrowheads="1"/>
            </p:cNvSpPr>
            <p:nvPr/>
          </p:nvSpPr>
          <p:spPr bwMode="auto">
            <a:xfrm>
              <a:off x="125777" y="151437"/>
              <a:ext cx="1307517" cy="1101058"/>
            </a:xfrm>
            <a:prstGeom prst="rect">
              <a:avLst/>
            </a:prstGeom>
            <a:noFill/>
            <a:ln w="9525">
              <a:noFill/>
              <a:miter lim="800000"/>
            </a:ln>
          </p:spPr>
          <p:txBody>
            <a:bodyPr>
              <a:spAutoFit/>
            </a:bodyPr>
            <a:lstStyle/>
            <a:p>
              <a:pPr algn="ctr">
                <a:lnSpc>
                  <a:spcPct val="150000"/>
                </a:lnSpc>
              </a:pPr>
              <a:r>
                <a:rPr lang="en-US" altLang="zh-CN" sz="3200" dirty="0">
                  <a:solidFill>
                    <a:srgbClr val="314865"/>
                  </a:solidFill>
                  <a:latin typeface="微软雅黑" panose="020B0503020204020204" pitchFamily="34" charset="-122"/>
                  <a:sym typeface="微软雅黑" panose="020B0503020204020204" pitchFamily="34" charset="-122"/>
                </a:rPr>
                <a:t>4</a:t>
              </a:r>
              <a:endParaRPr lang="zh-CN" altLang="en-US" dirty="0">
                <a:solidFill>
                  <a:srgbClr val="314865"/>
                </a:solidFill>
              </a:endParaRPr>
            </a:p>
          </p:txBody>
        </p:sp>
        <p:sp>
          <p:nvSpPr>
            <p:cNvPr id="29" name="Text Box 39"/>
            <p:cNvSpPr>
              <a:spLocks noChangeArrowheads="1"/>
            </p:cNvSpPr>
            <p:nvPr/>
          </p:nvSpPr>
          <p:spPr bwMode="auto">
            <a:xfrm>
              <a:off x="100052" y="1580197"/>
              <a:ext cx="1361749" cy="1080979"/>
            </a:xfrm>
            <a:prstGeom prst="rect">
              <a:avLst/>
            </a:prstGeom>
            <a:noFill/>
            <a:ln w="9525">
              <a:noFill/>
              <a:miter lim="800000"/>
            </a:ln>
          </p:spPr>
          <p:txBody>
            <a:bodyPr>
              <a:spAutoFit/>
            </a:bodyPr>
            <a:lstStyle/>
            <a:p>
              <a:pPr algn="ctr">
                <a:lnSpc>
                  <a:spcPct val="150000"/>
                </a:lnSpc>
                <a:buClr>
                  <a:schemeClr val="tx1"/>
                </a:buClr>
              </a:pPr>
              <a:r>
                <a:rPr lang="zh-CN" altLang="en-US" sz="1400" b="1" dirty="0" smtClean="0">
                  <a:solidFill>
                    <a:schemeClr val="bg1"/>
                  </a:solidFill>
                  <a:latin typeface="微软雅黑" panose="020B0503020204020204" pitchFamily="34" charset="-122"/>
                  <a:sym typeface="微软雅黑" panose="020B0503020204020204" pitchFamily="34" charset="-122"/>
                </a:rPr>
                <a:t>单击添加标题</a:t>
              </a:r>
              <a:endParaRPr lang="en-US" altLang="zh-CN" sz="1400" b="1" dirty="0" smtClean="0">
                <a:solidFill>
                  <a:schemeClr val="bg1"/>
                </a:solidFill>
                <a:latin typeface="微软雅黑" panose="020B0503020204020204" pitchFamily="34" charset="-122"/>
                <a:sym typeface="微软雅黑" panose="020B0503020204020204" pitchFamily="34" charset="-122"/>
              </a:endParaRPr>
            </a:p>
          </p:txBody>
        </p:sp>
      </p:grpSp>
      <p:grpSp>
        <p:nvGrpSpPr>
          <p:cNvPr id="30" name="Group 30"/>
          <p:cNvGrpSpPr/>
          <p:nvPr/>
        </p:nvGrpSpPr>
        <p:grpSpPr bwMode="auto">
          <a:xfrm>
            <a:off x="5260964" y="2835920"/>
            <a:ext cx="356791" cy="195157"/>
            <a:chOff x="0" y="0"/>
            <a:chExt cx="522914" cy="285752"/>
          </a:xfrm>
          <a:solidFill>
            <a:schemeClr val="bg1">
              <a:lumMod val="50000"/>
            </a:schemeClr>
          </a:solidFill>
        </p:grpSpPr>
        <p:sp>
          <p:nvSpPr>
            <p:cNvPr id="31" name="燕尾形 285"/>
            <p:cNvSpPr>
              <a:spLocks noChangeArrowheads="1"/>
            </p:cNvSpPr>
            <p:nvPr/>
          </p:nvSpPr>
          <p:spPr bwMode="auto">
            <a:xfrm>
              <a:off x="0" y="0"/>
              <a:ext cx="285752" cy="285752"/>
            </a:xfrm>
            <a:prstGeom prst="chevron">
              <a:avLst>
                <a:gd name="adj" fmla="val 50000"/>
              </a:avLst>
            </a:prstGeom>
            <a:grpFill/>
            <a:ln w="9525">
              <a:noFill/>
              <a:miter lim="800000"/>
            </a:ln>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32" name="燕尾形 286"/>
            <p:cNvSpPr>
              <a:spLocks noChangeArrowheads="1"/>
            </p:cNvSpPr>
            <p:nvPr/>
          </p:nvSpPr>
          <p:spPr bwMode="auto">
            <a:xfrm>
              <a:off x="237162" y="0"/>
              <a:ext cx="285752" cy="285752"/>
            </a:xfrm>
            <a:prstGeom prst="chevron">
              <a:avLst>
                <a:gd name="adj" fmla="val 50000"/>
              </a:avLst>
            </a:prstGeom>
            <a:grpFill/>
            <a:ln w="9525">
              <a:noFill/>
              <a:miter lim="800000"/>
            </a:ln>
          </p:spPr>
          <p:txBody>
            <a:bodyPr anchor="ctr"/>
            <a:lstStyle/>
            <a:p>
              <a:pPr algn="ctr"/>
              <a:endParaRPr lang="zh-CN" altLang="zh-CN">
                <a:latin typeface="宋体" panose="02010600030101010101" pitchFamily="2" charset="-122"/>
                <a:sym typeface="宋体" panose="02010600030101010101" pitchFamily="2" charset="-122"/>
              </a:endParaRPr>
            </a:p>
          </p:txBody>
        </p:sp>
      </p:grpSp>
      <p:grpSp>
        <p:nvGrpSpPr>
          <p:cNvPr id="33" name="Group 33"/>
          <p:cNvGrpSpPr/>
          <p:nvPr/>
        </p:nvGrpSpPr>
        <p:grpSpPr bwMode="auto">
          <a:xfrm>
            <a:off x="3558175" y="2835920"/>
            <a:ext cx="356791" cy="195157"/>
            <a:chOff x="0" y="0"/>
            <a:chExt cx="522914" cy="285752"/>
          </a:xfrm>
          <a:solidFill>
            <a:schemeClr val="bg1">
              <a:lumMod val="50000"/>
            </a:schemeClr>
          </a:solidFill>
        </p:grpSpPr>
        <p:sp>
          <p:nvSpPr>
            <p:cNvPr id="34" name="燕尾形 288"/>
            <p:cNvSpPr>
              <a:spLocks noChangeArrowheads="1"/>
            </p:cNvSpPr>
            <p:nvPr/>
          </p:nvSpPr>
          <p:spPr bwMode="auto">
            <a:xfrm>
              <a:off x="0" y="0"/>
              <a:ext cx="285752" cy="285752"/>
            </a:xfrm>
            <a:prstGeom prst="chevron">
              <a:avLst>
                <a:gd name="adj" fmla="val 50000"/>
              </a:avLst>
            </a:prstGeom>
            <a:grpFill/>
            <a:ln w="9525">
              <a:noFill/>
              <a:miter lim="800000"/>
            </a:ln>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35" name="燕尾形 289"/>
            <p:cNvSpPr>
              <a:spLocks noChangeArrowheads="1"/>
            </p:cNvSpPr>
            <p:nvPr/>
          </p:nvSpPr>
          <p:spPr bwMode="auto">
            <a:xfrm>
              <a:off x="237162" y="0"/>
              <a:ext cx="285752" cy="285752"/>
            </a:xfrm>
            <a:prstGeom prst="chevron">
              <a:avLst>
                <a:gd name="adj" fmla="val 50000"/>
              </a:avLst>
            </a:prstGeom>
            <a:grpFill/>
            <a:ln w="9525">
              <a:noFill/>
              <a:miter lim="800000"/>
            </a:ln>
          </p:spPr>
          <p:txBody>
            <a:bodyPr anchor="ctr"/>
            <a:lstStyle/>
            <a:p>
              <a:pPr algn="ctr"/>
              <a:endParaRPr lang="zh-CN" altLang="zh-CN">
                <a:latin typeface="宋体" panose="02010600030101010101" pitchFamily="2" charset="-122"/>
                <a:sym typeface="宋体" panose="02010600030101010101" pitchFamily="2" charset="-122"/>
              </a:endParaRPr>
            </a:p>
          </p:txBody>
        </p:sp>
      </p:grpSp>
      <p:grpSp>
        <p:nvGrpSpPr>
          <p:cNvPr id="36" name="Group 24"/>
          <p:cNvGrpSpPr/>
          <p:nvPr/>
        </p:nvGrpSpPr>
        <p:grpSpPr bwMode="auto">
          <a:xfrm>
            <a:off x="7485655" y="1851671"/>
            <a:ext cx="1039241" cy="2016224"/>
            <a:chOff x="0" y="0"/>
            <a:chExt cx="1521423" cy="2950591"/>
          </a:xfrm>
        </p:grpSpPr>
        <p:sp>
          <p:nvSpPr>
            <p:cNvPr id="37" name="圆角矩形 279"/>
            <p:cNvSpPr>
              <a:spLocks noChangeArrowheads="1"/>
            </p:cNvSpPr>
            <p:nvPr/>
          </p:nvSpPr>
          <p:spPr bwMode="auto">
            <a:xfrm rot="5400000">
              <a:off x="-714584" y="714584"/>
              <a:ext cx="2950591" cy="1521423"/>
            </a:xfrm>
            <a:prstGeom prst="roundRect">
              <a:avLst>
                <a:gd name="adj" fmla="val 50000"/>
              </a:avLst>
            </a:prstGeom>
            <a:gradFill flip="none" rotWithShape="1">
              <a:gsLst>
                <a:gs pos="0">
                  <a:srgbClr val="B818A1">
                    <a:shade val="30000"/>
                    <a:satMod val="115000"/>
                  </a:srgbClr>
                </a:gs>
                <a:gs pos="50000">
                  <a:srgbClr val="B818A1">
                    <a:shade val="67500"/>
                    <a:satMod val="115000"/>
                  </a:srgbClr>
                </a:gs>
                <a:gs pos="100000">
                  <a:srgbClr val="B818A1">
                    <a:shade val="100000"/>
                    <a:satMod val="115000"/>
                  </a:srgbClr>
                </a:gs>
              </a:gsLst>
              <a:lin ang="18900000" scaled="1"/>
              <a:tileRect/>
            </a:gradFill>
            <a:ln w="34925">
              <a:solidFill>
                <a:srgbClr val="FFFFFF"/>
              </a:solidFill>
              <a:round/>
            </a:ln>
          </p:spPr>
          <p:txBody>
            <a:bodyPr anchor="ctr"/>
            <a:lstStyle/>
            <a:p>
              <a:pPr algn="ctr"/>
              <a:endParaRPr lang="zh-CN" altLang="zh-CN" sz="1600">
                <a:solidFill>
                  <a:srgbClr val="FFFFFF"/>
                </a:solidFill>
                <a:latin typeface="宋体" panose="02010600030101010101" pitchFamily="2" charset="-122"/>
                <a:sym typeface="宋体" panose="02010600030101010101" pitchFamily="2" charset="-122"/>
              </a:endParaRPr>
            </a:p>
          </p:txBody>
        </p:sp>
        <p:sp>
          <p:nvSpPr>
            <p:cNvPr id="38" name="椭圆 280"/>
            <p:cNvSpPr>
              <a:spLocks noChangeArrowheads="1"/>
            </p:cNvSpPr>
            <p:nvPr/>
          </p:nvSpPr>
          <p:spPr bwMode="auto">
            <a:xfrm>
              <a:off x="152670" y="176755"/>
              <a:ext cx="1189128" cy="1189128"/>
            </a:xfrm>
            <a:prstGeom prst="ellipse">
              <a:avLst/>
            </a:prstGeom>
            <a:solidFill>
              <a:schemeClr val="bg1"/>
            </a:solidFill>
            <a:ln w="25400">
              <a:solidFill>
                <a:srgbClr val="E2E9E9"/>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9" name="Text Box 39"/>
            <p:cNvSpPr>
              <a:spLocks noChangeArrowheads="1"/>
            </p:cNvSpPr>
            <p:nvPr/>
          </p:nvSpPr>
          <p:spPr bwMode="auto">
            <a:xfrm>
              <a:off x="125777" y="151437"/>
              <a:ext cx="1307517" cy="1101058"/>
            </a:xfrm>
            <a:prstGeom prst="rect">
              <a:avLst/>
            </a:prstGeom>
            <a:noFill/>
            <a:ln w="9525">
              <a:noFill/>
              <a:miter lim="800000"/>
            </a:ln>
          </p:spPr>
          <p:txBody>
            <a:bodyPr>
              <a:spAutoFit/>
            </a:bodyPr>
            <a:lstStyle/>
            <a:p>
              <a:pPr algn="ctr">
                <a:lnSpc>
                  <a:spcPct val="150000"/>
                </a:lnSpc>
              </a:pPr>
              <a:r>
                <a:rPr lang="en-US" altLang="zh-CN" sz="3200" dirty="0" smtClean="0">
                  <a:solidFill>
                    <a:srgbClr val="314865"/>
                  </a:solidFill>
                  <a:latin typeface="微软雅黑" panose="020B0503020204020204" pitchFamily="34" charset="-122"/>
                  <a:sym typeface="微软雅黑" panose="020B0503020204020204" pitchFamily="34" charset="-122"/>
                </a:rPr>
                <a:t>5</a:t>
              </a:r>
              <a:endParaRPr lang="zh-CN" altLang="en-US" dirty="0">
                <a:solidFill>
                  <a:srgbClr val="314865"/>
                </a:solidFill>
              </a:endParaRPr>
            </a:p>
          </p:txBody>
        </p:sp>
        <p:sp>
          <p:nvSpPr>
            <p:cNvPr id="40" name="Text Box 39"/>
            <p:cNvSpPr>
              <a:spLocks noChangeArrowheads="1"/>
            </p:cNvSpPr>
            <p:nvPr/>
          </p:nvSpPr>
          <p:spPr bwMode="auto">
            <a:xfrm>
              <a:off x="100052" y="1580197"/>
              <a:ext cx="1361749" cy="1080979"/>
            </a:xfrm>
            <a:prstGeom prst="rect">
              <a:avLst/>
            </a:prstGeom>
            <a:noFill/>
            <a:ln w="9525">
              <a:noFill/>
              <a:miter lim="800000"/>
            </a:ln>
          </p:spPr>
          <p:txBody>
            <a:bodyPr>
              <a:spAutoFit/>
            </a:bodyPr>
            <a:lstStyle/>
            <a:p>
              <a:pPr algn="ctr">
                <a:lnSpc>
                  <a:spcPct val="150000"/>
                </a:lnSpc>
                <a:buClr>
                  <a:schemeClr val="tx1"/>
                </a:buClr>
              </a:pPr>
              <a:r>
                <a:rPr lang="zh-CN" altLang="en-US" sz="1400" b="1" dirty="0" smtClean="0">
                  <a:solidFill>
                    <a:schemeClr val="bg1"/>
                  </a:solidFill>
                  <a:latin typeface="微软雅黑" panose="020B0503020204020204" pitchFamily="34" charset="-122"/>
                  <a:sym typeface="微软雅黑" panose="020B0503020204020204" pitchFamily="34" charset="-122"/>
                </a:rPr>
                <a:t>单击添加标题</a:t>
              </a:r>
              <a:endParaRPr lang="en-US" altLang="zh-CN" sz="1400" b="1" dirty="0" smtClean="0">
                <a:solidFill>
                  <a:schemeClr val="bg1"/>
                </a:solidFill>
                <a:latin typeface="微软雅黑" panose="020B0503020204020204" pitchFamily="34" charset="-122"/>
                <a:sym typeface="微软雅黑" panose="020B0503020204020204" pitchFamily="34" charset="-122"/>
              </a:endParaRPr>
            </a:p>
          </p:txBody>
        </p:sp>
      </p:grpSp>
      <p:grpSp>
        <p:nvGrpSpPr>
          <p:cNvPr id="41" name="Group 30"/>
          <p:cNvGrpSpPr/>
          <p:nvPr/>
        </p:nvGrpSpPr>
        <p:grpSpPr bwMode="auto">
          <a:xfrm>
            <a:off x="6950483" y="2835921"/>
            <a:ext cx="356791" cy="195157"/>
            <a:chOff x="0" y="0"/>
            <a:chExt cx="522914" cy="285752"/>
          </a:xfrm>
          <a:solidFill>
            <a:schemeClr val="bg1">
              <a:lumMod val="50000"/>
            </a:schemeClr>
          </a:solidFill>
        </p:grpSpPr>
        <p:sp>
          <p:nvSpPr>
            <p:cNvPr id="42" name="燕尾形 285"/>
            <p:cNvSpPr>
              <a:spLocks noChangeArrowheads="1"/>
            </p:cNvSpPr>
            <p:nvPr/>
          </p:nvSpPr>
          <p:spPr bwMode="auto">
            <a:xfrm>
              <a:off x="0" y="0"/>
              <a:ext cx="285752" cy="285752"/>
            </a:xfrm>
            <a:prstGeom prst="chevron">
              <a:avLst>
                <a:gd name="adj" fmla="val 50000"/>
              </a:avLst>
            </a:prstGeom>
            <a:grpFill/>
            <a:ln w="9525">
              <a:noFill/>
              <a:miter lim="800000"/>
            </a:ln>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43" name="燕尾形 286"/>
            <p:cNvSpPr>
              <a:spLocks noChangeArrowheads="1"/>
            </p:cNvSpPr>
            <p:nvPr/>
          </p:nvSpPr>
          <p:spPr bwMode="auto">
            <a:xfrm>
              <a:off x="237162" y="0"/>
              <a:ext cx="285752" cy="285752"/>
            </a:xfrm>
            <a:prstGeom prst="chevron">
              <a:avLst>
                <a:gd name="adj" fmla="val 50000"/>
              </a:avLst>
            </a:prstGeom>
            <a:grpFill/>
            <a:ln w="9525">
              <a:noFill/>
              <a:miter lim="800000"/>
            </a:ln>
          </p:spPr>
          <p:txBody>
            <a:bodyPr anchor="ctr"/>
            <a:lstStyle/>
            <a:p>
              <a:pPr algn="ctr"/>
              <a:endParaRPr lang="zh-CN" altLang="zh-CN">
                <a:latin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261898898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Left)">
                                          <p:cBhvr>
                                            <p:cTn id="21" dur="500"/>
                                            <p:tgtEl>
                                              <p:spTgt spid="7"/>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slide(fromLeft)">
                                          <p:cBhvr>
                                            <p:cTn id="25" dur="500"/>
                                            <p:tgtEl>
                                              <p:spTgt spid="17"/>
                                            </p:tgtEl>
                                          </p:cBhvr>
                                        </p:animEffect>
                                      </p:childTnLst>
                                    </p:cTn>
                                  </p:par>
                                </p:childTnLst>
                              </p:cTn>
                            </p:par>
                            <p:par>
                              <p:cTn id="26" fill="hold">
                                <p:stCondLst>
                                  <p:cond delay="2000"/>
                                </p:stCondLst>
                                <p:childTnLst>
                                  <p:par>
                                    <p:cTn id="27" presetID="12"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slide(fromLeft)">
                                          <p:cBhvr>
                                            <p:cTn id="29" dur="1000"/>
                                            <p:tgtEl>
                                              <p:spTgt spid="12"/>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slide(fromLeft)">
                                          <p:cBhvr>
                                            <p:cTn id="33" dur="500"/>
                                            <p:tgtEl>
                                              <p:spTgt spid="33"/>
                                            </p:tgtEl>
                                          </p:cBhvr>
                                        </p:animEffect>
                                      </p:childTnLst>
                                    </p:cTn>
                                  </p:par>
                                </p:childTnLst>
                              </p:cTn>
                            </p:par>
                            <p:par>
                              <p:cTn id="34" fill="hold">
                                <p:stCondLst>
                                  <p:cond delay="3500"/>
                                </p:stCondLst>
                                <p:childTnLst>
                                  <p:par>
                                    <p:cTn id="35" presetID="1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slide(fromLeft)">
                                          <p:cBhvr>
                                            <p:cTn id="37" dur="1000"/>
                                            <p:tgtEl>
                                              <p:spTgt spid="20"/>
                                            </p:tgtEl>
                                          </p:cBhvr>
                                        </p:animEffect>
                                      </p:childTnLst>
                                    </p:cTn>
                                  </p:par>
                                </p:childTnLst>
                              </p:cTn>
                            </p:par>
                            <p:par>
                              <p:cTn id="38" fill="hold">
                                <p:stCondLst>
                                  <p:cond delay="4500"/>
                                </p:stCondLst>
                                <p:childTnLst>
                                  <p:par>
                                    <p:cTn id="39" presetID="12" presetClass="entr" presetSubtype="8"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slide(fromLeft)">
                                          <p:cBhvr>
                                            <p:cTn id="41" dur="500"/>
                                            <p:tgtEl>
                                              <p:spTgt spid="30"/>
                                            </p:tgtEl>
                                          </p:cBhvr>
                                        </p:animEffect>
                                      </p:childTnLst>
                                    </p:cTn>
                                  </p:par>
                                </p:childTnLst>
                              </p:cTn>
                            </p:par>
                            <p:par>
                              <p:cTn id="42" fill="hold">
                                <p:stCondLst>
                                  <p:cond delay="5000"/>
                                </p:stCondLst>
                                <p:childTnLst>
                                  <p:par>
                                    <p:cTn id="43" presetID="12" presetClass="entr" presetSubtype="8"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slide(fromLeft)">
                                          <p:cBhvr>
                                            <p:cTn id="45" dur="1000"/>
                                            <p:tgtEl>
                                              <p:spTgt spid="25"/>
                                            </p:tgtEl>
                                          </p:cBhvr>
                                        </p:animEffect>
                                      </p:childTnLst>
                                    </p:cTn>
                                  </p:par>
                                </p:childTnLst>
                              </p:cTn>
                            </p:par>
                            <p:par>
                              <p:cTn id="46" fill="hold">
                                <p:stCondLst>
                                  <p:cond delay="6000"/>
                                </p:stCondLst>
                                <p:childTnLst>
                                  <p:par>
                                    <p:cTn id="47" presetID="1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slide(fromLeft)">
                                          <p:cBhvr>
                                            <p:cTn id="49" dur="500"/>
                                            <p:tgtEl>
                                              <p:spTgt spid="41"/>
                                            </p:tgtEl>
                                          </p:cBhvr>
                                        </p:animEffect>
                                      </p:childTnLst>
                                    </p:cTn>
                                  </p:par>
                                </p:childTnLst>
                              </p:cTn>
                            </p:par>
                            <p:par>
                              <p:cTn id="50" fill="hold">
                                <p:stCondLst>
                                  <p:cond delay="6500"/>
                                </p:stCondLst>
                                <p:childTnLst>
                                  <p:par>
                                    <p:cTn id="51" presetID="12" presetClass="entr" presetSubtype="8"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slide(fromLeft)">
                                          <p:cBhvr>
                                            <p:cTn id="53"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Left)">
                                          <p:cBhvr>
                                            <p:cTn id="21" dur="500"/>
                                            <p:tgtEl>
                                              <p:spTgt spid="7"/>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slide(fromLeft)">
                                          <p:cBhvr>
                                            <p:cTn id="25" dur="500"/>
                                            <p:tgtEl>
                                              <p:spTgt spid="17"/>
                                            </p:tgtEl>
                                          </p:cBhvr>
                                        </p:animEffect>
                                      </p:childTnLst>
                                    </p:cTn>
                                  </p:par>
                                </p:childTnLst>
                              </p:cTn>
                            </p:par>
                            <p:par>
                              <p:cTn id="26" fill="hold">
                                <p:stCondLst>
                                  <p:cond delay="2000"/>
                                </p:stCondLst>
                                <p:childTnLst>
                                  <p:par>
                                    <p:cTn id="27" presetID="12"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slide(fromLeft)">
                                          <p:cBhvr>
                                            <p:cTn id="29" dur="1000"/>
                                            <p:tgtEl>
                                              <p:spTgt spid="12"/>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slide(fromLeft)">
                                          <p:cBhvr>
                                            <p:cTn id="33" dur="500"/>
                                            <p:tgtEl>
                                              <p:spTgt spid="33"/>
                                            </p:tgtEl>
                                          </p:cBhvr>
                                        </p:animEffect>
                                      </p:childTnLst>
                                    </p:cTn>
                                  </p:par>
                                </p:childTnLst>
                              </p:cTn>
                            </p:par>
                            <p:par>
                              <p:cTn id="34" fill="hold">
                                <p:stCondLst>
                                  <p:cond delay="3500"/>
                                </p:stCondLst>
                                <p:childTnLst>
                                  <p:par>
                                    <p:cTn id="35" presetID="1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slide(fromLeft)">
                                          <p:cBhvr>
                                            <p:cTn id="37" dur="1000"/>
                                            <p:tgtEl>
                                              <p:spTgt spid="20"/>
                                            </p:tgtEl>
                                          </p:cBhvr>
                                        </p:animEffect>
                                      </p:childTnLst>
                                    </p:cTn>
                                  </p:par>
                                </p:childTnLst>
                              </p:cTn>
                            </p:par>
                            <p:par>
                              <p:cTn id="38" fill="hold">
                                <p:stCondLst>
                                  <p:cond delay="4500"/>
                                </p:stCondLst>
                                <p:childTnLst>
                                  <p:par>
                                    <p:cTn id="39" presetID="12" presetClass="entr" presetSubtype="8"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slide(fromLeft)">
                                          <p:cBhvr>
                                            <p:cTn id="41" dur="500"/>
                                            <p:tgtEl>
                                              <p:spTgt spid="30"/>
                                            </p:tgtEl>
                                          </p:cBhvr>
                                        </p:animEffect>
                                      </p:childTnLst>
                                    </p:cTn>
                                  </p:par>
                                </p:childTnLst>
                              </p:cTn>
                            </p:par>
                            <p:par>
                              <p:cTn id="42" fill="hold">
                                <p:stCondLst>
                                  <p:cond delay="5000"/>
                                </p:stCondLst>
                                <p:childTnLst>
                                  <p:par>
                                    <p:cTn id="43" presetID="12" presetClass="entr" presetSubtype="8"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slide(fromLeft)">
                                          <p:cBhvr>
                                            <p:cTn id="45" dur="1000"/>
                                            <p:tgtEl>
                                              <p:spTgt spid="25"/>
                                            </p:tgtEl>
                                          </p:cBhvr>
                                        </p:animEffect>
                                      </p:childTnLst>
                                    </p:cTn>
                                  </p:par>
                                </p:childTnLst>
                              </p:cTn>
                            </p:par>
                            <p:par>
                              <p:cTn id="46" fill="hold">
                                <p:stCondLst>
                                  <p:cond delay="6000"/>
                                </p:stCondLst>
                                <p:childTnLst>
                                  <p:par>
                                    <p:cTn id="47" presetID="1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slide(fromLeft)">
                                          <p:cBhvr>
                                            <p:cTn id="49" dur="500"/>
                                            <p:tgtEl>
                                              <p:spTgt spid="41"/>
                                            </p:tgtEl>
                                          </p:cBhvr>
                                        </p:animEffect>
                                      </p:childTnLst>
                                    </p:cTn>
                                  </p:par>
                                </p:childTnLst>
                              </p:cTn>
                            </p:par>
                            <p:par>
                              <p:cTn id="50" fill="hold">
                                <p:stCondLst>
                                  <p:cond delay="6500"/>
                                </p:stCondLst>
                                <p:childTnLst>
                                  <p:par>
                                    <p:cTn id="51" presetID="12" presetClass="entr" presetSubtype="8"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slide(fromLeft)">
                                          <p:cBhvr>
                                            <p:cTn id="53"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20000"/>
            </a:schemeClr>
          </a:solidFill>
          <a:ln>
            <a:noFill/>
          </a:ln>
        </p:spPr>
        <p:txBody>
          <a:bodyPr/>
          <a:lstStyle/>
          <a:p>
            <a:endParaRPr lang="zh-CN" altLang="en-US"/>
          </a:p>
        </p:txBody>
      </p:sp>
      <p:grpSp>
        <p:nvGrpSpPr>
          <p:cNvPr id="5" name="组合 4"/>
          <p:cNvGrpSpPr/>
          <p:nvPr/>
        </p:nvGrpSpPr>
        <p:grpSpPr>
          <a:xfrm>
            <a:off x="3815147" y="1071537"/>
            <a:ext cx="1426074" cy="1426074"/>
            <a:chOff x="304800" y="673100"/>
            <a:chExt cx="4000500" cy="4000500"/>
          </a:xfrm>
          <a:effectLst>
            <a:outerShdw blurRad="381000" dist="152400" dir="8100000" algn="tr" rotWithShape="0">
              <a:prstClr val="black">
                <a:alpha val="7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7" name="椭圆 6"/>
            <p:cNvSpPr/>
            <p:nvPr/>
          </p:nvSpPr>
          <p:spPr>
            <a:xfrm>
              <a:off x="479425" y="847725"/>
              <a:ext cx="3651250" cy="3651250"/>
            </a:xfrm>
            <a:prstGeom prst="ellipse">
              <a:avLst/>
            </a:prstGeom>
            <a:solidFill>
              <a:srgbClr val="D43E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8" name="矩形 7"/>
          <p:cNvSpPr/>
          <p:nvPr/>
        </p:nvSpPr>
        <p:spPr>
          <a:xfrm>
            <a:off x="4104666" y="1014045"/>
            <a:ext cx="857927" cy="1477328"/>
          </a:xfrm>
          <a:prstGeom prst="rect">
            <a:avLst/>
          </a:prstGeom>
        </p:spPr>
        <p:txBody>
          <a:bodyPr wrap="none">
            <a:spAutoFit/>
          </a:bodyPr>
          <a:lstStyle/>
          <a:p>
            <a:r>
              <a:rPr lang="en-US" altLang="zh-CN" sz="9000" b="1" spc="-300" dirty="0" smtClean="0">
                <a:solidFill>
                  <a:schemeClr val="bg1"/>
                </a:solidFill>
                <a:latin typeface="微软雅黑" panose="020B0503020204020204" pitchFamily="34" charset="-122"/>
                <a:ea typeface="微软雅黑" panose="020B0503020204020204" pitchFamily="34" charset="-122"/>
              </a:rPr>
              <a:t>1</a:t>
            </a:r>
            <a:endParaRPr lang="zh-CN" altLang="en-US" sz="9000" b="1" spc="-3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2987824" y="2787774"/>
            <a:ext cx="2954655" cy="646331"/>
          </a:xfrm>
          <a:prstGeom prst="rect">
            <a:avLst/>
          </a:prstGeom>
        </p:spPr>
        <p:txBody>
          <a:bodyPr wrap="none">
            <a:spAutoFit/>
          </a:bodyPr>
          <a:lstStyle/>
          <a:p>
            <a:r>
              <a:rPr lang="zh-CN" altLang="en-US" sz="3600" dirty="0" smtClean="0">
                <a:solidFill>
                  <a:srgbClr val="D43E01"/>
                </a:solidFill>
                <a:latin typeface="微软雅黑" panose="020B0503020204020204" pitchFamily="34" charset="-122"/>
                <a:ea typeface="微软雅黑" panose="020B0503020204020204" pitchFamily="34" charset="-122"/>
              </a:rPr>
              <a:t>单击添加标题</a:t>
            </a:r>
            <a:endParaRPr lang="zh-CN" altLang="en-US" sz="3600" dirty="0">
              <a:solidFill>
                <a:srgbClr val="D43E0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928996" y="2323223"/>
            <a:ext cx="112138" cy="112138"/>
            <a:chOff x="304800" y="673100"/>
            <a:chExt cx="4000500" cy="4000500"/>
          </a:xfrm>
          <a:effectLst>
            <a:outerShdw blurRad="381000" dist="152400" dir="8100000" algn="tr" rotWithShape="0">
              <a:prstClr val="black">
                <a:alpha val="7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694158" y="2140427"/>
            <a:ext cx="112138" cy="112138"/>
            <a:chOff x="304800" y="673100"/>
            <a:chExt cx="4000500" cy="4000500"/>
          </a:xfrm>
          <a:effectLst>
            <a:outerShdw blurRad="381000" dist="152400" dir="8100000" algn="tr" rotWithShape="0">
              <a:prstClr val="black">
                <a:alpha val="7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5" name="椭圆 1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563888" y="2328118"/>
            <a:ext cx="234512" cy="234512"/>
            <a:chOff x="304800" y="673100"/>
            <a:chExt cx="4000500" cy="4000500"/>
          </a:xfrm>
          <a:effectLst>
            <a:outerShdw blurRad="381000" dist="152400" dir="8100000" algn="tr" rotWithShape="0">
              <a:prstClr val="black">
                <a:alpha val="7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8" name="椭圆 1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951307" y="2390127"/>
            <a:ext cx="112138" cy="112138"/>
            <a:chOff x="304800" y="673100"/>
            <a:chExt cx="4000500" cy="4000500"/>
          </a:xfrm>
          <a:effectLst>
            <a:outerShdw blurRad="381000" dist="152400" dir="8100000" algn="tr" rotWithShape="0">
              <a:prstClr val="black">
                <a:alpha val="7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1" name="椭圆 2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134202" y="2058932"/>
            <a:ext cx="112138" cy="112138"/>
            <a:chOff x="304800" y="673100"/>
            <a:chExt cx="4000500" cy="4000500"/>
          </a:xfrm>
          <a:effectLst>
            <a:outerShdw blurRad="381000" dist="152400" dir="8100000" algn="tr" rotWithShape="0">
              <a:prstClr val="black">
                <a:alpha val="7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4" name="椭圆 2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123965" y="2338355"/>
            <a:ext cx="234512" cy="234512"/>
            <a:chOff x="304800" y="673100"/>
            <a:chExt cx="4000500" cy="4000500"/>
          </a:xfrm>
          <a:effectLst>
            <a:outerShdw blurRad="381000" dist="152400" dir="8100000" algn="tr" rotWithShape="0">
              <a:prstClr val="black">
                <a:alpha val="7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7" name="椭圆 2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28" name="直接连接符 27"/>
          <p:cNvCxnSpPr/>
          <p:nvPr/>
        </p:nvCxnSpPr>
        <p:spPr>
          <a:xfrm flipV="1">
            <a:off x="-36512" y="3097877"/>
            <a:ext cx="2952328" cy="13062"/>
          </a:xfrm>
          <a:prstGeom prst="line">
            <a:avLst/>
          </a:prstGeom>
          <a:ln w="25400">
            <a:solidFill>
              <a:srgbClr val="D43E0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9" idx="3"/>
          </p:cNvCxnSpPr>
          <p:nvPr/>
        </p:nvCxnSpPr>
        <p:spPr>
          <a:xfrm flipV="1">
            <a:off x="5942479" y="3097878"/>
            <a:ext cx="3201521" cy="13062"/>
          </a:xfrm>
          <a:prstGeom prst="line">
            <a:avLst/>
          </a:prstGeom>
          <a:ln w="25400">
            <a:solidFill>
              <a:srgbClr val="D43E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99439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0-#ppt_w/2"/>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0-#ppt_w/2"/>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1+#ppt_w/2"/>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1+#ppt_w/2"/>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par>
                          <p:cTn id="41" fill="hold">
                            <p:stCondLst>
                              <p:cond delay="1900"/>
                            </p:stCondLst>
                            <p:childTnLst>
                              <p:par>
                                <p:cTn id="42" presetID="22" presetClass="entr" presetSubtype="8"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500"/>
                                        <p:tgtEl>
                                          <p:spTgt spid="28"/>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
                                        </p:tgtEl>
                                        <p:attrNameLst>
                                          <p:attrName>ppt_y</p:attrName>
                                        </p:attrNameLst>
                                      </p:cBhvr>
                                      <p:tavLst>
                                        <p:tav tm="0">
                                          <p:val>
                                            <p:strVal val="#ppt_y"/>
                                          </p:val>
                                        </p:tav>
                                        <p:tav tm="100000">
                                          <p:val>
                                            <p:strVal val="#ppt_y"/>
                                          </p:val>
                                        </p:tav>
                                      </p:tavLst>
                                    </p:anim>
                                    <p:anim calcmode="lin" valueType="num">
                                      <p:cBhvr>
                                        <p:cTn id="50"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
                                        </p:tgtEl>
                                      </p:cBhvr>
                                    </p:animEffect>
                                  </p:childTnLst>
                                </p:cTn>
                              </p:par>
                            </p:childTnLst>
                          </p:cTn>
                        </p:par>
                        <p:par>
                          <p:cTn id="53" fill="hold">
                            <p:stCondLst>
                              <p:cond delay="3150"/>
                            </p:stCondLst>
                            <p:childTnLst>
                              <p:par>
                                <p:cTn id="54" presetID="22" presetClass="entr" presetSubtype="8"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grpSp>
        <p:nvGrpSpPr>
          <p:cNvPr id="7" name="组合 6"/>
          <p:cNvGrpSpPr/>
          <p:nvPr/>
        </p:nvGrpSpPr>
        <p:grpSpPr>
          <a:xfrm>
            <a:off x="5871081" y="1322890"/>
            <a:ext cx="572068" cy="415805"/>
            <a:chOff x="5871081" y="1533134"/>
            <a:chExt cx="572068" cy="415805"/>
          </a:xfrm>
        </p:grpSpPr>
        <p:grpSp>
          <p:nvGrpSpPr>
            <p:cNvPr id="8" name="组合 7"/>
            <p:cNvGrpSpPr/>
            <p:nvPr/>
          </p:nvGrpSpPr>
          <p:grpSpPr>
            <a:xfrm rot="10800000">
              <a:off x="5871081" y="1533134"/>
              <a:ext cx="572068" cy="415805"/>
              <a:chOff x="2812960" y="874737"/>
              <a:chExt cx="572068" cy="415805"/>
            </a:xfrm>
          </p:grpSpPr>
          <p:sp>
            <p:nvSpPr>
              <p:cNvPr id="1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panose="020B0503020204020204" pitchFamily="34" charset="-122"/>
                </a:endParaRPr>
              </a:p>
            </p:txBody>
          </p:sp>
          <p:sp>
            <p:nvSpPr>
              <p:cNvPr id="15" name="Pentagon 9"/>
              <p:cNvSpPr/>
              <p:nvPr/>
            </p:nvSpPr>
            <p:spPr>
              <a:xfrm flipH="1">
                <a:off x="2860590" y="909356"/>
                <a:ext cx="476808" cy="346566"/>
              </a:xfrm>
              <a:prstGeom prst="homePlate">
                <a:avLst>
                  <a:gd name="adj" fmla="val 23830"/>
                </a:avLst>
              </a:prstGeom>
              <a:solidFill>
                <a:srgbClr val="D43E01"/>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endParaRPr>
              </a:p>
            </p:txBody>
          </p:sp>
        </p:grpSp>
        <p:grpSp>
          <p:nvGrpSpPr>
            <p:cNvPr id="9" name="Group 29"/>
            <p:cNvGrpSpPr/>
            <p:nvPr/>
          </p:nvGrpSpPr>
          <p:grpSpPr>
            <a:xfrm>
              <a:off x="6018683" y="1608936"/>
              <a:ext cx="264199" cy="264199"/>
              <a:chOff x="8216107" y="2577307"/>
              <a:chExt cx="464344" cy="464344"/>
            </a:xfrm>
            <a:solidFill>
              <a:schemeClr val="bg1"/>
            </a:solidFill>
          </p:grpSpPr>
          <p:sp>
            <p:nvSpPr>
              <p:cNvPr id="10"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6" name="组合 15"/>
          <p:cNvGrpSpPr/>
          <p:nvPr/>
        </p:nvGrpSpPr>
        <p:grpSpPr>
          <a:xfrm>
            <a:off x="3179847" y="987574"/>
            <a:ext cx="2556930" cy="3232311"/>
            <a:chOff x="3179847" y="1197818"/>
            <a:chExt cx="2556930" cy="3232311"/>
          </a:xfrm>
        </p:grpSpPr>
        <p:pic>
          <p:nvPicPr>
            <p:cNvPr id="17"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18" name="Rectangle 5"/>
            <p:cNvSpPr/>
            <p:nvPr/>
          </p:nvSpPr>
          <p:spPr>
            <a:xfrm>
              <a:off x="3539006" y="1570718"/>
              <a:ext cx="1868588" cy="2524313"/>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grpSp>
        <p:nvGrpSpPr>
          <p:cNvPr id="19" name="组合 18"/>
          <p:cNvGrpSpPr/>
          <p:nvPr/>
        </p:nvGrpSpPr>
        <p:grpSpPr>
          <a:xfrm>
            <a:off x="2506140" y="1355858"/>
            <a:ext cx="572068" cy="415805"/>
            <a:chOff x="2506140" y="1520382"/>
            <a:chExt cx="572068" cy="415805"/>
          </a:xfrm>
        </p:grpSpPr>
        <p:grpSp>
          <p:nvGrpSpPr>
            <p:cNvPr id="20" name="组合 19"/>
            <p:cNvGrpSpPr/>
            <p:nvPr/>
          </p:nvGrpSpPr>
          <p:grpSpPr>
            <a:xfrm>
              <a:off x="2506140" y="1520382"/>
              <a:ext cx="572068" cy="415805"/>
              <a:chOff x="2812960" y="874737"/>
              <a:chExt cx="572068" cy="415805"/>
            </a:xfrm>
          </p:grpSpPr>
          <p:sp>
            <p:nvSpPr>
              <p:cNvPr id="2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panose="020B0503020204020204" pitchFamily="34" charset="-122"/>
                </a:endParaRPr>
              </a:p>
            </p:txBody>
          </p:sp>
          <p:sp>
            <p:nvSpPr>
              <p:cNvPr id="25" name="Pentagon 9"/>
              <p:cNvSpPr/>
              <p:nvPr/>
            </p:nvSpPr>
            <p:spPr>
              <a:xfrm flipH="1">
                <a:off x="2860590" y="909356"/>
                <a:ext cx="476808" cy="346566"/>
              </a:xfrm>
              <a:prstGeom prst="homePlate">
                <a:avLst>
                  <a:gd name="adj" fmla="val 23830"/>
                </a:avLst>
              </a:prstGeom>
              <a:solidFill>
                <a:srgbClr val="00A1DA"/>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endParaRPr>
              </a:p>
            </p:txBody>
          </p:sp>
        </p:grpSp>
        <p:grpSp>
          <p:nvGrpSpPr>
            <p:cNvPr id="21" name="Group 36"/>
            <p:cNvGrpSpPr/>
            <p:nvPr/>
          </p:nvGrpSpPr>
          <p:grpSpPr>
            <a:xfrm>
              <a:off x="2715031" y="1600024"/>
              <a:ext cx="181552" cy="264651"/>
              <a:chOff x="3582988" y="3510757"/>
              <a:chExt cx="319088" cy="465138"/>
            </a:xfrm>
            <a:solidFill>
              <a:srgbClr val="FFFFFF"/>
            </a:solidFill>
          </p:grpSpPr>
          <p:sp>
            <p:nvSpPr>
              <p:cNvPr id="22"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3"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grpSp>
      </p:grpSp>
      <p:grpSp>
        <p:nvGrpSpPr>
          <p:cNvPr id="26" name="组合 25"/>
          <p:cNvGrpSpPr/>
          <p:nvPr/>
        </p:nvGrpSpPr>
        <p:grpSpPr>
          <a:xfrm>
            <a:off x="2514118" y="2409888"/>
            <a:ext cx="572068" cy="415805"/>
            <a:chOff x="2514118" y="2387124"/>
            <a:chExt cx="572068" cy="415805"/>
          </a:xfrm>
        </p:grpSpPr>
        <p:grpSp>
          <p:nvGrpSpPr>
            <p:cNvPr id="27" name="组合 26"/>
            <p:cNvGrpSpPr/>
            <p:nvPr/>
          </p:nvGrpSpPr>
          <p:grpSpPr>
            <a:xfrm>
              <a:off x="2514118" y="2387124"/>
              <a:ext cx="572068" cy="415805"/>
              <a:chOff x="2812960" y="874737"/>
              <a:chExt cx="572068" cy="415805"/>
            </a:xfrm>
          </p:grpSpPr>
          <p:sp>
            <p:nvSpPr>
              <p:cNvPr id="29"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panose="020B0503020204020204" pitchFamily="34" charset="-122"/>
                </a:endParaRPr>
              </a:p>
            </p:txBody>
          </p:sp>
          <p:sp>
            <p:nvSpPr>
              <p:cNvPr id="30" name="Pentagon 9"/>
              <p:cNvSpPr/>
              <p:nvPr/>
            </p:nvSpPr>
            <p:spPr>
              <a:xfrm flipH="1">
                <a:off x="2860590" y="909356"/>
                <a:ext cx="476808" cy="346566"/>
              </a:xfrm>
              <a:prstGeom prst="homePlate">
                <a:avLst>
                  <a:gd name="adj" fmla="val 23830"/>
                </a:avLst>
              </a:prstGeom>
              <a:solidFill>
                <a:srgbClr val="F1B60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endParaRPr>
              </a:p>
            </p:txBody>
          </p:sp>
        </p:grpSp>
        <p:sp>
          <p:nvSpPr>
            <p:cNvPr id="28" name="AutoShape 83"/>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FFFFFF"/>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31" name="组合 30"/>
          <p:cNvGrpSpPr/>
          <p:nvPr/>
        </p:nvGrpSpPr>
        <p:grpSpPr>
          <a:xfrm>
            <a:off x="2514118" y="3463917"/>
            <a:ext cx="572068" cy="415805"/>
            <a:chOff x="2514118" y="3026461"/>
            <a:chExt cx="572068" cy="415805"/>
          </a:xfrm>
        </p:grpSpPr>
        <p:grpSp>
          <p:nvGrpSpPr>
            <p:cNvPr id="32" name="组合 31"/>
            <p:cNvGrpSpPr/>
            <p:nvPr/>
          </p:nvGrpSpPr>
          <p:grpSpPr>
            <a:xfrm>
              <a:off x="2514118" y="3026461"/>
              <a:ext cx="572068" cy="415805"/>
              <a:chOff x="2812960" y="874737"/>
              <a:chExt cx="572068" cy="415805"/>
            </a:xfrm>
          </p:grpSpPr>
          <p:sp>
            <p:nvSpPr>
              <p:cNvPr id="3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panose="020B0503020204020204" pitchFamily="34" charset="-122"/>
                </a:endParaRPr>
              </a:p>
            </p:txBody>
          </p:sp>
          <p:sp>
            <p:nvSpPr>
              <p:cNvPr id="35" name="Pentagon 9"/>
              <p:cNvSpPr/>
              <p:nvPr/>
            </p:nvSpPr>
            <p:spPr>
              <a:xfrm flipH="1">
                <a:off x="2860590" y="909356"/>
                <a:ext cx="476808" cy="346566"/>
              </a:xfrm>
              <a:prstGeom prst="homePlate">
                <a:avLst>
                  <a:gd name="adj" fmla="val 23830"/>
                </a:avLst>
              </a:prstGeom>
              <a:solidFill>
                <a:srgbClr val="D43E0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endParaRPr>
              </a:p>
            </p:txBody>
          </p:sp>
        </p:grpSp>
        <p:sp>
          <p:nvSpPr>
            <p:cNvPr id="33" name="AutoShape 59"/>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grpSp>
      <p:grpSp>
        <p:nvGrpSpPr>
          <p:cNvPr id="36" name="组合 35"/>
          <p:cNvGrpSpPr/>
          <p:nvPr/>
        </p:nvGrpSpPr>
        <p:grpSpPr>
          <a:xfrm>
            <a:off x="518165" y="1335580"/>
            <a:ext cx="1929274" cy="750738"/>
            <a:chOff x="1078513" y="1669167"/>
            <a:chExt cx="1929274" cy="750738"/>
          </a:xfrm>
        </p:grpSpPr>
        <p:sp>
          <p:nvSpPr>
            <p:cNvPr id="37" name="TextBox 31"/>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a:t>
              </a:r>
              <a:r>
                <a:rPr lang="zh-CN" altLang="en-US" sz="900" dirty="0" smtClean="0">
                  <a:latin typeface="宋体" panose="02010600030101010101" pitchFamily="2" charset="-122"/>
                  <a:ea typeface="宋体" panose="02010600030101010101" pitchFamily="2" charset="-122"/>
                </a:rPr>
                <a:t>文本</a:t>
              </a:r>
              <a:endParaRPr lang="en-US" altLang="zh-CN" sz="900" dirty="0" smtClean="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a:t>
              </a:r>
              <a:r>
                <a:rPr lang="zh-CN" altLang="en-US" sz="900" dirty="0" smtClean="0">
                  <a:latin typeface="宋体" panose="02010600030101010101" pitchFamily="2" charset="-122"/>
                  <a:ea typeface="宋体" panose="02010600030101010101" pitchFamily="2" charset="-122"/>
                </a:rPr>
                <a:t>文本</a:t>
              </a:r>
              <a:endParaRPr lang="en-US" altLang="zh-CN" sz="900" dirty="0">
                <a:latin typeface="宋体" panose="02010600030101010101" pitchFamily="2" charset="-122"/>
                <a:ea typeface="宋体" panose="02010600030101010101" pitchFamily="2" charset="-122"/>
              </a:endParaRPr>
            </a:p>
          </p:txBody>
        </p:sp>
        <p:sp>
          <p:nvSpPr>
            <p:cNvPr id="38" name="TextBox 32"/>
            <p:cNvSpPr txBox="1"/>
            <p:nvPr/>
          </p:nvSpPr>
          <p:spPr>
            <a:xfrm>
              <a:off x="2058808" y="1669167"/>
              <a:ext cx="948979" cy="276999"/>
            </a:xfrm>
            <a:prstGeom prst="rect">
              <a:avLst/>
            </a:prstGeom>
            <a:noFill/>
          </p:spPr>
          <p:txBody>
            <a:bodyPr wrap="none" lIns="0" tIns="0" rIns="0" bIns="0" rtlCol="0" anchor="t">
              <a:spAutoFit/>
            </a:bodyPr>
            <a:lstStyle/>
            <a:p>
              <a:pPr algn="ctr"/>
              <a:r>
                <a:rPr lang="zh-CN" altLang="en-US" dirty="0" smtClean="0">
                  <a:latin typeface="Adobe 黑体 Std R" panose="020B0400000000000000" pitchFamily="34" charset="-122"/>
                  <a:ea typeface="Adobe 黑体 Std R" panose="020B0400000000000000" pitchFamily="34" charset="-122"/>
                </a:rPr>
                <a:t>添加标题</a:t>
              </a:r>
              <a:endParaRPr lang="en-US" dirty="0" smtClean="0">
                <a:latin typeface="Adobe 黑体 Std R" panose="020B0400000000000000" pitchFamily="34" charset="-122"/>
                <a:ea typeface="Adobe 黑体 Std R" panose="020B0400000000000000" pitchFamily="34" charset="-122"/>
              </a:endParaRPr>
            </a:p>
          </p:txBody>
        </p:sp>
      </p:grpSp>
      <p:grpSp>
        <p:nvGrpSpPr>
          <p:cNvPr id="39" name="组合 38"/>
          <p:cNvGrpSpPr/>
          <p:nvPr/>
        </p:nvGrpSpPr>
        <p:grpSpPr>
          <a:xfrm>
            <a:off x="518165" y="2409888"/>
            <a:ext cx="1929274" cy="750738"/>
            <a:chOff x="1078513" y="1669167"/>
            <a:chExt cx="1929274" cy="750738"/>
          </a:xfrm>
        </p:grpSpPr>
        <p:sp>
          <p:nvSpPr>
            <p:cNvPr id="40" name="TextBox 34"/>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41" name="TextBox 35"/>
            <p:cNvSpPr txBox="1"/>
            <p:nvPr/>
          </p:nvSpPr>
          <p:spPr>
            <a:xfrm>
              <a:off x="2058808" y="1669167"/>
              <a:ext cx="948979" cy="276999"/>
            </a:xfrm>
            <a:prstGeom prst="rect">
              <a:avLst/>
            </a:prstGeom>
            <a:noFill/>
          </p:spPr>
          <p:txBody>
            <a:bodyPr wrap="none" lIns="0" tIns="0" rIns="0" bIns="0" rtlCol="0" anchor="t">
              <a:spAutoFit/>
            </a:bodyPr>
            <a:lstStyle/>
            <a:p>
              <a:pPr algn="ctr"/>
              <a:r>
                <a:rPr lang="zh-CN" altLang="en-US" dirty="0">
                  <a:latin typeface="Adobe 黑体 Std R" panose="020B0400000000000000" pitchFamily="34" charset="-122"/>
                  <a:ea typeface="Adobe 黑体 Std R" panose="020B0400000000000000" pitchFamily="34" charset="-122"/>
                </a:rPr>
                <a:t>添加标题</a:t>
              </a:r>
              <a:endParaRPr lang="en-US" altLang="zh-CN" dirty="0">
                <a:latin typeface="Adobe 黑体 Std R" panose="020B0400000000000000" pitchFamily="34" charset="-122"/>
                <a:ea typeface="Adobe 黑体 Std R" panose="020B0400000000000000" pitchFamily="34" charset="-122"/>
              </a:endParaRPr>
            </a:p>
          </p:txBody>
        </p:sp>
      </p:grpSp>
      <p:grpSp>
        <p:nvGrpSpPr>
          <p:cNvPr id="42" name="组合 41"/>
          <p:cNvGrpSpPr/>
          <p:nvPr/>
        </p:nvGrpSpPr>
        <p:grpSpPr>
          <a:xfrm>
            <a:off x="518165" y="3438592"/>
            <a:ext cx="1929274" cy="750738"/>
            <a:chOff x="1078513" y="1669167"/>
            <a:chExt cx="1929274" cy="750738"/>
          </a:xfrm>
        </p:grpSpPr>
        <p:sp>
          <p:nvSpPr>
            <p:cNvPr id="43" name="TextBox 37"/>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44" name="TextBox 38"/>
            <p:cNvSpPr txBox="1"/>
            <p:nvPr/>
          </p:nvSpPr>
          <p:spPr>
            <a:xfrm>
              <a:off x="2058808" y="1669167"/>
              <a:ext cx="948979" cy="276999"/>
            </a:xfrm>
            <a:prstGeom prst="rect">
              <a:avLst/>
            </a:prstGeom>
            <a:noFill/>
          </p:spPr>
          <p:txBody>
            <a:bodyPr wrap="none" lIns="0" tIns="0" rIns="0" bIns="0" rtlCol="0" anchor="t">
              <a:spAutoFit/>
            </a:bodyPr>
            <a:lstStyle/>
            <a:p>
              <a:pPr algn="ctr"/>
              <a:r>
                <a:rPr lang="zh-CN" altLang="en-US" dirty="0">
                  <a:latin typeface="Adobe 黑体 Std R" panose="020B0400000000000000" pitchFamily="34" charset="-122"/>
                  <a:ea typeface="Adobe 黑体 Std R" panose="020B0400000000000000" pitchFamily="34" charset="-122"/>
                </a:rPr>
                <a:t>添加标题</a:t>
              </a:r>
              <a:endParaRPr lang="en-US" altLang="zh-CN" dirty="0">
                <a:latin typeface="Adobe 黑体 Std R" panose="020B0400000000000000" pitchFamily="34" charset="-122"/>
                <a:ea typeface="Adobe 黑体 Std R" panose="020B0400000000000000" pitchFamily="34" charset="-122"/>
              </a:endParaRPr>
            </a:p>
          </p:txBody>
        </p:sp>
      </p:grpSp>
      <p:grpSp>
        <p:nvGrpSpPr>
          <p:cNvPr id="45" name="组合 44"/>
          <p:cNvGrpSpPr/>
          <p:nvPr/>
        </p:nvGrpSpPr>
        <p:grpSpPr>
          <a:xfrm>
            <a:off x="5871081" y="2392647"/>
            <a:ext cx="572068" cy="415805"/>
            <a:chOff x="5871081" y="2190265"/>
            <a:chExt cx="572068" cy="415805"/>
          </a:xfrm>
        </p:grpSpPr>
        <p:grpSp>
          <p:nvGrpSpPr>
            <p:cNvPr id="46" name="组合 45"/>
            <p:cNvGrpSpPr/>
            <p:nvPr/>
          </p:nvGrpSpPr>
          <p:grpSpPr>
            <a:xfrm rot="10800000">
              <a:off x="5871081" y="2190265"/>
              <a:ext cx="572068" cy="415805"/>
              <a:chOff x="2812960" y="874737"/>
              <a:chExt cx="572068" cy="415805"/>
            </a:xfrm>
          </p:grpSpPr>
          <p:sp>
            <p:nvSpPr>
              <p:cNvPr id="5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panose="020B0503020204020204" pitchFamily="34" charset="-122"/>
                </a:endParaRPr>
              </a:p>
            </p:txBody>
          </p:sp>
          <p:sp>
            <p:nvSpPr>
              <p:cNvPr id="55" name="Pentagon 9"/>
              <p:cNvSpPr/>
              <p:nvPr/>
            </p:nvSpPr>
            <p:spPr>
              <a:xfrm flipH="1">
                <a:off x="2860590" y="909356"/>
                <a:ext cx="476808" cy="346566"/>
              </a:xfrm>
              <a:prstGeom prst="homePlate">
                <a:avLst>
                  <a:gd name="adj" fmla="val 23830"/>
                </a:avLst>
              </a:prstGeom>
              <a:solidFill>
                <a:srgbClr val="F1B60F"/>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endParaRPr>
              </a:p>
            </p:txBody>
          </p:sp>
        </p:grpSp>
        <p:grpSp>
          <p:nvGrpSpPr>
            <p:cNvPr id="47" name="Group 22"/>
            <p:cNvGrpSpPr/>
            <p:nvPr/>
          </p:nvGrpSpPr>
          <p:grpSpPr>
            <a:xfrm>
              <a:off x="5997568" y="2282755"/>
              <a:ext cx="264199" cy="264651"/>
              <a:chOff x="7287419" y="3505994"/>
              <a:chExt cx="464344" cy="465138"/>
            </a:xfrm>
            <a:solidFill>
              <a:schemeClr val="bg1"/>
            </a:solidFill>
          </p:grpSpPr>
          <p:sp>
            <p:nvSpPr>
              <p:cNvPr id="48"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49"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50"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51"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52"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53"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grpSp>
      </p:grpSp>
      <p:grpSp>
        <p:nvGrpSpPr>
          <p:cNvPr id="56" name="组合 55"/>
          <p:cNvGrpSpPr/>
          <p:nvPr/>
        </p:nvGrpSpPr>
        <p:grpSpPr>
          <a:xfrm>
            <a:off x="5871081" y="3462404"/>
            <a:ext cx="572068" cy="415805"/>
            <a:chOff x="5864748" y="3008916"/>
            <a:chExt cx="572068" cy="415805"/>
          </a:xfrm>
        </p:grpSpPr>
        <p:grpSp>
          <p:nvGrpSpPr>
            <p:cNvPr id="57" name="组合 56"/>
            <p:cNvGrpSpPr/>
            <p:nvPr/>
          </p:nvGrpSpPr>
          <p:grpSpPr>
            <a:xfrm rot="10800000">
              <a:off x="5864748" y="3008916"/>
              <a:ext cx="572068" cy="415805"/>
              <a:chOff x="2812960" y="874737"/>
              <a:chExt cx="572068" cy="415805"/>
            </a:xfrm>
          </p:grpSpPr>
          <p:sp>
            <p:nvSpPr>
              <p:cNvPr id="68"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panose="020B0503020204020204" pitchFamily="34" charset="-122"/>
                </a:endParaRPr>
              </a:p>
            </p:txBody>
          </p:sp>
          <p:sp>
            <p:nvSpPr>
              <p:cNvPr id="69" name="Pentagon 9"/>
              <p:cNvSpPr/>
              <p:nvPr/>
            </p:nvSpPr>
            <p:spPr>
              <a:xfrm flipH="1">
                <a:off x="2860590" y="909356"/>
                <a:ext cx="476808" cy="346566"/>
              </a:xfrm>
              <a:prstGeom prst="homePlate">
                <a:avLst>
                  <a:gd name="adj" fmla="val 23830"/>
                </a:avLst>
              </a:prstGeom>
              <a:solidFill>
                <a:srgbClr val="00A1DA"/>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endParaRPr>
              </a:p>
            </p:txBody>
          </p:sp>
        </p:grpSp>
        <p:grpSp>
          <p:nvGrpSpPr>
            <p:cNvPr id="58" name="Group 12"/>
            <p:cNvGrpSpPr/>
            <p:nvPr/>
          </p:nvGrpSpPr>
          <p:grpSpPr>
            <a:xfrm>
              <a:off x="5985331" y="3091890"/>
              <a:ext cx="264199" cy="264651"/>
              <a:chOff x="9145588" y="4435475"/>
              <a:chExt cx="464344" cy="465138"/>
            </a:xfrm>
            <a:solidFill>
              <a:schemeClr val="bg1"/>
            </a:solidFill>
          </p:grpSpPr>
          <p:sp>
            <p:nvSpPr>
              <p:cNvPr id="5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6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61"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62"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63"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64"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65"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66"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67"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grpSp>
      </p:grpSp>
      <p:grpSp>
        <p:nvGrpSpPr>
          <p:cNvPr id="70" name="组合 69"/>
          <p:cNvGrpSpPr/>
          <p:nvPr/>
        </p:nvGrpSpPr>
        <p:grpSpPr>
          <a:xfrm>
            <a:off x="6461786" y="1335580"/>
            <a:ext cx="2019797" cy="750738"/>
            <a:chOff x="982483" y="1669167"/>
            <a:chExt cx="2019797" cy="750738"/>
          </a:xfrm>
        </p:grpSpPr>
        <p:sp>
          <p:nvSpPr>
            <p:cNvPr id="71" name="TextBox 65"/>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72" name="TextBox 66"/>
            <p:cNvSpPr txBox="1"/>
            <p:nvPr/>
          </p:nvSpPr>
          <p:spPr>
            <a:xfrm>
              <a:off x="982483" y="1669167"/>
              <a:ext cx="948979" cy="276999"/>
            </a:xfrm>
            <a:prstGeom prst="rect">
              <a:avLst/>
            </a:prstGeom>
            <a:noFill/>
          </p:spPr>
          <p:txBody>
            <a:bodyPr wrap="none" lIns="0" tIns="0" rIns="0" bIns="0" rtlCol="0" anchor="t">
              <a:spAutoFit/>
            </a:bodyPr>
            <a:lstStyle/>
            <a:p>
              <a:pPr algn="ctr"/>
              <a:r>
                <a:rPr lang="zh-CN" altLang="en-US" dirty="0">
                  <a:latin typeface="Adobe 黑体 Std R" panose="020B0400000000000000" pitchFamily="34" charset="-122"/>
                  <a:ea typeface="Adobe 黑体 Std R" panose="020B0400000000000000" pitchFamily="34" charset="-122"/>
                </a:rPr>
                <a:t>添加标题</a:t>
              </a:r>
              <a:endParaRPr lang="en-US" altLang="zh-CN" dirty="0">
                <a:latin typeface="Adobe 黑体 Std R" panose="020B0400000000000000" pitchFamily="34" charset="-122"/>
                <a:ea typeface="Adobe 黑体 Std R" panose="020B0400000000000000" pitchFamily="34" charset="-122"/>
              </a:endParaRPr>
            </a:p>
          </p:txBody>
        </p:sp>
      </p:grpSp>
      <p:grpSp>
        <p:nvGrpSpPr>
          <p:cNvPr id="73" name="组合 72"/>
          <p:cNvGrpSpPr/>
          <p:nvPr/>
        </p:nvGrpSpPr>
        <p:grpSpPr>
          <a:xfrm>
            <a:off x="6471311" y="2409888"/>
            <a:ext cx="2010272" cy="750738"/>
            <a:chOff x="992008" y="1669167"/>
            <a:chExt cx="2010272" cy="750738"/>
          </a:xfrm>
        </p:grpSpPr>
        <p:sp>
          <p:nvSpPr>
            <p:cNvPr id="74" name="TextBox 68"/>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75" name="TextBox 69"/>
            <p:cNvSpPr txBox="1"/>
            <p:nvPr/>
          </p:nvSpPr>
          <p:spPr>
            <a:xfrm>
              <a:off x="992008" y="1669167"/>
              <a:ext cx="948979" cy="276999"/>
            </a:xfrm>
            <a:prstGeom prst="rect">
              <a:avLst/>
            </a:prstGeom>
            <a:noFill/>
          </p:spPr>
          <p:txBody>
            <a:bodyPr wrap="none" lIns="0" tIns="0" rIns="0" bIns="0" rtlCol="0" anchor="t">
              <a:spAutoFit/>
            </a:bodyPr>
            <a:lstStyle/>
            <a:p>
              <a:pPr algn="ctr"/>
              <a:r>
                <a:rPr lang="zh-CN" altLang="en-US" dirty="0">
                  <a:latin typeface="Adobe 黑体 Std R" panose="020B0400000000000000" pitchFamily="34" charset="-122"/>
                  <a:ea typeface="Adobe 黑体 Std R" panose="020B0400000000000000" pitchFamily="34" charset="-122"/>
                </a:rPr>
                <a:t>添加标题</a:t>
              </a:r>
              <a:endParaRPr lang="en-US" altLang="zh-CN" dirty="0">
                <a:latin typeface="Adobe 黑体 Std R" panose="020B0400000000000000" pitchFamily="34" charset="-122"/>
                <a:ea typeface="Adobe 黑体 Std R" panose="020B0400000000000000" pitchFamily="34" charset="-122"/>
              </a:endParaRPr>
            </a:p>
          </p:txBody>
        </p:sp>
      </p:grpSp>
      <p:grpSp>
        <p:nvGrpSpPr>
          <p:cNvPr id="76" name="组合 75"/>
          <p:cNvGrpSpPr/>
          <p:nvPr/>
        </p:nvGrpSpPr>
        <p:grpSpPr>
          <a:xfrm>
            <a:off x="6471311" y="3438592"/>
            <a:ext cx="2010272" cy="750738"/>
            <a:chOff x="992008" y="1669167"/>
            <a:chExt cx="2010272" cy="750738"/>
          </a:xfrm>
        </p:grpSpPr>
        <p:sp>
          <p:nvSpPr>
            <p:cNvPr id="77" name="TextBox 71"/>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a:p>
              <a:r>
                <a:rPr lang="zh-CN" altLang="en-US" sz="900" dirty="0">
                  <a:latin typeface="宋体" panose="02010600030101010101" pitchFamily="2" charset="-122"/>
                  <a:ea typeface="宋体" panose="02010600030101010101" pitchFamily="2" charset="-122"/>
                </a:rPr>
                <a:t>单击此处添加文本单击此处添加文本</a:t>
              </a:r>
              <a:endParaRPr lang="en-US" altLang="zh-CN" sz="900" dirty="0">
                <a:latin typeface="宋体" panose="02010600030101010101" pitchFamily="2" charset="-122"/>
                <a:ea typeface="宋体" panose="02010600030101010101" pitchFamily="2" charset="-122"/>
              </a:endParaRPr>
            </a:p>
          </p:txBody>
        </p:sp>
        <p:sp>
          <p:nvSpPr>
            <p:cNvPr id="78" name="TextBox 72"/>
            <p:cNvSpPr txBox="1"/>
            <p:nvPr/>
          </p:nvSpPr>
          <p:spPr>
            <a:xfrm>
              <a:off x="992008" y="1669167"/>
              <a:ext cx="948979" cy="276999"/>
            </a:xfrm>
            <a:prstGeom prst="rect">
              <a:avLst/>
            </a:prstGeom>
            <a:noFill/>
          </p:spPr>
          <p:txBody>
            <a:bodyPr wrap="none" lIns="0" tIns="0" rIns="0" bIns="0" rtlCol="0" anchor="t">
              <a:spAutoFit/>
            </a:bodyPr>
            <a:lstStyle/>
            <a:p>
              <a:pPr algn="ctr"/>
              <a:r>
                <a:rPr lang="zh-CN" altLang="en-US" dirty="0">
                  <a:latin typeface="Adobe 黑体 Std R" panose="020B0400000000000000" pitchFamily="34" charset="-122"/>
                  <a:ea typeface="Adobe 黑体 Std R" panose="020B0400000000000000" pitchFamily="34" charset="-122"/>
                </a:rPr>
                <a:t>添加标题</a:t>
              </a:r>
              <a:endParaRPr lang="en-US" altLang="zh-CN" dirty="0">
                <a:latin typeface="Adobe 黑体 Std R" panose="020B0400000000000000" pitchFamily="34" charset="-122"/>
                <a:ea typeface="Adobe 黑体 Std R" panose="020B0400000000000000" pitchFamily="34" charset="-122"/>
              </a:endParaRPr>
            </a:p>
          </p:txBody>
        </p:sp>
      </p:grpSp>
    </p:spTree>
    <p:extLst>
      <p:ext uri="{BB962C8B-B14F-4D97-AF65-F5344CB8AC3E}">
        <p14:creationId xmlns:p14="http://schemas.microsoft.com/office/powerpoint/2010/main" val="62010028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0-#ppt_w/2"/>
                                              </p:val>
                                            </p:tav>
                                            <p:tav tm="100000">
                                              <p:val>
                                                <p:strVal val="#ppt_x"/>
                                              </p:val>
                                            </p:tav>
                                          </p:tavLst>
                                        </p:anim>
                                        <p:anim calcmode="lin" valueType="num">
                                          <p:cBhvr additive="base">
                                            <p:cTn id="27" dur="500" fill="hold"/>
                                            <p:tgtEl>
                                              <p:spTgt spid="19"/>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0-#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0-#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0-#ppt_w/2"/>
                                              </p:val>
                                            </p:tav>
                                            <p:tav tm="100000">
                                              <p:val>
                                                <p:strVal val="#ppt_x"/>
                                              </p:val>
                                            </p:tav>
                                          </p:tavLst>
                                        </p:anim>
                                        <p:anim calcmode="lin" valueType="num">
                                          <p:cBhvr additive="base">
                                            <p:cTn id="42" dur="500" fill="hold"/>
                                            <p:tgtEl>
                                              <p:spTgt spid="36"/>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8"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0-#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0-#ppt_w/2"/>
                                              </p:val>
                                            </p:tav>
                                            <p:tav tm="100000">
                                              <p:val>
                                                <p:strVal val="#ppt_x"/>
                                              </p:val>
                                            </p:tav>
                                          </p:tavLst>
                                        </p:anim>
                                        <p:anim calcmode="lin" valueType="num">
                                          <p:cBhvr additive="base">
                                            <p:cTn id="52" dur="500" fill="hold"/>
                                            <p:tgtEl>
                                              <p:spTgt spid="42"/>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2"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additive="base">
                                            <p:cTn id="56" dur="500" fill="hold"/>
                                            <p:tgtEl>
                                              <p:spTgt spid="7"/>
                                            </p:tgtEl>
                                            <p:attrNameLst>
                                              <p:attrName>ppt_x</p:attrName>
                                            </p:attrNameLst>
                                          </p:cBhvr>
                                          <p:tavLst>
                                            <p:tav tm="0">
                                              <p:val>
                                                <p:strVal val="1+#ppt_w/2"/>
                                              </p:val>
                                            </p:tav>
                                            <p:tav tm="100000">
                                              <p:val>
                                                <p:strVal val="#ppt_x"/>
                                              </p:val>
                                            </p:tav>
                                          </p:tavLst>
                                        </p:anim>
                                        <p:anim calcmode="lin" valueType="num">
                                          <p:cBhvr additive="base">
                                            <p:cTn id="57" dur="500" fill="hold"/>
                                            <p:tgtEl>
                                              <p:spTgt spid="7"/>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 presetClass="entr" presetSubtype="2"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1+#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childTnLst>
                              </p:cTn>
                            </p:par>
                            <p:par>
                              <p:cTn id="63" fill="hold">
                                <p:stCondLst>
                                  <p:cond delay="5500"/>
                                </p:stCondLst>
                                <p:childTnLst>
                                  <p:par>
                                    <p:cTn id="64" presetID="2" presetClass="entr" presetSubtype="2" fill="hold" nodeType="after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fill="hold"/>
                                            <p:tgtEl>
                                              <p:spTgt spid="56"/>
                                            </p:tgtEl>
                                            <p:attrNameLst>
                                              <p:attrName>ppt_x</p:attrName>
                                            </p:attrNameLst>
                                          </p:cBhvr>
                                          <p:tavLst>
                                            <p:tav tm="0">
                                              <p:val>
                                                <p:strVal val="1+#ppt_w/2"/>
                                              </p:val>
                                            </p:tav>
                                            <p:tav tm="100000">
                                              <p:val>
                                                <p:strVal val="#ppt_x"/>
                                              </p:val>
                                            </p:tav>
                                          </p:tavLst>
                                        </p:anim>
                                        <p:anim calcmode="lin" valueType="num">
                                          <p:cBhvr additive="base">
                                            <p:cTn id="67" dur="500" fill="hold"/>
                                            <p:tgtEl>
                                              <p:spTgt spid="56"/>
                                            </p:tgtEl>
                                            <p:attrNameLst>
                                              <p:attrName>ppt_y</p:attrName>
                                            </p:attrNameLst>
                                          </p:cBhvr>
                                          <p:tavLst>
                                            <p:tav tm="0">
                                              <p:val>
                                                <p:strVal val="#ppt_y"/>
                                              </p:val>
                                            </p:tav>
                                            <p:tav tm="100000">
                                              <p:val>
                                                <p:strVal val="#ppt_y"/>
                                              </p:val>
                                            </p:tav>
                                          </p:tavLst>
                                        </p:anim>
                                      </p:childTnLst>
                                    </p:cTn>
                                  </p:par>
                                </p:childTnLst>
                              </p:cTn>
                            </p:par>
                            <p:par>
                              <p:cTn id="68" fill="hold">
                                <p:stCondLst>
                                  <p:cond delay="6000"/>
                                </p:stCondLst>
                                <p:childTnLst>
                                  <p:par>
                                    <p:cTn id="69" presetID="2" presetClass="entr" presetSubtype="2" fill="hold" nodeType="afterEffect">
                                      <p:stCondLst>
                                        <p:cond delay="0"/>
                                      </p:stCondLst>
                                      <p:childTnLst>
                                        <p:set>
                                          <p:cBhvr>
                                            <p:cTn id="70" dur="1" fill="hold">
                                              <p:stCondLst>
                                                <p:cond delay="0"/>
                                              </p:stCondLst>
                                            </p:cTn>
                                            <p:tgtEl>
                                              <p:spTgt spid="70"/>
                                            </p:tgtEl>
                                            <p:attrNameLst>
                                              <p:attrName>style.visibility</p:attrName>
                                            </p:attrNameLst>
                                          </p:cBhvr>
                                          <p:to>
                                            <p:strVal val="visible"/>
                                          </p:to>
                                        </p:set>
                                        <p:anim calcmode="lin" valueType="num">
                                          <p:cBhvr additive="base">
                                            <p:cTn id="71" dur="500" fill="hold"/>
                                            <p:tgtEl>
                                              <p:spTgt spid="70"/>
                                            </p:tgtEl>
                                            <p:attrNameLst>
                                              <p:attrName>ppt_x</p:attrName>
                                            </p:attrNameLst>
                                          </p:cBhvr>
                                          <p:tavLst>
                                            <p:tav tm="0">
                                              <p:val>
                                                <p:strVal val="1+#ppt_w/2"/>
                                              </p:val>
                                            </p:tav>
                                            <p:tav tm="100000">
                                              <p:val>
                                                <p:strVal val="#ppt_x"/>
                                              </p:val>
                                            </p:tav>
                                          </p:tavLst>
                                        </p:anim>
                                        <p:anim calcmode="lin" valueType="num">
                                          <p:cBhvr additive="base">
                                            <p:cTn id="72" dur="500" fill="hold"/>
                                            <p:tgtEl>
                                              <p:spTgt spid="70"/>
                                            </p:tgtEl>
                                            <p:attrNameLst>
                                              <p:attrName>ppt_y</p:attrName>
                                            </p:attrNameLst>
                                          </p:cBhvr>
                                          <p:tavLst>
                                            <p:tav tm="0">
                                              <p:val>
                                                <p:strVal val="#ppt_y"/>
                                              </p:val>
                                            </p:tav>
                                            <p:tav tm="100000">
                                              <p:val>
                                                <p:strVal val="#ppt_y"/>
                                              </p:val>
                                            </p:tav>
                                          </p:tavLst>
                                        </p:anim>
                                      </p:childTnLst>
                                    </p:cTn>
                                  </p:par>
                                </p:childTnLst>
                              </p:cTn>
                            </p:par>
                            <p:par>
                              <p:cTn id="73" fill="hold">
                                <p:stCondLst>
                                  <p:cond delay="6500"/>
                                </p:stCondLst>
                                <p:childTnLst>
                                  <p:par>
                                    <p:cTn id="74" presetID="2" presetClass="entr" presetSubtype="2" fill="hold" nodeType="afterEffect">
                                      <p:stCondLst>
                                        <p:cond delay="0"/>
                                      </p:stCondLst>
                                      <p:childTnLst>
                                        <p:set>
                                          <p:cBhvr>
                                            <p:cTn id="75" dur="1" fill="hold">
                                              <p:stCondLst>
                                                <p:cond delay="0"/>
                                              </p:stCondLst>
                                            </p:cTn>
                                            <p:tgtEl>
                                              <p:spTgt spid="73"/>
                                            </p:tgtEl>
                                            <p:attrNameLst>
                                              <p:attrName>style.visibility</p:attrName>
                                            </p:attrNameLst>
                                          </p:cBhvr>
                                          <p:to>
                                            <p:strVal val="visible"/>
                                          </p:to>
                                        </p:set>
                                        <p:anim calcmode="lin" valueType="num">
                                          <p:cBhvr additive="base">
                                            <p:cTn id="76" dur="500" fill="hold"/>
                                            <p:tgtEl>
                                              <p:spTgt spid="73"/>
                                            </p:tgtEl>
                                            <p:attrNameLst>
                                              <p:attrName>ppt_x</p:attrName>
                                            </p:attrNameLst>
                                          </p:cBhvr>
                                          <p:tavLst>
                                            <p:tav tm="0">
                                              <p:val>
                                                <p:strVal val="1+#ppt_w/2"/>
                                              </p:val>
                                            </p:tav>
                                            <p:tav tm="100000">
                                              <p:val>
                                                <p:strVal val="#ppt_x"/>
                                              </p:val>
                                            </p:tav>
                                          </p:tavLst>
                                        </p:anim>
                                        <p:anim calcmode="lin" valueType="num">
                                          <p:cBhvr additive="base">
                                            <p:cTn id="77" dur="500" fill="hold"/>
                                            <p:tgtEl>
                                              <p:spTgt spid="73"/>
                                            </p:tgtEl>
                                            <p:attrNameLst>
                                              <p:attrName>ppt_y</p:attrName>
                                            </p:attrNameLst>
                                          </p:cBhvr>
                                          <p:tavLst>
                                            <p:tav tm="0">
                                              <p:val>
                                                <p:strVal val="#ppt_y"/>
                                              </p:val>
                                            </p:tav>
                                            <p:tav tm="100000">
                                              <p:val>
                                                <p:strVal val="#ppt_y"/>
                                              </p:val>
                                            </p:tav>
                                          </p:tavLst>
                                        </p:anim>
                                      </p:childTnLst>
                                    </p:cTn>
                                  </p:par>
                                </p:childTnLst>
                              </p:cTn>
                            </p:par>
                            <p:par>
                              <p:cTn id="78" fill="hold">
                                <p:stCondLst>
                                  <p:cond delay="7000"/>
                                </p:stCondLst>
                                <p:childTnLst>
                                  <p:par>
                                    <p:cTn id="79" presetID="2" presetClass="entr" presetSubtype="2" fill="hold" nodeType="afterEffect">
                                      <p:stCondLst>
                                        <p:cond delay="0"/>
                                      </p:stCondLst>
                                      <p:childTnLst>
                                        <p:set>
                                          <p:cBhvr>
                                            <p:cTn id="80" dur="1" fill="hold">
                                              <p:stCondLst>
                                                <p:cond delay="0"/>
                                              </p:stCondLst>
                                            </p:cTn>
                                            <p:tgtEl>
                                              <p:spTgt spid="76"/>
                                            </p:tgtEl>
                                            <p:attrNameLst>
                                              <p:attrName>style.visibility</p:attrName>
                                            </p:attrNameLst>
                                          </p:cBhvr>
                                          <p:to>
                                            <p:strVal val="visible"/>
                                          </p:to>
                                        </p:set>
                                        <p:anim calcmode="lin" valueType="num">
                                          <p:cBhvr additive="base">
                                            <p:cTn id="81" dur="500" fill="hold"/>
                                            <p:tgtEl>
                                              <p:spTgt spid="76"/>
                                            </p:tgtEl>
                                            <p:attrNameLst>
                                              <p:attrName>ppt_x</p:attrName>
                                            </p:attrNameLst>
                                          </p:cBhvr>
                                          <p:tavLst>
                                            <p:tav tm="0">
                                              <p:val>
                                                <p:strVal val="1+#ppt_w/2"/>
                                              </p:val>
                                            </p:tav>
                                            <p:tav tm="100000">
                                              <p:val>
                                                <p:strVal val="#ppt_x"/>
                                              </p:val>
                                            </p:tav>
                                          </p:tavLst>
                                        </p:anim>
                                        <p:anim calcmode="lin" valueType="num">
                                          <p:cBhvr additive="base">
                                            <p:cTn id="82"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0-#ppt_w/2"/>
                                              </p:val>
                                            </p:tav>
                                            <p:tav tm="100000">
                                              <p:val>
                                                <p:strVal val="#ppt_x"/>
                                              </p:val>
                                            </p:tav>
                                          </p:tavLst>
                                        </p:anim>
                                        <p:anim calcmode="lin" valueType="num">
                                          <p:cBhvr additive="base">
                                            <p:cTn id="27" dur="500" fill="hold"/>
                                            <p:tgtEl>
                                              <p:spTgt spid="19"/>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0-#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0-#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0-#ppt_w/2"/>
                                              </p:val>
                                            </p:tav>
                                            <p:tav tm="100000">
                                              <p:val>
                                                <p:strVal val="#ppt_x"/>
                                              </p:val>
                                            </p:tav>
                                          </p:tavLst>
                                        </p:anim>
                                        <p:anim calcmode="lin" valueType="num">
                                          <p:cBhvr additive="base">
                                            <p:cTn id="42" dur="500" fill="hold"/>
                                            <p:tgtEl>
                                              <p:spTgt spid="36"/>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8"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0-#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0-#ppt_w/2"/>
                                              </p:val>
                                            </p:tav>
                                            <p:tav tm="100000">
                                              <p:val>
                                                <p:strVal val="#ppt_x"/>
                                              </p:val>
                                            </p:tav>
                                          </p:tavLst>
                                        </p:anim>
                                        <p:anim calcmode="lin" valueType="num">
                                          <p:cBhvr additive="base">
                                            <p:cTn id="52" dur="500" fill="hold"/>
                                            <p:tgtEl>
                                              <p:spTgt spid="42"/>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2"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additive="base">
                                            <p:cTn id="56" dur="500" fill="hold"/>
                                            <p:tgtEl>
                                              <p:spTgt spid="7"/>
                                            </p:tgtEl>
                                            <p:attrNameLst>
                                              <p:attrName>ppt_x</p:attrName>
                                            </p:attrNameLst>
                                          </p:cBhvr>
                                          <p:tavLst>
                                            <p:tav tm="0">
                                              <p:val>
                                                <p:strVal val="1+#ppt_w/2"/>
                                              </p:val>
                                            </p:tav>
                                            <p:tav tm="100000">
                                              <p:val>
                                                <p:strVal val="#ppt_x"/>
                                              </p:val>
                                            </p:tav>
                                          </p:tavLst>
                                        </p:anim>
                                        <p:anim calcmode="lin" valueType="num">
                                          <p:cBhvr additive="base">
                                            <p:cTn id="57" dur="500" fill="hold"/>
                                            <p:tgtEl>
                                              <p:spTgt spid="7"/>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 presetClass="entr" presetSubtype="2"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1+#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childTnLst>
                              </p:cTn>
                            </p:par>
                            <p:par>
                              <p:cTn id="63" fill="hold">
                                <p:stCondLst>
                                  <p:cond delay="5500"/>
                                </p:stCondLst>
                                <p:childTnLst>
                                  <p:par>
                                    <p:cTn id="64" presetID="2" presetClass="entr" presetSubtype="2" fill="hold" nodeType="after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fill="hold"/>
                                            <p:tgtEl>
                                              <p:spTgt spid="56"/>
                                            </p:tgtEl>
                                            <p:attrNameLst>
                                              <p:attrName>ppt_x</p:attrName>
                                            </p:attrNameLst>
                                          </p:cBhvr>
                                          <p:tavLst>
                                            <p:tav tm="0">
                                              <p:val>
                                                <p:strVal val="1+#ppt_w/2"/>
                                              </p:val>
                                            </p:tav>
                                            <p:tav tm="100000">
                                              <p:val>
                                                <p:strVal val="#ppt_x"/>
                                              </p:val>
                                            </p:tav>
                                          </p:tavLst>
                                        </p:anim>
                                        <p:anim calcmode="lin" valueType="num">
                                          <p:cBhvr additive="base">
                                            <p:cTn id="67" dur="500" fill="hold"/>
                                            <p:tgtEl>
                                              <p:spTgt spid="56"/>
                                            </p:tgtEl>
                                            <p:attrNameLst>
                                              <p:attrName>ppt_y</p:attrName>
                                            </p:attrNameLst>
                                          </p:cBhvr>
                                          <p:tavLst>
                                            <p:tav tm="0">
                                              <p:val>
                                                <p:strVal val="#ppt_y"/>
                                              </p:val>
                                            </p:tav>
                                            <p:tav tm="100000">
                                              <p:val>
                                                <p:strVal val="#ppt_y"/>
                                              </p:val>
                                            </p:tav>
                                          </p:tavLst>
                                        </p:anim>
                                      </p:childTnLst>
                                    </p:cTn>
                                  </p:par>
                                </p:childTnLst>
                              </p:cTn>
                            </p:par>
                            <p:par>
                              <p:cTn id="68" fill="hold">
                                <p:stCondLst>
                                  <p:cond delay="6000"/>
                                </p:stCondLst>
                                <p:childTnLst>
                                  <p:par>
                                    <p:cTn id="69" presetID="2" presetClass="entr" presetSubtype="2" fill="hold" nodeType="afterEffect">
                                      <p:stCondLst>
                                        <p:cond delay="0"/>
                                      </p:stCondLst>
                                      <p:childTnLst>
                                        <p:set>
                                          <p:cBhvr>
                                            <p:cTn id="70" dur="1" fill="hold">
                                              <p:stCondLst>
                                                <p:cond delay="0"/>
                                              </p:stCondLst>
                                            </p:cTn>
                                            <p:tgtEl>
                                              <p:spTgt spid="70"/>
                                            </p:tgtEl>
                                            <p:attrNameLst>
                                              <p:attrName>style.visibility</p:attrName>
                                            </p:attrNameLst>
                                          </p:cBhvr>
                                          <p:to>
                                            <p:strVal val="visible"/>
                                          </p:to>
                                        </p:set>
                                        <p:anim calcmode="lin" valueType="num">
                                          <p:cBhvr additive="base">
                                            <p:cTn id="71" dur="500" fill="hold"/>
                                            <p:tgtEl>
                                              <p:spTgt spid="70"/>
                                            </p:tgtEl>
                                            <p:attrNameLst>
                                              <p:attrName>ppt_x</p:attrName>
                                            </p:attrNameLst>
                                          </p:cBhvr>
                                          <p:tavLst>
                                            <p:tav tm="0">
                                              <p:val>
                                                <p:strVal val="1+#ppt_w/2"/>
                                              </p:val>
                                            </p:tav>
                                            <p:tav tm="100000">
                                              <p:val>
                                                <p:strVal val="#ppt_x"/>
                                              </p:val>
                                            </p:tav>
                                          </p:tavLst>
                                        </p:anim>
                                        <p:anim calcmode="lin" valueType="num">
                                          <p:cBhvr additive="base">
                                            <p:cTn id="72" dur="500" fill="hold"/>
                                            <p:tgtEl>
                                              <p:spTgt spid="70"/>
                                            </p:tgtEl>
                                            <p:attrNameLst>
                                              <p:attrName>ppt_y</p:attrName>
                                            </p:attrNameLst>
                                          </p:cBhvr>
                                          <p:tavLst>
                                            <p:tav tm="0">
                                              <p:val>
                                                <p:strVal val="#ppt_y"/>
                                              </p:val>
                                            </p:tav>
                                            <p:tav tm="100000">
                                              <p:val>
                                                <p:strVal val="#ppt_y"/>
                                              </p:val>
                                            </p:tav>
                                          </p:tavLst>
                                        </p:anim>
                                      </p:childTnLst>
                                    </p:cTn>
                                  </p:par>
                                </p:childTnLst>
                              </p:cTn>
                            </p:par>
                            <p:par>
                              <p:cTn id="73" fill="hold">
                                <p:stCondLst>
                                  <p:cond delay="6500"/>
                                </p:stCondLst>
                                <p:childTnLst>
                                  <p:par>
                                    <p:cTn id="74" presetID="2" presetClass="entr" presetSubtype="2" fill="hold" nodeType="afterEffect">
                                      <p:stCondLst>
                                        <p:cond delay="0"/>
                                      </p:stCondLst>
                                      <p:childTnLst>
                                        <p:set>
                                          <p:cBhvr>
                                            <p:cTn id="75" dur="1" fill="hold">
                                              <p:stCondLst>
                                                <p:cond delay="0"/>
                                              </p:stCondLst>
                                            </p:cTn>
                                            <p:tgtEl>
                                              <p:spTgt spid="73"/>
                                            </p:tgtEl>
                                            <p:attrNameLst>
                                              <p:attrName>style.visibility</p:attrName>
                                            </p:attrNameLst>
                                          </p:cBhvr>
                                          <p:to>
                                            <p:strVal val="visible"/>
                                          </p:to>
                                        </p:set>
                                        <p:anim calcmode="lin" valueType="num">
                                          <p:cBhvr additive="base">
                                            <p:cTn id="76" dur="500" fill="hold"/>
                                            <p:tgtEl>
                                              <p:spTgt spid="73"/>
                                            </p:tgtEl>
                                            <p:attrNameLst>
                                              <p:attrName>ppt_x</p:attrName>
                                            </p:attrNameLst>
                                          </p:cBhvr>
                                          <p:tavLst>
                                            <p:tav tm="0">
                                              <p:val>
                                                <p:strVal val="1+#ppt_w/2"/>
                                              </p:val>
                                            </p:tav>
                                            <p:tav tm="100000">
                                              <p:val>
                                                <p:strVal val="#ppt_x"/>
                                              </p:val>
                                            </p:tav>
                                          </p:tavLst>
                                        </p:anim>
                                        <p:anim calcmode="lin" valueType="num">
                                          <p:cBhvr additive="base">
                                            <p:cTn id="77" dur="500" fill="hold"/>
                                            <p:tgtEl>
                                              <p:spTgt spid="73"/>
                                            </p:tgtEl>
                                            <p:attrNameLst>
                                              <p:attrName>ppt_y</p:attrName>
                                            </p:attrNameLst>
                                          </p:cBhvr>
                                          <p:tavLst>
                                            <p:tav tm="0">
                                              <p:val>
                                                <p:strVal val="#ppt_y"/>
                                              </p:val>
                                            </p:tav>
                                            <p:tav tm="100000">
                                              <p:val>
                                                <p:strVal val="#ppt_y"/>
                                              </p:val>
                                            </p:tav>
                                          </p:tavLst>
                                        </p:anim>
                                      </p:childTnLst>
                                    </p:cTn>
                                  </p:par>
                                </p:childTnLst>
                              </p:cTn>
                            </p:par>
                            <p:par>
                              <p:cTn id="78" fill="hold">
                                <p:stCondLst>
                                  <p:cond delay="7000"/>
                                </p:stCondLst>
                                <p:childTnLst>
                                  <p:par>
                                    <p:cTn id="79" presetID="2" presetClass="entr" presetSubtype="2" fill="hold" nodeType="afterEffect">
                                      <p:stCondLst>
                                        <p:cond delay="0"/>
                                      </p:stCondLst>
                                      <p:childTnLst>
                                        <p:set>
                                          <p:cBhvr>
                                            <p:cTn id="80" dur="1" fill="hold">
                                              <p:stCondLst>
                                                <p:cond delay="0"/>
                                              </p:stCondLst>
                                            </p:cTn>
                                            <p:tgtEl>
                                              <p:spTgt spid="76"/>
                                            </p:tgtEl>
                                            <p:attrNameLst>
                                              <p:attrName>style.visibility</p:attrName>
                                            </p:attrNameLst>
                                          </p:cBhvr>
                                          <p:to>
                                            <p:strVal val="visible"/>
                                          </p:to>
                                        </p:set>
                                        <p:anim calcmode="lin" valueType="num">
                                          <p:cBhvr additive="base">
                                            <p:cTn id="81" dur="500" fill="hold"/>
                                            <p:tgtEl>
                                              <p:spTgt spid="76"/>
                                            </p:tgtEl>
                                            <p:attrNameLst>
                                              <p:attrName>ppt_x</p:attrName>
                                            </p:attrNameLst>
                                          </p:cBhvr>
                                          <p:tavLst>
                                            <p:tav tm="0">
                                              <p:val>
                                                <p:strVal val="1+#ppt_w/2"/>
                                              </p:val>
                                            </p:tav>
                                            <p:tav tm="100000">
                                              <p:val>
                                                <p:strVal val="#ppt_x"/>
                                              </p:val>
                                            </p:tav>
                                          </p:tavLst>
                                        </p:anim>
                                        <p:anim calcmode="lin" valueType="num">
                                          <p:cBhvr additive="base">
                                            <p:cTn id="82"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Flowchart: Decision 64"/>
          <p:cNvSpPr/>
          <p:nvPr/>
        </p:nvSpPr>
        <p:spPr>
          <a:xfrm flipV="1">
            <a:off x="5428969" y="2392151"/>
            <a:ext cx="1375279" cy="1375279"/>
          </a:xfrm>
          <a:prstGeom prst="flowChartDecision">
            <a:avLst/>
          </a:prstGeom>
          <a:solidFill>
            <a:srgbClr val="FFC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组合 7"/>
          <p:cNvGrpSpPr/>
          <p:nvPr/>
        </p:nvGrpSpPr>
        <p:grpSpPr>
          <a:xfrm>
            <a:off x="5428969" y="2181871"/>
            <a:ext cx="1375279" cy="1375279"/>
            <a:chOff x="5428969" y="2181871"/>
            <a:chExt cx="1375279" cy="1375279"/>
          </a:xfrm>
        </p:grpSpPr>
        <p:sp>
          <p:nvSpPr>
            <p:cNvPr id="9" name="Flowchart: Decision 65"/>
            <p:cNvSpPr/>
            <p:nvPr/>
          </p:nvSpPr>
          <p:spPr>
            <a:xfrm flipV="1">
              <a:off x="5428969" y="2181871"/>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52"/>
            <p:cNvGrpSpPr/>
            <p:nvPr/>
          </p:nvGrpSpPr>
          <p:grpSpPr>
            <a:xfrm>
              <a:off x="5933033" y="2685621"/>
              <a:ext cx="367150" cy="367778"/>
              <a:chOff x="9145588" y="4435475"/>
              <a:chExt cx="464344" cy="465138"/>
            </a:xfrm>
            <a:solidFill>
              <a:schemeClr val="accent5"/>
            </a:solidFill>
          </p:grpSpPr>
          <p:sp>
            <p:nvSpPr>
              <p:cNvPr id="11"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2"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3"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20" name="Flowchart: Decision 71"/>
          <p:cNvSpPr/>
          <p:nvPr/>
        </p:nvSpPr>
        <p:spPr>
          <a:xfrm flipV="1">
            <a:off x="2548649" y="2388280"/>
            <a:ext cx="1375279" cy="1375279"/>
          </a:xfrm>
          <a:prstGeom prst="flowChartDecision">
            <a:avLst/>
          </a:prstGeom>
          <a:solidFill>
            <a:srgbClr val="FFC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组合 20"/>
          <p:cNvGrpSpPr/>
          <p:nvPr/>
        </p:nvGrpSpPr>
        <p:grpSpPr>
          <a:xfrm>
            <a:off x="2548649" y="2178000"/>
            <a:ext cx="1375279" cy="1375279"/>
            <a:chOff x="2548649" y="2178000"/>
            <a:chExt cx="1375279" cy="1375279"/>
          </a:xfrm>
        </p:grpSpPr>
        <p:sp>
          <p:nvSpPr>
            <p:cNvPr id="22" name="Flowchart: Decision 72"/>
            <p:cNvSpPr/>
            <p:nvPr/>
          </p:nvSpPr>
          <p:spPr>
            <a:xfrm flipV="1">
              <a:off x="2548649" y="2178000"/>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68"/>
            <p:cNvGrpSpPr/>
            <p:nvPr/>
          </p:nvGrpSpPr>
          <p:grpSpPr>
            <a:xfrm>
              <a:off x="3097524" y="2681122"/>
              <a:ext cx="277529" cy="367778"/>
              <a:chOff x="3582988" y="3510757"/>
              <a:chExt cx="319088" cy="465138"/>
            </a:xfrm>
            <a:solidFill>
              <a:schemeClr val="accent2"/>
            </a:solidFill>
          </p:grpSpPr>
          <p:sp>
            <p:nvSpPr>
              <p:cNvPr id="24"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5"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26" name="Flowchart: Decision 78"/>
          <p:cNvSpPr/>
          <p:nvPr/>
        </p:nvSpPr>
        <p:spPr>
          <a:xfrm>
            <a:off x="1120674" y="1914904"/>
            <a:ext cx="1375279" cy="1375279"/>
          </a:xfrm>
          <a:prstGeom prst="flowChartDecision">
            <a:avLst/>
          </a:prstGeom>
          <a:solidFill>
            <a:srgbClr val="00CC99"/>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7" name="组合 26"/>
          <p:cNvGrpSpPr/>
          <p:nvPr/>
        </p:nvGrpSpPr>
        <p:grpSpPr>
          <a:xfrm>
            <a:off x="1120674" y="2125184"/>
            <a:ext cx="1375279" cy="1375279"/>
            <a:chOff x="1120674" y="2125184"/>
            <a:chExt cx="1375279" cy="1375279"/>
          </a:xfrm>
        </p:grpSpPr>
        <p:sp>
          <p:nvSpPr>
            <p:cNvPr id="28" name="Flowchart: Decision 79"/>
            <p:cNvSpPr/>
            <p:nvPr/>
          </p:nvSpPr>
          <p:spPr>
            <a:xfrm>
              <a:off x="1120674" y="212518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75"/>
            <p:cNvGrpSpPr/>
            <p:nvPr/>
          </p:nvGrpSpPr>
          <p:grpSpPr>
            <a:xfrm>
              <a:off x="1669549" y="2628305"/>
              <a:ext cx="275519" cy="367778"/>
              <a:chOff x="2639219" y="3510757"/>
              <a:chExt cx="348456" cy="465138"/>
            </a:xfrm>
            <a:solidFill>
              <a:schemeClr val="accent1"/>
            </a:solidFill>
          </p:grpSpPr>
          <p:sp>
            <p:nvSpPr>
              <p:cNvPr id="30" name="AutoShape 115"/>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1"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32" name="Flowchart: Decision 86"/>
          <p:cNvSpPr/>
          <p:nvPr/>
        </p:nvSpPr>
        <p:spPr>
          <a:xfrm>
            <a:off x="3993114" y="1912519"/>
            <a:ext cx="1375279" cy="1375279"/>
          </a:xfrm>
          <a:prstGeom prst="flowChartDecision">
            <a:avLst/>
          </a:prstGeom>
          <a:solidFill>
            <a:srgbClr val="00A1DA"/>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 name="组合 32"/>
          <p:cNvGrpSpPr/>
          <p:nvPr/>
        </p:nvGrpSpPr>
        <p:grpSpPr>
          <a:xfrm>
            <a:off x="3993114" y="2122799"/>
            <a:ext cx="1375279" cy="1375279"/>
            <a:chOff x="3993114" y="2122799"/>
            <a:chExt cx="1375279" cy="1375279"/>
          </a:xfrm>
        </p:grpSpPr>
        <p:sp>
          <p:nvSpPr>
            <p:cNvPr id="34" name="Flowchart: Decision 87"/>
            <p:cNvSpPr/>
            <p:nvPr/>
          </p:nvSpPr>
          <p:spPr>
            <a:xfrm>
              <a:off x="3993114" y="2122799"/>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5" name="Group 82"/>
            <p:cNvGrpSpPr/>
            <p:nvPr/>
          </p:nvGrpSpPr>
          <p:grpSpPr>
            <a:xfrm>
              <a:off x="4497178" y="2626549"/>
              <a:ext cx="367150" cy="367150"/>
              <a:chOff x="4439444" y="2582069"/>
              <a:chExt cx="464344" cy="464344"/>
            </a:xfrm>
            <a:solidFill>
              <a:schemeClr val="accent4"/>
            </a:solidFill>
          </p:grpSpPr>
          <p:sp>
            <p:nvSpPr>
              <p:cNvPr id="36"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39" name="Flowchart: Decision 106"/>
          <p:cNvSpPr/>
          <p:nvPr/>
        </p:nvSpPr>
        <p:spPr>
          <a:xfrm>
            <a:off x="6869129" y="1907806"/>
            <a:ext cx="1375279" cy="1375279"/>
          </a:xfrm>
          <a:prstGeom prst="flowChartDecision">
            <a:avLst/>
          </a:prstGeom>
          <a:solidFill>
            <a:srgbClr val="B818A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组合 39"/>
          <p:cNvGrpSpPr/>
          <p:nvPr/>
        </p:nvGrpSpPr>
        <p:grpSpPr>
          <a:xfrm>
            <a:off x="6869129" y="2118086"/>
            <a:ext cx="1375279" cy="1375279"/>
            <a:chOff x="6869129" y="2118086"/>
            <a:chExt cx="1375279" cy="1375279"/>
          </a:xfrm>
        </p:grpSpPr>
        <p:sp>
          <p:nvSpPr>
            <p:cNvPr id="41" name="Flowchart: Decision 107"/>
            <p:cNvSpPr/>
            <p:nvPr/>
          </p:nvSpPr>
          <p:spPr>
            <a:xfrm>
              <a:off x="6869129" y="211808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 name="Group 102"/>
            <p:cNvGrpSpPr/>
            <p:nvPr/>
          </p:nvGrpSpPr>
          <p:grpSpPr>
            <a:xfrm>
              <a:off x="7402716" y="2605601"/>
              <a:ext cx="303429" cy="333772"/>
              <a:chOff x="4439444" y="1652588"/>
              <a:chExt cx="464344" cy="464344"/>
            </a:xfrm>
            <a:solidFill>
              <a:schemeClr val="accent3"/>
            </a:solidFill>
          </p:grpSpPr>
          <p:sp>
            <p:nvSpPr>
              <p:cNvPr id="4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4"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46" name="TextBox 40"/>
          <p:cNvSpPr txBox="1"/>
          <p:nvPr/>
        </p:nvSpPr>
        <p:spPr>
          <a:xfrm>
            <a:off x="1221884" y="1074678"/>
            <a:ext cx="1261884" cy="307777"/>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点击添加文本</a:t>
            </a:r>
            <a:endParaRPr lang="zh-CN" altLang="en-US" sz="1400" b="1" dirty="0">
              <a:latin typeface="微软雅黑" panose="020B0503020204020204" pitchFamily="34" charset="-122"/>
              <a:ea typeface="微软雅黑" panose="020B0503020204020204" pitchFamily="34" charset="-122"/>
            </a:endParaRPr>
          </a:p>
        </p:txBody>
      </p:sp>
      <p:sp>
        <p:nvSpPr>
          <p:cNvPr id="47" name="TextBox 41"/>
          <p:cNvSpPr txBox="1"/>
          <p:nvPr/>
        </p:nvSpPr>
        <p:spPr>
          <a:xfrm>
            <a:off x="1187624" y="1382455"/>
            <a:ext cx="1326766" cy="515910"/>
          </a:xfrm>
          <a:prstGeom prst="rect">
            <a:avLst/>
          </a:prstGeom>
          <a:noFill/>
        </p:spPr>
        <p:txBody>
          <a:bodyPr wrap="square" rtlCol="0">
            <a:spAutoFit/>
          </a:bodyPr>
          <a:lstStyle/>
          <a:p>
            <a:pPr>
              <a:lnSpc>
                <a:spcPct val="120000"/>
              </a:lnSpc>
            </a:pPr>
            <a:r>
              <a:rPr lang="zh-CN" altLang="en-US" sz="8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48" name="TextBox 42"/>
          <p:cNvSpPr txBox="1"/>
          <p:nvPr/>
        </p:nvSpPr>
        <p:spPr>
          <a:xfrm>
            <a:off x="2587513" y="3767430"/>
            <a:ext cx="1261884" cy="307777"/>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点击添加文本</a:t>
            </a:r>
            <a:endParaRPr lang="zh-CN" altLang="en-US" sz="1400" b="1" dirty="0">
              <a:latin typeface="微软雅黑" panose="020B0503020204020204" pitchFamily="34" charset="-122"/>
              <a:ea typeface="微软雅黑" panose="020B0503020204020204" pitchFamily="34" charset="-122"/>
            </a:endParaRPr>
          </a:p>
        </p:txBody>
      </p:sp>
      <p:sp>
        <p:nvSpPr>
          <p:cNvPr id="49" name="TextBox 43"/>
          <p:cNvSpPr txBox="1"/>
          <p:nvPr/>
        </p:nvSpPr>
        <p:spPr>
          <a:xfrm>
            <a:off x="2553253" y="4075207"/>
            <a:ext cx="1326766" cy="535531"/>
          </a:xfrm>
          <a:prstGeom prst="rect">
            <a:avLst/>
          </a:prstGeom>
          <a:noFill/>
        </p:spPr>
        <p:txBody>
          <a:bodyPr wrap="square" rtlCol="0">
            <a:spAutoFit/>
          </a:bodyPr>
          <a:lstStyle/>
          <a:p>
            <a:pPr>
              <a:lnSpc>
                <a:spcPct val="120000"/>
              </a:lnSpc>
            </a:pPr>
            <a:r>
              <a:rPr lang="zh-CN" altLang="en-US" sz="8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50" name="TextBox 44"/>
          <p:cNvSpPr txBox="1"/>
          <p:nvPr/>
        </p:nvSpPr>
        <p:spPr>
          <a:xfrm>
            <a:off x="5531168" y="3767430"/>
            <a:ext cx="1261884" cy="307777"/>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点击添加文本</a:t>
            </a:r>
            <a:endParaRPr lang="zh-CN" altLang="en-US" sz="1400" b="1" dirty="0">
              <a:latin typeface="微软雅黑" panose="020B0503020204020204" pitchFamily="34" charset="-122"/>
              <a:ea typeface="微软雅黑" panose="020B0503020204020204" pitchFamily="34" charset="-122"/>
            </a:endParaRPr>
          </a:p>
        </p:txBody>
      </p:sp>
      <p:sp>
        <p:nvSpPr>
          <p:cNvPr id="51" name="TextBox 45"/>
          <p:cNvSpPr txBox="1"/>
          <p:nvPr/>
        </p:nvSpPr>
        <p:spPr>
          <a:xfrm>
            <a:off x="5496908" y="4075207"/>
            <a:ext cx="1326766" cy="515910"/>
          </a:xfrm>
          <a:prstGeom prst="rect">
            <a:avLst/>
          </a:prstGeom>
          <a:noFill/>
        </p:spPr>
        <p:txBody>
          <a:bodyPr wrap="square" rtlCol="0">
            <a:spAutoFit/>
          </a:bodyPr>
          <a:lstStyle/>
          <a:p>
            <a:pPr>
              <a:lnSpc>
                <a:spcPct val="120000"/>
              </a:lnSpc>
            </a:pPr>
            <a:r>
              <a:rPr lang="zh-CN" altLang="en-US" sz="8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52" name="TextBox 46"/>
          <p:cNvSpPr txBox="1"/>
          <p:nvPr/>
        </p:nvSpPr>
        <p:spPr>
          <a:xfrm>
            <a:off x="4050124" y="1074678"/>
            <a:ext cx="1261884" cy="307777"/>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点击添加文本</a:t>
            </a:r>
            <a:endParaRPr lang="zh-CN" altLang="en-US" sz="1400" b="1" dirty="0">
              <a:latin typeface="微软雅黑" panose="020B0503020204020204" pitchFamily="34" charset="-122"/>
              <a:ea typeface="微软雅黑" panose="020B0503020204020204" pitchFamily="34" charset="-122"/>
            </a:endParaRPr>
          </a:p>
        </p:txBody>
      </p:sp>
      <p:sp>
        <p:nvSpPr>
          <p:cNvPr id="53" name="TextBox 47"/>
          <p:cNvSpPr txBox="1"/>
          <p:nvPr/>
        </p:nvSpPr>
        <p:spPr>
          <a:xfrm>
            <a:off x="4015864" y="1382455"/>
            <a:ext cx="1326766" cy="515910"/>
          </a:xfrm>
          <a:prstGeom prst="rect">
            <a:avLst/>
          </a:prstGeom>
          <a:noFill/>
        </p:spPr>
        <p:txBody>
          <a:bodyPr wrap="square" rtlCol="0">
            <a:spAutoFit/>
          </a:bodyPr>
          <a:lstStyle/>
          <a:p>
            <a:pPr>
              <a:lnSpc>
                <a:spcPct val="120000"/>
              </a:lnSpc>
            </a:pPr>
            <a:r>
              <a:rPr lang="zh-CN" altLang="en-US" sz="8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
        <p:nvSpPr>
          <p:cNvPr id="54" name="TextBox 48"/>
          <p:cNvSpPr txBox="1"/>
          <p:nvPr/>
        </p:nvSpPr>
        <p:spPr>
          <a:xfrm>
            <a:off x="6953038" y="1074678"/>
            <a:ext cx="1261884" cy="307777"/>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点击添加文本</a:t>
            </a:r>
            <a:endParaRPr lang="zh-CN" altLang="en-US" sz="1400" b="1" dirty="0">
              <a:latin typeface="微软雅黑" panose="020B0503020204020204" pitchFamily="34" charset="-122"/>
              <a:ea typeface="微软雅黑" panose="020B0503020204020204" pitchFamily="34" charset="-122"/>
            </a:endParaRPr>
          </a:p>
        </p:txBody>
      </p:sp>
      <p:sp>
        <p:nvSpPr>
          <p:cNvPr id="55" name="TextBox 49"/>
          <p:cNvSpPr txBox="1"/>
          <p:nvPr/>
        </p:nvSpPr>
        <p:spPr>
          <a:xfrm>
            <a:off x="6920597" y="1382455"/>
            <a:ext cx="1326766" cy="515910"/>
          </a:xfrm>
          <a:prstGeom prst="rect">
            <a:avLst/>
          </a:prstGeom>
          <a:noFill/>
        </p:spPr>
        <p:txBody>
          <a:bodyPr wrap="square" rtlCol="0">
            <a:spAutoFit/>
          </a:bodyPr>
          <a:lstStyle/>
          <a:p>
            <a:pPr>
              <a:lnSpc>
                <a:spcPct val="120000"/>
              </a:lnSpc>
            </a:pPr>
            <a:r>
              <a:rPr lang="zh-CN" altLang="en-US" sz="800" dirty="0">
                <a:latin typeface="宋体" panose="02010600030101010101" pitchFamily="2" charset="-122"/>
                <a:ea typeface="宋体" panose="02010600030101010101" pitchFamily="2" charset="-122"/>
                <a:sym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30754326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1"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stCondLst>
                                        <p:cond delay="25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50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ppt_x"/>
                                              </p:val>
                                            </p:tav>
                                            <p:tav tm="100000">
                                              <p:val>
                                                <p:strVal val="#ppt_x"/>
                                              </p:val>
                                            </p:tav>
                                          </p:tavLst>
                                        </p:anim>
                                        <p:anim calcmode="lin" valueType="num">
                                          <p:cBhvr additive="base">
                                            <p:cTn id="30" dur="500" fill="hold"/>
                                            <p:tgtEl>
                                              <p:spTgt spid="33"/>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7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100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10" presetClass="entr" presetSubtype="0" fill="hold" grpId="1"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64" presetClass="path" presetSubtype="0" accel="50000" decel="50000" fill="hold" grpId="0" nodeType="withEffect">
                                      <p:stCondLst>
                                        <p:cond delay="0"/>
                                      </p:stCondLst>
                                      <p:childTnLst>
                                        <p:animMotion origin="layout" path="M -3.05556E-6 0.03612 L -3.05556E-6 -4.19753E-6 " pathEditMode="relative" rAng="0" ptsTypes="AA">
                                          <p:cBhvr>
                                            <p:cTn id="44" dur="750" fill="hold"/>
                                            <p:tgtEl>
                                              <p:spTgt spid="26"/>
                                            </p:tgtEl>
                                            <p:attrNameLst>
                                              <p:attrName>ppt_x</p:attrName>
                                              <p:attrName>ppt_y</p:attrName>
                                            </p:attrNameLst>
                                          </p:cBhvr>
                                          <p:rCtr x="0" y="-1821"/>
                                        </p:animMotion>
                                      </p:childTnLst>
                                    </p:cTn>
                                  </p:par>
                                </p:childTnLst>
                              </p:cTn>
                            </p:par>
                            <p:par>
                              <p:cTn id="45" fill="hold">
                                <p:stCondLst>
                                  <p:cond delay="3250"/>
                                </p:stCondLst>
                                <p:childTnLst>
                                  <p:par>
                                    <p:cTn id="46" presetID="10" presetClass="entr" presetSubtype="0"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childTnLst>
                                    </p:cTn>
                                  </p:par>
                                </p:childTnLst>
                              </p:cTn>
                            </p:par>
                            <p:par>
                              <p:cTn id="52" fill="hold">
                                <p:stCondLst>
                                  <p:cond delay="375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64" presetClass="path" presetSubtype="0" accel="50000" decel="50000" fill="hold" grpId="1" nodeType="withEffect">
                                      <p:stCondLst>
                                        <p:cond delay="0"/>
                                      </p:stCondLst>
                                      <p:childTnLst>
                                        <p:animMotion origin="layout" path="M 5.55556E-7 -0.02778 L 5.55556E-7 0.00031 " pathEditMode="relative" rAng="0" ptsTypes="AA">
                                          <p:cBhvr>
                                            <p:cTn id="57" dur="750" fill="hold"/>
                                            <p:tgtEl>
                                              <p:spTgt spid="20"/>
                                            </p:tgtEl>
                                            <p:attrNameLst>
                                              <p:attrName>ppt_x</p:attrName>
                                              <p:attrName>ppt_y</p:attrName>
                                            </p:attrNameLst>
                                          </p:cBhvr>
                                          <p:rCtr x="0" y="1389"/>
                                        </p:animMotion>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par>
                                    <p:cTn id="69" presetID="64" presetClass="path" presetSubtype="0" accel="50000" decel="50000" fill="hold" grpId="1" nodeType="withEffect">
                                      <p:stCondLst>
                                        <p:cond delay="0"/>
                                      </p:stCondLst>
                                      <p:childTnLst>
                                        <p:animMotion origin="layout" path="M -3.05556E-6 0.03612 L -3.05556E-6 -4.19753E-6 " pathEditMode="relative" rAng="0" ptsTypes="AA">
                                          <p:cBhvr>
                                            <p:cTn id="70" dur="750" fill="hold"/>
                                            <p:tgtEl>
                                              <p:spTgt spid="32"/>
                                            </p:tgtEl>
                                            <p:attrNameLst>
                                              <p:attrName>ppt_x</p:attrName>
                                              <p:attrName>ppt_y</p:attrName>
                                            </p:attrNameLst>
                                          </p:cBhvr>
                                          <p:rCtr x="0" y="-1821"/>
                                        </p:animMotion>
                                      </p:childTnLst>
                                    </p:cTn>
                                  </p:par>
                                </p:childTnLst>
                              </p:cTn>
                            </p:par>
                            <p:par>
                              <p:cTn id="71" fill="hold">
                                <p:stCondLst>
                                  <p:cond delay="5750"/>
                                </p:stCondLst>
                                <p:childTnLst>
                                  <p:par>
                                    <p:cTn id="72" presetID="10" presetClass="entr" presetSubtype="0"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500"/>
                                            <p:tgtEl>
                                              <p:spTgt spid="53"/>
                                            </p:tgtEl>
                                          </p:cBhvr>
                                        </p:animEffect>
                                      </p:childTnLst>
                                    </p:cTn>
                                  </p:par>
                                </p:childTnLst>
                              </p:cTn>
                            </p:par>
                            <p:par>
                              <p:cTn id="78" fill="hold">
                                <p:stCondLst>
                                  <p:cond delay="6250"/>
                                </p:stCondLst>
                                <p:childTnLst>
                                  <p:par>
                                    <p:cTn id="79" presetID="10" presetClass="entr" presetSubtype="0"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fade">
                                          <p:cBhvr>
                                            <p:cTn id="81" dur="500"/>
                                            <p:tgtEl>
                                              <p:spTgt spid="7"/>
                                            </p:tgtEl>
                                          </p:cBhvr>
                                        </p:animEffect>
                                      </p:childTnLst>
                                    </p:cTn>
                                  </p:par>
                                  <p:par>
                                    <p:cTn id="82" presetID="64" presetClass="path" presetSubtype="0" accel="50000" decel="50000" fill="hold" grpId="1" nodeType="withEffect">
                                      <p:stCondLst>
                                        <p:cond delay="0"/>
                                      </p:stCondLst>
                                      <p:childTnLst>
                                        <p:animMotion origin="layout" path="M 5.55556E-7 -0.02778 L 5.55556E-7 0.00031 " pathEditMode="relative" rAng="0" ptsTypes="AA">
                                          <p:cBhvr>
                                            <p:cTn id="83" dur="750" fill="hold"/>
                                            <p:tgtEl>
                                              <p:spTgt spid="7"/>
                                            </p:tgtEl>
                                            <p:attrNameLst>
                                              <p:attrName>ppt_x</p:attrName>
                                              <p:attrName>ppt_y</p:attrName>
                                            </p:attrNameLst>
                                          </p:cBhvr>
                                          <p:rCtr x="0" y="1389"/>
                                        </p:animMotion>
                                      </p:childTnLst>
                                    </p:cTn>
                                  </p:par>
                                </p:childTnLst>
                              </p:cTn>
                            </p:par>
                            <p:par>
                              <p:cTn id="84" fill="hold">
                                <p:stCondLst>
                                  <p:cond delay="7000"/>
                                </p:stCondLst>
                                <p:childTnLst>
                                  <p:par>
                                    <p:cTn id="85" presetID="10" presetClass="entr" presetSubtype="0" fill="hold" grpId="0" nodeType="after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fade">
                                          <p:cBhvr>
                                            <p:cTn id="87" dur="500"/>
                                            <p:tgtEl>
                                              <p:spTgt spid="50"/>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childTnLst>
                              </p:cTn>
                            </p:par>
                            <p:par>
                              <p:cTn id="91" fill="hold">
                                <p:stCondLst>
                                  <p:cond delay="7500"/>
                                </p:stCondLst>
                                <p:childTnLst>
                                  <p:par>
                                    <p:cTn id="92" presetID="10" presetClass="entr" presetSubtype="0" fill="hold" grpId="0"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500"/>
                                            <p:tgtEl>
                                              <p:spTgt spid="39"/>
                                            </p:tgtEl>
                                          </p:cBhvr>
                                        </p:animEffect>
                                      </p:childTnLst>
                                    </p:cTn>
                                  </p:par>
                                  <p:par>
                                    <p:cTn id="95" presetID="64" presetClass="path" presetSubtype="0" accel="50000" decel="50000" fill="hold" grpId="1" nodeType="withEffect">
                                      <p:stCondLst>
                                        <p:cond delay="0"/>
                                      </p:stCondLst>
                                      <p:childTnLst>
                                        <p:animMotion origin="layout" path="M -3.05556E-6 0.03612 L -3.05556E-6 -4.19753E-6 " pathEditMode="relative" rAng="0" ptsTypes="AA">
                                          <p:cBhvr>
                                            <p:cTn id="96" dur="750" fill="hold"/>
                                            <p:tgtEl>
                                              <p:spTgt spid="39"/>
                                            </p:tgtEl>
                                            <p:attrNameLst>
                                              <p:attrName>ppt_x</p:attrName>
                                              <p:attrName>ppt_y</p:attrName>
                                            </p:attrNameLst>
                                          </p:cBhvr>
                                          <p:rCtr x="0" y="-1821"/>
                                        </p:animMotion>
                                      </p:childTnLst>
                                    </p:cTn>
                                  </p:par>
                                </p:childTnLst>
                              </p:cTn>
                            </p:par>
                            <p:par>
                              <p:cTn id="97" fill="hold">
                                <p:stCondLst>
                                  <p:cond delay="8250"/>
                                </p:stCondLst>
                                <p:childTnLst>
                                  <p:par>
                                    <p:cTn id="98" presetID="10" presetClass="entr" presetSubtype="0" fill="hold" grpId="0" nodeType="afterEffect">
                                      <p:stCondLst>
                                        <p:cond delay="0"/>
                                      </p:stCondLst>
                                      <p:childTnLst>
                                        <p:set>
                                          <p:cBhvr>
                                            <p:cTn id="99" dur="1" fill="hold">
                                              <p:stCondLst>
                                                <p:cond delay="0"/>
                                              </p:stCondLst>
                                            </p:cTn>
                                            <p:tgtEl>
                                              <p:spTgt spid="54"/>
                                            </p:tgtEl>
                                            <p:attrNameLst>
                                              <p:attrName>style.visibility</p:attrName>
                                            </p:attrNameLst>
                                          </p:cBhvr>
                                          <p:to>
                                            <p:strVal val="visible"/>
                                          </p:to>
                                        </p:set>
                                        <p:animEffect transition="in" filter="fade">
                                          <p:cBhvr>
                                            <p:cTn id="100" dur="500"/>
                                            <p:tgtEl>
                                              <p:spTgt spid="5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7" grpId="1" animBg="1"/>
          <p:bldP spid="20" grpId="0" animBg="1"/>
          <p:bldP spid="20" grpId="1" animBg="1"/>
          <p:bldP spid="26" grpId="0" animBg="1"/>
          <p:bldP spid="26" grpId="1" animBg="1"/>
          <p:bldP spid="32" grpId="0" animBg="1"/>
          <p:bldP spid="32" grpId="1" animBg="1"/>
          <p:bldP spid="39" grpId="0" animBg="1"/>
          <p:bldP spid="39" grpId="1" animBg="1"/>
          <p:bldP spid="46" grpId="0"/>
          <p:bldP spid="47" grpId="0"/>
          <p:bldP spid="48" grpId="0"/>
          <p:bldP spid="49" grpId="0"/>
          <p:bldP spid="50" grpId="0"/>
          <p:bldP spid="51" grpId="0"/>
          <p:bldP spid="52" grpId="0"/>
          <p:bldP spid="53" grpId="0"/>
          <p:bldP spid="54" grpId="0"/>
          <p:bldP spid="5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1"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stCondLst>
                                        <p:cond delay="25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50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ppt_x"/>
                                              </p:val>
                                            </p:tav>
                                            <p:tav tm="100000">
                                              <p:val>
                                                <p:strVal val="#ppt_x"/>
                                              </p:val>
                                            </p:tav>
                                          </p:tavLst>
                                        </p:anim>
                                        <p:anim calcmode="lin" valueType="num">
                                          <p:cBhvr additive="base">
                                            <p:cTn id="30" dur="500" fill="hold"/>
                                            <p:tgtEl>
                                              <p:spTgt spid="33"/>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7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100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10" presetClass="entr" presetSubtype="0" fill="hold" grpId="1"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64" presetClass="path" presetSubtype="0" accel="50000" decel="50000" fill="hold" grpId="0" nodeType="withEffect">
                                      <p:stCondLst>
                                        <p:cond delay="0"/>
                                      </p:stCondLst>
                                      <p:childTnLst>
                                        <p:animMotion origin="layout" path="M -3.05556E-6 0.03612 L -3.05556E-6 -4.19753E-6 " pathEditMode="relative" rAng="0" ptsTypes="AA">
                                          <p:cBhvr>
                                            <p:cTn id="44" dur="750" fill="hold"/>
                                            <p:tgtEl>
                                              <p:spTgt spid="26"/>
                                            </p:tgtEl>
                                            <p:attrNameLst>
                                              <p:attrName>ppt_x</p:attrName>
                                              <p:attrName>ppt_y</p:attrName>
                                            </p:attrNameLst>
                                          </p:cBhvr>
                                          <p:rCtr x="0" y="-1821"/>
                                        </p:animMotion>
                                      </p:childTnLst>
                                    </p:cTn>
                                  </p:par>
                                </p:childTnLst>
                              </p:cTn>
                            </p:par>
                            <p:par>
                              <p:cTn id="45" fill="hold">
                                <p:stCondLst>
                                  <p:cond delay="3250"/>
                                </p:stCondLst>
                                <p:childTnLst>
                                  <p:par>
                                    <p:cTn id="46" presetID="10" presetClass="entr" presetSubtype="0"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childTnLst>
                                    </p:cTn>
                                  </p:par>
                                </p:childTnLst>
                              </p:cTn>
                            </p:par>
                            <p:par>
                              <p:cTn id="52" fill="hold">
                                <p:stCondLst>
                                  <p:cond delay="375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64" presetClass="path" presetSubtype="0" accel="50000" decel="50000" fill="hold" grpId="1" nodeType="withEffect">
                                      <p:stCondLst>
                                        <p:cond delay="0"/>
                                      </p:stCondLst>
                                      <p:childTnLst>
                                        <p:animMotion origin="layout" path="M 5.55556E-7 -0.02778 L 5.55556E-7 0.00031 " pathEditMode="relative" rAng="0" ptsTypes="AA">
                                          <p:cBhvr>
                                            <p:cTn id="57" dur="750" fill="hold"/>
                                            <p:tgtEl>
                                              <p:spTgt spid="20"/>
                                            </p:tgtEl>
                                            <p:attrNameLst>
                                              <p:attrName>ppt_x</p:attrName>
                                              <p:attrName>ppt_y</p:attrName>
                                            </p:attrNameLst>
                                          </p:cBhvr>
                                          <p:rCtr x="0" y="1389"/>
                                        </p:animMotion>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par>
                                    <p:cTn id="69" presetID="64" presetClass="path" presetSubtype="0" accel="50000" decel="50000" fill="hold" grpId="1" nodeType="withEffect">
                                      <p:stCondLst>
                                        <p:cond delay="0"/>
                                      </p:stCondLst>
                                      <p:childTnLst>
                                        <p:animMotion origin="layout" path="M -3.05556E-6 0.03612 L -3.05556E-6 -4.19753E-6 " pathEditMode="relative" rAng="0" ptsTypes="AA">
                                          <p:cBhvr>
                                            <p:cTn id="70" dur="750" fill="hold"/>
                                            <p:tgtEl>
                                              <p:spTgt spid="32"/>
                                            </p:tgtEl>
                                            <p:attrNameLst>
                                              <p:attrName>ppt_x</p:attrName>
                                              <p:attrName>ppt_y</p:attrName>
                                            </p:attrNameLst>
                                          </p:cBhvr>
                                          <p:rCtr x="0" y="-1821"/>
                                        </p:animMotion>
                                      </p:childTnLst>
                                    </p:cTn>
                                  </p:par>
                                </p:childTnLst>
                              </p:cTn>
                            </p:par>
                            <p:par>
                              <p:cTn id="71" fill="hold">
                                <p:stCondLst>
                                  <p:cond delay="5750"/>
                                </p:stCondLst>
                                <p:childTnLst>
                                  <p:par>
                                    <p:cTn id="72" presetID="10" presetClass="entr" presetSubtype="0"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500"/>
                                            <p:tgtEl>
                                              <p:spTgt spid="53"/>
                                            </p:tgtEl>
                                          </p:cBhvr>
                                        </p:animEffect>
                                      </p:childTnLst>
                                    </p:cTn>
                                  </p:par>
                                </p:childTnLst>
                              </p:cTn>
                            </p:par>
                            <p:par>
                              <p:cTn id="78" fill="hold">
                                <p:stCondLst>
                                  <p:cond delay="6250"/>
                                </p:stCondLst>
                                <p:childTnLst>
                                  <p:par>
                                    <p:cTn id="79" presetID="10" presetClass="entr" presetSubtype="0"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fade">
                                          <p:cBhvr>
                                            <p:cTn id="81" dur="500"/>
                                            <p:tgtEl>
                                              <p:spTgt spid="7"/>
                                            </p:tgtEl>
                                          </p:cBhvr>
                                        </p:animEffect>
                                      </p:childTnLst>
                                    </p:cTn>
                                  </p:par>
                                  <p:par>
                                    <p:cTn id="82" presetID="64" presetClass="path" presetSubtype="0" accel="50000" decel="50000" fill="hold" grpId="1" nodeType="withEffect">
                                      <p:stCondLst>
                                        <p:cond delay="0"/>
                                      </p:stCondLst>
                                      <p:childTnLst>
                                        <p:animMotion origin="layout" path="M 5.55556E-7 -0.02778 L 5.55556E-7 0.00031 " pathEditMode="relative" rAng="0" ptsTypes="AA">
                                          <p:cBhvr>
                                            <p:cTn id="83" dur="750" fill="hold"/>
                                            <p:tgtEl>
                                              <p:spTgt spid="7"/>
                                            </p:tgtEl>
                                            <p:attrNameLst>
                                              <p:attrName>ppt_x</p:attrName>
                                              <p:attrName>ppt_y</p:attrName>
                                            </p:attrNameLst>
                                          </p:cBhvr>
                                          <p:rCtr x="0" y="1389"/>
                                        </p:animMotion>
                                      </p:childTnLst>
                                    </p:cTn>
                                  </p:par>
                                </p:childTnLst>
                              </p:cTn>
                            </p:par>
                            <p:par>
                              <p:cTn id="84" fill="hold">
                                <p:stCondLst>
                                  <p:cond delay="7000"/>
                                </p:stCondLst>
                                <p:childTnLst>
                                  <p:par>
                                    <p:cTn id="85" presetID="10" presetClass="entr" presetSubtype="0" fill="hold" grpId="0" nodeType="after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fade">
                                          <p:cBhvr>
                                            <p:cTn id="87" dur="500"/>
                                            <p:tgtEl>
                                              <p:spTgt spid="50"/>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childTnLst>
                              </p:cTn>
                            </p:par>
                            <p:par>
                              <p:cTn id="91" fill="hold">
                                <p:stCondLst>
                                  <p:cond delay="7500"/>
                                </p:stCondLst>
                                <p:childTnLst>
                                  <p:par>
                                    <p:cTn id="92" presetID="10" presetClass="entr" presetSubtype="0" fill="hold" grpId="0"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500"/>
                                            <p:tgtEl>
                                              <p:spTgt spid="39"/>
                                            </p:tgtEl>
                                          </p:cBhvr>
                                        </p:animEffect>
                                      </p:childTnLst>
                                    </p:cTn>
                                  </p:par>
                                  <p:par>
                                    <p:cTn id="95" presetID="64" presetClass="path" presetSubtype="0" accel="50000" decel="50000" fill="hold" grpId="1" nodeType="withEffect">
                                      <p:stCondLst>
                                        <p:cond delay="0"/>
                                      </p:stCondLst>
                                      <p:childTnLst>
                                        <p:animMotion origin="layout" path="M -3.05556E-6 0.03612 L -3.05556E-6 -4.19753E-6 " pathEditMode="relative" rAng="0" ptsTypes="AA">
                                          <p:cBhvr>
                                            <p:cTn id="96" dur="750" fill="hold"/>
                                            <p:tgtEl>
                                              <p:spTgt spid="39"/>
                                            </p:tgtEl>
                                            <p:attrNameLst>
                                              <p:attrName>ppt_x</p:attrName>
                                              <p:attrName>ppt_y</p:attrName>
                                            </p:attrNameLst>
                                          </p:cBhvr>
                                          <p:rCtr x="0" y="-1821"/>
                                        </p:animMotion>
                                      </p:childTnLst>
                                    </p:cTn>
                                  </p:par>
                                </p:childTnLst>
                              </p:cTn>
                            </p:par>
                            <p:par>
                              <p:cTn id="97" fill="hold">
                                <p:stCondLst>
                                  <p:cond delay="8250"/>
                                </p:stCondLst>
                                <p:childTnLst>
                                  <p:par>
                                    <p:cTn id="98" presetID="10" presetClass="entr" presetSubtype="0" fill="hold" grpId="0" nodeType="afterEffect">
                                      <p:stCondLst>
                                        <p:cond delay="0"/>
                                      </p:stCondLst>
                                      <p:childTnLst>
                                        <p:set>
                                          <p:cBhvr>
                                            <p:cTn id="99" dur="1" fill="hold">
                                              <p:stCondLst>
                                                <p:cond delay="0"/>
                                              </p:stCondLst>
                                            </p:cTn>
                                            <p:tgtEl>
                                              <p:spTgt spid="54"/>
                                            </p:tgtEl>
                                            <p:attrNameLst>
                                              <p:attrName>style.visibility</p:attrName>
                                            </p:attrNameLst>
                                          </p:cBhvr>
                                          <p:to>
                                            <p:strVal val="visible"/>
                                          </p:to>
                                        </p:set>
                                        <p:animEffect transition="in" filter="fade">
                                          <p:cBhvr>
                                            <p:cTn id="100" dur="500"/>
                                            <p:tgtEl>
                                              <p:spTgt spid="5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7" grpId="1" animBg="1"/>
          <p:bldP spid="20" grpId="0" animBg="1"/>
          <p:bldP spid="20" grpId="1" animBg="1"/>
          <p:bldP spid="26" grpId="0" animBg="1"/>
          <p:bldP spid="26" grpId="1" animBg="1"/>
          <p:bldP spid="32" grpId="0" animBg="1"/>
          <p:bldP spid="32" grpId="1" animBg="1"/>
          <p:bldP spid="39" grpId="0" animBg="1"/>
          <p:bldP spid="39" grpId="1" animBg="1"/>
          <p:bldP spid="46" grpId="0"/>
          <p:bldP spid="47" grpId="0"/>
          <p:bldP spid="48" grpId="0"/>
          <p:bldP spid="49" grpId="0"/>
          <p:bldP spid="50" grpId="0"/>
          <p:bldP spid="51" grpId="0"/>
          <p:bldP spid="52" grpId="0"/>
          <p:bldP spid="53" grpId="0"/>
          <p:bldP spid="54" grpId="0"/>
          <p:bldP spid="55"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五角星 6"/>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grpSp>
        <p:nvGrpSpPr>
          <p:cNvPr id="8" name="组合 7"/>
          <p:cNvGrpSpPr/>
          <p:nvPr/>
        </p:nvGrpSpPr>
        <p:grpSpPr>
          <a:xfrm>
            <a:off x="2524904" y="2354207"/>
            <a:ext cx="1218704" cy="1218704"/>
            <a:chOff x="3962648" y="2819400"/>
            <a:chExt cx="1218704" cy="1218704"/>
          </a:xfrm>
        </p:grpSpPr>
        <p:grpSp>
          <p:nvGrpSpPr>
            <p:cNvPr id="9" name="组合 8"/>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grpSp>
        <p:sp>
          <p:nvSpPr>
            <p:cNvPr id="10" name="TextBox 5"/>
            <p:cNvSpPr txBox="1"/>
            <p:nvPr/>
          </p:nvSpPr>
          <p:spPr>
            <a:xfrm>
              <a:off x="4126543" y="3108951"/>
              <a:ext cx="877163" cy="646331"/>
            </a:xfrm>
            <a:prstGeom prst="rect">
              <a:avLst/>
            </a:prstGeom>
            <a:noFill/>
          </p:spPr>
          <p:txBody>
            <a:bodyPr wrap="none" rtlCol="0">
              <a:spAutoFit/>
            </a:bodyPr>
            <a:lstStyle/>
            <a:p>
              <a:pPr algn="ctr"/>
              <a:r>
                <a:rPr lang="zh-CN" altLang="en-US" dirty="0" smtClean="0">
                  <a:solidFill>
                    <a:schemeClr val="tx1">
                      <a:lumMod val="75000"/>
                      <a:lumOff val="25000"/>
                    </a:schemeClr>
                  </a:solidFill>
                  <a:latin typeface="Adobe 黑体 Std R" panose="020B0400000000000000" pitchFamily="34" charset="-122"/>
                  <a:ea typeface="Adobe 黑体 Std R" panose="020B0400000000000000" pitchFamily="34" charset="-122"/>
                </a:rPr>
                <a:t>利益</a:t>
              </a:r>
              <a:endParaRPr lang="en-US" altLang="zh-CN" dirty="0" smtClean="0">
                <a:solidFill>
                  <a:schemeClr val="tx1">
                    <a:lumMod val="75000"/>
                    <a:lumOff val="25000"/>
                  </a:schemeClr>
                </a:solidFill>
                <a:latin typeface="Adobe 黑体 Std R" panose="020B0400000000000000" pitchFamily="34" charset="-122"/>
                <a:ea typeface="Adobe 黑体 Std R" panose="020B0400000000000000" pitchFamily="34" charset="-122"/>
              </a:endParaRPr>
            </a:p>
            <a:p>
              <a:pPr algn="ctr"/>
              <a:r>
                <a:rPr lang="zh-CN" altLang="en-US" dirty="0" smtClean="0">
                  <a:solidFill>
                    <a:schemeClr val="tx1">
                      <a:lumMod val="75000"/>
                      <a:lumOff val="25000"/>
                    </a:schemeClr>
                  </a:solidFill>
                  <a:latin typeface="Adobe 黑体 Std R" panose="020B0400000000000000" pitchFamily="34" charset="-122"/>
                  <a:ea typeface="Adobe 黑体 Std R" panose="020B0400000000000000" pitchFamily="34" charset="-122"/>
                </a:rPr>
                <a:t>最大化</a:t>
              </a:r>
              <a:endParaRPr lang="en-US" altLang="zh-CN" dirty="0" smtClean="0">
                <a:solidFill>
                  <a:schemeClr val="tx1">
                    <a:lumMod val="75000"/>
                    <a:lumOff val="25000"/>
                  </a:schemeClr>
                </a:solidFill>
                <a:latin typeface="Adobe 黑体 Std R" panose="020B0400000000000000" pitchFamily="34" charset="-122"/>
                <a:ea typeface="Adobe 黑体 Std R" panose="020B0400000000000000" pitchFamily="34" charset="-122"/>
              </a:endParaRPr>
            </a:p>
          </p:txBody>
        </p:sp>
      </p:grpSp>
      <p:sp>
        <p:nvSpPr>
          <p:cNvPr id="13" name="椭圆 12"/>
          <p:cNvSpPr/>
          <p:nvPr/>
        </p:nvSpPr>
        <p:spPr>
          <a:xfrm>
            <a:off x="1548834" y="2218743"/>
            <a:ext cx="710139" cy="710139"/>
          </a:xfrm>
          <a:prstGeom prst="ellipse">
            <a:avLst/>
          </a:prstGeom>
          <a:gradFill flip="none" rotWithShape="1">
            <a:gsLst>
              <a:gs pos="0">
                <a:srgbClr val="B818A1">
                  <a:shade val="30000"/>
                  <a:satMod val="115000"/>
                </a:srgbClr>
              </a:gs>
              <a:gs pos="50000">
                <a:srgbClr val="B818A1">
                  <a:shade val="67500"/>
                  <a:satMod val="115000"/>
                </a:srgbClr>
              </a:gs>
              <a:gs pos="100000">
                <a:srgbClr val="B818A1">
                  <a:shade val="100000"/>
                  <a:satMod val="115000"/>
                </a:srgbClr>
              </a:gs>
            </a:gsLst>
            <a:lin ang="0" scaled="1"/>
            <a:tileRect/>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4" name="椭圆 13"/>
          <p:cNvSpPr/>
          <p:nvPr/>
        </p:nvSpPr>
        <p:spPr>
          <a:xfrm>
            <a:off x="2779187" y="1221793"/>
            <a:ext cx="710139" cy="710139"/>
          </a:xfrm>
          <a:prstGeom prst="ellipse">
            <a:avLst/>
          </a:prstGeom>
          <a:gradFill flip="none" rotWithShape="1">
            <a:gsLst>
              <a:gs pos="0">
                <a:srgbClr val="D43E01">
                  <a:shade val="30000"/>
                  <a:satMod val="115000"/>
                </a:srgbClr>
              </a:gs>
              <a:gs pos="50000">
                <a:srgbClr val="D43E01">
                  <a:shade val="67500"/>
                  <a:satMod val="115000"/>
                </a:srgbClr>
              </a:gs>
              <a:gs pos="100000">
                <a:srgbClr val="D43E01">
                  <a:shade val="100000"/>
                  <a:satMod val="115000"/>
                </a:srgbClr>
              </a:gs>
            </a:gsLst>
            <a:lin ang="0" scaled="1"/>
            <a:tileRect/>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mj-ea"/>
              <a:ea typeface="+mj-ea"/>
            </a:endParaRPr>
          </a:p>
        </p:txBody>
      </p:sp>
      <p:sp>
        <p:nvSpPr>
          <p:cNvPr id="15" name="椭圆 14"/>
          <p:cNvSpPr/>
          <p:nvPr/>
        </p:nvSpPr>
        <p:spPr>
          <a:xfrm>
            <a:off x="4023786" y="2218743"/>
            <a:ext cx="710139" cy="710139"/>
          </a:xfrm>
          <a:prstGeom prst="ellipse">
            <a:avLst/>
          </a:prstGeom>
          <a:gradFill flip="none" rotWithShape="1">
            <a:gsLst>
              <a:gs pos="0">
                <a:srgbClr val="00CC99">
                  <a:shade val="30000"/>
                  <a:satMod val="115000"/>
                </a:srgbClr>
              </a:gs>
              <a:gs pos="50000">
                <a:srgbClr val="00CC99">
                  <a:shade val="67500"/>
                  <a:satMod val="115000"/>
                </a:srgbClr>
              </a:gs>
              <a:gs pos="100000">
                <a:srgbClr val="00CC99">
                  <a:shade val="100000"/>
                  <a:satMod val="115000"/>
                </a:srgbClr>
              </a:gs>
            </a:gsLst>
            <a:lin ang="0" scaled="1"/>
            <a:tileRect/>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6" name="椭圆 15"/>
          <p:cNvSpPr/>
          <p:nvPr/>
        </p:nvSpPr>
        <p:spPr>
          <a:xfrm>
            <a:off x="3532192" y="3661811"/>
            <a:ext cx="710139" cy="710139"/>
          </a:xfrm>
          <a:prstGeom prst="ellipse">
            <a:avLst/>
          </a:pr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0" scaled="1"/>
            <a:tileRect/>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7" name="椭圆 16"/>
          <p:cNvSpPr/>
          <p:nvPr/>
        </p:nvSpPr>
        <p:spPr>
          <a:xfrm>
            <a:off x="2038835" y="3649111"/>
            <a:ext cx="710139" cy="710139"/>
          </a:xfrm>
          <a:prstGeom prst="ellipse">
            <a:avLst/>
          </a:pr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lin ang="0" scaled="1"/>
            <a:tileRect/>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8" name="TextBox 13"/>
          <p:cNvSpPr txBox="1"/>
          <p:nvPr/>
        </p:nvSpPr>
        <p:spPr>
          <a:xfrm>
            <a:off x="1772549" y="1401616"/>
            <a:ext cx="922048" cy="307777"/>
          </a:xfrm>
          <a:prstGeom prst="rect">
            <a:avLst/>
          </a:prstGeom>
          <a:noFill/>
        </p:spPr>
        <p:txBody>
          <a:bodyPr wrap="none" rtlCol="0">
            <a:spAutoFit/>
          </a:bodyPr>
          <a:lstStyle/>
          <a:p>
            <a:pPr algn="ctr"/>
            <a:r>
              <a:rPr lang="zh-CN" altLang="en-US" sz="1400" b="1" dirty="0" smtClean="0">
                <a:latin typeface="Adobe 黑体 Std R" panose="020B0400000000000000" pitchFamily="34" charset="-122"/>
                <a:ea typeface="Adobe 黑体 Std R" panose="020B0400000000000000" pitchFamily="34" charset="-122"/>
              </a:rPr>
              <a:t>标题内容</a:t>
            </a:r>
            <a:endParaRPr lang="zh-CN" altLang="en-US" sz="1400" b="1" dirty="0">
              <a:latin typeface="Adobe 黑体 Std R" panose="020B0400000000000000" pitchFamily="34" charset="-122"/>
              <a:ea typeface="Adobe 黑体 Std R" panose="020B0400000000000000" pitchFamily="34" charset="-122"/>
            </a:endParaRPr>
          </a:p>
        </p:txBody>
      </p:sp>
      <p:sp>
        <p:nvSpPr>
          <p:cNvPr id="19" name="TextBox 14"/>
          <p:cNvSpPr txBox="1"/>
          <p:nvPr/>
        </p:nvSpPr>
        <p:spPr>
          <a:xfrm>
            <a:off x="4835258" y="2418122"/>
            <a:ext cx="922048" cy="307777"/>
          </a:xfrm>
          <a:prstGeom prst="rect">
            <a:avLst/>
          </a:prstGeom>
          <a:noFill/>
        </p:spPr>
        <p:txBody>
          <a:bodyPr wrap="none" rtlCol="0">
            <a:spAutoFit/>
          </a:bodyPr>
          <a:lstStyle/>
          <a:p>
            <a:pPr algn="ctr"/>
            <a:r>
              <a:rPr lang="zh-CN" altLang="en-US" sz="1400" b="1" dirty="0">
                <a:latin typeface="Adobe 黑体 Std R" panose="020B0400000000000000" pitchFamily="34" charset="-122"/>
                <a:ea typeface="Adobe 黑体 Std R" panose="020B0400000000000000" pitchFamily="34" charset="-122"/>
              </a:rPr>
              <a:t>标题内容</a:t>
            </a:r>
          </a:p>
        </p:txBody>
      </p:sp>
      <p:sp>
        <p:nvSpPr>
          <p:cNvPr id="20" name="TextBox 15"/>
          <p:cNvSpPr txBox="1"/>
          <p:nvPr/>
        </p:nvSpPr>
        <p:spPr>
          <a:xfrm>
            <a:off x="4328600" y="3920157"/>
            <a:ext cx="922048" cy="307777"/>
          </a:xfrm>
          <a:prstGeom prst="rect">
            <a:avLst/>
          </a:prstGeom>
          <a:noFill/>
        </p:spPr>
        <p:txBody>
          <a:bodyPr wrap="none" rtlCol="0">
            <a:spAutoFit/>
          </a:bodyPr>
          <a:lstStyle/>
          <a:p>
            <a:pPr algn="ctr"/>
            <a:r>
              <a:rPr lang="zh-CN" altLang="en-US" sz="1400" b="1" dirty="0">
                <a:latin typeface="Adobe 黑体 Std R" panose="020B0400000000000000" pitchFamily="34" charset="-122"/>
                <a:ea typeface="Adobe 黑体 Std R" panose="020B0400000000000000" pitchFamily="34" charset="-122"/>
              </a:rPr>
              <a:t>标题内容</a:t>
            </a:r>
          </a:p>
        </p:txBody>
      </p:sp>
      <p:sp>
        <p:nvSpPr>
          <p:cNvPr id="21" name="TextBox 16"/>
          <p:cNvSpPr txBox="1"/>
          <p:nvPr/>
        </p:nvSpPr>
        <p:spPr>
          <a:xfrm>
            <a:off x="489730" y="2451600"/>
            <a:ext cx="922048" cy="307777"/>
          </a:xfrm>
          <a:prstGeom prst="rect">
            <a:avLst/>
          </a:prstGeom>
          <a:noFill/>
        </p:spPr>
        <p:txBody>
          <a:bodyPr wrap="none" rtlCol="0">
            <a:spAutoFit/>
          </a:bodyPr>
          <a:lstStyle/>
          <a:p>
            <a:pPr algn="ctr"/>
            <a:r>
              <a:rPr lang="zh-CN" altLang="en-US" sz="1400" b="1" dirty="0">
                <a:latin typeface="Adobe 黑体 Std R" panose="020B0400000000000000" pitchFamily="34" charset="-122"/>
                <a:ea typeface="Adobe 黑体 Std R" panose="020B0400000000000000" pitchFamily="34" charset="-122"/>
              </a:rPr>
              <a:t>标题内容</a:t>
            </a:r>
          </a:p>
        </p:txBody>
      </p:sp>
      <p:sp>
        <p:nvSpPr>
          <p:cNvPr id="22" name="TextBox 17"/>
          <p:cNvSpPr txBox="1"/>
          <p:nvPr/>
        </p:nvSpPr>
        <p:spPr>
          <a:xfrm>
            <a:off x="1000260" y="3870314"/>
            <a:ext cx="922048" cy="307777"/>
          </a:xfrm>
          <a:prstGeom prst="rect">
            <a:avLst/>
          </a:prstGeom>
          <a:noFill/>
        </p:spPr>
        <p:txBody>
          <a:bodyPr wrap="none" rtlCol="0">
            <a:spAutoFit/>
          </a:bodyPr>
          <a:lstStyle/>
          <a:p>
            <a:pPr algn="ctr"/>
            <a:r>
              <a:rPr lang="zh-CN" altLang="en-US" sz="1400" b="1" dirty="0">
                <a:latin typeface="Adobe 黑体 Std R" panose="020B0400000000000000" pitchFamily="34" charset="-122"/>
                <a:ea typeface="Adobe 黑体 Std R" panose="020B0400000000000000" pitchFamily="34" charset="-122"/>
              </a:rPr>
              <a:t>标题内容</a:t>
            </a:r>
          </a:p>
        </p:txBody>
      </p:sp>
      <p:grpSp>
        <p:nvGrpSpPr>
          <p:cNvPr id="23" name="组合 22"/>
          <p:cNvGrpSpPr/>
          <p:nvPr/>
        </p:nvGrpSpPr>
        <p:grpSpPr>
          <a:xfrm>
            <a:off x="6161692" y="1275118"/>
            <a:ext cx="2077200" cy="432536"/>
            <a:chOff x="814328" y="3219334"/>
            <a:chExt cx="2077200" cy="432536"/>
          </a:xfrm>
        </p:grpSpPr>
        <p:grpSp>
          <p:nvGrpSpPr>
            <p:cNvPr id="24" name="组合 23"/>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6" name="圆角矩形 25"/>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7" name="圆角矩形 26"/>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5"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B818A1"/>
                  </a:solidFill>
                  <a:latin typeface="Adobe 黑体 Std R" panose="020B0400000000000000" pitchFamily="34" charset="-122"/>
                  <a:ea typeface="Adobe 黑体 Std R" panose="020B0400000000000000" pitchFamily="34" charset="-122"/>
                </a:rPr>
                <a:t>点击输入标题文本</a:t>
              </a:r>
            </a:p>
          </p:txBody>
        </p:sp>
      </p:grpSp>
      <p:sp>
        <p:nvSpPr>
          <p:cNvPr id="28" name="TextBox 23"/>
          <p:cNvSpPr txBox="1"/>
          <p:nvPr/>
        </p:nvSpPr>
        <p:spPr>
          <a:xfrm>
            <a:off x="5940152" y="2004549"/>
            <a:ext cx="2520281" cy="721288"/>
          </a:xfrm>
          <a:prstGeom prst="rect">
            <a:avLst/>
          </a:prstGeom>
          <a:noFill/>
        </p:spPr>
        <p:txBody>
          <a:bodyPr wrap="square" rtlCol="0">
            <a:spAutoFit/>
          </a:bodyPr>
          <a:lstStyle/>
          <a:p>
            <a:pPr>
              <a:lnSpc>
                <a:spcPct val="130000"/>
              </a:lnSpc>
              <a:defRPr/>
            </a:pPr>
            <a:r>
              <a:rPr lang="en-US" altLang="zh-CN" sz="1100" dirty="0" smtClean="0">
                <a:latin typeface="宋体" panose="02010600030101010101" pitchFamily="2" charset="-122"/>
                <a:ea typeface="宋体" panose="02010600030101010101" pitchFamily="2" charset="-122"/>
              </a:rPr>
              <a:t>01</a:t>
            </a:r>
            <a:r>
              <a:rPr lang="zh-CN" altLang="en-US" sz="1100" dirty="0" smtClean="0">
                <a:latin typeface="宋体" panose="02010600030101010101" pitchFamily="2" charset="-122"/>
                <a:ea typeface="宋体" panose="02010600030101010101" pitchFamily="2" charset="-122"/>
              </a:rPr>
              <a:t>、点击输入简要文字内容，文字内容需概括精炼，不用多余的文字修饰，言简意赅的说明分项内容</a:t>
            </a:r>
            <a:r>
              <a:rPr lang="en-US" altLang="zh-CN" sz="1100" dirty="0" smtClean="0">
                <a:latin typeface="宋体" panose="02010600030101010101" pitchFamily="2" charset="-122"/>
                <a:ea typeface="宋体" panose="02010600030101010101" pitchFamily="2" charset="-122"/>
              </a:rPr>
              <a:t>……</a:t>
            </a:r>
            <a:endParaRPr lang="zh-CN" altLang="en-US" sz="1100" dirty="0">
              <a:latin typeface="宋体" panose="02010600030101010101" pitchFamily="2" charset="-122"/>
              <a:ea typeface="宋体" panose="02010600030101010101" pitchFamily="2" charset="-122"/>
            </a:endParaRPr>
          </a:p>
        </p:txBody>
      </p:sp>
      <p:sp>
        <p:nvSpPr>
          <p:cNvPr id="29" name="TextBox 24"/>
          <p:cNvSpPr txBox="1"/>
          <p:nvPr/>
        </p:nvSpPr>
        <p:spPr>
          <a:xfrm>
            <a:off x="5940152" y="2827348"/>
            <a:ext cx="2520281" cy="721288"/>
          </a:xfrm>
          <a:prstGeom prst="rect">
            <a:avLst/>
          </a:prstGeom>
          <a:noFill/>
        </p:spPr>
        <p:txBody>
          <a:bodyPr wrap="square" rtlCol="0">
            <a:spAutoFit/>
          </a:bodyPr>
          <a:lstStyle/>
          <a:p>
            <a:pPr>
              <a:lnSpc>
                <a:spcPct val="130000"/>
              </a:lnSpc>
              <a:defRPr/>
            </a:pPr>
            <a:r>
              <a:rPr lang="en-US" altLang="zh-CN" sz="1100" dirty="0">
                <a:latin typeface="宋体" panose="02010600030101010101" pitchFamily="2" charset="-122"/>
                <a:ea typeface="宋体" panose="02010600030101010101" pitchFamily="2" charset="-122"/>
              </a:rPr>
              <a:t>02</a:t>
            </a:r>
            <a:r>
              <a:rPr lang="zh-CN" altLang="en-US" sz="1100" dirty="0">
                <a:latin typeface="宋体" panose="02010600030101010101" pitchFamily="2" charset="-122"/>
                <a:ea typeface="宋体" panose="02010600030101010101" pitchFamily="2" charset="-122"/>
              </a:rPr>
              <a:t>、点击输入简要文字内容，文字内容需概括精炼，不用多余的文字修饰，言简意赅的说明分项内容</a:t>
            </a:r>
            <a:r>
              <a:rPr lang="en-US" altLang="zh-CN" sz="1100" dirty="0">
                <a:latin typeface="宋体" panose="02010600030101010101" pitchFamily="2" charset="-122"/>
                <a:ea typeface="宋体" panose="02010600030101010101" pitchFamily="2" charset="-122"/>
              </a:rPr>
              <a:t>……</a:t>
            </a:r>
            <a:endParaRPr lang="zh-CN" altLang="en-US" sz="1100" dirty="0">
              <a:latin typeface="宋体" panose="02010600030101010101" pitchFamily="2" charset="-122"/>
              <a:ea typeface="宋体" panose="02010600030101010101" pitchFamily="2" charset="-122"/>
            </a:endParaRPr>
          </a:p>
        </p:txBody>
      </p:sp>
      <p:sp>
        <p:nvSpPr>
          <p:cNvPr id="30" name="TextBox 25"/>
          <p:cNvSpPr txBox="1"/>
          <p:nvPr/>
        </p:nvSpPr>
        <p:spPr>
          <a:xfrm>
            <a:off x="5940152" y="3691444"/>
            <a:ext cx="2520281" cy="721288"/>
          </a:xfrm>
          <a:prstGeom prst="rect">
            <a:avLst/>
          </a:prstGeom>
          <a:noFill/>
        </p:spPr>
        <p:txBody>
          <a:bodyPr wrap="square" rtlCol="0">
            <a:spAutoFit/>
          </a:bodyPr>
          <a:lstStyle/>
          <a:p>
            <a:pPr>
              <a:lnSpc>
                <a:spcPct val="130000"/>
              </a:lnSpc>
              <a:defRPr/>
            </a:pPr>
            <a:r>
              <a:rPr lang="en-US" altLang="zh-CN" sz="1100" dirty="0">
                <a:latin typeface="宋体" panose="02010600030101010101" pitchFamily="2" charset="-122"/>
                <a:ea typeface="宋体" panose="02010600030101010101" pitchFamily="2" charset="-122"/>
              </a:rPr>
              <a:t>03</a:t>
            </a:r>
            <a:r>
              <a:rPr lang="zh-CN" altLang="en-US" sz="1100" dirty="0">
                <a:latin typeface="宋体" panose="02010600030101010101" pitchFamily="2" charset="-122"/>
                <a:ea typeface="宋体" panose="02010600030101010101" pitchFamily="2" charset="-122"/>
              </a:rPr>
              <a:t>、点击输入简要文字内容，文字内容需概括精炼，不用多余的文字修饰，言简意赅的说明分项内容</a:t>
            </a:r>
            <a:r>
              <a:rPr lang="en-US" altLang="zh-CN" sz="1100" dirty="0">
                <a:latin typeface="宋体" panose="02010600030101010101" pitchFamily="2" charset="-122"/>
                <a:ea typeface="宋体" panose="02010600030101010101" pitchFamily="2" charset="-122"/>
              </a:rPr>
              <a:t>……</a:t>
            </a:r>
            <a:endParaRPr lang="zh-CN" altLang="en-US" sz="1100" dirty="0">
              <a:latin typeface="宋体" panose="02010600030101010101" pitchFamily="2" charset="-122"/>
              <a:ea typeface="宋体" panose="02010600030101010101" pitchFamily="2" charset="-122"/>
            </a:endParaRPr>
          </a:p>
        </p:txBody>
      </p:sp>
      <p:sp>
        <p:nvSpPr>
          <p:cNvPr id="31" name="TextBox 26"/>
          <p:cNvSpPr txBox="1"/>
          <p:nvPr/>
        </p:nvSpPr>
        <p:spPr>
          <a:xfrm>
            <a:off x="2799460" y="1451298"/>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20%</a:t>
            </a:r>
            <a:endParaRPr lang="zh-CN" altLang="en-US" sz="1600" b="1" dirty="0" smtClean="0">
              <a:solidFill>
                <a:schemeClr val="bg1"/>
              </a:solidFill>
              <a:latin typeface="+mj-ea"/>
              <a:ea typeface="+mj-ea"/>
            </a:endParaRPr>
          </a:p>
        </p:txBody>
      </p:sp>
      <p:sp>
        <p:nvSpPr>
          <p:cNvPr id="32" name="TextBox 27"/>
          <p:cNvSpPr txBox="1"/>
          <p:nvPr/>
        </p:nvSpPr>
        <p:spPr>
          <a:xfrm>
            <a:off x="1562212"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15%</a:t>
            </a:r>
            <a:endParaRPr lang="zh-CN" altLang="en-US" sz="1600" b="1" dirty="0" smtClean="0">
              <a:solidFill>
                <a:schemeClr val="bg1"/>
              </a:solidFill>
              <a:latin typeface="+mj-ea"/>
              <a:ea typeface="+mj-ea"/>
            </a:endParaRPr>
          </a:p>
        </p:txBody>
      </p:sp>
      <p:sp>
        <p:nvSpPr>
          <p:cNvPr id="33" name="TextBox 28"/>
          <p:cNvSpPr txBox="1"/>
          <p:nvPr/>
        </p:nvSpPr>
        <p:spPr>
          <a:xfrm>
            <a:off x="4043175" y="245337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mj-ea"/>
                <a:ea typeface="+mj-ea"/>
              </a:rPr>
              <a:t>1</a:t>
            </a:r>
            <a:r>
              <a:rPr lang="en-US" altLang="zh-CN" sz="1600" b="1" dirty="0" smtClean="0">
                <a:solidFill>
                  <a:schemeClr val="bg1"/>
                </a:solidFill>
                <a:latin typeface="+mj-ea"/>
                <a:ea typeface="+mj-ea"/>
              </a:rPr>
              <a:t>0%</a:t>
            </a:r>
            <a:endParaRPr lang="zh-CN" altLang="en-US" sz="1600" b="1" dirty="0" smtClean="0">
              <a:solidFill>
                <a:schemeClr val="bg1"/>
              </a:solidFill>
              <a:latin typeface="+mj-ea"/>
              <a:ea typeface="+mj-ea"/>
            </a:endParaRPr>
          </a:p>
        </p:txBody>
      </p:sp>
      <p:sp>
        <p:nvSpPr>
          <p:cNvPr id="34" name="TextBox 29"/>
          <p:cNvSpPr txBox="1"/>
          <p:nvPr/>
        </p:nvSpPr>
        <p:spPr>
          <a:xfrm>
            <a:off x="2058224" y="389376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35%</a:t>
            </a:r>
            <a:endParaRPr lang="zh-CN" altLang="en-US" sz="1600" b="1" dirty="0" smtClean="0">
              <a:solidFill>
                <a:schemeClr val="bg1"/>
              </a:solidFill>
              <a:latin typeface="+mj-ea"/>
              <a:ea typeface="+mj-ea"/>
            </a:endParaRPr>
          </a:p>
        </p:txBody>
      </p:sp>
      <p:sp>
        <p:nvSpPr>
          <p:cNvPr id="35" name="TextBox 30"/>
          <p:cNvSpPr txBox="1"/>
          <p:nvPr/>
        </p:nvSpPr>
        <p:spPr>
          <a:xfrm>
            <a:off x="3545572" y="3901091"/>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20%</a:t>
            </a:r>
            <a:endParaRPr lang="zh-CN" altLang="en-US" sz="1600" b="1" dirty="0" smtClean="0">
              <a:solidFill>
                <a:schemeClr val="bg1"/>
              </a:solidFill>
              <a:latin typeface="+mj-ea"/>
              <a:ea typeface="+mj-ea"/>
            </a:endParaRPr>
          </a:p>
        </p:txBody>
      </p:sp>
    </p:spTree>
    <p:extLst>
      <p:ext uri="{BB962C8B-B14F-4D97-AF65-F5344CB8AC3E}">
        <p14:creationId xmlns:p14="http://schemas.microsoft.com/office/powerpoint/2010/main" val="11604991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4" accel="42000" fill="hold" nodeType="afterEffect" p14:presetBounceEnd="46000">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14:bounceEnd="46000">
                                          <p:cBhvr additive="base">
                                            <p:cTn id="21" dur="1500" fill="hold"/>
                                            <p:tgtEl>
                                              <p:spTgt spid="8"/>
                                            </p:tgtEl>
                                            <p:attrNameLst>
                                              <p:attrName>ppt_x</p:attrName>
                                            </p:attrNameLst>
                                          </p:cBhvr>
                                          <p:tavLst>
                                            <p:tav tm="0">
                                              <p:val>
                                                <p:strVal val="#ppt_x"/>
                                              </p:val>
                                            </p:tav>
                                            <p:tav tm="100000">
                                              <p:val>
                                                <p:strVal val="#ppt_x"/>
                                              </p:val>
                                            </p:tav>
                                          </p:tavLst>
                                        </p:anim>
                                        <p:anim calcmode="lin" valueType="num" p14:bounceEnd="46000">
                                          <p:cBhvr additive="base">
                                            <p:cTn id="22" dur="1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53" presetClass="entr" presetSubtype="16"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1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par>
                              <p:cTn id="55" fill="hold">
                                <p:stCondLst>
                                  <p:cond delay="3900"/>
                                </p:stCondLst>
                                <p:childTnLst>
                                  <p:par>
                                    <p:cTn id="56" presetID="10" presetClass="entr" presetSubtype="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childTnLst>
                              </p:cTn>
                            </p:par>
                            <p:par>
                              <p:cTn id="71" fill="hold">
                                <p:stCondLst>
                                  <p:cond delay="4400"/>
                                </p:stCondLst>
                                <p:childTnLst>
                                  <p:par>
                                    <p:cTn id="72" presetID="12" presetClass="entr" presetSubtype="2"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p:tgtEl>
                                              <p:spTgt spid="18"/>
                                            </p:tgtEl>
                                            <p:attrNameLst>
                                              <p:attrName>ppt_x</p:attrName>
                                            </p:attrNameLst>
                                          </p:cBhvr>
                                          <p:tavLst>
                                            <p:tav tm="0">
                                              <p:val>
                                                <p:strVal val="#ppt_x+#ppt_w*1.125000"/>
                                              </p:val>
                                            </p:tav>
                                            <p:tav tm="100000">
                                              <p:val>
                                                <p:strVal val="#ppt_x"/>
                                              </p:val>
                                            </p:tav>
                                          </p:tavLst>
                                        </p:anim>
                                        <p:animEffect transition="in" filter="wipe(left)">
                                          <p:cBhvr>
                                            <p:cTn id="75" dur="500"/>
                                            <p:tgtEl>
                                              <p:spTgt spid="18"/>
                                            </p:tgtEl>
                                          </p:cBhvr>
                                        </p:animEffect>
                                      </p:childTnLst>
                                    </p:cTn>
                                  </p:par>
                                  <p:par>
                                    <p:cTn id="76" presetID="12" presetClass="entr" presetSubtype="2"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p:tgtEl>
                                              <p:spTgt spid="21"/>
                                            </p:tgtEl>
                                            <p:attrNameLst>
                                              <p:attrName>ppt_x</p:attrName>
                                            </p:attrNameLst>
                                          </p:cBhvr>
                                          <p:tavLst>
                                            <p:tav tm="0">
                                              <p:val>
                                                <p:strVal val="#ppt_x+#ppt_w*1.125000"/>
                                              </p:val>
                                            </p:tav>
                                            <p:tav tm="100000">
                                              <p:val>
                                                <p:strVal val="#ppt_x"/>
                                              </p:val>
                                            </p:tav>
                                          </p:tavLst>
                                        </p:anim>
                                        <p:animEffect transition="in" filter="wipe(left)">
                                          <p:cBhvr>
                                            <p:cTn id="79" dur="500"/>
                                            <p:tgtEl>
                                              <p:spTgt spid="21"/>
                                            </p:tgtEl>
                                          </p:cBhvr>
                                        </p:animEffect>
                                      </p:childTnLst>
                                    </p:cTn>
                                  </p:par>
                                  <p:par>
                                    <p:cTn id="80" presetID="12" presetClass="entr" presetSubtype="2"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500"/>
                                            <p:tgtEl>
                                              <p:spTgt spid="22"/>
                                            </p:tgtEl>
                                            <p:attrNameLst>
                                              <p:attrName>ppt_x</p:attrName>
                                            </p:attrNameLst>
                                          </p:cBhvr>
                                          <p:tavLst>
                                            <p:tav tm="0">
                                              <p:val>
                                                <p:strVal val="#ppt_x+#ppt_w*1.125000"/>
                                              </p:val>
                                            </p:tav>
                                            <p:tav tm="100000">
                                              <p:val>
                                                <p:strVal val="#ppt_x"/>
                                              </p:val>
                                            </p:tav>
                                          </p:tavLst>
                                        </p:anim>
                                        <p:animEffect transition="in" filter="wipe(left)">
                                          <p:cBhvr>
                                            <p:cTn id="83" dur="500"/>
                                            <p:tgtEl>
                                              <p:spTgt spid="22"/>
                                            </p:tgtEl>
                                          </p:cBhvr>
                                        </p:animEffect>
                                      </p:childTnLst>
                                    </p:cTn>
                                  </p:par>
                                  <p:par>
                                    <p:cTn id="84" presetID="12" presetClass="entr" presetSubtype="8"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 calcmode="lin" valueType="num">
                                          <p:cBhvr additive="base">
                                            <p:cTn id="86" dur="500"/>
                                            <p:tgtEl>
                                              <p:spTgt spid="19"/>
                                            </p:tgtEl>
                                            <p:attrNameLst>
                                              <p:attrName>ppt_x</p:attrName>
                                            </p:attrNameLst>
                                          </p:cBhvr>
                                          <p:tavLst>
                                            <p:tav tm="0">
                                              <p:val>
                                                <p:strVal val="#ppt_x-#ppt_w*1.125000"/>
                                              </p:val>
                                            </p:tav>
                                            <p:tav tm="100000">
                                              <p:val>
                                                <p:strVal val="#ppt_x"/>
                                              </p:val>
                                            </p:tav>
                                          </p:tavLst>
                                        </p:anim>
                                        <p:animEffect transition="in" filter="wipe(right)">
                                          <p:cBhvr>
                                            <p:cTn id="87" dur="500"/>
                                            <p:tgtEl>
                                              <p:spTgt spid="19"/>
                                            </p:tgtEl>
                                          </p:cBhvr>
                                        </p:animEffect>
                                      </p:childTnLst>
                                    </p:cTn>
                                  </p:par>
                                  <p:par>
                                    <p:cTn id="88" presetID="12" presetClass="entr" presetSubtype="8"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p:tgtEl>
                                              <p:spTgt spid="20"/>
                                            </p:tgtEl>
                                            <p:attrNameLst>
                                              <p:attrName>ppt_x</p:attrName>
                                            </p:attrNameLst>
                                          </p:cBhvr>
                                          <p:tavLst>
                                            <p:tav tm="0">
                                              <p:val>
                                                <p:strVal val="#ppt_x-#ppt_w*1.125000"/>
                                              </p:val>
                                            </p:tav>
                                            <p:tav tm="100000">
                                              <p:val>
                                                <p:strVal val="#ppt_x"/>
                                              </p:val>
                                            </p:tav>
                                          </p:tavLst>
                                        </p:anim>
                                        <p:animEffect transition="in" filter="wipe(right)">
                                          <p:cBhvr>
                                            <p:cTn id="91" dur="500"/>
                                            <p:tgtEl>
                                              <p:spTgt spid="20"/>
                                            </p:tgtEl>
                                          </p:cBhvr>
                                        </p:animEffect>
                                      </p:childTnLst>
                                    </p:cTn>
                                  </p:par>
                                </p:childTnLst>
                              </p:cTn>
                            </p:par>
                            <p:par>
                              <p:cTn id="92" fill="hold">
                                <p:stCondLst>
                                  <p:cond delay="4900"/>
                                </p:stCondLst>
                                <p:childTnLst>
                                  <p:par>
                                    <p:cTn id="93" presetID="42" presetClass="entr" presetSubtype="0" fill="hold"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anim calcmode="lin" valueType="num">
                                          <p:cBhvr>
                                            <p:cTn id="96" dur="500" fill="hold"/>
                                            <p:tgtEl>
                                              <p:spTgt spid="23"/>
                                            </p:tgtEl>
                                            <p:attrNameLst>
                                              <p:attrName>ppt_x</p:attrName>
                                            </p:attrNameLst>
                                          </p:cBhvr>
                                          <p:tavLst>
                                            <p:tav tm="0">
                                              <p:val>
                                                <p:strVal val="#ppt_x"/>
                                              </p:val>
                                            </p:tav>
                                            <p:tav tm="100000">
                                              <p:val>
                                                <p:strVal val="#ppt_x"/>
                                              </p:val>
                                            </p:tav>
                                          </p:tavLst>
                                        </p:anim>
                                        <p:anim calcmode="lin" valueType="num">
                                          <p:cBhvr>
                                            <p:cTn id="97" dur="500" fill="hold"/>
                                            <p:tgtEl>
                                              <p:spTgt spid="23"/>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wipe(up)">
                                          <p:cBhvr>
                                            <p:cTn id="101" dur="500"/>
                                            <p:tgtEl>
                                              <p:spTgt spid="28"/>
                                            </p:tgtEl>
                                          </p:cBhvr>
                                        </p:animEffect>
                                      </p:childTnLst>
                                    </p:cTn>
                                  </p:par>
                                  <p:par>
                                    <p:cTn id="102" presetID="22" presetClass="entr" presetSubtype="1" fill="hold" grpId="0" nodeType="withEffect">
                                      <p:stCondLst>
                                        <p:cond delay="100"/>
                                      </p:stCondLst>
                                      <p:childTnLst>
                                        <p:set>
                                          <p:cBhvr>
                                            <p:cTn id="103" dur="1" fill="hold">
                                              <p:stCondLst>
                                                <p:cond delay="0"/>
                                              </p:stCondLst>
                                            </p:cTn>
                                            <p:tgtEl>
                                              <p:spTgt spid="29"/>
                                            </p:tgtEl>
                                            <p:attrNameLst>
                                              <p:attrName>style.visibility</p:attrName>
                                            </p:attrNameLst>
                                          </p:cBhvr>
                                          <p:to>
                                            <p:strVal val="visible"/>
                                          </p:to>
                                        </p:set>
                                        <p:animEffect transition="in" filter="wipe(up)">
                                          <p:cBhvr>
                                            <p:cTn id="104" dur="500"/>
                                            <p:tgtEl>
                                              <p:spTgt spid="29"/>
                                            </p:tgtEl>
                                          </p:cBhvr>
                                        </p:animEffect>
                                      </p:childTnLst>
                                    </p:cTn>
                                  </p:par>
                                  <p:par>
                                    <p:cTn id="105" presetID="22" presetClass="entr" presetSubtype="1" fill="hold" grpId="0" nodeType="withEffect">
                                      <p:stCondLst>
                                        <p:cond delay="200"/>
                                      </p:stCondLst>
                                      <p:childTnLst>
                                        <p:set>
                                          <p:cBhvr>
                                            <p:cTn id="106" dur="1" fill="hold">
                                              <p:stCondLst>
                                                <p:cond delay="0"/>
                                              </p:stCondLst>
                                            </p:cTn>
                                            <p:tgtEl>
                                              <p:spTgt spid="30"/>
                                            </p:tgtEl>
                                            <p:attrNameLst>
                                              <p:attrName>style.visibility</p:attrName>
                                            </p:attrNameLst>
                                          </p:cBhvr>
                                          <p:to>
                                            <p:strVal val="visible"/>
                                          </p:to>
                                        </p:set>
                                        <p:animEffect transition="in" filter="wipe(up)">
                                          <p:cBhvr>
                                            <p:cTn id="10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3" grpId="0" animBg="1"/>
          <p:bldP spid="14" grpId="0" animBg="1"/>
          <p:bldP spid="15" grpId="0" animBg="1"/>
          <p:bldP spid="16" grpId="0" animBg="1"/>
          <p:bldP spid="17" grpId="0" animBg="1"/>
          <p:bldP spid="18" grpId="0"/>
          <p:bldP spid="19" grpId="0"/>
          <p:bldP spid="20" grpId="0"/>
          <p:bldP spid="21" grpId="0"/>
          <p:bldP spid="22" grpId="0"/>
          <p:bldP spid="28" grpId="0"/>
          <p:bldP spid="29" grpId="0"/>
          <p:bldP spid="30" grpId="0"/>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4" accel="4200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500" fill="hold"/>
                                            <p:tgtEl>
                                              <p:spTgt spid="8"/>
                                            </p:tgtEl>
                                            <p:attrNameLst>
                                              <p:attrName>ppt_x</p:attrName>
                                            </p:attrNameLst>
                                          </p:cBhvr>
                                          <p:tavLst>
                                            <p:tav tm="0">
                                              <p:val>
                                                <p:strVal val="#ppt_x"/>
                                              </p:val>
                                            </p:tav>
                                            <p:tav tm="100000">
                                              <p:val>
                                                <p:strVal val="#ppt_x"/>
                                              </p:val>
                                            </p:tav>
                                          </p:tavLst>
                                        </p:anim>
                                        <p:anim calcmode="lin" valueType="num">
                                          <p:cBhvr additive="base">
                                            <p:cTn id="22" dur="1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53" presetClass="entr" presetSubtype="16"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1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par>
                              <p:cTn id="55" fill="hold">
                                <p:stCondLst>
                                  <p:cond delay="3900"/>
                                </p:stCondLst>
                                <p:childTnLst>
                                  <p:par>
                                    <p:cTn id="56" presetID="10" presetClass="entr" presetSubtype="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childTnLst>
                              </p:cTn>
                            </p:par>
                            <p:par>
                              <p:cTn id="71" fill="hold">
                                <p:stCondLst>
                                  <p:cond delay="4400"/>
                                </p:stCondLst>
                                <p:childTnLst>
                                  <p:par>
                                    <p:cTn id="72" presetID="12" presetClass="entr" presetSubtype="2"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p:tgtEl>
                                              <p:spTgt spid="18"/>
                                            </p:tgtEl>
                                            <p:attrNameLst>
                                              <p:attrName>ppt_x</p:attrName>
                                            </p:attrNameLst>
                                          </p:cBhvr>
                                          <p:tavLst>
                                            <p:tav tm="0">
                                              <p:val>
                                                <p:strVal val="#ppt_x+#ppt_w*1.125000"/>
                                              </p:val>
                                            </p:tav>
                                            <p:tav tm="100000">
                                              <p:val>
                                                <p:strVal val="#ppt_x"/>
                                              </p:val>
                                            </p:tav>
                                          </p:tavLst>
                                        </p:anim>
                                        <p:animEffect transition="in" filter="wipe(left)">
                                          <p:cBhvr>
                                            <p:cTn id="75" dur="500"/>
                                            <p:tgtEl>
                                              <p:spTgt spid="18"/>
                                            </p:tgtEl>
                                          </p:cBhvr>
                                        </p:animEffect>
                                      </p:childTnLst>
                                    </p:cTn>
                                  </p:par>
                                  <p:par>
                                    <p:cTn id="76" presetID="12" presetClass="entr" presetSubtype="2"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p:tgtEl>
                                              <p:spTgt spid="21"/>
                                            </p:tgtEl>
                                            <p:attrNameLst>
                                              <p:attrName>ppt_x</p:attrName>
                                            </p:attrNameLst>
                                          </p:cBhvr>
                                          <p:tavLst>
                                            <p:tav tm="0">
                                              <p:val>
                                                <p:strVal val="#ppt_x+#ppt_w*1.125000"/>
                                              </p:val>
                                            </p:tav>
                                            <p:tav tm="100000">
                                              <p:val>
                                                <p:strVal val="#ppt_x"/>
                                              </p:val>
                                            </p:tav>
                                          </p:tavLst>
                                        </p:anim>
                                        <p:animEffect transition="in" filter="wipe(left)">
                                          <p:cBhvr>
                                            <p:cTn id="79" dur="500"/>
                                            <p:tgtEl>
                                              <p:spTgt spid="21"/>
                                            </p:tgtEl>
                                          </p:cBhvr>
                                        </p:animEffect>
                                      </p:childTnLst>
                                    </p:cTn>
                                  </p:par>
                                  <p:par>
                                    <p:cTn id="80" presetID="12" presetClass="entr" presetSubtype="2"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500"/>
                                            <p:tgtEl>
                                              <p:spTgt spid="22"/>
                                            </p:tgtEl>
                                            <p:attrNameLst>
                                              <p:attrName>ppt_x</p:attrName>
                                            </p:attrNameLst>
                                          </p:cBhvr>
                                          <p:tavLst>
                                            <p:tav tm="0">
                                              <p:val>
                                                <p:strVal val="#ppt_x+#ppt_w*1.125000"/>
                                              </p:val>
                                            </p:tav>
                                            <p:tav tm="100000">
                                              <p:val>
                                                <p:strVal val="#ppt_x"/>
                                              </p:val>
                                            </p:tav>
                                          </p:tavLst>
                                        </p:anim>
                                        <p:animEffect transition="in" filter="wipe(left)">
                                          <p:cBhvr>
                                            <p:cTn id="83" dur="500"/>
                                            <p:tgtEl>
                                              <p:spTgt spid="22"/>
                                            </p:tgtEl>
                                          </p:cBhvr>
                                        </p:animEffect>
                                      </p:childTnLst>
                                    </p:cTn>
                                  </p:par>
                                  <p:par>
                                    <p:cTn id="84" presetID="12" presetClass="entr" presetSubtype="8"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 calcmode="lin" valueType="num">
                                          <p:cBhvr additive="base">
                                            <p:cTn id="86" dur="500"/>
                                            <p:tgtEl>
                                              <p:spTgt spid="19"/>
                                            </p:tgtEl>
                                            <p:attrNameLst>
                                              <p:attrName>ppt_x</p:attrName>
                                            </p:attrNameLst>
                                          </p:cBhvr>
                                          <p:tavLst>
                                            <p:tav tm="0">
                                              <p:val>
                                                <p:strVal val="#ppt_x-#ppt_w*1.125000"/>
                                              </p:val>
                                            </p:tav>
                                            <p:tav tm="100000">
                                              <p:val>
                                                <p:strVal val="#ppt_x"/>
                                              </p:val>
                                            </p:tav>
                                          </p:tavLst>
                                        </p:anim>
                                        <p:animEffect transition="in" filter="wipe(right)">
                                          <p:cBhvr>
                                            <p:cTn id="87" dur="500"/>
                                            <p:tgtEl>
                                              <p:spTgt spid="19"/>
                                            </p:tgtEl>
                                          </p:cBhvr>
                                        </p:animEffect>
                                      </p:childTnLst>
                                    </p:cTn>
                                  </p:par>
                                  <p:par>
                                    <p:cTn id="88" presetID="12" presetClass="entr" presetSubtype="8"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p:tgtEl>
                                              <p:spTgt spid="20"/>
                                            </p:tgtEl>
                                            <p:attrNameLst>
                                              <p:attrName>ppt_x</p:attrName>
                                            </p:attrNameLst>
                                          </p:cBhvr>
                                          <p:tavLst>
                                            <p:tav tm="0">
                                              <p:val>
                                                <p:strVal val="#ppt_x-#ppt_w*1.125000"/>
                                              </p:val>
                                            </p:tav>
                                            <p:tav tm="100000">
                                              <p:val>
                                                <p:strVal val="#ppt_x"/>
                                              </p:val>
                                            </p:tav>
                                          </p:tavLst>
                                        </p:anim>
                                        <p:animEffect transition="in" filter="wipe(right)">
                                          <p:cBhvr>
                                            <p:cTn id="91" dur="500"/>
                                            <p:tgtEl>
                                              <p:spTgt spid="20"/>
                                            </p:tgtEl>
                                          </p:cBhvr>
                                        </p:animEffect>
                                      </p:childTnLst>
                                    </p:cTn>
                                  </p:par>
                                </p:childTnLst>
                              </p:cTn>
                            </p:par>
                            <p:par>
                              <p:cTn id="92" fill="hold">
                                <p:stCondLst>
                                  <p:cond delay="4900"/>
                                </p:stCondLst>
                                <p:childTnLst>
                                  <p:par>
                                    <p:cTn id="93" presetID="42" presetClass="entr" presetSubtype="0" fill="hold"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anim calcmode="lin" valueType="num">
                                          <p:cBhvr>
                                            <p:cTn id="96" dur="500" fill="hold"/>
                                            <p:tgtEl>
                                              <p:spTgt spid="23"/>
                                            </p:tgtEl>
                                            <p:attrNameLst>
                                              <p:attrName>ppt_x</p:attrName>
                                            </p:attrNameLst>
                                          </p:cBhvr>
                                          <p:tavLst>
                                            <p:tav tm="0">
                                              <p:val>
                                                <p:strVal val="#ppt_x"/>
                                              </p:val>
                                            </p:tav>
                                            <p:tav tm="100000">
                                              <p:val>
                                                <p:strVal val="#ppt_x"/>
                                              </p:val>
                                            </p:tav>
                                          </p:tavLst>
                                        </p:anim>
                                        <p:anim calcmode="lin" valueType="num">
                                          <p:cBhvr>
                                            <p:cTn id="97" dur="500" fill="hold"/>
                                            <p:tgtEl>
                                              <p:spTgt spid="23"/>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wipe(up)">
                                          <p:cBhvr>
                                            <p:cTn id="101" dur="500"/>
                                            <p:tgtEl>
                                              <p:spTgt spid="28"/>
                                            </p:tgtEl>
                                          </p:cBhvr>
                                        </p:animEffect>
                                      </p:childTnLst>
                                    </p:cTn>
                                  </p:par>
                                  <p:par>
                                    <p:cTn id="102" presetID="22" presetClass="entr" presetSubtype="1" fill="hold" grpId="0" nodeType="withEffect">
                                      <p:stCondLst>
                                        <p:cond delay="100"/>
                                      </p:stCondLst>
                                      <p:childTnLst>
                                        <p:set>
                                          <p:cBhvr>
                                            <p:cTn id="103" dur="1" fill="hold">
                                              <p:stCondLst>
                                                <p:cond delay="0"/>
                                              </p:stCondLst>
                                            </p:cTn>
                                            <p:tgtEl>
                                              <p:spTgt spid="29"/>
                                            </p:tgtEl>
                                            <p:attrNameLst>
                                              <p:attrName>style.visibility</p:attrName>
                                            </p:attrNameLst>
                                          </p:cBhvr>
                                          <p:to>
                                            <p:strVal val="visible"/>
                                          </p:to>
                                        </p:set>
                                        <p:animEffect transition="in" filter="wipe(up)">
                                          <p:cBhvr>
                                            <p:cTn id="104" dur="500"/>
                                            <p:tgtEl>
                                              <p:spTgt spid="29"/>
                                            </p:tgtEl>
                                          </p:cBhvr>
                                        </p:animEffect>
                                      </p:childTnLst>
                                    </p:cTn>
                                  </p:par>
                                  <p:par>
                                    <p:cTn id="105" presetID="22" presetClass="entr" presetSubtype="1" fill="hold" grpId="0" nodeType="withEffect">
                                      <p:stCondLst>
                                        <p:cond delay="200"/>
                                      </p:stCondLst>
                                      <p:childTnLst>
                                        <p:set>
                                          <p:cBhvr>
                                            <p:cTn id="106" dur="1" fill="hold">
                                              <p:stCondLst>
                                                <p:cond delay="0"/>
                                              </p:stCondLst>
                                            </p:cTn>
                                            <p:tgtEl>
                                              <p:spTgt spid="30"/>
                                            </p:tgtEl>
                                            <p:attrNameLst>
                                              <p:attrName>style.visibility</p:attrName>
                                            </p:attrNameLst>
                                          </p:cBhvr>
                                          <p:to>
                                            <p:strVal val="visible"/>
                                          </p:to>
                                        </p:set>
                                        <p:animEffect transition="in" filter="wipe(up)">
                                          <p:cBhvr>
                                            <p:cTn id="10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3" grpId="0" animBg="1"/>
          <p:bldP spid="14" grpId="0" animBg="1"/>
          <p:bldP spid="15" grpId="0" animBg="1"/>
          <p:bldP spid="16" grpId="0" animBg="1"/>
          <p:bldP spid="17" grpId="0" animBg="1"/>
          <p:bldP spid="18" grpId="0"/>
          <p:bldP spid="19" grpId="0"/>
          <p:bldP spid="20" grpId="0"/>
          <p:bldP spid="21" grpId="0"/>
          <p:bldP spid="22" grpId="0"/>
          <p:bldP spid="28" grpId="0"/>
          <p:bldP spid="29" grpId="0"/>
          <p:bldP spid="30" grpId="0"/>
          <p:bldP spid="31" grpId="0"/>
          <p:bldP spid="32" grpId="0"/>
          <p:bldP spid="33" grpId="0"/>
          <p:bldP spid="34" grpId="0"/>
          <p:bldP spid="3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6446" y="371440"/>
            <a:ext cx="3580334" cy="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80112" y="371440"/>
            <a:ext cx="3547442"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46"/>
          <p:cNvSpPr txBox="1"/>
          <p:nvPr/>
        </p:nvSpPr>
        <p:spPr>
          <a:xfrm>
            <a:off x="3598168" y="158146"/>
            <a:ext cx="1981944" cy="400110"/>
          </a:xfrm>
          <a:prstGeom prst="rect">
            <a:avLst/>
          </a:prstGeom>
          <a:noFill/>
        </p:spPr>
        <p:txBody>
          <a:bodyPr wrap="square" rtlCol="0">
            <a:spAutoFit/>
          </a:bodyPr>
          <a:lstStyle/>
          <a:p>
            <a:pPr algn="ctr"/>
            <a:r>
              <a:rPr lang="zh-CN" altLang="en-US" sz="2000" b="1" dirty="0" smtClean="0">
                <a:solidFill>
                  <a:schemeClr val="bg1">
                    <a:lumMod val="50000"/>
                  </a:schemeClr>
                </a:solidFill>
              </a:rPr>
              <a:t>单击添加标题</a:t>
            </a:r>
            <a:endParaRPr lang="zh-CN" altLang="en-US" sz="2000" b="1" dirty="0">
              <a:solidFill>
                <a:schemeClr val="bg1">
                  <a:lumMod val="50000"/>
                </a:schemeClr>
              </a:solidFill>
            </a:endParaRPr>
          </a:p>
        </p:txBody>
      </p:sp>
      <p:sp>
        <p:nvSpPr>
          <p:cNvPr id="7" name="Freeform 42"/>
          <p:cNvSpPr>
            <a:spLocks noEditPoints="1"/>
          </p:cNvSpPr>
          <p:nvPr/>
        </p:nvSpPr>
        <p:spPr bwMode="auto">
          <a:xfrm>
            <a:off x="755576" y="627534"/>
            <a:ext cx="7830402" cy="4233006"/>
          </a:xfrm>
          <a:custGeom>
            <a:avLst/>
            <a:gdLst>
              <a:gd name="T0" fmla="*/ 1827500 w 3458"/>
              <a:gd name="T1" fmla="*/ 3284911 h 1870"/>
              <a:gd name="T2" fmla="*/ 1972782 w 3458"/>
              <a:gd name="T3" fmla="*/ 3139679 h 1870"/>
              <a:gd name="T4" fmla="*/ 3565154 w 3458"/>
              <a:gd name="T5" fmla="*/ 2994447 h 1870"/>
              <a:gd name="T6" fmla="*/ 5597196 w 3458"/>
              <a:gd name="T7" fmla="*/ 2849216 h 1870"/>
              <a:gd name="T8" fmla="*/ 3419872 w 3458"/>
              <a:gd name="T9" fmla="*/ 2849216 h 1870"/>
              <a:gd name="T10" fmla="*/ 5451914 w 3458"/>
              <a:gd name="T11" fmla="*/ 2700162 h 1870"/>
              <a:gd name="T12" fmla="*/ 2263347 w 3458"/>
              <a:gd name="T13" fmla="*/ 2700162 h 1870"/>
              <a:gd name="T14" fmla="*/ 3710436 w 3458"/>
              <a:gd name="T15" fmla="*/ 2556841 h 1870"/>
              <a:gd name="T16" fmla="*/ 1827500 w 3458"/>
              <a:gd name="T17" fmla="*/ 2556841 h 1870"/>
              <a:gd name="T18" fmla="*/ 3853807 w 3458"/>
              <a:gd name="T19" fmla="*/ 2411610 h 1870"/>
              <a:gd name="T20" fmla="*/ 1972782 w 3458"/>
              <a:gd name="T21" fmla="*/ 2411610 h 1870"/>
              <a:gd name="T22" fmla="*/ 3853807 w 3458"/>
              <a:gd name="T23" fmla="*/ 2266378 h 1870"/>
              <a:gd name="T24" fmla="*/ 2118065 w 3458"/>
              <a:gd name="T25" fmla="*/ 2266378 h 1870"/>
              <a:gd name="T26" fmla="*/ 3853807 w 3458"/>
              <a:gd name="T27" fmla="*/ 2121146 h 1870"/>
              <a:gd name="T28" fmla="*/ 2840654 w 3458"/>
              <a:gd name="T29" fmla="*/ 2121146 h 1870"/>
              <a:gd name="T30" fmla="*/ 4723590 w 3458"/>
              <a:gd name="T31" fmla="*/ 1977826 h 1870"/>
              <a:gd name="T32" fmla="*/ 3565154 w 3458"/>
              <a:gd name="T33" fmla="*/ 1977826 h 1870"/>
              <a:gd name="T34" fmla="*/ 1393564 w 3458"/>
              <a:gd name="T35" fmla="*/ 1977826 h 1870"/>
              <a:gd name="T36" fmla="*/ 4578308 w 3458"/>
              <a:gd name="T37" fmla="*/ 1832594 h 1870"/>
              <a:gd name="T38" fmla="*/ 3419872 w 3458"/>
              <a:gd name="T39" fmla="*/ 1832594 h 1870"/>
              <a:gd name="T40" fmla="*/ 1104911 w 3458"/>
              <a:gd name="T41" fmla="*/ 1832594 h 1870"/>
              <a:gd name="T42" fmla="*/ 4578308 w 3458"/>
              <a:gd name="T43" fmla="*/ 1687362 h 1870"/>
              <a:gd name="T44" fmla="*/ 3419872 w 3458"/>
              <a:gd name="T45" fmla="*/ 1687362 h 1870"/>
              <a:gd name="T46" fmla="*/ 1104911 w 3458"/>
              <a:gd name="T47" fmla="*/ 1687362 h 1870"/>
              <a:gd name="T48" fmla="*/ 4868873 w 3458"/>
              <a:gd name="T49" fmla="*/ 1542131 h 1870"/>
              <a:gd name="T50" fmla="*/ 3853807 w 3458"/>
              <a:gd name="T51" fmla="*/ 1542131 h 1870"/>
              <a:gd name="T52" fmla="*/ 1393564 w 3458"/>
              <a:gd name="T53" fmla="*/ 1542131 h 1870"/>
              <a:gd name="T54" fmla="*/ 5306631 w 3458"/>
              <a:gd name="T55" fmla="*/ 1398810 h 1870"/>
              <a:gd name="T56" fmla="*/ 4289655 w 3458"/>
              <a:gd name="T57" fmla="*/ 1398810 h 1870"/>
              <a:gd name="T58" fmla="*/ 1684129 w 3458"/>
              <a:gd name="T59" fmla="*/ 1398810 h 1870"/>
              <a:gd name="T60" fmla="*/ 5597196 w 3458"/>
              <a:gd name="T61" fmla="*/ 1253578 h 1870"/>
              <a:gd name="T62" fmla="*/ 4578308 w 3458"/>
              <a:gd name="T63" fmla="*/ 1253578 h 1870"/>
              <a:gd name="T64" fmla="*/ 3565154 w 3458"/>
              <a:gd name="T65" fmla="*/ 1253578 h 1870"/>
              <a:gd name="T66" fmla="*/ 1684129 w 3458"/>
              <a:gd name="T67" fmla="*/ 1253578 h 1870"/>
              <a:gd name="T68" fmla="*/ 6031132 w 3458"/>
              <a:gd name="T69" fmla="*/ 1104525 h 1870"/>
              <a:gd name="T70" fmla="*/ 4868873 w 3458"/>
              <a:gd name="T71" fmla="*/ 1104525 h 1870"/>
              <a:gd name="T72" fmla="*/ 3853807 w 3458"/>
              <a:gd name="T73" fmla="*/ 1104525 h 1870"/>
              <a:gd name="T74" fmla="*/ 1827500 w 3458"/>
              <a:gd name="T75" fmla="*/ 1104525 h 1870"/>
              <a:gd name="T76" fmla="*/ 814346 w 3458"/>
              <a:gd name="T77" fmla="*/ 1104525 h 1870"/>
              <a:gd name="T78" fmla="*/ 5740567 w 3458"/>
              <a:gd name="T79" fmla="*/ 959293 h 1870"/>
              <a:gd name="T80" fmla="*/ 4723590 w 3458"/>
              <a:gd name="T81" fmla="*/ 959293 h 1870"/>
              <a:gd name="T82" fmla="*/ 3710436 w 3458"/>
              <a:gd name="T83" fmla="*/ 959293 h 1870"/>
              <a:gd name="T84" fmla="*/ 1393564 w 3458"/>
              <a:gd name="T85" fmla="*/ 959293 h 1870"/>
              <a:gd name="T86" fmla="*/ 235128 w 3458"/>
              <a:gd name="T87" fmla="*/ 959293 h 1870"/>
              <a:gd name="T88" fmla="*/ 5740567 w 3458"/>
              <a:gd name="T89" fmla="*/ 814062 h 1870"/>
              <a:gd name="T90" fmla="*/ 4723590 w 3458"/>
              <a:gd name="T91" fmla="*/ 814062 h 1870"/>
              <a:gd name="T92" fmla="*/ 3710436 w 3458"/>
              <a:gd name="T93" fmla="*/ 814062 h 1870"/>
              <a:gd name="T94" fmla="*/ 1827500 w 3458"/>
              <a:gd name="T95" fmla="*/ 814062 h 1870"/>
              <a:gd name="T96" fmla="*/ 814346 w 3458"/>
              <a:gd name="T97" fmla="*/ 814062 h 1870"/>
              <a:gd name="T98" fmla="*/ 6319785 w 3458"/>
              <a:gd name="T99" fmla="*/ 670741 h 1870"/>
              <a:gd name="T100" fmla="*/ 5306631 w 3458"/>
              <a:gd name="T101" fmla="*/ 670741 h 1870"/>
              <a:gd name="T102" fmla="*/ 4289655 w 3458"/>
              <a:gd name="T103" fmla="*/ 670741 h 1870"/>
              <a:gd name="T104" fmla="*/ 2263347 w 3458"/>
              <a:gd name="T105" fmla="*/ 670741 h 1870"/>
              <a:gd name="T106" fmla="*/ 959629 w 3458"/>
              <a:gd name="T107" fmla="*/ 670741 h 1870"/>
              <a:gd name="T108" fmla="*/ 5885850 w 3458"/>
              <a:gd name="T109" fmla="*/ 525509 h 1870"/>
              <a:gd name="T110" fmla="*/ 4723590 w 3458"/>
              <a:gd name="T111" fmla="*/ 525509 h 1870"/>
              <a:gd name="T112" fmla="*/ 2263347 w 3458"/>
              <a:gd name="T113" fmla="*/ 525509 h 1870"/>
              <a:gd name="T114" fmla="*/ 814346 w 3458"/>
              <a:gd name="T115" fmla="*/ 525509 h 1870"/>
              <a:gd name="T116" fmla="*/ 3565154 w 3458"/>
              <a:gd name="T117" fmla="*/ 380278 h 1870"/>
              <a:gd name="T118" fmla="*/ 1538847 w 3458"/>
              <a:gd name="T119" fmla="*/ 380278 h 1870"/>
              <a:gd name="T120" fmla="*/ 3419872 w 3458"/>
              <a:gd name="T121" fmla="*/ 235046 h 1870"/>
              <a:gd name="T122" fmla="*/ 1684129 w 3458"/>
              <a:gd name="T123" fmla="*/ 235046 h 1870"/>
              <a:gd name="T124" fmla="*/ 2552000 w 3458"/>
              <a:gd name="T125" fmla="*/ 91725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lumMod val="65000"/>
              <a:alpha val="20000"/>
            </a:schemeClr>
          </a:solidFill>
          <a:ln>
            <a:noFill/>
          </a:ln>
        </p:spPr>
        <p:txBody>
          <a:bodyPr/>
          <a:lstStyle/>
          <a:p>
            <a:endParaRPr lang="zh-CN" altLang="en-US"/>
          </a:p>
        </p:txBody>
      </p:sp>
      <p:sp>
        <p:nvSpPr>
          <p:cNvPr id="8" name="Oval 65"/>
          <p:cNvSpPr>
            <a:spLocks noChangeArrowheads="1"/>
          </p:cNvSpPr>
          <p:nvPr/>
        </p:nvSpPr>
        <p:spPr bwMode="auto">
          <a:xfrm rot="10800000">
            <a:off x="3999545" y="4431497"/>
            <a:ext cx="4715974" cy="63119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91438" tIns="45719" rIns="91438" bIns="45719" anchor="ctr"/>
          <a:lstStyle/>
          <a:p>
            <a:pPr fontAlgn="auto">
              <a:spcBef>
                <a:spcPts val="0"/>
              </a:spcBef>
              <a:spcAft>
                <a:spcPts val="0"/>
              </a:spcAft>
              <a:defRPr/>
            </a:pPr>
            <a:endParaRPr lang="zh-CN" altLang="en-US" sz="1200" kern="0">
              <a:solidFill>
                <a:sysClr val="windowText" lastClr="000000"/>
              </a:solidFill>
              <a:latin typeface="微软雅黑" panose="020B0503020204020204" pitchFamily="34" charset="-122"/>
              <a:ea typeface="微软雅黑" panose="020B0503020204020204" pitchFamily="34" charset="-122"/>
            </a:endParaRPr>
          </a:p>
        </p:txBody>
      </p:sp>
      <p:sp>
        <p:nvSpPr>
          <p:cNvPr id="9" name="Rectangle 5"/>
          <p:cNvSpPr>
            <a:spLocks noChangeArrowheads="1"/>
          </p:cNvSpPr>
          <p:nvPr/>
        </p:nvSpPr>
        <p:spPr bwMode="auto">
          <a:xfrm>
            <a:off x="6310048" y="2651425"/>
            <a:ext cx="125080" cy="2097403"/>
          </a:xfrm>
          <a:prstGeom prst="rect">
            <a:avLst/>
          </a:prstGeom>
          <a:gradFill rotWithShape="0">
            <a:gsLst>
              <a:gs pos="0">
                <a:schemeClr val="bg1">
                  <a:lumMod val="85000"/>
                </a:schemeClr>
              </a:gs>
              <a:gs pos="100000">
                <a:schemeClr val="tx1">
                  <a:lumMod val="85000"/>
                  <a:lumOff val="15000"/>
                </a:schemeClr>
              </a:gs>
            </a:gsLst>
            <a:lin ang="0"/>
          </a:gradFill>
          <a:ln>
            <a:noFill/>
          </a:ln>
        </p:spPr>
        <p:txBody>
          <a:bodyPr lIns="121917" tIns="60958" rIns="121917" bIns="60958"/>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1400" smtClean="0">
              <a:solidFill>
                <a:srgbClr val="000000"/>
              </a:solidFill>
              <a:latin typeface="微软雅黑" panose="020B0503020204020204" pitchFamily="34" charset="-122"/>
              <a:ea typeface="微软雅黑" panose="020B0503020204020204" pitchFamily="34" charset="-122"/>
            </a:endParaRPr>
          </a:p>
        </p:txBody>
      </p:sp>
      <p:grpSp>
        <p:nvGrpSpPr>
          <p:cNvPr id="10" name="组合 7"/>
          <p:cNvGrpSpPr/>
          <p:nvPr/>
        </p:nvGrpSpPr>
        <p:grpSpPr bwMode="auto">
          <a:xfrm>
            <a:off x="4541558" y="843558"/>
            <a:ext cx="3669009" cy="3591413"/>
            <a:chOff x="2238026" y="1162668"/>
            <a:chExt cx="5028877" cy="4922375"/>
          </a:xfrm>
        </p:grpSpPr>
        <p:sp>
          <p:nvSpPr>
            <p:cNvPr id="11" name="Freeform 6"/>
            <p:cNvSpPr/>
            <p:nvPr/>
          </p:nvSpPr>
          <p:spPr bwMode="auto">
            <a:xfrm>
              <a:off x="4757227" y="2942089"/>
              <a:ext cx="2509676" cy="2003237"/>
            </a:xfrm>
            <a:custGeom>
              <a:avLst/>
              <a:gdLst>
                <a:gd name="T0" fmla="*/ 2147483647 w 1002"/>
                <a:gd name="T1" fmla="*/ 2147483647 h 799"/>
                <a:gd name="T2" fmla="*/ 2147483647 w 1002"/>
                <a:gd name="T3" fmla="*/ 2147483647 h 799"/>
                <a:gd name="T4" fmla="*/ 2147483647 w 1002"/>
                <a:gd name="T5" fmla="*/ 0 h 799"/>
                <a:gd name="T6" fmla="*/ 2147483647 w 1002"/>
                <a:gd name="T7" fmla="*/ 2147483647 h 799"/>
                <a:gd name="T8" fmla="*/ 0 w 1002"/>
                <a:gd name="T9" fmla="*/ 2147483647 h 799"/>
                <a:gd name="T10" fmla="*/ 2147483647 w 1002"/>
                <a:gd name="T11" fmla="*/ 2147483647 h 799"/>
                <a:gd name="T12" fmla="*/ 2147483647 w 1002"/>
                <a:gd name="T13" fmla="*/ 2147483647 h 799"/>
                <a:gd name="T14" fmla="*/ 2147483647 w 1002"/>
                <a:gd name="T15" fmla="*/ 2147483647 h 7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2" h="799">
                  <a:moveTo>
                    <a:pt x="983" y="760"/>
                  </a:moveTo>
                  <a:cubicBezTo>
                    <a:pt x="964" y="722"/>
                    <a:pt x="828" y="324"/>
                    <a:pt x="763" y="226"/>
                  </a:cubicBezTo>
                  <a:cubicBezTo>
                    <a:pt x="696" y="126"/>
                    <a:pt x="433" y="0"/>
                    <a:pt x="433" y="0"/>
                  </a:cubicBezTo>
                  <a:cubicBezTo>
                    <a:pt x="8" y="249"/>
                    <a:pt x="8" y="249"/>
                    <a:pt x="8" y="249"/>
                  </a:cubicBezTo>
                  <a:cubicBezTo>
                    <a:pt x="0" y="256"/>
                    <a:pt x="0" y="256"/>
                    <a:pt x="0" y="256"/>
                  </a:cubicBezTo>
                  <a:cubicBezTo>
                    <a:pt x="0" y="256"/>
                    <a:pt x="355" y="459"/>
                    <a:pt x="513" y="533"/>
                  </a:cubicBezTo>
                  <a:cubicBezTo>
                    <a:pt x="671" y="608"/>
                    <a:pt x="963" y="779"/>
                    <a:pt x="963" y="779"/>
                  </a:cubicBezTo>
                  <a:cubicBezTo>
                    <a:pt x="963" y="779"/>
                    <a:pt x="1002" y="799"/>
                    <a:pt x="983" y="760"/>
                  </a:cubicBezTo>
                  <a:close/>
                </a:path>
              </a:pathLst>
            </a:custGeom>
            <a:solidFill>
              <a:srgbClr val="F1B60F"/>
            </a:solidFill>
            <a:ln>
              <a:noFill/>
            </a:ln>
          </p:spPr>
          <p:txBody>
            <a:bodyPr lIns="121920" tIns="60960" rIns="121920" bIns="60960"/>
            <a:lstStyle/>
            <a:p>
              <a:pPr eaLnBrk="0" hangingPunct="0">
                <a:defRPr/>
              </a:pPr>
              <a:endParaRPr lang="zh-CN" altLang="en-US" sz="1200">
                <a:solidFill>
                  <a:prstClr val="black"/>
                </a:solidFill>
                <a:latin typeface="微软雅黑" panose="020B0503020204020204" pitchFamily="34" charset="-122"/>
                <a:ea typeface="微软雅黑" panose="020B0503020204020204" pitchFamily="34" charset="-122"/>
              </a:endParaRPr>
            </a:p>
          </p:txBody>
        </p:sp>
        <p:sp>
          <p:nvSpPr>
            <p:cNvPr id="12" name="Freeform 7"/>
            <p:cNvSpPr/>
            <p:nvPr/>
          </p:nvSpPr>
          <p:spPr bwMode="auto">
            <a:xfrm>
              <a:off x="3322219" y="3573854"/>
              <a:ext cx="2074729" cy="2511189"/>
            </a:xfrm>
            <a:custGeom>
              <a:avLst/>
              <a:gdLst>
                <a:gd name="T0" fmla="*/ 2147483647 w 815"/>
                <a:gd name="T1" fmla="*/ 2147483647 h 986"/>
                <a:gd name="T2" fmla="*/ 2147483647 w 815"/>
                <a:gd name="T3" fmla="*/ 2147483647 h 986"/>
                <a:gd name="T4" fmla="*/ 2147483647 w 815"/>
                <a:gd name="T5" fmla="*/ 2147483647 h 986"/>
                <a:gd name="T6" fmla="*/ 2147483647 w 815"/>
                <a:gd name="T7" fmla="*/ 2147483647 h 986"/>
                <a:gd name="T8" fmla="*/ 2147483647 w 815"/>
                <a:gd name="T9" fmla="*/ 0 h 986"/>
                <a:gd name="T10" fmla="*/ 2147483647 w 815"/>
                <a:gd name="T11" fmla="*/ 2147483647 h 986"/>
                <a:gd name="T12" fmla="*/ 2147483647 w 815"/>
                <a:gd name="T13" fmla="*/ 2147483647 h 986"/>
                <a:gd name="T14" fmla="*/ 2147483647 w 815"/>
                <a:gd name="T15" fmla="*/ 2147483647 h 9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15" h="986">
                  <a:moveTo>
                    <a:pt x="39" y="968"/>
                  </a:moveTo>
                  <a:cubicBezTo>
                    <a:pt x="77" y="951"/>
                    <a:pt x="479" y="826"/>
                    <a:pt x="579" y="764"/>
                  </a:cubicBezTo>
                  <a:cubicBezTo>
                    <a:pt x="682" y="700"/>
                    <a:pt x="815" y="441"/>
                    <a:pt x="815" y="441"/>
                  </a:cubicBezTo>
                  <a:cubicBezTo>
                    <a:pt x="579" y="9"/>
                    <a:pt x="579" y="9"/>
                    <a:pt x="579" y="9"/>
                  </a:cubicBezTo>
                  <a:cubicBezTo>
                    <a:pt x="572" y="0"/>
                    <a:pt x="572" y="0"/>
                    <a:pt x="572" y="0"/>
                  </a:cubicBezTo>
                  <a:cubicBezTo>
                    <a:pt x="572" y="0"/>
                    <a:pt x="358" y="349"/>
                    <a:pt x="280" y="505"/>
                  </a:cubicBezTo>
                  <a:cubicBezTo>
                    <a:pt x="201" y="660"/>
                    <a:pt x="20" y="947"/>
                    <a:pt x="20" y="947"/>
                  </a:cubicBezTo>
                  <a:cubicBezTo>
                    <a:pt x="20" y="947"/>
                    <a:pt x="0" y="986"/>
                    <a:pt x="39" y="968"/>
                  </a:cubicBezTo>
                  <a:close/>
                </a:path>
              </a:pathLst>
            </a:custGeom>
            <a:solidFill>
              <a:srgbClr val="00A1DA"/>
            </a:solidFill>
            <a:ln>
              <a:noFill/>
            </a:ln>
          </p:spPr>
          <p:txBody>
            <a:bodyPr lIns="121920" tIns="60960" rIns="121920" bIns="60960"/>
            <a:lstStyle/>
            <a:p>
              <a:pPr eaLnBrk="0" hangingPunct="0">
                <a:defRPr/>
              </a:pPr>
              <a:endParaRPr lang="zh-CN" altLang="en-US" sz="1200">
                <a:solidFill>
                  <a:prstClr val="black"/>
                </a:solidFill>
                <a:latin typeface="微软雅黑" panose="020B0503020204020204" pitchFamily="34" charset="-122"/>
                <a:ea typeface="微软雅黑" panose="020B0503020204020204" pitchFamily="34" charset="-122"/>
              </a:endParaRPr>
            </a:p>
          </p:txBody>
        </p:sp>
        <p:sp>
          <p:nvSpPr>
            <p:cNvPr id="13" name="Freeform 8"/>
            <p:cNvSpPr/>
            <p:nvPr/>
          </p:nvSpPr>
          <p:spPr bwMode="auto">
            <a:xfrm>
              <a:off x="2238026" y="1916660"/>
              <a:ext cx="2539837" cy="2234990"/>
            </a:xfrm>
            <a:custGeom>
              <a:avLst/>
              <a:gdLst>
                <a:gd name="T0" fmla="*/ 2147483647 w 941"/>
                <a:gd name="T1" fmla="*/ 2147483647 h 853"/>
                <a:gd name="T2" fmla="*/ 2147483647 w 941"/>
                <a:gd name="T3" fmla="*/ 2147483647 h 853"/>
                <a:gd name="T4" fmla="*/ 2147483647 w 941"/>
                <a:gd name="T5" fmla="*/ 2147483647 h 853"/>
                <a:gd name="T6" fmla="*/ 2147483647 w 941"/>
                <a:gd name="T7" fmla="*/ 2147483647 h 853"/>
                <a:gd name="T8" fmla="*/ 2147483647 w 941"/>
                <a:gd name="T9" fmla="*/ 2147483647 h 853"/>
                <a:gd name="T10" fmla="*/ 2147483647 w 941"/>
                <a:gd name="T11" fmla="*/ 2147483647 h 853"/>
                <a:gd name="T12" fmla="*/ 2147483647 w 941"/>
                <a:gd name="T13" fmla="*/ 2147483647 h 853"/>
                <a:gd name="T14" fmla="*/ 2147483647 w 941"/>
                <a:gd name="T15" fmla="*/ 2147483647 h 8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41" h="853">
                  <a:moveTo>
                    <a:pt x="14" y="40"/>
                  </a:moveTo>
                  <a:cubicBezTo>
                    <a:pt x="29" y="80"/>
                    <a:pt x="124" y="490"/>
                    <a:pt x="179" y="594"/>
                  </a:cubicBezTo>
                  <a:cubicBezTo>
                    <a:pt x="236" y="701"/>
                    <a:pt x="484" y="853"/>
                    <a:pt x="484" y="853"/>
                  </a:cubicBezTo>
                  <a:cubicBezTo>
                    <a:pt x="932" y="648"/>
                    <a:pt x="932" y="648"/>
                    <a:pt x="932" y="648"/>
                  </a:cubicBezTo>
                  <a:cubicBezTo>
                    <a:pt x="941" y="642"/>
                    <a:pt x="941" y="642"/>
                    <a:pt x="941" y="642"/>
                  </a:cubicBezTo>
                  <a:cubicBezTo>
                    <a:pt x="941" y="642"/>
                    <a:pt x="609" y="404"/>
                    <a:pt x="459" y="314"/>
                  </a:cubicBezTo>
                  <a:cubicBezTo>
                    <a:pt x="310" y="224"/>
                    <a:pt x="37" y="24"/>
                    <a:pt x="37" y="24"/>
                  </a:cubicBezTo>
                  <a:cubicBezTo>
                    <a:pt x="37" y="24"/>
                    <a:pt x="0" y="0"/>
                    <a:pt x="14" y="40"/>
                  </a:cubicBezTo>
                  <a:close/>
                </a:path>
              </a:pathLst>
            </a:custGeom>
            <a:gradFill rotWithShape="0">
              <a:gsLst>
                <a:gs pos="0">
                  <a:schemeClr val="accent1">
                    <a:lumMod val="60000"/>
                    <a:lumOff val="40000"/>
                  </a:schemeClr>
                </a:gs>
                <a:gs pos="100000">
                  <a:schemeClr val="accent1"/>
                </a:gs>
              </a:gsLst>
              <a:lin ang="900000"/>
            </a:gradFill>
            <a:ln>
              <a:noFill/>
            </a:ln>
          </p:spPr>
          <p:txBody>
            <a:bodyPr lIns="121920" tIns="60960" rIns="121920" bIns="60960"/>
            <a:lstStyle/>
            <a:p>
              <a:pPr eaLnBrk="0" hangingPunct="0">
                <a:defRPr/>
              </a:pPr>
              <a:endParaRPr lang="zh-CN" altLang="en-US" sz="1200">
                <a:solidFill>
                  <a:prstClr val="black"/>
                </a:solidFill>
                <a:latin typeface="微软雅黑" panose="020B0503020204020204" pitchFamily="34" charset="-122"/>
                <a:ea typeface="微软雅黑" panose="020B0503020204020204" pitchFamily="34" charset="-122"/>
              </a:endParaRPr>
            </a:p>
          </p:txBody>
        </p:sp>
        <p:sp>
          <p:nvSpPr>
            <p:cNvPr id="14" name="Freeform 9"/>
            <p:cNvSpPr/>
            <p:nvPr/>
          </p:nvSpPr>
          <p:spPr bwMode="auto">
            <a:xfrm>
              <a:off x="4252435" y="1162668"/>
              <a:ext cx="2206483" cy="2469918"/>
            </a:xfrm>
            <a:custGeom>
              <a:avLst/>
              <a:gdLst>
                <a:gd name="T0" fmla="*/ 2147483647 w 867"/>
                <a:gd name="T1" fmla="*/ 2147483647 h 922"/>
                <a:gd name="T2" fmla="*/ 2147483647 w 867"/>
                <a:gd name="T3" fmla="*/ 2147483647 h 922"/>
                <a:gd name="T4" fmla="*/ 0 w 867"/>
                <a:gd name="T5" fmla="*/ 2147483647 h 922"/>
                <a:gd name="T6" fmla="*/ 2147483647 w 867"/>
                <a:gd name="T7" fmla="*/ 2147483647 h 922"/>
                <a:gd name="T8" fmla="*/ 2147483647 w 867"/>
                <a:gd name="T9" fmla="*/ 2147483647 h 922"/>
                <a:gd name="T10" fmla="*/ 2147483647 w 867"/>
                <a:gd name="T11" fmla="*/ 2147483647 h 922"/>
                <a:gd name="T12" fmla="*/ 2147483647 w 867"/>
                <a:gd name="T13" fmla="*/ 2147483647 h 922"/>
                <a:gd name="T14" fmla="*/ 2147483647 w 867"/>
                <a:gd name="T15" fmla="*/ 2147483647 h 9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67" h="922">
                  <a:moveTo>
                    <a:pt x="826" y="14"/>
                  </a:moveTo>
                  <a:cubicBezTo>
                    <a:pt x="786" y="27"/>
                    <a:pt x="374" y="110"/>
                    <a:pt x="268" y="162"/>
                  </a:cubicBezTo>
                  <a:cubicBezTo>
                    <a:pt x="159" y="215"/>
                    <a:pt x="0" y="459"/>
                    <a:pt x="0" y="459"/>
                  </a:cubicBezTo>
                  <a:cubicBezTo>
                    <a:pt x="191" y="913"/>
                    <a:pt x="191" y="913"/>
                    <a:pt x="191" y="913"/>
                  </a:cubicBezTo>
                  <a:cubicBezTo>
                    <a:pt x="197" y="922"/>
                    <a:pt x="197" y="922"/>
                    <a:pt x="197" y="922"/>
                  </a:cubicBezTo>
                  <a:cubicBezTo>
                    <a:pt x="197" y="922"/>
                    <a:pt x="445" y="597"/>
                    <a:pt x="539" y="450"/>
                  </a:cubicBezTo>
                  <a:cubicBezTo>
                    <a:pt x="634" y="303"/>
                    <a:pt x="842" y="36"/>
                    <a:pt x="842" y="36"/>
                  </a:cubicBezTo>
                  <a:cubicBezTo>
                    <a:pt x="842" y="36"/>
                    <a:pt x="867" y="0"/>
                    <a:pt x="826" y="14"/>
                  </a:cubicBezTo>
                  <a:close/>
                </a:path>
              </a:pathLst>
            </a:custGeom>
            <a:solidFill>
              <a:srgbClr val="00CC99"/>
            </a:solidFill>
            <a:ln>
              <a:noFill/>
            </a:ln>
          </p:spPr>
          <p:txBody>
            <a:bodyPr lIns="121920" tIns="60960" rIns="121920" bIns="60960"/>
            <a:lstStyle/>
            <a:p>
              <a:pPr eaLnBrk="0" hangingPunct="0">
                <a:defRPr/>
              </a:pPr>
              <a:endParaRPr lang="zh-CN" altLang="en-US" sz="1200">
                <a:solidFill>
                  <a:prstClr val="black"/>
                </a:solidFill>
                <a:latin typeface="微软雅黑" panose="020B0503020204020204" pitchFamily="34" charset="-122"/>
                <a:ea typeface="微软雅黑" panose="020B0503020204020204" pitchFamily="34" charset="-122"/>
              </a:endParaRPr>
            </a:p>
          </p:txBody>
        </p:sp>
        <p:sp>
          <p:nvSpPr>
            <p:cNvPr id="15" name="Freeform 10"/>
            <p:cNvSpPr/>
            <p:nvPr/>
          </p:nvSpPr>
          <p:spPr bwMode="auto">
            <a:xfrm>
              <a:off x="4761989" y="2518265"/>
              <a:ext cx="1631845" cy="1085748"/>
            </a:xfrm>
            <a:custGeom>
              <a:avLst/>
              <a:gdLst>
                <a:gd name="T0" fmla="*/ 0 w 641"/>
                <a:gd name="T1" fmla="*/ 2147483647 h 427"/>
                <a:gd name="T2" fmla="*/ 2147483647 w 641"/>
                <a:gd name="T3" fmla="*/ 2147483647 h 427"/>
                <a:gd name="T4" fmla="*/ 2147483647 w 641"/>
                <a:gd name="T5" fmla="*/ 0 h 427"/>
                <a:gd name="T6" fmla="*/ 2147483647 w 641"/>
                <a:gd name="T7" fmla="*/ 2147483647 h 427"/>
                <a:gd name="T8" fmla="*/ 2147483647 w 641"/>
                <a:gd name="T9" fmla="*/ 2147483647 h 427"/>
                <a:gd name="T10" fmla="*/ 0 w 641"/>
                <a:gd name="T11" fmla="*/ 2147483647 h 4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1" h="427">
                  <a:moveTo>
                    <a:pt x="0" y="427"/>
                  </a:moveTo>
                  <a:cubicBezTo>
                    <a:pt x="0" y="427"/>
                    <a:pt x="34" y="242"/>
                    <a:pt x="61" y="164"/>
                  </a:cubicBezTo>
                  <a:cubicBezTo>
                    <a:pt x="88" y="85"/>
                    <a:pt x="115" y="7"/>
                    <a:pt x="183" y="0"/>
                  </a:cubicBezTo>
                  <a:cubicBezTo>
                    <a:pt x="641" y="283"/>
                    <a:pt x="641" y="283"/>
                    <a:pt x="641" y="283"/>
                  </a:cubicBezTo>
                  <a:cubicBezTo>
                    <a:pt x="641" y="283"/>
                    <a:pt x="523" y="193"/>
                    <a:pt x="363" y="271"/>
                  </a:cubicBezTo>
                  <a:cubicBezTo>
                    <a:pt x="202" y="350"/>
                    <a:pt x="0" y="427"/>
                    <a:pt x="0" y="427"/>
                  </a:cubicBezTo>
                  <a:close/>
                </a:path>
              </a:pathLst>
            </a:custGeom>
            <a:gradFill flip="none" rotWithShape="1">
              <a:gsLst>
                <a:gs pos="0">
                  <a:srgbClr val="F1B60F">
                    <a:shade val="30000"/>
                    <a:satMod val="115000"/>
                  </a:srgbClr>
                </a:gs>
                <a:gs pos="50000">
                  <a:srgbClr val="F1B60F">
                    <a:shade val="67500"/>
                    <a:satMod val="115000"/>
                  </a:srgbClr>
                </a:gs>
                <a:gs pos="100000">
                  <a:srgbClr val="F1B60F">
                    <a:shade val="100000"/>
                    <a:satMod val="115000"/>
                  </a:srgbClr>
                </a:gs>
              </a:gsLst>
              <a:path path="circle">
                <a:fillToRect l="100000" b="100000"/>
              </a:path>
              <a:tileRect t="-100000" r="-100000"/>
            </a:gradFill>
            <a:ln>
              <a:noFill/>
            </a:ln>
          </p:spPr>
          <p:txBody>
            <a:bodyPr lIns="121920" tIns="60960" rIns="121920" bIns="60960"/>
            <a:lstStyle/>
            <a:p>
              <a:pPr eaLnBrk="0" hangingPunct="0">
                <a:defRPr/>
              </a:pPr>
              <a:endParaRPr lang="zh-CN" altLang="en-US" sz="1200">
                <a:solidFill>
                  <a:prstClr val="black"/>
                </a:solidFill>
                <a:latin typeface="微软雅黑" panose="020B0503020204020204" pitchFamily="34" charset="-122"/>
                <a:ea typeface="微软雅黑" panose="020B0503020204020204" pitchFamily="34" charset="-122"/>
              </a:endParaRPr>
            </a:p>
          </p:txBody>
        </p:sp>
        <p:sp>
          <p:nvSpPr>
            <p:cNvPr id="16" name="Freeform 11"/>
            <p:cNvSpPr/>
            <p:nvPr/>
          </p:nvSpPr>
          <p:spPr bwMode="auto">
            <a:xfrm>
              <a:off x="4727066" y="3553218"/>
              <a:ext cx="1106417" cy="1703228"/>
            </a:xfrm>
            <a:custGeom>
              <a:avLst/>
              <a:gdLst>
                <a:gd name="T0" fmla="*/ 0 w 421"/>
                <a:gd name="T1" fmla="*/ 0 h 646"/>
                <a:gd name="T2" fmla="*/ 2147483647 w 421"/>
                <a:gd name="T3" fmla="*/ 2147483647 h 646"/>
                <a:gd name="T4" fmla="*/ 2147483647 w 421"/>
                <a:gd name="T5" fmla="*/ 2147483647 h 646"/>
                <a:gd name="T6" fmla="*/ 2147483647 w 421"/>
                <a:gd name="T7" fmla="*/ 2147483647 h 646"/>
                <a:gd name="T8" fmla="*/ 2147483647 w 421"/>
                <a:gd name="T9" fmla="*/ 2147483647 h 646"/>
                <a:gd name="T10" fmla="*/ 0 w 421"/>
                <a:gd name="T11" fmla="*/ 0 h 6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1" h="646">
                  <a:moveTo>
                    <a:pt x="0" y="0"/>
                  </a:moveTo>
                  <a:cubicBezTo>
                    <a:pt x="0" y="0"/>
                    <a:pt x="184" y="40"/>
                    <a:pt x="262" y="69"/>
                  </a:cubicBezTo>
                  <a:cubicBezTo>
                    <a:pt x="339" y="98"/>
                    <a:pt x="417" y="128"/>
                    <a:pt x="421" y="196"/>
                  </a:cubicBezTo>
                  <a:cubicBezTo>
                    <a:pt x="125" y="646"/>
                    <a:pt x="125" y="646"/>
                    <a:pt x="125" y="646"/>
                  </a:cubicBezTo>
                  <a:cubicBezTo>
                    <a:pt x="125" y="646"/>
                    <a:pt x="219" y="531"/>
                    <a:pt x="145" y="368"/>
                  </a:cubicBezTo>
                  <a:cubicBezTo>
                    <a:pt x="71" y="205"/>
                    <a:pt x="0" y="0"/>
                    <a:pt x="0" y="0"/>
                  </a:cubicBezTo>
                  <a:close/>
                </a:path>
              </a:pathLst>
            </a:cu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lin ang="0" scaled="1"/>
              <a:tileRect/>
            </a:gradFill>
            <a:ln>
              <a:noFill/>
            </a:ln>
          </p:spPr>
          <p:txBody>
            <a:bodyPr lIns="121920" tIns="60960" rIns="121920" bIns="60960"/>
            <a:lstStyle/>
            <a:p>
              <a:pPr eaLnBrk="0" hangingPunct="0">
                <a:defRPr/>
              </a:pPr>
              <a:endParaRPr lang="zh-CN" altLang="en-US" sz="1200">
                <a:solidFill>
                  <a:prstClr val="black"/>
                </a:solidFill>
                <a:latin typeface="微软雅黑" panose="020B0503020204020204" pitchFamily="34" charset="-122"/>
                <a:ea typeface="微软雅黑" panose="020B0503020204020204" pitchFamily="34" charset="-122"/>
              </a:endParaRPr>
            </a:p>
          </p:txBody>
        </p:sp>
        <p:sp>
          <p:nvSpPr>
            <p:cNvPr id="17" name="Freeform 12"/>
            <p:cNvSpPr/>
            <p:nvPr/>
          </p:nvSpPr>
          <p:spPr bwMode="auto">
            <a:xfrm>
              <a:off x="3061886" y="3604013"/>
              <a:ext cx="1709627" cy="1036541"/>
            </a:xfrm>
            <a:custGeom>
              <a:avLst/>
              <a:gdLst>
                <a:gd name="T0" fmla="*/ 2147483647 w 652"/>
                <a:gd name="T1" fmla="*/ 0 h 407"/>
                <a:gd name="T2" fmla="*/ 2147483647 w 652"/>
                <a:gd name="T3" fmla="*/ 2147483647 h 407"/>
                <a:gd name="T4" fmla="*/ 2147483647 w 652"/>
                <a:gd name="T5" fmla="*/ 2147483647 h 407"/>
                <a:gd name="T6" fmla="*/ 0 w 652"/>
                <a:gd name="T7" fmla="*/ 2147483647 h 407"/>
                <a:gd name="T8" fmla="*/ 2147483647 w 652"/>
                <a:gd name="T9" fmla="*/ 2147483647 h 407"/>
                <a:gd name="T10" fmla="*/ 2147483647 w 652"/>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2" h="407">
                  <a:moveTo>
                    <a:pt x="652" y="0"/>
                  </a:moveTo>
                  <a:cubicBezTo>
                    <a:pt x="652" y="0"/>
                    <a:pt x="600" y="181"/>
                    <a:pt x="565" y="256"/>
                  </a:cubicBezTo>
                  <a:cubicBezTo>
                    <a:pt x="530" y="331"/>
                    <a:pt x="496" y="407"/>
                    <a:pt x="427" y="406"/>
                  </a:cubicBezTo>
                  <a:cubicBezTo>
                    <a:pt x="0" y="78"/>
                    <a:pt x="0" y="78"/>
                    <a:pt x="0" y="78"/>
                  </a:cubicBezTo>
                  <a:cubicBezTo>
                    <a:pt x="0" y="78"/>
                    <a:pt x="108" y="180"/>
                    <a:pt x="276" y="118"/>
                  </a:cubicBezTo>
                  <a:cubicBezTo>
                    <a:pt x="443" y="56"/>
                    <a:pt x="652" y="0"/>
                    <a:pt x="652" y="0"/>
                  </a:cubicBezTo>
                  <a:close/>
                </a:path>
              </a:pathLst>
            </a:custGeom>
            <a:gradFill rotWithShape="0">
              <a:gsLst>
                <a:gs pos="0">
                  <a:schemeClr val="accent1"/>
                </a:gs>
                <a:gs pos="57000">
                  <a:schemeClr val="accent1">
                    <a:lumMod val="50000"/>
                  </a:schemeClr>
                </a:gs>
                <a:gs pos="100000">
                  <a:schemeClr val="accent1"/>
                </a:gs>
              </a:gsLst>
              <a:lin ang="7800000"/>
            </a:gradFill>
            <a:ln>
              <a:noFill/>
            </a:ln>
          </p:spPr>
          <p:txBody>
            <a:bodyPr lIns="121920" tIns="60960" rIns="121920" bIns="60960"/>
            <a:lstStyle/>
            <a:p>
              <a:pPr eaLnBrk="0" hangingPunct="0">
                <a:defRPr/>
              </a:pPr>
              <a:endParaRPr lang="zh-CN" altLang="en-US" sz="1200">
                <a:solidFill>
                  <a:prstClr val="black"/>
                </a:solidFill>
                <a:latin typeface="微软雅黑" panose="020B0503020204020204" pitchFamily="34" charset="-122"/>
                <a:ea typeface="微软雅黑" panose="020B0503020204020204" pitchFamily="34" charset="-122"/>
              </a:endParaRPr>
            </a:p>
          </p:txBody>
        </p:sp>
        <p:sp>
          <p:nvSpPr>
            <p:cNvPr id="18" name="Freeform 13"/>
            <p:cNvSpPr/>
            <p:nvPr/>
          </p:nvSpPr>
          <p:spPr bwMode="auto">
            <a:xfrm>
              <a:off x="3744467" y="1903961"/>
              <a:ext cx="1019110" cy="1723863"/>
            </a:xfrm>
            <a:custGeom>
              <a:avLst/>
              <a:gdLst>
                <a:gd name="T0" fmla="*/ 2147483647 w 401"/>
                <a:gd name="T1" fmla="*/ 2147483647 h 654"/>
                <a:gd name="T2" fmla="*/ 2147483647 w 401"/>
                <a:gd name="T3" fmla="*/ 2147483647 h 654"/>
                <a:gd name="T4" fmla="*/ 2147483647 w 401"/>
                <a:gd name="T5" fmla="*/ 2147483647 h 654"/>
                <a:gd name="T6" fmla="*/ 2147483647 w 401"/>
                <a:gd name="T7" fmla="*/ 0 h 654"/>
                <a:gd name="T8" fmla="*/ 2147483647 w 401"/>
                <a:gd name="T9" fmla="*/ 2147483647 h 654"/>
                <a:gd name="T10" fmla="*/ 2147483647 w 401"/>
                <a:gd name="T11" fmla="*/ 2147483647 h 6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1" h="654">
                  <a:moveTo>
                    <a:pt x="401" y="654"/>
                  </a:moveTo>
                  <a:cubicBezTo>
                    <a:pt x="401" y="654"/>
                    <a:pt x="222" y="596"/>
                    <a:pt x="148" y="559"/>
                  </a:cubicBezTo>
                  <a:cubicBezTo>
                    <a:pt x="74" y="522"/>
                    <a:pt x="0" y="485"/>
                    <a:pt x="2" y="417"/>
                  </a:cubicBezTo>
                  <a:cubicBezTo>
                    <a:pt x="343" y="0"/>
                    <a:pt x="343" y="0"/>
                    <a:pt x="343" y="0"/>
                  </a:cubicBezTo>
                  <a:cubicBezTo>
                    <a:pt x="343" y="0"/>
                    <a:pt x="238" y="105"/>
                    <a:pt x="294" y="274"/>
                  </a:cubicBezTo>
                  <a:cubicBezTo>
                    <a:pt x="351" y="444"/>
                    <a:pt x="401" y="654"/>
                    <a:pt x="401" y="654"/>
                  </a:cubicBezTo>
                  <a:close/>
                </a:path>
              </a:pathLst>
            </a:custGeom>
            <a:gradFill flip="none" rotWithShape="1">
              <a:gsLst>
                <a:gs pos="0">
                  <a:srgbClr val="00CC99">
                    <a:shade val="30000"/>
                    <a:satMod val="115000"/>
                  </a:srgbClr>
                </a:gs>
                <a:gs pos="50000">
                  <a:srgbClr val="00CC99">
                    <a:shade val="67500"/>
                    <a:satMod val="115000"/>
                  </a:srgbClr>
                </a:gs>
                <a:gs pos="100000">
                  <a:srgbClr val="00CC99">
                    <a:shade val="100000"/>
                    <a:satMod val="115000"/>
                  </a:srgbClr>
                </a:gs>
              </a:gsLst>
              <a:lin ang="8100000" scaled="1"/>
              <a:tileRect/>
            </a:gradFill>
            <a:ln>
              <a:noFill/>
            </a:ln>
          </p:spPr>
          <p:txBody>
            <a:bodyPr lIns="121920" tIns="60960" rIns="121920" bIns="60960"/>
            <a:lstStyle/>
            <a:p>
              <a:pPr eaLnBrk="0" hangingPunct="0">
                <a:defRPr/>
              </a:pPr>
              <a:endParaRPr lang="zh-CN" altLang="en-US" sz="1200">
                <a:solidFill>
                  <a:prstClr val="black"/>
                </a:solidFill>
                <a:latin typeface="微软雅黑" panose="020B0503020204020204" pitchFamily="34" charset="-122"/>
                <a:ea typeface="微软雅黑" panose="020B0503020204020204" pitchFamily="34" charset="-122"/>
              </a:endParaRPr>
            </a:p>
          </p:txBody>
        </p:sp>
        <p:sp>
          <p:nvSpPr>
            <p:cNvPr id="19" name="Freeform 14"/>
            <p:cNvSpPr/>
            <p:nvPr/>
          </p:nvSpPr>
          <p:spPr bwMode="auto">
            <a:xfrm>
              <a:off x="4500069" y="3351625"/>
              <a:ext cx="506379" cy="507952"/>
            </a:xfrm>
            <a:custGeom>
              <a:avLst/>
              <a:gdLst>
                <a:gd name="T0" fmla="*/ 138 w 199"/>
                <a:gd name="T1" fmla="*/ 177 h 199"/>
                <a:gd name="T2" fmla="*/ 21 w 199"/>
                <a:gd name="T3" fmla="*/ 137 h 199"/>
                <a:gd name="T4" fmla="*/ 61 w 199"/>
                <a:gd name="T5" fmla="*/ 21 h 199"/>
                <a:gd name="T6" fmla="*/ 178 w 199"/>
                <a:gd name="T7" fmla="*/ 61 h 199"/>
                <a:gd name="T8" fmla="*/ 138 w 199"/>
                <a:gd name="T9" fmla="*/ 177 h 199"/>
              </a:gdLst>
              <a:ahLst/>
              <a:cxnLst>
                <a:cxn ang="0">
                  <a:pos x="T0" y="T1"/>
                </a:cxn>
                <a:cxn ang="0">
                  <a:pos x="T2" y="T3"/>
                </a:cxn>
                <a:cxn ang="0">
                  <a:pos x="T4" y="T5"/>
                </a:cxn>
                <a:cxn ang="0">
                  <a:pos x="T6" y="T7"/>
                </a:cxn>
                <a:cxn ang="0">
                  <a:pos x="T8" y="T9"/>
                </a:cxn>
              </a:cxnLst>
              <a:rect l="0" t="0" r="r" b="b"/>
              <a:pathLst>
                <a:path w="199" h="199">
                  <a:moveTo>
                    <a:pt x="138" y="177"/>
                  </a:moveTo>
                  <a:cubicBezTo>
                    <a:pt x="95" y="199"/>
                    <a:pt x="43" y="181"/>
                    <a:pt x="21" y="137"/>
                  </a:cubicBezTo>
                  <a:cubicBezTo>
                    <a:pt x="0" y="94"/>
                    <a:pt x="18" y="42"/>
                    <a:pt x="61" y="21"/>
                  </a:cubicBezTo>
                  <a:cubicBezTo>
                    <a:pt x="105" y="0"/>
                    <a:pt x="157" y="18"/>
                    <a:pt x="178" y="61"/>
                  </a:cubicBezTo>
                  <a:cubicBezTo>
                    <a:pt x="199" y="104"/>
                    <a:pt x="181" y="156"/>
                    <a:pt x="138" y="177"/>
                  </a:cubicBezTo>
                  <a:close/>
                </a:path>
              </a:pathLst>
            </a:custGeom>
            <a:gradFill flip="none" rotWithShape="1">
              <a:gsLst>
                <a:gs pos="0">
                  <a:schemeClr val="bg1">
                    <a:lumMod val="85000"/>
                  </a:schemeClr>
                </a:gs>
                <a:gs pos="85000">
                  <a:schemeClr val="tx1">
                    <a:lumMod val="95000"/>
                    <a:lumOff val="5000"/>
                  </a:schemeClr>
                </a:gs>
              </a:gsLst>
              <a:path path="shape">
                <a:fillToRect l="50000" t="50000" r="50000" b="50000"/>
              </a:path>
              <a:tileRect/>
            </a:gradFill>
            <a:ln>
              <a:noFill/>
            </a:ln>
          </p:spPr>
          <p:txBody>
            <a:bodyPr lIns="121920" tIns="60960" rIns="121920" bIns="60960"/>
            <a:lstStyle/>
            <a:p>
              <a:pPr>
                <a:defRPr/>
              </a:pPr>
              <a:endParaRPr lang="zh-CN" altLang="en-US" sz="1400">
                <a:solidFill>
                  <a:prstClr val="black"/>
                </a:solidFill>
                <a:latin typeface="微软雅黑" panose="020B0503020204020204" pitchFamily="34" charset="-122"/>
                <a:ea typeface="微软雅黑" panose="020B0503020204020204" pitchFamily="34" charset="-122"/>
              </a:endParaRPr>
            </a:p>
          </p:txBody>
        </p:sp>
        <p:sp>
          <p:nvSpPr>
            <p:cNvPr id="20" name="文本框 3"/>
            <p:cNvSpPr txBox="1">
              <a:spLocks noChangeArrowheads="1"/>
            </p:cNvSpPr>
            <p:nvPr/>
          </p:nvSpPr>
          <p:spPr bwMode="auto">
            <a:xfrm rot="20054926" flipH="1">
              <a:off x="4002169" y="2561777"/>
              <a:ext cx="733465" cy="112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000" dirty="0">
                  <a:solidFill>
                    <a:srgbClr val="F2F2F2"/>
                  </a:solidFill>
                  <a:latin typeface="微软雅黑" panose="020B0503020204020204" pitchFamily="34" charset="-122"/>
                  <a:ea typeface="微软雅黑" panose="020B0503020204020204" pitchFamily="34" charset="-122"/>
                </a:rPr>
                <a:t>01</a:t>
              </a:r>
              <a:endParaRPr lang="zh-CN" altLang="en-US" sz="2000" dirty="0">
                <a:solidFill>
                  <a:srgbClr val="F2F2F2"/>
                </a:solidFill>
                <a:latin typeface="微软雅黑" panose="020B0503020204020204" pitchFamily="34" charset="-122"/>
                <a:ea typeface="微软雅黑" panose="020B0503020204020204" pitchFamily="34" charset="-122"/>
              </a:endParaRPr>
            </a:p>
          </p:txBody>
        </p:sp>
        <p:sp>
          <p:nvSpPr>
            <p:cNvPr id="21" name="文本框 4"/>
            <p:cNvSpPr txBox="1">
              <a:spLocks noChangeArrowheads="1"/>
            </p:cNvSpPr>
            <p:nvPr/>
          </p:nvSpPr>
          <p:spPr bwMode="auto">
            <a:xfrm rot="2638511" flipH="1">
              <a:off x="4864847" y="2620389"/>
              <a:ext cx="733465" cy="112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F2F2F2"/>
                  </a:solidFill>
                  <a:latin typeface="微软雅黑" panose="020B0503020204020204" pitchFamily="34" charset="-122"/>
                  <a:ea typeface="微软雅黑" panose="020B0503020204020204" pitchFamily="34" charset="-122"/>
                </a:rPr>
                <a:t>02</a:t>
              </a:r>
              <a:endParaRPr lang="zh-CN" altLang="en-US" sz="2000">
                <a:solidFill>
                  <a:srgbClr val="F2F2F2"/>
                </a:solidFill>
                <a:latin typeface="微软雅黑" panose="020B0503020204020204" pitchFamily="34" charset="-122"/>
                <a:ea typeface="微软雅黑" panose="020B0503020204020204" pitchFamily="34" charset="-122"/>
              </a:endParaRPr>
            </a:p>
          </p:txBody>
        </p:sp>
        <p:sp>
          <p:nvSpPr>
            <p:cNvPr id="22" name="文本框 5"/>
            <p:cNvSpPr txBox="1">
              <a:spLocks noChangeArrowheads="1"/>
            </p:cNvSpPr>
            <p:nvPr/>
          </p:nvSpPr>
          <p:spPr bwMode="auto">
            <a:xfrm rot="7723110" flipH="1">
              <a:off x="4881895" y="3485757"/>
              <a:ext cx="733465" cy="112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F2F2F2"/>
                  </a:solidFill>
                  <a:latin typeface="微软雅黑" panose="020B0503020204020204" pitchFamily="34" charset="-122"/>
                  <a:ea typeface="微软雅黑" panose="020B0503020204020204" pitchFamily="34" charset="-122"/>
                </a:rPr>
                <a:t>03</a:t>
              </a:r>
              <a:endParaRPr lang="zh-CN" altLang="en-US" sz="2000">
                <a:solidFill>
                  <a:srgbClr val="F2F2F2"/>
                </a:solidFill>
                <a:latin typeface="微软雅黑" panose="020B0503020204020204" pitchFamily="34" charset="-122"/>
                <a:ea typeface="微软雅黑" panose="020B0503020204020204" pitchFamily="34" charset="-122"/>
              </a:endParaRPr>
            </a:p>
          </p:txBody>
        </p:sp>
        <p:sp>
          <p:nvSpPr>
            <p:cNvPr id="23" name="文本框 6"/>
            <p:cNvSpPr txBox="1">
              <a:spLocks noChangeArrowheads="1"/>
            </p:cNvSpPr>
            <p:nvPr/>
          </p:nvSpPr>
          <p:spPr bwMode="auto">
            <a:xfrm rot="13796400" flipH="1">
              <a:off x="3914939" y="3474071"/>
              <a:ext cx="733465" cy="112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F2F2F2"/>
                  </a:solidFill>
                  <a:latin typeface="微软雅黑" panose="020B0503020204020204" pitchFamily="34" charset="-122"/>
                  <a:ea typeface="微软雅黑" panose="020B0503020204020204" pitchFamily="34" charset="-122"/>
                </a:rPr>
                <a:t>04</a:t>
              </a:r>
              <a:endParaRPr lang="zh-CN" altLang="en-US" sz="2000">
                <a:solidFill>
                  <a:srgbClr val="F2F2F2"/>
                </a:solidFill>
                <a:latin typeface="微软雅黑" panose="020B0503020204020204" pitchFamily="34" charset="-122"/>
                <a:ea typeface="微软雅黑" panose="020B0503020204020204" pitchFamily="34" charset="-122"/>
              </a:endParaRPr>
            </a:p>
          </p:txBody>
        </p:sp>
        <p:sp>
          <p:nvSpPr>
            <p:cNvPr id="24" name="文本框 7"/>
            <p:cNvSpPr txBox="1">
              <a:spLocks noChangeArrowheads="1"/>
            </p:cNvSpPr>
            <p:nvPr/>
          </p:nvSpPr>
          <p:spPr bwMode="auto">
            <a:xfrm rot="18741522">
              <a:off x="4394938" y="1849397"/>
              <a:ext cx="1409154" cy="683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10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25" name="文本框 8"/>
            <p:cNvSpPr txBox="1">
              <a:spLocks noChangeArrowheads="1"/>
            </p:cNvSpPr>
            <p:nvPr/>
          </p:nvSpPr>
          <p:spPr bwMode="auto">
            <a:xfrm rot="1715377">
              <a:off x="5454984" y="3407725"/>
              <a:ext cx="1409153" cy="68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100">
                  <a:solidFill>
                    <a:srgbClr val="F2F2F2"/>
                  </a:solidFill>
                  <a:latin typeface="微软雅黑" panose="020B0503020204020204" pitchFamily="34" charset="-122"/>
                  <a:ea typeface="微软雅黑" panose="020B0503020204020204" pitchFamily="34" charset="-122"/>
                </a:rPr>
                <a:t>此处键入相关内容。</a:t>
              </a:r>
            </a:p>
          </p:txBody>
        </p:sp>
        <p:sp>
          <p:nvSpPr>
            <p:cNvPr id="26" name="文本框 9"/>
            <p:cNvSpPr txBox="1">
              <a:spLocks noChangeArrowheads="1"/>
            </p:cNvSpPr>
            <p:nvPr/>
          </p:nvSpPr>
          <p:spPr bwMode="auto">
            <a:xfrm rot="7259512">
              <a:off x="3820425" y="4656396"/>
              <a:ext cx="1409154" cy="683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100">
                  <a:solidFill>
                    <a:srgbClr val="F2F2F2"/>
                  </a:solidFill>
                  <a:latin typeface="微软雅黑" panose="020B0503020204020204" pitchFamily="34" charset="-122"/>
                  <a:ea typeface="微软雅黑" panose="020B0503020204020204" pitchFamily="34" charset="-122"/>
                </a:rPr>
                <a:t>此处键入相关内容。</a:t>
              </a:r>
            </a:p>
          </p:txBody>
        </p:sp>
        <p:sp>
          <p:nvSpPr>
            <p:cNvPr id="27" name="文本框 10"/>
            <p:cNvSpPr txBox="1">
              <a:spLocks noChangeArrowheads="1"/>
            </p:cNvSpPr>
            <p:nvPr/>
          </p:nvSpPr>
          <p:spPr bwMode="auto">
            <a:xfrm rot="12883426">
              <a:off x="2740108" y="3009885"/>
              <a:ext cx="1409153" cy="68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100">
                  <a:solidFill>
                    <a:srgbClr val="F2F2F2"/>
                  </a:solidFill>
                  <a:latin typeface="微软雅黑" panose="020B0503020204020204" pitchFamily="34" charset="-122"/>
                  <a:ea typeface="微软雅黑" panose="020B0503020204020204" pitchFamily="34" charset="-122"/>
                </a:rPr>
                <a:t>此处键入相关内容。</a:t>
              </a:r>
            </a:p>
          </p:txBody>
        </p:sp>
      </p:grpSp>
      <p:sp>
        <p:nvSpPr>
          <p:cNvPr id="28" name="TextBox 634"/>
          <p:cNvSpPr txBox="1"/>
          <p:nvPr/>
        </p:nvSpPr>
        <p:spPr>
          <a:xfrm>
            <a:off x="765999" y="2224069"/>
            <a:ext cx="2836302" cy="2492990"/>
          </a:xfrm>
          <a:prstGeom prst="rect">
            <a:avLst/>
          </a:prstGeom>
          <a:noFill/>
        </p:spPr>
        <p:txBody>
          <a:bodyPr>
            <a:spAutoFit/>
          </a:bodyPr>
          <a:lstStyle/>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a:t>
            </a:r>
            <a:r>
              <a:rPr lang="zh-CN" altLang="en-US" sz="1200" dirty="0" smtClean="0">
                <a:latin typeface="宋体" panose="02010600030101010101" pitchFamily="2" charset="-122"/>
                <a:ea typeface="宋体" panose="02010600030101010101" pitchFamily="2" charset="-122"/>
              </a:rPr>
              <a:t>文本</a:t>
            </a:r>
            <a:endParaRPr lang="en-US" altLang="zh-CN" sz="1200" dirty="0" smtClean="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r>
              <a:rPr lang="zh-CN" altLang="en-US" sz="1200" dirty="0">
                <a:latin typeface="宋体" panose="02010600030101010101" pitchFamily="2" charset="-122"/>
                <a:ea typeface="宋体" panose="02010600030101010101" pitchFamily="2" charset="-122"/>
              </a:rPr>
              <a:t>单击此处添加文本单击此处添加文本</a:t>
            </a:r>
            <a:endParaRPr lang="en-US" altLang="zh-CN" sz="1200" dirty="0">
              <a:latin typeface="宋体" panose="02010600030101010101" pitchFamily="2" charset="-122"/>
              <a:ea typeface="宋体" panose="02010600030101010101" pitchFamily="2" charset="-122"/>
            </a:endParaRPr>
          </a:p>
          <a:p>
            <a:endParaRPr lang="en-US" altLang="zh-CN" sz="1200" dirty="0" smtClean="0">
              <a:latin typeface="宋体" panose="02010600030101010101" pitchFamily="2" charset="-122"/>
              <a:ea typeface="宋体" panose="02010600030101010101" pitchFamily="2" charset="-122"/>
            </a:endParaRPr>
          </a:p>
        </p:txBody>
      </p:sp>
      <p:sp>
        <p:nvSpPr>
          <p:cNvPr id="29" name="TextBox 635"/>
          <p:cNvSpPr txBox="1">
            <a:spLocks noChangeArrowheads="1"/>
          </p:cNvSpPr>
          <p:nvPr/>
        </p:nvSpPr>
        <p:spPr bwMode="auto">
          <a:xfrm>
            <a:off x="755576" y="1728383"/>
            <a:ext cx="23579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solidFill>
                  <a:srgbClr val="00A1DA"/>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16886520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14:presetBounceEnd="52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8" presetClass="emph" presetSubtype="0" fill="hold" nodeType="afterEffect">
                                      <p:stCondLst>
                                        <p:cond delay="0"/>
                                      </p:stCondLst>
                                      <p:childTnLst>
                                        <p:animRot by="21600000">
                                          <p:cBhvr>
                                            <p:cTn id="36" dur="2000" fill="hold"/>
                                            <p:tgtEl>
                                              <p:spTgt spid="10"/>
                                            </p:tgtEl>
                                            <p:attrNameLst>
                                              <p:attrName>r</p:attrName>
                                            </p:attrNameLst>
                                          </p:cBhvr>
                                        </p:animRot>
                                      </p:childTnLst>
                                    </p:cTn>
                                  </p:par>
                                  <p:par>
                                    <p:cTn id="37" presetID="2" presetClass="entr" presetSubtype="4" fill="hold" grpId="0" nodeType="withEffect">
                                      <p:stCondLst>
                                        <p:cond delay="40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41" presetClass="entr" presetSubtype="0" fill="hold" grpId="0" nodeType="withEffect">
                                      <p:stCondLst>
                                        <p:cond delay="900"/>
                                      </p:stCondLst>
                                      <p:iterate type="lt">
                                        <p:tmPct val="10000"/>
                                      </p:iterate>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9"/>
                                            </p:tgtEl>
                                            <p:attrNameLst>
                                              <p:attrName>ppt_y</p:attrName>
                                            </p:attrNameLst>
                                          </p:cBhvr>
                                          <p:tavLst>
                                            <p:tav tm="0">
                                              <p:val>
                                                <p:strVal val="#ppt_y"/>
                                              </p:val>
                                            </p:tav>
                                            <p:tav tm="100000">
                                              <p:val>
                                                <p:strVal val="#ppt_y"/>
                                              </p:val>
                                            </p:tav>
                                          </p:tavLst>
                                        </p:anim>
                                        <p:anim calcmode="lin" valueType="num">
                                          <p:cBhvr>
                                            <p:cTn id="45"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8" presetClass="emph" presetSubtype="0" fill="hold" nodeType="afterEffect">
                                      <p:stCondLst>
                                        <p:cond delay="0"/>
                                      </p:stCondLst>
                                      <p:childTnLst>
                                        <p:animRot by="21600000">
                                          <p:cBhvr>
                                            <p:cTn id="36" dur="2000" fill="hold"/>
                                            <p:tgtEl>
                                              <p:spTgt spid="10"/>
                                            </p:tgtEl>
                                            <p:attrNameLst>
                                              <p:attrName>r</p:attrName>
                                            </p:attrNameLst>
                                          </p:cBhvr>
                                        </p:animRot>
                                      </p:childTnLst>
                                    </p:cTn>
                                  </p:par>
                                  <p:par>
                                    <p:cTn id="37" presetID="2" presetClass="entr" presetSubtype="4" fill="hold" grpId="0" nodeType="withEffect">
                                      <p:stCondLst>
                                        <p:cond delay="40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41" presetClass="entr" presetSubtype="0" fill="hold" grpId="0" nodeType="withEffect">
                                      <p:stCondLst>
                                        <p:cond delay="900"/>
                                      </p:stCondLst>
                                      <p:iterate type="lt">
                                        <p:tmPct val="10000"/>
                                      </p:iterate>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9"/>
                                            </p:tgtEl>
                                            <p:attrNameLst>
                                              <p:attrName>ppt_y</p:attrName>
                                            </p:attrNameLst>
                                          </p:cBhvr>
                                          <p:tavLst>
                                            <p:tav tm="0">
                                              <p:val>
                                                <p:strVal val="#ppt_y"/>
                                              </p:val>
                                            </p:tav>
                                            <p:tav tm="100000">
                                              <p:val>
                                                <p:strVal val="#ppt_y"/>
                                              </p:val>
                                            </p:tav>
                                          </p:tavLst>
                                        </p:anim>
                                        <p:anim calcmode="lin" valueType="num">
                                          <p:cBhvr>
                                            <p:cTn id="45"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28" grpId="0"/>
          <p:bldP spid="29"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15147" y="1071537"/>
            <a:ext cx="1426074" cy="1426074"/>
            <a:chOff x="304800" y="673100"/>
            <a:chExt cx="4000500" cy="4000500"/>
          </a:xfrm>
          <a:effectLst>
            <a:outerShdw blurRad="381000" dist="152400" dir="8100000" algn="tr" rotWithShape="0">
              <a:prstClr val="black">
                <a:alpha val="7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6" name="椭圆 5"/>
            <p:cNvSpPr/>
            <p:nvPr/>
          </p:nvSpPr>
          <p:spPr>
            <a:xfrm>
              <a:off x="479425" y="847725"/>
              <a:ext cx="3651250" cy="3651250"/>
            </a:xfrm>
            <a:prstGeom prst="ellipse">
              <a:avLst/>
            </a:pr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7" name="矩形 6"/>
          <p:cNvSpPr/>
          <p:nvPr/>
        </p:nvSpPr>
        <p:spPr>
          <a:xfrm>
            <a:off x="4104666" y="1014045"/>
            <a:ext cx="857927" cy="1477328"/>
          </a:xfrm>
          <a:prstGeom prst="rect">
            <a:avLst/>
          </a:prstGeom>
        </p:spPr>
        <p:txBody>
          <a:bodyPr wrap="none">
            <a:spAutoFit/>
          </a:bodyPr>
          <a:lstStyle/>
          <a:p>
            <a:r>
              <a:rPr lang="en-US" altLang="zh-CN" sz="9000" b="1" spc="-300" dirty="0" smtClean="0">
                <a:solidFill>
                  <a:schemeClr val="bg1"/>
                </a:solidFill>
                <a:latin typeface="微软雅黑" panose="020B0503020204020204" pitchFamily="34" charset="-122"/>
                <a:ea typeface="微软雅黑" panose="020B0503020204020204" pitchFamily="34" charset="-122"/>
              </a:rPr>
              <a:t>2</a:t>
            </a:r>
            <a:endParaRPr lang="zh-CN" altLang="en-US" sz="9000" b="1" spc="-3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987824" y="2787774"/>
            <a:ext cx="2954655" cy="646331"/>
          </a:xfrm>
          <a:prstGeom prst="rect">
            <a:avLst/>
          </a:prstGeom>
        </p:spPr>
        <p:txBody>
          <a:bodyPr wrap="none">
            <a:spAutoFit/>
          </a:bodyPr>
          <a:lstStyle/>
          <a:p>
            <a:r>
              <a:rPr lang="zh-CN" altLang="en-US" sz="3600" dirty="0" smtClean="0">
                <a:solidFill>
                  <a:srgbClr val="00CC99"/>
                </a:solidFill>
                <a:latin typeface="微软雅黑" panose="020B0503020204020204" pitchFamily="34" charset="-122"/>
                <a:ea typeface="微软雅黑" panose="020B0503020204020204" pitchFamily="34" charset="-122"/>
              </a:rPr>
              <a:t>单击添加标题</a:t>
            </a:r>
            <a:endParaRPr lang="zh-CN" altLang="en-US" sz="3600" dirty="0">
              <a:solidFill>
                <a:srgbClr val="00CC99"/>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928996" y="2323223"/>
            <a:ext cx="112138" cy="112138"/>
            <a:chOff x="304800" y="673100"/>
            <a:chExt cx="4000500" cy="4000500"/>
          </a:xfrm>
          <a:effectLst>
            <a:outerShdw blurRad="381000" dist="152400" dir="8100000" algn="tr" rotWithShape="0">
              <a:prstClr val="black">
                <a:alpha val="7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1" name="椭圆 1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694158" y="2140427"/>
            <a:ext cx="112138" cy="112138"/>
            <a:chOff x="304800" y="673100"/>
            <a:chExt cx="4000500" cy="4000500"/>
          </a:xfrm>
          <a:effectLst>
            <a:outerShdw blurRad="381000" dist="152400" dir="8100000" algn="tr" rotWithShape="0">
              <a:prstClr val="black">
                <a:alpha val="7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4" name="椭圆 1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563888" y="2328118"/>
            <a:ext cx="234512" cy="234512"/>
            <a:chOff x="304800" y="673100"/>
            <a:chExt cx="4000500" cy="4000500"/>
          </a:xfrm>
          <a:effectLst>
            <a:outerShdw blurRad="381000" dist="152400" dir="8100000" algn="tr" rotWithShape="0">
              <a:prstClr val="black">
                <a:alpha val="7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7" name="椭圆 1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951307" y="2390127"/>
            <a:ext cx="112138" cy="112138"/>
            <a:chOff x="304800" y="673100"/>
            <a:chExt cx="4000500" cy="4000500"/>
          </a:xfrm>
          <a:effectLst>
            <a:outerShdw blurRad="381000" dist="152400" dir="8100000" algn="tr" rotWithShape="0">
              <a:prstClr val="black">
                <a:alpha val="7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0" name="椭圆 1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134202" y="2058932"/>
            <a:ext cx="112138" cy="112138"/>
            <a:chOff x="304800" y="673100"/>
            <a:chExt cx="4000500" cy="4000500"/>
          </a:xfrm>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5123965" y="2338355"/>
            <a:ext cx="234512" cy="234512"/>
            <a:chOff x="304800" y="673100"/>
            <a:chExt cx="4000500" cy="4000500"/>
          </a:xfrm>
          <a:effectLst>
            <a:outerShdw blurRad="381000" dist="152400" dir="8100000" algn="tr" rotWithShape="0">
              <a:prstClr val="black">
                <a:alpha val="7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26" name="椭圆 2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27" name="直接连接符 26"/>
          <p:cNvCxnSpPr/>
          <p:nvPr/>
        </p:nvCxnSpPr>
        <p:spPr>
          <a:xfrm flipV="1">
            <a:off x="-36512" y="3097877"/>
            <a:ext cx="2952328" cy="13062"/>
          </a:xfrm>
          <a:prstGeom prst="line">
            <a:avLst/>
          </a:prstGeom>
          <a:ln w="25400">
            <a:solidFill>
              <a:srgbClr val="00CC99"/>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8" idx="3"/>
          </p:cNvCxnSpPr>
          <p:nvPr/>
        </p:nvCxnSpPr>
        <p:spPr>
          <a:xfrm flipV="1">
            <a:off x="5942479" y="3097878"/>
            <a:ext cx="3201521" cy="13062"/>
          </a:xfrm>
          <a:prstGeom prst="line">
            <a:avLst/>
          </a:prstGeom>
          <a:ln w="25400">
            <a:solidFill>
              <a:srgbClr val="00CC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269432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1+#ppt_w/2"/>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childTnLst>
                          </p:cTn>
                        </p:par>
                        <p:par>
                          <p:cTn id="41" fill="hold">
                            <p:stCondLst>
                              <p:cond delay="1900"/>
                            </p:stCondLst>
                            <p:childTnLst>
                              <p:par>
                                <p:cTn id="42" presetID="22" presetClass="entr" presetSubtype="8"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8"/>
                                        </p:tgtEl>
                                        <p:attrNameLst>
                                          <p:attrName>ppt_y</p:attrName>
                                        </p:attrNameLst>
                                      </p:cBhvr>
                                      <p:tavLst>
                                        <p:tav tm="0">
                                          <p:val>
                                            <p:strVal val="#ppt_y"/>
                                          </p:val>
                                        </p:tav>
                                        <p:tav tm="100000">
                                          <p:val>
                                            <p:strVal val="#ppt_y"/>
                                          </p:val>
                                        </p:tav>
                                      </p:tavLst>
                                    </p:anim>
                                    <p:anim calcmode="lin" valueType="num">
                                      <p:cBhvr>
                                        <p:cTn id="5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8"/>
                                        </p:tgtEl>
                                      </p:cBhvr>
                                    </p:animEffect>
                                  </p:childTnLst>
                                </p:cTn>
                              </p:par>
                            </p:childTnLst>
                          </p:cTn>
                        </p:par>
                        <p:par>
                          <p:cTn id="53" fill="hold">
                            <p:stCondLst>
                              <p:cond delay="3150"/>
                            </p:stCondLst>
                            <p:childTnLst>
                              <p:par>
                                <p:cTn id="54" presetID="22" presetClass="entr" presetSubtype="8"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16</TotalTime>
  <Words>3757</Words>
  <Application>Microsoft Office PowerPoint</Application>
  <PresentationFormat>全屏显示(16:9)</PresentationFormat>
  <Paragraphs>324</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彩色微立体</dc:title>
  <dc:creator>第一PPT</dc:creator>
  <cp:keywords>www.1ppt.com</cp:keywords>
  <cp:lastModifiedBy>Windows User</cp:lastModifiedBy>
  <cp:revision>7</cp:revision>
  <dcterms:created xsi:type="dcterms:W3CDTF">2017-03-07T09:56:45Z</dcterms:created>
  <dcterms:modified xsi:type="dcterms:W3CDTF">2019-06-18T09:51:12Z</dcterms:modified>
</cp:coreProperties>
</file>